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6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6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82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5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14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7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7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77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18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37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2C71-73ED-4106-AC39-DBC0C5BDA49C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74DA-96E3-4B65-8519-50CEE9B525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71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F23E5CE6-1B0F-9A3C-9086-8B6FEFC0A3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47910" y="1587422"/>
            <a:ext cx="9906000" cy="6731157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E65F091-DECC-D336-E30A-8ADA5E6C7C94}"/>
              </a:ext>
            </a:extLst>
          </p:cNvPr>
          <p:cNvGrpSpPr/>
          <p:nvPr/>
        </p:nvGrpSpPr>
        <p:grpSpPr>
          <a:xfrm>
            <a:off x="587229" y="-458977"/>
            <a:ext cx="6823473" cy="11171055"/>
            <a:chOff x="238881" y="-458977"/>
            <a:chExt cx="6823473" cy="11171055"/>
          </a:xfrm>
        </p:grpSpPr>
        <p:pic>
          <p:nvPicPr>
            <p:cNvPr id="72" name="Picture 71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6BA44378-09C5-65C4-9F83-97CDC7CC9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r="65037"/>
            <a:stretch/>
          </p:blipFill>
          <p:spPr>
            <a:xfrm rot="20791524" flipH="1">
              <a:off x="998435" y="-458977"/>
              <a:ext cx="3698154" cy="11171055"/>
            </a:xfrm>
            <a:prstGeom prst="rect">
              <a:avLst/>
            </a:prstGeom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12845E6-C15A-958C-319D-E6915EA23FDE}"/>
                </a:ext>
              </a:extLst>
            </p:cNvPr>
            <p:cNvGrpSpPr/>
            <p:nvPr/>
          </p:nvGrpSpPr>
          <p:grpSpPr>
            <a:xfrm>
              <a:off x="238881" y="1917776"/>
              <a:ext cx="6823473" cy="7442114"/>
              <a:chOff x="238881" y="1917776"/>
              <a:chExt cx="6823473" cy="744211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3E192F4-D781-97A0-7FAC-E13B9CD2FA30}"/>
                  </a:ext>
                </a:extLst>
              </p:cNvPr>
              <p:cNvGrpSpPr/>
              <p:nvPr/>
            </p:nvGrpSpPr>
            <p:grpSpPr>
              <a:xfrm>
                <a:off x="1588168" y="1917776"/>
                <a:ext cx="2561035" cy="7442114"/>
                <a:chOff x="1588168" y="1917776"/>
                <a:chExt cx="2561035" cy="744211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4B1A21D6-193A-CDED-2ADA-A6C9C9191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8168" y="1917776"/>
                  <a:ext cx="967072" cy="12162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4A1C01A-5073-3B1C-DB2A-99F4AC452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55240" y="3133990"/>
                  <a:ext cx="1087120" cy="94064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E61B9EB-3106-F2C7-EF14-034E026A1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0299" y="3207595"/>
                  <a:ext cx="1193533" cy="23581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59A924C-92A1-96C3-AC79-094194153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05985" y="2815699"/>
                  <a:ext cx="508255" cy="19539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1DE27F2-339A-B99D-193C-760EE97FD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5985" y="4751332"/>
                  <a:ext cx="1443218" cy="46085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C19C9DB-9D90-CDBE-568C-C10B586BF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9950" y="7250172"/>
                  <a:ext cx="1122286" cy="81814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71D3FC2-34C3-1223-7284-638D2C4A2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0299" y="2185713"/>
                <a:ext cx="233279" cy="3401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B82D282-4F74-13F9-8CCF-D3F5B1F598AA}"/>
                  </a:ext>
                </a:extLst>
              </p:cNvPr>
              <p:cNvSpPr/>
              <p:nvPr/>
            </p:nvSpPr>
            <p:spPr>
              <a:xfrm>
                <a:off x="1714499" y="2120708"/>
                <a:ext cx="463551" cy="49088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3246D2-9C04-9A21-BA46-2E31FAEE6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050" y="2185713"/>
                <a:ext cx="103619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20A92B-C469-7F46-7BC8-7FDF1402245D}"/>
                  </a:ext>
                </a:extLst>
              </p:cNvPr>
              <p:cNvSpPr/>
              <p:nvPr/>
            </p:nvSpPr>
            <p:spPr>
              <a:xfrm>
                <a:off x="2795587" y="3336130"/>
                <a:ext cx="152805" cy="130175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3AAB2C7-FB6F-2067-3A09-A62E74E68DFA}"/>
                  </a:ext>
                </a:extLst>
              </p:cNvPr>
              <p:cNvSpPr/>
              <p:nvPr/>
            </p:nvSpPr>
            <p:spPr>
              <a:xfrm>
                <a:off x="2960112" y="3475575"/>
                <a:ext cx="152805" cy="162175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35BE7D0-4078-4114-13DE-7F64C75C2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640" y="3391810"/>
                <a:ext cx="1315534" cy="940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6C515A8-E700-C946-D21F-C926CA4C8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1145" y="7757062"/>
                <a:ext cx="117374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811C9ED-1FD7-2768-7B27-2F37CF4F6691}"/>
                  </a:ext>
                </a:extLst>
              </p:cNvPr>
              <p:cNvSpPr/>
              <p:nvPr/>
            </p:nvSpPr>
            <p:spPr>
              <a:xfrm>
                <a:off x="3427594" y="7577430"/>
                <a:ext cx="463551" cy="49088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8AF9CA-D39E-D2B3-44DA-3912AB229D3B}"/>
                  </a:ext>
                </a:extLst>
              </p:cNvPr>
              <p:cNvSpPr txBox="1"/>
              <p:nvPr/>
            </p:nvSpPr>
            <p:spPr>
              <a:xfrm>
                <a:off x="3272366" y="1976608"/>
                <a:ext cx="1997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AU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SNOUT 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576A82-7C99-C1B0-A2BD-2842957A9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9403" y="3545235"/>
                <a:ext cx="103619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C88435-2DF5-F4B9-7D41-0517476EF609}"/>
                  </a:ext>
                </a:extLst>
              </p:cNvPr>
              <p:cNvSpPr txBox="1"/>
              <p:nvPr/>
            </p:nvSpPr>
            <p:spPr>
              <a:xfrm>
                <a:off x="4213719" y="3336130"/>
                <a:ext cx="1997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AU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EAR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C04E828-2162-3A14-E60D-B72067406B54}"/>
                  </a:ext>
                </a:extLst>
              </p:cNvPr>
              <p:cNvSpPr txBox="1"/>
              <p:nvPr/>
            </p:nvSpPr>
            <p:spPr>
              <a:xfrm>
                <a:off x="238881" y="3227365"/>
                <a:ext cx="1997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AU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BRAIN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69D38B-DA2E-B294-BFD2-A9C14E4A2758}"/>
                  </a:ext>
                </a:extLst>
              </p:cNvPr>
              <p:cNvSpPr txBox="1"/>
              <p:nvPr/>
            </p:nvSpPr>
            <p:spPr>
              <a:xfrm>
                <a:off x="5064889" y="7577430"/>
                <a:ext cx="1997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AU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GROIN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3929B0D-9A69-5622-07DB-1D30855D6C90}"/>
              </a:ext>
            </a:extLst>
          </p:cNvPr>
          <p:cNvSpPr txBox="1"/>
          <p:nvPr/>
        </p:nvSpPr>
        <p:spPr>
          <a:xfrm>
            <a:off x="446315" y="316168"/>
            <a:ext cx="5965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</a:t>
            </a:r>
          </a:p>
          <a:p>
            <a:pPr algn="ctr"/>
            <a:r>
              <a:rPr lang="en-AU" sz="4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RAT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3289A6-D077-F5A1-EF23-13B3E5D699F3}"/>
              </a:ext>
            </a:extLst>
          </p:cNvPr>
          <p:cNvSpPr/>
          <p:nvPr/>
        </p:nvSpPr>
        <p:spPr>
          <a:xfrm>
            <a:off x="238881" y="179983"/>
            <a:ext cx="6380238" cy="954603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C9B7F3-CF9C-E12E-5AD3-F64ED20FE8AC}"/>
              </a:ext>
            </a:extLst>
          </p:cNvPr>
          <p:cNvSpPr txBox="1"/>
          <p:nvPr/>
        </p:nvSpPr>
        <p:spPr>
          <a:xfrm>
            <a:off x="262733" y="8794513"/>
            <a:ext cx="397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FOOTNOTES:</a:t>
            </a:r>
          </a:p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G6 – M2; L4 – C8; P7 – O6; O1-A2; J9 – L6; E8 – J9; F4 – J5</a:t>
            </a:r>
          </a:p>
        </p:txBody>
      </p:sp>
    </p:spTree>
    <p:extLst>
      <p:ext uri="{BB962C8B-B14F-4D97-AF65-F5344CB8AC3E}">
        <p14:creationId xmlns:p14="http://schemas.microsoft.com/office/powerpoint/2010/main" val="221295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44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Parkes-Talbot</dc:creator>
  <cp:lastModifiedBy>Louis Parkes-Talbot</cp:lastModifiedBy>
  <cp:revision>2</cp:revision>
  <dcterms:created xsi:type="dcterms:W3CDTF">2022-12-18T00:28:13Z</dcterms:created>
  <dcterms:modified xsi:type="dcterms:W3CDTF">2022-12-18T04:10:11Z</dcterms:modified>
</cp:coreProperties>
</file>