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52BC7A5-2E9E-4307-B458-451B6881D305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606555-A6F2-451F-94E0-12C99257426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7A5-2E9E-4307-B458-451B6881D305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6555-A6F2-451F-94E0-12C99257426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52BC7A5-2E9E-4307-B458-451B6881D305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0606555-A6F2-451F-94E0-12C99257426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7A5-2E9E-4307-B458-451B6881D305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606555-A6F2-451F-94E0-12C99257426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7A5-2E9E-4307-B458-451B6881D305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0606555-A6F2-451F-94E0-12C99257426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52BC7A5-2E9E-4307-B458-451B6881D305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0606555-A6F2-451F-94E0-12C99257426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52BC7A5-2E9E-4307-B458-451B6881D305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0606555-A6F2-451F-94E0-12C99257426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7A5-2E9E-4307-B458-451B6881D305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606555-A6F2-451F-94E0-12C99257426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7A5-2E9E-4307-B458-451B6881D305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606555-A6F2-451F-94E0-12C99257426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7A5-2E9E-4307-B458-451B6881D305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606555-A6F2-451F-94E0-12C992574267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52BC7A5-2E9E-4307-B458-451B6881D305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0606555-A6F2-451F-94E0-12C99257426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52BC7A5-2E9E-4307-B458-451B6881D305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0606555-A6F2-451F-94E0-12C99257426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Chef D’Entreprise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3200" dirty="0"/>
              <a:t>Définition</a:t>
            </a:r>
          </a:p>
          <a:p>
            <a:r>
              <a:rPr lang="fr-FR" sz="3200" dirty="0"/>
              <a:t>Etudes</a:t>
            </a:r>
          </a:p>
          <a:p>
            <a:r>
              <a:rPr lang="fr-FR" sz="3200" dirty="0"/>
              <a:t>En quoi consiste le métier ?</a:t>
            </a:r>
          </a:p>
          <a:p>
            <a:r>
              <a:rPr lang="fr-FR" sz="3200" dirty="0"/>
              <a:t>Salaire</a:t>
            </a:r>
          </a:p>
          <a:p>
            <a:r>
              <a:rPr lang="fr-FR" sz="3200" dirty="0"/>
              <a:t>Débouchés</a:t>
            </a:r>
          </a:p>
        </p:txBody>
      </p:sp>
      <p:pic>
        <p:nvPicPr>
          <p:cNvPr id="4" name="Graphique 3" descr="Liste de vérification">
            <a:extLst>
              <a:ext uri="{FF2B5EF4-FFF2-40B4-BE49-F238E27FC236}">
                <a16:creationId xmlns:a16="http://schemas.microsoft.com/office/drawing/2014/main" id="{8E3FE5A4-ADF1-46E7-A129-B274E5190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6380" y="1643050"/>
            <a:ext cx="3574474" cy="35744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Un chef d entreprise est le dirigeant d’une entreprise: de A à Z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Il est le représentant de la structure qu'il gère d'un point de vue moral, juridique et financier. </a:t>
            </a:r>
          </a:p>
          <a:p>
            <a:r>
              <a:rPr lang="fr-FR" sz="2400" dirty="0"/>
              <a:t>Il est celui qui élabore les stratégies de fonctionnement et de développement de son entreprise à court, moyen voire long terme.</a:t>
            </a:r>
          </a:p>
          <a:p>
            <a:r>
              <a:rPr lang="fr-FR" sz="2400" dirty="0"/>
              <a:t> Il doit être capable d'intervenir dans tous les domaines d'activités: commercial, technique, administratif et financier. </a:t>
            </a:r>
          </a:p>
          <a:p>
            <a:r>
              <a:rPr lang="fr-FR" sz="2400" dirty="0"/>
              <a:t>Il a comme objectif la rentabilité économique ou l'objectif fixé par le gouvernement. </a:t>
            </a:r>
          </a:p>
          <a:p>
            <a:r>
              <a:rPr lang="fr-FR" sz="2400" dirty="0"/>
              <a:t>Il élabore la stratégie de l'entreprise.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Etudes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 Plus de 30% des chefs d'entreprises sont issus d'écoles de commerce, avec un diplôme de niveau bac +5 ou un master universitaire</a:t>
            </a:r>
          </a:p>
        </p:txBody>
      </p:sp>
      <p:pic>
        <p:nvPicPr>
          <p:cNvPr id="4" name="Graphique 5" descr="Livres">
            <a:extLst>
              <a:ext uri="{FF2B5EF4-FFF2-40B4-BE49-F238E27FC236}">
                <a16:creationId xmlns:a16="http://schemas.microsoft.com/office/drawing/2014/main" id="{44AF7630-031A-43B1-9799-623A31ED7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4414" y="4572008"/>
            <a:ext cx="1773381" cy="1773381"/>
          </a:xfrm>
          <a:prstGeom prst="rect">
            <a:avLst/>
          </a:prstGeom>
        </p:spPr>
      </p:pic>
      <p:pic>
        <p:nvPicPr>
          <p:cNvPr id="5" name="Graphique 4" descr="Enseignant">
            <a:extLst>
              <a:ext uri="{FF2B5EF4-FFF2-40B4-BE49-F238E27FC236}">
                <a16:creationId xmlns:a16="http://schemas.microsoft.com/office/drawing/2014/main" id="{0ACF18A3-0781-44FE-97FB-0E3D8F523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2066" y="4143380"/>
            <a:ext cx="2292927" cy="22929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quoi consiste le métier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2400" dirty="0"/>
              <a:t> Il faut :</a:t>
            </a:r>
          </a:p>
          <a:p>
            <a:pPr>
              <a:buFont typeface="Wingdings" pitchFamily="2" charset="2"/>
              <a:buChar char="q"/>
            </a:pPr>
            <a:r>
              <a:rPr lang="fr-FR" sz="2400" dirty="0"/>
              <a:t> Des compétences de management  </a:t>
            </a:r>
          </a:p>
          <a:p>
            <a:pPr>
              <a:buFont typeface="Wingdings" pitchFamily="2" charset="2"/>
              <a:buChar char="q"/>
            </a:pPr>
            <a:r>
              <a:rPr lang="fr-FR" sz="2400" dirty="0"/>
              <a:t> Une faculté d'adaptation</a:t>
            </a:r>
          </a:p>
          <a:p>
            <a:pPr>
              <a:buFont typeface="Wingdings" pitchFamily="2" charset="2"/>
              <a:buChar char="q"/>
            </a:pPr>
            <a:r>
              <a:rPr lang="fr-FR" sz="2400" dirty="0"/>
              <a:t> Des qualités au niveau de la communication. </a:t>
            </a:r>
          </a:p>
          <a:p>
            <a:pPr>
              <a:buFont typeface="Wingdings" pitchFamily="2" charset="2"/>
              <a:buChar char="q"/>
            </a:pPr>
            <a:r>
              <a:rPr lang="fr-FR" sz="2400" dirty="0"/>
              <a:t> Il doit avoir un solide bagage technique</a:t>
            </a:r>
          </a:p>
          <a:p>
            <a:pPr>
              <a:buFont typeface="Wingdings" pitchFamily="2" charset="2"/>
              <a:buChar char="q"/>
            </a:pPr>
            <a:r>
              <a:rPr lang="fr-FR" sz="2400" dirty="0"/>
              <a:t> Des connaissances en gestion, comptabilité et marketing  </a:t>
            </a:r>
          </a:p>
          <a:p>
            <a:pPr>
              <a:buFont typeface="Wingdings" pitchFamily="2" charset="2"/>
              <a:buChar char="q"/>
            </a:pPr>
            <a:r>
              <a:rPr lang="fr-FR" sz="2400" dirty="0"/>
              <a:t> Pouvoir prendre des décisions dans tous les domaines</a:t>
            </a:r>
          </a:p>
        </p:txBody>
      </p:sp>
      <p:pic>
        <p:nvPicPr>
          <p:cNvPr id="4" name="Graphique 3" descr="Poignée de main">
            <a:extLst>
              <a:ext uri="{FF2B5EF4-FFF2-40B4-BE49-F238E27FC236}">
                <a16:creationId xmlns:a16="http://schemas.microsoft.com/office/drawing/2014/main" id="{A2BA8F35-88E6-4A33-A17F-45A9B24CB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6644" y="0"/>
            <a:ext cx="1482436" cy="14824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153400" cy="990600"/>
          </a:xfrm>
        </p:spPr>
        <p:txBody>
          <a:bodyPr>
            <a:normAutofit/>
          </a:bodyPr>
          <a:lstStyle/>
          <a:p>
            <a:r>
              <a:rPr lang="fr-FR" sz="5400" dirty="0"/>
              <a:t>Salaire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Le salaire du chef d'entreprise est très variable en fonction de l'entreprise qu'il dirige.</a:t>
            </a:r>
          </a:p>
          <a:p>
            <a:r>
              <a:rPr lang="fr-FR" sz="3600" dirty="0"/>
              <a:t> Si la moyenne de sa rémunération dépasse les 90 000 euros bruts annuels, ce chiffre n'est qu'indicatif et reflète une réalité disparate.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Débouchés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Prendre la direction de structures de plus en plus importantes, que ce soit dans le secteur public ou privé</a:t>
            </a:r>
          </a:p>
          <a:p>
            <a:r>
              <a:rPr lang="fr-FR" dirty="0"/>
              <a:t>Obtenir de plus en plus de responsabilités au fur et à mesure que la taille de la société augmente. </a:t>
            </a:r>
          </a:p>
          <a:p>
            <a:r>
              <a:rPr lang="fr-FR" dirty="0"/>
              <a:t>De même, il est possible de procéder au rachat d'autres entreprises.</a:t>
            </a:r>
          </a:p>
        </p:txBody>
      </p:sp>
      <p:sp>
        <p:nvSpPr>
          <p:cNvPr id="4" name="Bouton d'action : Accueil 3">
            <a:hlinkClick r:id="" action="ppaction://hlinkshowjump?jump=firstslide" highlightClick="1"/>
          </p:cNvPr>
          <p:cNvSpPr/>
          <p:nvPr/>
        </p:nvSpPr>
        <p:spPr>
          <a:xfrm>
            <a:off x="1071538" y="5357826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Bouton d'action : Accueil 5">
            <a:hlinkClick r:id="" action="ppaction://hlinkshowjump?jump=firstslide" highlightClick="1"/>
          </p:cNvPr>
          <p:cNvSpPr/>
          <p:nvPr/>
        </p:nvSpPr>
        <p:spPr>
          <a:xfrm>
            <a:off x="3357554" y="5357826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Bouton d'action : Accueil 6">
            <a:hlinkClick r:id="" action="ppaction://hlinkshowjump?jump=firstslide" highlightClick="1"/>
          </p:cNvPr>
          <p:cNvSpPr/>
          <p:nvPr/>
        </p:nvSpPr>
        <p:spPr>
          <a:xfrm>
            <a:off x="4500562" y="5357826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2285984" y="56435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</TotalTime>
  <Words>260</Words>
  <Application>Microsoft Office PowerPoint</Application>
  <PresentationFormat>Affichage à l'écran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Tw Cen MT</vt:lpstr>
      <vt:lpstr>Wingdings</vt:lpstr>
      <vt:lpstr>Wingdings 2</vt:lpstr>
      <vt:lpstr>Médian</vt:lpstr>
      <vt:lpstr>Chef D’Entreprise</vt:lpstr>
      <vt:lpstr>sommaire</vt:lpstr>
      <vt:lpstr>Un chef d entreprise est le dirigeant d’une entreprise: de A à Z</vt:lpstr>
      <vt:lpstr>Etudes</vt:lpstr>
      <vt:lpstr>En quoi consiste le métier ?</vt:lpstr>
      <vt:lpstr>Salaire</vt:lpstr>
      <vt:lpstr>Débouchés</vt:lpstr>
    </vt:vector>
  </TitlesOfParts>
  <Company>CRIDF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 D’Entreprise</dc:title>
  <dc:creator>dsi</dc:creator>
  <cp:lastModifiedBy> </cp:lastModifiedBy>
  <cp:revision>6</cp:revision>
  <dcterms:created xsi:type="dcterms:W3CDTF">2018-04-10T12:15:35Z</dcterms:created>
  <dcterms:modified xsi:type="dcterms:W3CDTF">2018-05-15T11:45:27Z</dcterms:modified>
</cp:coreProperties>
</file>