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54" d="100"/>
          <a:sy n="54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6A1BA-EDAB-4FB5-9D76-9143BB102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7A1AF-EF3C-4517-B988-A86A4924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D6DEA-B5F0-4F65-9362-8850EF9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474DD-F8FB-473A-AB46-47CBDB3F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2FC92-5097-4AE6-B9FE-03621DB3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40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E172C-1D6F-45D4-A1BE-07043D8F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222-AE6E-49CF-B1A2-5ECB55C8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14168D-459E-41A3-B3F1-E0157927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AD9498-0849-45D5-A47F-7587869F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5D51E0-55FB-4ABF-9AFA-9EB304BB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3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0C8C0F-95A4-4BD1-8EA0-854F2FA5B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CFAC1-4B77-4082-970A-85467EE0D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22452C-7E56-444B-A220-8929BFC7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A9EC11-1D19-4A68-8B4A-C2DF166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3939AC-2118-410A-8D2C-141A9555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3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2FC0B-25CF-4B62-9CBA-2CEA36B1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BB971-6F39-4B0C-8B6B-F341BAC1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42DD-A8EA-42D3-8AA5-43302DC6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01111-D916-4605-9317-DDE1CFC1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A29D72-7FFC-44DB-846F-FE35E4A0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80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EDD9A-9EA0-4A29-B430-1A8438E4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31D6F-8AFA-4DEE-8603-166E08F1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AEAB58-8A64-46D8-8ED1-CE7FAF19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B4BB6-92DC-4FFD-88FE-5D9249FB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77E632-AB82-4C0A-BF34-1DBD1E1E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50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024B9-1599-4FB0-A201-E8C2F0CB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9EA11-D126-4271-BB08-671C9474F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A09F21-018C-4109-84EC-07F68427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140B5A-06BF-467F-80CA-5D62A432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71F49F-1476-45E3-B671-FE5F12B2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ABAE50-0251-4995-90E0-3C26A7F7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59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7CCE-C13E-4783-8810-666A7321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1C214-6CB3-4CE0-B456-8876C520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CC1D34-C3EE-4D77-B890-F144715D5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D9CA01-83D1-49E2-846A-AF7E12B46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1A66C4-814C-403E-9D37-58F06057A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009F1C-F5B3-4824-90B1-834FB772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E1E891-C1CB-4B1A-A4EE-E2738767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11E24D-F8A5-43F3-A3B0-D286D22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71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67A8F-5D5A-4A83-A021-45985442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B01F90-F801-4958-85B8-D35F094C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E09C28-59C3-4E3C-9E33-0504C3B6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D25682-DD3B-4F62-94C0-8D30810F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8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883414-4B6E-45C5-9B90-3B641CDD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AF065E-73C3-4F1B-A647-696DA587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9FED4-D2CB-4CA5-9E70-10064909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91DF3-6F5E-4544-AD0D-9169C5D9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E6D12-43E6-4E90-9E36-B8C4EA24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B432A-B722-48DE-8EF8-0F9C8C27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288EC-D7E6-4F24-AACA-E5091FAF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C4BA5D-0FD0-4A3E-8446-445AA64D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A7ED9B-862D-4D69-A0B8-901A97D2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34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11322-3158-4C4B-A145-28D02252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FB6984-694D-4560-8C20-98F3B66A6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B7EC10-04A3-4C3D-A5C0-CD1E64BEE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C4724-F605-4B80-BFDE-CA6D80F3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B4A1AF-2BA7-47DB-9ED1-C4506B4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9AC0AD-AA1C-492F-AA8B-B90C7ECE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1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6BB8C7-E7D2-401D-9B1F-A8E69B87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6BD974-95D7-4EFC-B28B-45F76C3EA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22B77-DA3B-49C7-B56A-190702644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6B40F-8DBC-4814-8B53-C42A7DAA3258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D5C0-60A1-4E53-9558-59F2AD38D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F852DD-A025-471F-8173-F857A4F9F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48A5-BD56-4005-8AD1-3458D01D8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49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A9761-D29B-47DF-8C38-6A2E282B4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Dadaïsme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FAF32D-C3DA-4DF9-B0F0-05A258BE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4A0911D1-F355-4024-ACF5-C722C729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525" y="3509963"/>
            <a:ext cx="9144000" cy="1655762"/>
          </a:xfrm>
        </p:spPr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3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2780B-E062-48A0-A159-A1DFB3E0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E8CF9-D594-4BF3-A8A6-323D9957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0FD4CD-4BD1-4CFD-9BCE-E2073663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879584"/>
            <a:ext cx="8572500" cy="25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C01D1-2F20-4943-AE0C-5ADE3D23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/>
              <a:t>Zurich</a:t>
            </a:r>
          </a:p>
        </p:txBody>
      </p:sp>
      <p:pic>
        <p:nvPicPr>
          <p:cNvPr id="1026" name="Picture 2" descr="Image associÃ©e">
            <a:extLst>
              <a:ext uri="{FF2B5EF4-FFF2-40B4-BE49-F238E27FC236}">
                <a16:creationId xmlns:a16="http://schemas.microsoft.com/office/drawing/2014/main" id="{CF80C238-1A26-4D0F-B63D-50412A4EF1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862"/>
            <a:ext cx="12015788" cy="558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6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22EDE-216A-4B3D-8A94-1D4DCE50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Tristan Tzara (1896-1963)</a:t>
            </a:r>
          </a:p>
        </p:txBody>
      </p:sp>
      <p:pic>
        <p:nvPicPr>
          <p:cNvPr id="2050" name="Picture 2" descr="RÃ©sultat de recherche d'images">
            <a:extLst>
              <a:ext uri="{FF2B5EF4-FFF2-40B4-BE49-F238E27FC236}">
                <a16:creationId xmlns:a16="http://schemas.microsoft.com/office/drawing/2014/main" id="{5DC7ACA7-45D8-487E-9C44-F0FB3E1383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80" y="1192530"/>
            <a:ext cx="4020440" cy="566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9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3D4E5-8390-4F3D-A4F6-BDE4DE5F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Marcel Duchamp (1887-1968)</a:t>
            </a:r>
            <a:br>
              <a:rPr lang="fr-FR" dirty="0"/>
            </a:br>
            <a:r>
              <a:rPr lang="fr-FR" dirty="0"/>
              <a:t>Francis Picabia (1879-1953)</a:t>
            </a:r>
          </a:p>
        </p:txBody>
      </p:sp>
      <p:pic>
        <p:nvPicPr>
          <p:cNvPr id="3074" name="Picture 2" descr="Francis Picabia.jpg">
            <a:extLst>
              <a:ext uri="{FF2B5EF4-FFF2-40B4-BE49-F238E27FC236}">
                <a16:creationId xmlns:a16="http://schemas.microsoft.com/office/drawing/2014/main" id="{5F6B5240-4C6C-4D09-81C5-CD9D78D925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064" y="1519895"/>
            <a:ext cx="3807524" cy="533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">
            <a:extLst>
              <a:ext uri="{FF2B5EF4-FFF2-40B4-BE49-F238E27FC236}">
                <a16:creationId xmlns:a16="http://schemas.microsoft.com/office/drawing/2014/main" id="{66B0158E-27E8-4CAD-BCE7-30FF94487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735994"/>
            <a:ext cx="3807524" cy="507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06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888F-BED6-4AFA-BE04-E11A1C0D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Grands principes du Dadaïsme</a:t>
            </a:r>
          </a:p>
        </p:txBody>
      </p:sp>
      <p:pic>
        <p:nvPicPr>
          <p:cNvPr id="4098" name="Picture 2" descr="RÃ©sultat de recherche d'images pour &quot;oeuvre du dadaisme&quot;">
            <a:extLst>
              <a:ext uri="{FF2B5EF4-FFF2-40B4-BE49-F238E27FC236}">
                <a16:creationId xmlns:a16="http://schemas.microsoft.com/office/drawing/2014/main" id="{0817DA02-94A8-4FF9-9175-A4BC085AC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444" y="1261576"/>
            <a:ext cx="3958105" cy="55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9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A5A35-C365-4875-B398-F7D23A44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Tristan Tzara </a:t>
            </a:r>
          </a:p>
        </p:txBody>
      </p:sp>
      <p:pic>
        <p:nvPicPr>
          <p:cNvPr id="4" name="Picture 2" descr="RÃ©sultat de recherche d'images">
            <a:extLst>
              <a:ext uri="{FF2B5EF4-FFF2-40B4-BE49-F238E27FC236}">
                <a16:creationId xmlns:a16="http://schemas.microsoft.com/office/drawing/2014/main" id="{235C8CE3-E338-43E2-A92F-1E0DA2B7C4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878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Ã©sultat de recherche d'images pour &quot;pour faire un poÃ¨me dadaÃ¯ste&quot;">
            <a:extLst>
              <a:ext uri="{FF2B5EF4-FFF2-40B4-BE49-F238E27FC236}">
                <a16:creationId xmlns:a16="http://schemas.microsoft.com/office/drawing/2014/main" id="{7E34D7D0-91E3-4655-9277-E19995BD2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62" y="2437856"/>
            <a:ext cx="4415727" cy="382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Ã©sultat de recherche d'images pour &quot;le manifeste sur l amour faible et l'amour amer&quot;">
            <a:extLst>
              <a:ext uri="{FF2B5EF4-FFF2-40B4-BE49-F238E27FC236}">
                <a16:creationId xmlns:a16="http://schemas.microsoft.com/office/drawing/2014/main" id="{FC11F420-78F3-4BF6-B9FA-954D1484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3506"/>
            <a:ext cx="4703178" cy="330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09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</Words>
  <Application>Microsoft Office PowerPoint</Application>
  <PresentationFormat>Grand écran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Dadaïsme</vt:lpstr>
      <vt:lpstr>Contexte Historique</vt:lpstr>
      <vt:lpstr>Zurich</vt:lpstr>
      <vt:lpstr>Tristan Tzara (1896-1963)</vt:lpstr>
      <vt:lpstr>Marcel Duchamp (1887-1968) Francis Picabia (1879-1953)</vt:lpstr>
      <vt:lpstr>Grands principes du Dadaïsme</vt:lpstr>
      <vt:lpstr>Tristan Tzara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Dadaïsme</dc:title>
  <dc:creator>u2</dc:creator>
  <cp:lastModifiedBy>u2</cp:lastModifiedBy>
  <cp:revision>6</cp:revision>
  <dcterms:created xsi:type="dcterms:W3CDTF">2018-05-02T11:41:25Z</dcterms:created>
  <dcterms:modified xsi:type="dcterms:W3CDTF">2018-05-02T12:45:25Z</dcterms:modified>
</cp:coreProperties>
</file>