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56" d="100"/>
          <a:sy n="56" d="100"/>
        </p:scale>
        <p:origin x="62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D9CA6-AD96-495A-8819-5FEFBE379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3500ED7-9924-48FC-9461-8F9FC7FD0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366B41-90DD-4D7C-B6D0-4BE2242CB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42C7-809C-49DE-83A4-FFEA530E34AD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548A45-A174-4B37-835E-FB7E9C14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11BA5C-0BDF-4DE3-9322-3281AFE5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371F-1E94-4717-8F3A-76C106A36E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27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525D3-EA63-4201-A060-BC2D0F69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ACF8FD-BD7C-4F94-9B3D-0AEEC4AA4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58F5ED-E570-48C4-8CF0-BD443F25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42C7-809C-49DE-83A4-FFEA530E34AD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448038-69FF-4E88-8C41-5D5A2965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5EAD8E-7FD0-470D-A0A7-43E68CA6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371F-1E94-4717-8F3A-76C106A36E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21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A6A6940-3DDA-4FDD-8402-D376B192F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45AE4A-82F9-4943-A787-0D639C1A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B89F8F-68CF-4D6A-951B-1BBFC12A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42C7-809C-49DE-83A4-FFEA530E34AD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E1F4A1-70EB-4716-9454-C81DE7FC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D9CA51-85AC-4F7C-88FF-16E46092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371F-1E94-4717-8F3A-76C106A36E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46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591C0-D418-40B1-A979-9DA7B71D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88EC5E-6ACA-410E-98C6-0D198D0FC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7B8495-9BE4-4157-AC51-DE078528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42C7-809C-49DE-83A4-FFEA530E34AD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38F571-FC7D-4974-BE30-1CF04D5B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8E41A4-EB80-4320-8F41-E76F8D3A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371F-1E94-4717-8F3A-76C106A36E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79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FE6D3-5B68-4434-B3EC-3D9190F1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598904-1A5F-4EAC-8FCF-541D1AE2F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150480-3B80-4841-8287-ADAE90AD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42C7-809C-49DE-83A4-FFEA530E34AD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AFD92E-0360-4F10-8101-95AD8A63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C391F3-5F88-4227-898C-97BF0EEA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371F-1E94-4717-8F3A-76C106A36E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31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1767A-29B7-4EB9-9D02-2CD66F01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CDBEF3-B095-4C17-8084-55E7DF6CC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18B7E3-7E98-470C-9E3E-E98AC31D3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A8C8E3-BD34-48DB-9F94-DFD82AC2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42C7-809C-49DE-83A4-FFEA530E34AD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CABDD0-2A3A-41E8-8D92-95F04F69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E61903-0E28-415A-89BE-F5B855BC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371F-1E94-4717-8F3A-76C106A36E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9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87DBF-DCA4-430C-A73A-A929AE7A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A54260-DF01-4CC5-81AB-498AFA923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960971-770A-450D-862F-FE476CFBC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1E2CA9-83C1-4069-9616-3698D5204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2CB32D-EDEF-43B2-B757-518F3C535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130224A-4827-4A5A-8184-E5FF35A9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42C7-809C-49DE-83A4-FFEA530E34AD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0E8F890-6579-4FA4-9CD7-EE026E74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EF4681-CEA5-4122-BC34-763F62ED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371F-1E94-4717-8F3A-76C106A36E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5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90792-7382-4928-9FDD-8E0C1098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377FB7-2761-44A2-BF1A-347A957B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42C7-809C-49DE-83A4-FFEA530E34AD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930189-DB7B-473F-B835-5ECC6BA1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410D8C-6F1F-453F-8077-D86820A2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371F-1E94-4717-8F3A-76C106A36E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09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F26436A-B9B0-44D9-AC73-B0AB44B6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42C7-809C-49DE-83A4-FFEA530E34AD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E72E73D-4265-4E29-9A02-3BF73A85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A1A0A5-1365-43B2-B87F-CB13BBDD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371F-1E94-4717-8F3A-76C106A36E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59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345D0-1B8D-49F6-BFBF-4CE48200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893BA8-D5B1-442A-B783-55C9B518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296CC0-C8B6-442C-BBF7-FEC649F81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220B94-56CC-45A0-B99B-000D8812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42C7-809C-49DE-83A4-FFEA530E34AD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AFBDAF-33FD-4AA9-8C07-10AA4743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C3A8C4-54E6-4E42-B81E-6A66637E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371F-1E94-4717-8F3A-76C106A36E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41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76C769-703D-48A4-A0CF-31A5DC8EC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D45D70A-86F9-4028-A7CA-C1CAF1111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B3E413-A916-40A1-B73E-027A48936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CEA3C7-DCCA-4FB2-8E89-54ED88F6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42C7-809C-49DE-83A4-FFEA530E34AD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2414E1-C151-4431-9D38-E9B1A545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1506B8-2F3C-4DDC-BAEB-02C97558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371F-1E94-4717-8F3A-76C106A36E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1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FD9193-7FEA-452D-A0DA-5899B8CF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92B4FB-322B-4A04-A744-207B3C5B0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60F8C5-5C33-4979-B303-B1B6ECB04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D42C7-809C-49DE-83A4-FFEA530E34AD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1B1B72-7C11-4ACC-82BE-6DBA1A1B2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0D29E-A332-4E9B-848E-C38E09CCA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2371F-1E94-4717-8F3A-76C106A36E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61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02655-FFB6-4DC7-BD83-45656A4B3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5DF577-BF25-4EFB-A818-33205FA3D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8C7DF0-970D-4AB8-B67D-4172AAAA98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86" y="-1353"/>
            <a:ext cx="6732327" cy="6859353"/>
          </a:xfrm>
          <a:prstGeom prst="rect">
            <a:avLst/>
          </a:prstGeom>
        </p:spPr>
      </p:pic>
      <p:pic>
        <p:nvPicPr>
          <p:cNvPr id="8" name="V1">
            <a:hlinkClick r:id="" action="ppaction://media"/>
            <a:extLst>
              <a:ext uri="{FF2B5EF4-FFF2-40B4-BE49-F238E27FC236}">
                <a16:creationId xmlns:a16="http://schemas.microsoft.com/office/drawing/2014/main" id="{3A75DC5F-6B2D-45E6-A004-0BE2EAAD0A3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968226" y="349905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8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3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CAFD1A-F1FC-48CD-AA65-608C6693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4A346D4-EB03-4881-9366-D611A570C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824" y="17829"/>
            <a:ext cx="5130127" cy="6840171"/>
          </a:xfrm>
        </p:spPr>
      </p:pic>
      <p:pic>
        <p:nvPicPr>
          <p:cNvPr id="6" name="V2">
            <a:hlinkClick r:id="" action="ppaction://media"/>
            <a:extLst>
              <a:ext uri="{FF2B5EF4-FFF2-40B4-BE49-F238E27FC236}">
                <a16:creationId xmlns:a16="http://schemas.microsoft.com/office/drawing/2014/main" id="{8405A3AD-0F52-4E89-800E-A2838C1C1A3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917072" y="319423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2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44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86FA2-5041-49D6-9C60-F614DC01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2ED779B-2D52-40AB-B1C5-E5DF36F99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195" y="26459"/>
            <a:ext cx="6705031" cy="6831541"/>
          </a:xfrm>
        </p:spPr>
      </p:pic>
      <p:pic>
        <p:nvPicPr>
          <p:cNvPr id="6" name="V3">
            <a:hlinkClick r:id="" action="ppaction://media"/>
            <a:extLst>
              <a:ext uri="{FF2B5EF4-FFF2-40B4-BE49-F238E27FC236}">
                <a16:creationId xmlns:a16="http://schemas.microsoft.com/office/drawing/2014/main" id="{C8FD4AFF-76C3-4C9A-9C51-8730D40E920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669184" y="403066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1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28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DE587-10BB-4832-B0A3-63340ED0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16BD066-2298-490F-A744-91C3F373C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14" y="0"/>
            <a:ext cx="10184358" cy="6733460"/>
          </a:xfrm>
        </p:spPr>
      </p:pic>
      <p:pic>
        <p:nvPicPr>
          <p:cNvPr id="6" name="V4">
            <a:hlinkClick r:id="" action="ppaction://media"/>
            <a:extLst>
              <a:ext uri="{FF2B5EF4-FFF2-40B4-BE49-F238E27FC236}">
                <a16:creationId xmlns:a16="http://schemas.microsoft.com/office/drawing/2014/main" id="{FA60AA76-B1A2-4473-8344-56A615E50E9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996731" y="3481029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57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Grand écran</PresentationFormat>
  <Paragraphs>0</Paragraphs>
  <Slides>4</Slides>
  <Notes>0</Notes>
  <HiddenSlides>0</HiddenSlides>
  <MMClips>4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vanheerswynghels</dc:creator>
  <cp:lastModifiedBy> </cp:lastModifiedBy>
  <cp:revision>3</cp:revision>
  <dcterms:created xsi:type="dcterms:W3CDTF">2018-03-26T17:49:18Z</dcterms:created>
  <dcterms:modified xsi:type="dcterms:W3CDTF">2018-03-26T18:17:37Z</dcterms:modified>
</cp:coreProperties>
</file>