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57" r:id="rId4"/>
    <p:sldId id="263" r:id="rId5"/>
    <p:sldId id="264" r:id="rId6"/>
    <p:sldId id="259" r:id="rId7"/>
    <p:sldId id="260" r:id="rId8"/>
    <p:sldId id="265" r:id="rId9"/>
    <p:sldId id="267" r:id="rId10"/>
    <p:sldId id="268" r:id="rId11"/>
    <p:sldId id="266" r:id="rId12"/>
    <p:sldId id="269" r:id="rId13"/>
    <p:sldId id="270" r:id="rId14"/>
    <p:sldId id="272" r:id="rId15"/>
    <p:sldId id="27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36"/>
    <p:restoredTop sz="94632"/>
  </p:normalViewPr>
  <p:slideViewPr>
    <p:cSldViewPr snapToGrid="0" snapToObjects="1">
      <p:cViewPr varScale="1">
        <p:scale>
          <a:sx n="65" d="100"/>
          <a:sy n="65" d="100"/>
        </p:scale>
        <p:origin x="240" y="2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C98E9-FA64-834F-A324-E21964F22C75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E9147-52C9-924B-8CA5-8A1AC142DA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3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0418-A1C8-F24B-90C6-9B41FE02F83D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3CB7-E74A-9146-8938-4B44B47B3B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13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0418-A1C8-F24B-90C6-9B41FE02F83D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3CB7-E74A-9146-8938-4B44B47B3B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08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0418-A1C8-F24B-90C6-9B41FE02F83D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3CB7-E74A-9146-8938-4B44B47B3B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97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0418-A1C8-F24B-90C6-9B41FE02F83D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3CB7-E74A-9146-8938-4B44B47B3B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3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0418-A1C8-F24B-90C6-9B41FE02F83D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3CB7-E74A-9146-8938-4B44B47B3B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6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0418-A1C8-F24B-90C6-9B41FE02F83D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3CB7-E74A-9146-8938-4B44B47B3B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53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0418-A1C8-F24B-90C6-9B41FE02F83D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3CB7-E74A-9146-8938-4B44B47B3B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08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0418-A1C8-F24B-90C6-9B41FE02F83D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3CB7-E74A-9146-8938-4B44B47B3B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22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0418-A1C8-F24B-90C6-9B41FE02F83D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3CB7-E74A-9146-8938-4B44B47B3B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29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0418-A1C8-F24B-90C6-9B41FE02F83D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3CB7-E74A-9146-8938-4B44B47B3B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83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0418-A1C8-F24B-90C6-9B41FE02F83D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3CB7-E74A-9146-8938-4B44B47B3B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31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B0418-A1C8-F24B-90C6-9B41FE02F83D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53CB7-E74A-9146-8938-4B44B47B3B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4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4" Type="http://schemas.openxmlformats.org/officeDocument/2006/relationships/image" Target="../media/image12.tiff"/><Relationship Id="rId5" Type="http://schemas.openxmlformats.org/officeDocument/2006/relationships/image" Target="../media/image13.tiff"/><Relationship Id="rId6" Type="http://schemas.openxmlformats.org/officeDocument/2006/relationships/image" Target="../media/image14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5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3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u="sng" dirty="0" err="1" smtClean="0"/>
              <a:t>Tpe</a:t>
            </a:r>
            <a:r>
              <a:rPr lang="fr-FR" u="sng" dirty="0" smtClean="0"/>
              <a:t> : Les prothèses utilisées par les coureurs d’athlétisme </a:t>
            </a:r>
            <a:endParaRPr lang="fr-FR" u="sng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25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II/ Comparaison athlète valide et athlète non valide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95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A/ Comparaison jambe/prothèse au niveau des muscles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690688"/>
            <a:ext cx="2405824" cy="240582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96512"/>
            <a:ext cx="3187148" cy="276148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670" y="1276511"/>
            <a:ext cx="2995074" cy="32341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02" y="4096512"/>
            <a:ext cx="2761488" cy="276148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2312" y="1870147"/>
            <a:ext cx="2280744" cy="276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5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B) Comparaison lors d’une course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A) l’acide lactique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720" y="2008944"/>
            <a:ext cx="5251704" cy="416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8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B) Les différentes phases de la course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161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C) Comparaison des performances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Sur 100m : J. </a:t>
            </a:r>
            <a:r>
              <a:rPr lang="fr-FR" dirty="0" err="1" smtClean="0"/>
              <a:t>Vicaut</a:t>
            </a:r>
            <a:r>
              <a:rPr lang="fr-FR" dirty="0" smtClean="0"/>
              <a:t> 9sec86      O. </a:t>
            </a:r>
            <a:r>
              <a:rPr lang="fr-FR" dirty="0" err="1" smtClean="0"/>
              <a:t>Pistorius</a:t>
            </a:r>
            <a:r>
              <a:rPr lang="fr-FR" dirty="0" smtClean="0"/>
              <a:t> 10sec05</a:t>
            </a:r>
          </a:p>
          <a:p>
            <a:r>
              <a:rPr lang="fr-FR" dirty="0" smtClean="0"/>
              <a:t>Sur 400m : L. </a:t>
            </a:r>
            <a:r>
              <a:rPr lang="fr-FR" dirty="0" err="1" smtClean="0"/>
              <a:t>Djhone</a:t>
            </a:r>
            <a:r>
              <a:rPr lang="fr-FR" dirty="0" smtClean="0"/>
              <a:t> 44sec46 O. </a:t>
            </a:r>
            <a:r>
              <a:rPr lang="fr-FR" dirty="0" err="1" smtClean="0"/>
              <a:t>Pistorius</a:t>
            </a:r>
            <a:r>
              <a:rPr lang="fr-FR" dirty="0" smtClean="0"/>
              <a:t> 45sec07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127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16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(Problématique)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/>
              <a:t>Les prothèses qu’utilisent les athlètes non valides ont elles des propriétés similaires aux membres génétiques ? Si oui, leurs permettent-ils d’égaler ou de dépasser les performances des athlètes valides ?</a:t>
            </a:r>
            <a:endParaRPr lang="fr-FR" b="0" dirty="0" smtClean="0">
              <a:effectLst/>
            </a:endParaRPr>
          </a:p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510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2350" y="1037690"/>
            <a:ext cx="10141449" cy="652998"/>
          </a:xfrm>
        </p:spPr>
        <p:txBody>
          <a:bodyPr>
            <a:normAutofit fontScale="90000"/>
          </a:bodyPr>
          <a:lstStyle/>
          <a:p>
            <a:r>
              <a:rPr lang="fr-FR" sz="1100" u="sng" dirty="0" smtClean="0"/>
              <a:t/>
            </a:r>
            <a:br>
              <a:rPr lang="fr-FR" sz="1100" u="sng" dirty="0" smtClean="0"/>
            </a:br>
            <a:r>
              <a:rPr lang="fr-FR" sz="1100" u="sng" dirty="0"/>
              <a:t/>
            </a:r>
            <a:br>
              <a:rPr lang="fr-FR" sz="1100" u="sng" dirty="0"/>
            </a:br>
            <a:r>
              <a:rPr lang="fr-FR" sz="1100" u="sng" dirty="0" smtClean="0"/>
              <a:t/>
            </a:r>
            <a:br>
              <a:rPr lang="fr-FR" sz="1100" u="sng" dirty="0" smtClean="0"/>
            </a:br>
            <a:r>
              <a:rPr lang="fr-FR" sz="1100" u="sng" dirty="0"/>
              <a:t/>
            </a:r>
            <a:br>
              <a:rPr lang="fr-FR" sz="1100" u="sng" dirty="0"/>
            </a:br>
            <a:r>
              <a:rPr lang="fr-FR" sz="1100" u="sng" dirty="0" smtClean="0"/>
              <a:t/>
            </a:r>
            <a:br>
              <a:rPr lang="fr-FR" sz="1100" u="sng" dirty="0" smtClean="0"/>
            </a:br>
            <a:r>
              <a:rPr lang="fr-FR" sz="1100" u="sng" dirty="0"/>
              <a:t/>
            </a:r>
            <a:br>
              <a:rPr lang="fr-FR" sz="1100" u="sng" dirty="0"/>
            </a:br>
            <a:r>
              <a:rPr lang="fr-FR" sz="1100" u="sng" dirty="0" smtClean="0"/>
              <a:t/>
            </a:r>
            <a:br>
              <a:rPr lang="fr-FR" sz="1100" u="sng" dirty="0" smtClean="0"/>
            </a:br>
            <a:r>
              <a:rPr lang="fr-FR" sz="1100" u="sng" dirty="0"/>
              <a:t/>
            </a:r>
            <a:br>
              <a:rPr lang="fr-FR" sz="1100" u="sng" dirty="0"/>
            </a:br>
            <a:r>
              <a:rPr lang="fr-FR" sz="1100" u="sng" dirty="0" smtClean="0"/>
              <a:t/>
            </a:r>
            <a:br>
              <a:rPr lang="fr-FR" sz="1100" u="sng" dirty="0" smtClean="0"/>
            </a:br>
            <a:r>
              <a:rPr lang="fr-FR" sz="1100" u="sng" dirty="0"/>
              <a:t/>
            </a:r>
            <a:br>
              <a:rPr lang="fr-FR" sz="1100" u="sng" dirty="0"/>
            </a:br>
            <a:r>
              <a:rPr lang="fr-FR" sz="1100" u="sng" dirty="0" smtClean="0"/>
              <a:t/>
            </a:r>
            <a:br>
              <a:rPr lang="fr-FR" sz="1100" u="sng" dirty="0" smtClean="0"/>
            </a:br>
            <a:r>
              <a:rPr lang="fr-FR" sz="1100" u="sng" dirty="0"/>
              <a:t/>
            </a:r>
            <a:br>
              <a:rPr lang="fr-FR" sz="1100" u="sng" dirty="0"/>
            </a:br>
            <a:r>
              <a:rPr lang="fr-FR" sz="1100" u="sng" dirty="0" smtClean="0"/>
              <a:t/>
            </a:r>
            <a:br>
              <a:rPr lang="fr-FR" sz="1100" u="sng" dirty="0" smtClean="0"/>
            </a:br>
            <a:r>
              <a:rPr lang="fr-FR" sz="1100" u="sng" dirty="0"/>
              <a:t/>
            </a:r>
            <a:br>
              <a:rPr lang="fr-FR" sz="1100" u="sng" dirty="0"/>
            </a:br>
            <a:r>
              <a:rPr lang="fr-FR" sz="1100" u="sng" dirty="0" smtClean="0"/>
              <a:t/>
            </a:r>
            <a:br>
              <a:rPr lang="fr-FR" sz="1100" u="sng" dirty="0" smtClean="0"/>
            </a:br>
            <a:r>
              <a:rPr lang="fr-FR" sz="1100" u="sng" dirty="0"/>
              <a:t/>
            </a:r>
            <a:br>
              <a:rPr lang="fr-FR" sz="1100" u="sng" dirty="0"/>
            </a:br>
            <a:r>
              <a:rPr lang="fr-FR" sz="1100" u="sng" dirty="0" smtClean="0"/>
              <a:t/>
            </a:r>
            <a:br>
              <a:rPr lang="fr-FR" sz="1100" u="sng" dirty="0" smtClean="0"/>
            </a:br>
            <a:r>
              <a:rPr lang="fr-FR" sz="1100" u="sng" dirty="0"/>
              <a:t/>
            </a:r>
            <a:br>
              <a:rPr lang="fr-FR" sz="1100" u="sng" dirty="0"/>
            </a:br>
            <a:r>
              <a:rPr lang="fr-FR" sz="1100" u="sng" dirty="0" smtClean="0"/>
              <a:t/>
            </a:r>
            <a:br>
              <a:rPr lang="fr-FR" sz="1100" u="sng" dirty="0" smtClean="0"/>
            </a:br>
            <a:r>
              <a:rPr lang="fr-FR" sz="1100" u="sng" dirty="0"/>
              <a:t/>
            </a:r>
            <a:br>
              <a:rPr lang="fr-FR" sz="1100" u="sng" dirty="0"/>
            </a:br>
            <a:r>
              <a:rPr lang="fr-FR" sz="1100" u="sng" dirty="0" smtClean="0"/>
              <a:t/>
            </a:r>
            <a:br>
              <a:rPr lang="fr-FR" sz="1100" u="sng" dirty="0" smtClean="0"/>
            </a:br>
            <a:r>
              <a:rPr lang="fr-FR" sz="1100" u="sng" dirty="0"/>
              <a:t/>
            </a:r>
            <a:br>
              <a:rPr lang="fr-FR" sz="1100" u="sng" dirty="0"/>
            </a:br>
            <a:r>
              <a:rPr lang="fr-FR" sz="1100" u="sng" dirty="0" smtClean="0"/>
              <a:t/>
            </a:r>
            <a:br>
              <a:rPr lang="fr-FR" sz="1100" u="sng" dirty="0" smtClean="0"/>
            </a:br>
            <a:r>
              <a:rPr lang="fr-FR" sz="1100" u="sng" dirty="0"/>
              <a:t/>
            </a:r>
            <a:br>
              <a:rPr lang="fr-FR" sz="1100" u="sng" dirty="0"/>
            </a:br>
            <a:r>
              <a:rPr lang="fr-FR" sz="1100" u="sng" dirty="0" smtClean="0"/>
              <a:t/>
            </a:r>
            <a:br>
              <a:rPr lang="fr-FR" sz="1100" u="sng" dirty="0" smtClean="0"/>
            </a:br>
            <a:r>
              <a:rPr lang="fr-FR" sz="1100" u="sng" dirty="0"/>
              <a:t/>
            </a:r>
            <a:br>
              <a:rPr lang="fr-FR" sz="1100" u="sng" dirty="0"/>
            </a:br>
            <a:r>
              <a:rPr lang="fr-FR" sz="1100" u="sng" dirty="0" smtClean="0"/>
              <a:t/>
            </a:r>
            <a:br>
              <a:rPr lang="fr-FR" sz="1100" u="sng" dirty="0" smtClean="0"/>
            </a:br>
            <a:r>
              <a:rPr lang="fr-FR" sz="1100" u="sng" dirty="0"/>
              <a:t/>
            </a:r>
            <a:br>
              <a:rPr lang="fr-FR" sz="1100" u="sng" dirty="0"/>
            </a:br>
            <a:r>
              <a:rPr lang="fr-FR" sz="1100" u="sng" dirty="0" smtClean="0"/>
              <a:t/>
            </a:r>
            <a:br>
              <a:rPr lang="fr-FR" sz="1100" u="sng" dirty="0" smtClean="0"/>
            </a:br>
            <a:r>
              <a:rPr lang="fr-FR" sz="1100" u="sng" dirty="0"/>
              <a:t/>
            </a:r>
            <a:br>
              <a:rPr lang="fr-FR" sz="1100" u="sng" dirty="0"/>
            </a:br>
            <a:r>
              <a:rPr lang="fr-FR" sz="1100" u="sng" dirty="0" smtClean="0"/>
              <a:t/>
            </a:r>
            <a:br>
              <a:rPr lang="fr-FR" sz="1100" u="sng" dirty="0" smtClean="0"/>
            </a:br>
            <a:r>
              <a:rPr lang="fr-FR" sz="1100" u="sng" dirty="0"/>
              <a:t/>
            </a:r>
            <a:br>
              <a:rPr lang="fr-FR" sz="1100" u="sng" dirty="0"/>
            </a:br>
            <a:r>
              <a:rPr lang="fr-FR" sz="1100" u="sng" dirty="0" smtClean="0"/>
              <a:t/>
            </a:r>
            <a:br>
              <a:rPr lang="fr-FR" sz="1100" u="sng" dirty="0" smtClean="0"/>
            </a:br>
            <a:r>
              <a:rPr lang="fr-FR" sz="1100" u="sng" dirty="0"/>
              <a:t/>
            </a:r>
            <a:br>
              <a:rPr lang="fr-FR" sz="1100" u="sng" dirty="0"/>
            </a:br>
            <a:r>
              <a:rPr lang="fr-FR" sz="1100" u="sng" dirty="0" smtClean="0"/>
              <a:t/>
            </a:r>
            <a:br>
              <a:rPr lang="fr-FR" sz="1100" u="sng" dirty="0" smtClean="0"/>
            </a:br>
            <a:r>
              <a:rPr lang="fr-FR" sz="1100" u="sng" dirty="0"/>
              <a:t/>
            </a:r>
            <a:br>
              <a:rPr lang="fr-FR" sz="1100" u="sng" dirty="0"/>
            </a:br>
            <a:r>
              <a:rPr lang="fr-FR" sz="1100" u="sng" dirty="0" smtClean="0"/>
              <a:t/>
            </a:r>
            <a:br>
              <a:rPr lang="fr-FR" sz="1100" u="sng" dirty="0" smtClean="0"/>
            </a:br>
            <a:r>
              <a:rPr lang="fr-FR" sz="2700" u="sng" dirty="0" smtClean="0"/>
              <a:t>Sommaire</a:t>
            </a:r>
            <a:r>
              <a:rPr lang="fr-FR" sz="2700" b="0" dirty="0" smtClean="0">
                <a:effectLst/>
              </a:rPr>
              <a:t/>
            </a:r>
            <a:br>
              <a:rPr lang="fr-FR" sz="2700" b="0" dirty="0" smtClean="0">
                <a:effectLst/>
              </a:rPr>
            </a:br>
            <a:r>
              <a:rPr lang="fr-FR" sz="2700" b="0" dirty="0" smtClean="0">
                <a:effectLst/>
              </a:rPr>
              <a:t/>
            </a:r>
            <a:br>
              <a:rPr lang="fr-FR" sz="2700" b="0" dirty="0" smtClean="0">
                <a:effectLst/>
              </a:rPr>
            </a:br>
            <a:r>
              <a:rPr lang="fr-FR" sz="2700" u="sng" dirty="0"/>
              <a:t>I/  Oscar </a:t>
            </a:r>
            <a:r>
              <a:rPr lang="fr-FR" sz="2700" u="sng" dirty="0" err="1"/>
              <a:t>Pistorius</a:t>
            </a:r>
            <a:r>
              <a:rPr lang="fr-FR" sz="2700" u="sng" dirty="0"/>
              <a:t> et ses prothèses : les </a:t>
            </a:r>
            <a:r>
              <a:rPr lang="fr-FR" sz="2700" u="sng" dirty="0" err="1"/>
              <a:t>Cheetah</a:t>
            </a:r>
            <a:r>
              <a:rPr lang="fr-FR" sz="2700" u="sng" dirty="0"/>
              <a:t> Flex Foot d’</a:t>
            </a:r>
            <a:r>
              <a:rPr lang="fr-FR" sz="2700" u="sng" dirty="0" err="1"/>
              <a:t>Ossür</a:t>
            </a:r>
            <a:r>
              <a:rPr lang="fr-FR" sz="2700" dirty="0"/>
              <a:t/>
            </a:r>
            <a:br>
              <a:rPr lang="fr-FR" sz="2700" dirty="0"/>
            </a:br>
            <a:r>
              <a:rPr lang="fr-FR" sz="2700" dirty="0"/>
              <a:t> A/ Oscar </a:t>
            </a:r>
            <a:r>
              <a:rPr lang="fr-FR" sz="2700" dirty="0" err="1"/>
              <a:t>Pistorius</a:t>
            </a:r>
            <a:r>
              <a:rPr lang="fr-FR" sz="2700" b="0" dirty="0" smtClean="0">
                <a:effectLst/>
              </a:rPr>
              <a:t/>
            </a:r>
            <a:br>
              <a:rPr lang="fr-FR" sz="2700" b="0" dirty="0" smtClean="0">
                <a:effectLst/>
              </a:rPr>
            </a:br>
            <a:r>
              <a:rPr lang="fr-FR" sz="2700" dirty="0"/>
              <a:t> B/ La composition de la prothèse</a:t>
            </a:r>
            <a:r>
              <a:rPr lang="fr-FR" sz="2700" b="0" dirty="0" smtClean="0">
                <a:effectLst/>
              </a:rPr>
              <a:t/>
            </a:r>
            <a:br>
              <a:rPr lang="fr-FR" sz="2700" b="0" dirty="0" smtClean="0">
                <a:effectLst/>
              </a:rPr>
            </a:br>
            <a:r>
              <a:rPr lang="fr-FR" sz="2700" dirty="0"/>
              <a:t>II</a:t>
            </a:r>
            <a:r>
              <a:rPr lang="fr-FR" sz="2700" u="sng" dirty="0"/>
              <a:t>/ Comparaison athlète valide et athlète non valide</a:t>
            </a:r>
            <a:r>
              <a:rPr lang="fr-FR" sz="2700" b="0" dirty="0" smtClean="0">
                <a:effectLst/>
              </a:rPr>
              <a:t/>
            </a:r>
            <a:br>
              <a:rPr lang="fr-FR" sz="2700" b="0" dirty="0" smtClean="0">
                <a:effectLst/>
              </a:rPr>
            </a:br>
            <a:r>
              <a:rPr lang="fr-FR" sz="2700" dirty="0"/>
              <a:t> A/ Comparaison jambe-prothèse</a:t>
            </a:r>
            <a:r>
              <a:rPr lang="fr-FR" sz="2700" b="0" dirty="0" smtClean="0">
                <a:effectLst/>
              </a:rPr>
              <a:t/>
            </a:r>
            <a:br>
              <a:rPr lang="fr-FR" sz="2700" b="0" dirty="0" smtClean="0">
                <a:effectLst/>
              </a:rPr>
            </a:br>
            <a:r>
              <a:rPr lang="fr-FR" sz="2700" dirty="0"/>
              <a:t>     b) Au niveau de l’utilisation des muscles</a:t>
            </a:r>
            <a:r>
              <a:rPr lang="fr-FR" sz="2700" b="0" dirty="0" smtClean="0">
                <a:effectLst/>
              </a:rPr>
              <a:t/>
            </a:r>
            <a:br>
              <a:rPr lang="fr-FR" sz="2700" b="0" dirty="0" smtClean="0">
                <a:effectLst/>
              </a:rPr>
            </a:br>
            <a:r>
              <a:rPr lang="fr-FR" sz="2700" dirty="0"/>
              <a:t>   B/ Comparaison lors d’une course</a:t>
            </a:r>
            <a:r>
              <a:rPr lang="fr-FR" sz="2700" b="0" dirty="0" smtClean="0">
                <a:effectLst/>
              </a:rPr>
              <a:t/>
            </a:r>
            <a:br>
              <a:rPr lang="fr-FR" sz="2700" b="0" dirty="0" smtClean="0">
                <a:effectLst/>
              </a:rPr>
            </a:br>
            <a:r>
              <a:rPr lang="fr-FR" sz="2700" dirty="0"/>
              <a:t>      a) Au début d’une course</a:t>
            </a:r>
            <a:r>
              <a:rPr lang="fr-FR" sz="2700" b="0" dirty="0" smtClean="0">
                <a:effectLst/>
              </a:rPr>
              <a:t/>
            </a:r>
            <a:br>
              <a:rPr lang="fr-FR" sz="2700" b="0" dirty="0" smtClean="0">
                <a:effectLst/>
              </a:rPr>
            </a:br>
            <a:r>
              <a:rPr lang="fr-FR" sz="2700" dirty="0"/>
              <a:t>      b) Durant l’effort</a:t>
            </a:r>
            <a:r>
              <a:rPr lang="fr-FR" sz="2700" b="0" dirty="0" smtClean="0">
                <a:effectLst/>
              </a:rPr>
              <a:t/>
            </a:r>
            <a:br>
              <a:rPr lang="fr-FR" sz="2700" b="0" dirty="0" smtClean="0">
                <a:effectLst/>
              </a:rPr>
            </a:br>
            <a:r>
              <a:rPr lang="fr-FR" sz="2700" dirty="0"/>
              <a:t>      c) Énergie lors des différentes phases de la course</a:t>
            </a:r>
            <a:r>
              <a:rPr lang="fr-FR" sz="2700" b="0" dirty="0" smtClean="0">
                <a:effectLst/>
              </a:rPr>
              <a:t/>
            </a:r>
            <a:br>
              <a:rPr lang="fr-FR" sz="2700" b="0" dirty="0" smtClean="0">
                <a:effectLst/>
              </a:rPr>
            </a:br>
            <a:r>
              <a:rPr lang="fr-FR" sz="2700" dirty="0"/>
              <a:t> C/ Comparaison des performances olympiques</a:t>
            </a:r>
            <a:r>
              <a:rPr lang="fr-FR" sz="2700" b="0" dirty="0" smtClean="0">
                <a:effectLst/>
              </a:rPr>
              <a:t/>
            </a:r>
            <a:br>
              <a:rPr lang="fr-FR" sz="2700" b="0" dirty="0" smtClean="0">
                <a:effectLst/>
              </a:rPr>
            </a:br>
            <a:r>
              <a:rPr lang="fr-FR" sz="2700" u="sng" dirty="0"/>
              <a:t>III/ Règlements sportifs</a:t>
            </a:r>
            <a:r>
              <a:rPr lang="fr-FR" sz="2700" b="0" dirty="0" smtClean="0">
                <a:effectLst/>
              </a:rPr>
              <a:t/>
            </a:r>
            <a:br>
              <a:rPr lang="fr-FR" sz="2700" b="0" dirty="0" smtClean="0">
                <a:effectLst/>
              </a:rPr>
            </a:br>
            <a:r>
              <a:rPr lang="fr-FR" sz="2700" dirty="0"/>
              <a:t>A/ Réglementation concernant l’utilisation de prothèse en course à pied</a:t>
            </a:r>
            <a:r>
              <a:rPr lang="fr-FR" sz="2700" b="0" dirty="0" smtClean="0">
                <a:effectLst/>
              </a:rPr>
              <a:t/>
            </a:r>
            <a:br>
              <a:rPr lang="fr-FR" sz="2700" b="0" dirty="0" smtClean="0">
                <a:effectLst/>
              </a:rPr>
            </a:br>
            <a:r>
              <a:rPr lang="fr-FR" sz="2700" dirty="0"/>
              <a:t>B/ Les arguments scientifiques et politiques contre les sportifs munis de prothèse</a:t>
            </a:r>
            <a:r>
              <a:rPr lang="fr-FR" sz="2700" b="0" dirty="0" smtClean="0">
                <a:effectLst/>
              </a:rPr>
              <a:t/>
            </a:r>
            <a:br>
              <a:rPr lang="fr-FR" sz="2700" b="0" dirty="0" smtClean="0">
                <a:effectLst/>
              </a:rPr>
            </a:br>
            <a:r>
              <a:rPr lang="fr-FR" sz="2700" dirty="0"/>
              <a:t>C/ Le combat de O. </a:t>
            </a:r>
            <a:r>
              <a:rPr lang="fr-FR" sz="2700" dirty="0" err="1"/>
              <a:t>Pistorius</a:t>
            </a:r>
            <a:r>
              <a:rPr lang="fr-FR" sz="2700" dirty="0"/>
              <a:t> pour réaliser son rêve : Les JO</a:t>
            </a:r>
            <a:r>
              <a:rPr lang="fr-FR" sz="2000" b="0" dirty="0" smtClean="0">
                <a:effectLst/>
              </a:rPr>
              <a:t/>
            </a:r>
            <a:br>
              <a:rPr lang="fr-FR" sz="2000" b="0" dirty="0" smtClean="0">
                <a:effectLst/>
              </a:rPr>
            </a:br>
            <a:r>
              <a:rPr lang="fr-FR" sz="2000" dirty="0" smtClean="0"/>
              <a:t/>
            </a:r>
            <a:br>
              <a:rPr lang="fr-FR" sz="2000" dirty="0" smtClean="0"/>
            </a:b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23398" y="3996647"/>
            <a:ext cx="5230402" cy="2180316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839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u="sng" dirty="0" smtClean="0"/>
              <a:t/>
            </a:r>
            <a:br>
              <a:rPr lang="fr-FR" u="sng" dirty="0" smtClean="0"/>
            </a:br>
            <a:r>
              <a:rPr lang="fr-FR" u="sng" dirty="0"/>
              <a:t/>
            </a:r>
            <a:br>
              <a:rPr lang="fr-FR" u="sng" dirty="0"/>
            </a:br>
            <a:r>
              <a:rPr lang="fr-FR" u="sng" dirty="0" smtClean="0"/>
              <a:t/>
            </a:r>
            <a:br>
              <a:rPr lang="fr-FR" u="sng" dirty="0" smtClean="0"/>
            </a:br>
            <a:r>
              <a:rPr lang="fr-FR" u="sng" dirty="0" smtClean="0"/>
              <a:t>I</a:t>
            </a:r>
            <a:r>
              <a:rPr lang="fr-FR" u="sng" dirty="0"/>
              <a:t>/ </a:t>
            </a:r>
            <a:r>
              <a:rPr lang="fr-FR" u="sng" dirty="0" smtClean="0"/>
              <a:t>Oscar </a:t>
            </a:r>
            <a:r>
              <a:rPr lang="fr-FR" u="sng" dirty="0" err="1"/>
              <a:t>Pistorius</a:t>
            </a:r>
            <a:r>
              <a:rPr lang="fr-FR" u="sng" dirty="0"/>
              <a:t> et ses prothèses : les </a:t>
            </a:r>
            <a:r>
              <a:rPr lang="fr-FR" u="sng" dirty="0" err="1"/>
              <a:t>Cheetah</a:t>
            </a:r>
            <a:r>
              <a:rPr lang="fr-FR" u="sng" dirty="0"/>
              <a:t> Flex Foot </a:t>
            </a:r>
            <a:r>
              <a:rPr lang="fr-FR" u="sng" dirty="0" smtClean="0"/>
              <a:t>d’</a:t>
            </a:r>
            <a:r>
              <a:rPr lang="fr-FR" u="sng" dirty="0" err="1" smtClean="0"/>
              <a:t>Ossür</a:t>
            </a:r>
            <a:r>
              <a:rPr lang="fr-FR" b="0" dirty="0" smtClean="0">
                <a:effectLst/>
              </a:rPr>
              <a:t/>
            </a:r>
            <a:br>
              <a:rPr lang="fr-FR" b="0" dirty="0" smtClean="0">
                <a:effectLst/>
              </a:rPr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9510" y="1389888"/>
            <a:ext cx="3638780" cy="546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A/Oscar </a:t>
            </a:r>
            <a:r>
              <a:rPr lang="fr-FR" u="sng" dirty="0" err="1" smtClean="0"/>
              <a:t>Pistorius</a:t>
            </a:r>
            <a:endParaRPr lang="fr-FR" u="sng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8552" y="550958"/>
            <a:ext cx="5556504" cy="555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9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u="sng" dirty="0" smtClean="0"/>
              <a:t/>
            </a:r>
            <a:br>
              <a:rPr lang="fr-FR" u="sng" dirty="0" smtClean="0"/>
            </a:br>
            <a:r>
              <a:rPr lang="fr-FR" u="sng" dirty="0"/>
              <a:t/>
            </a:r>
            <a:br>
              <a:rPr lang="fr-FR" u="sng" dirty="0"/>
            </a:br>
            <a:r>
              <a:rPr lang="fr-FR" u="sng" dirty="0" smtClean="0"/>
              <a:t>B</a:t>
            </a:r>
            <a:r>
              <a:rPr lang="fr-FR" u="sng" dirty="0"/>
              <a:t>/ La composition de la prothèse</a:t>
            </a:r>
            <a:r>
              <a:rPr lang="fr-FR" b="0" dirty="0" smtClean="0">
                <a:effectLst/>
              </a:rPr>
              <a:t/>
            </a:r>
            <a:br>
              <a:rPr lang="fr-FR" b="0" dirty="0" smtClean="0">
                <a:effectLst/>
              </a:rPr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9052560" y="4407407"/>
            <a:ext cx="2301240" cy="1769555"/>
          </a:xfrm>
        </p:spPr>
        <p:txBody>
          <a:bodyPr/>
          <a:lstStyle/>
          <a:p>
            <a:endParaRPr lang="fr-FR"/>
          </a:p>
          <a:p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652" y="1538233"/>
            <a:ext cx="5536692" cy="483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1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L’emboiture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45" y="2926080"/>
            <a:ext cx="2668556" cy="266855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601" y="2926080"/>
            <a:ext cx="3216371" cy="266855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972" y="2926080"/>
            <a:ext cx="3163824" cy="266855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0796" y="2926080"/>
            <a:ext cx="2976690" cy="26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0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 </a:t>
            </a:r>
            <a:r>
              <a:rPr lang="fr-FR" dirty="0" smtClean="0"/>
              <a:t>manchon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8428" y="1997026"/>
            <a:ext cx="2955144" cy="295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1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La lame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080" y="2359152"/>
            <a:ext cx="4616970" cy="307238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594" y="2344674"/>
            <a:ext cx="4092702" cy="308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7395</TotalTime>
  <Words>97</Words>
  <Application>Microsoft Macintosh PowerPoint</Application>
  <PresentationFormat>Grand écran</PresentationFormat>
  <Paragraphs>24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Arial</vt:lpstr>
      <vt:lpstr>Thème Office</vt:lpstr>
      <vt:lpstr>Tpe : Les prothèses utilisées par les coureurs d’athlétisme </vt:lpstr>
      <vt:lpstr>Introduction (Problématique)</vt:lpstr>
      <vt:lpstr>                                     Sommaire  I/  Oscar Pistorius et ses prothèses : les Cheetah Flex Foot d’Ossür  A/ Oscar Pistorius  B/ La composition de la prothèse II/ Comparaison athlète valide et athlète non valide  A/ Comparaison jambe-prothèse      b) Au niveau de l’utilisation des muscles    B/ Comparaison lors d’une course       a) Au début d’une course       b) Durant l’effort       c) Énergie lors des différentes phases de la course  C/ Comparaison des performances olympiques III/ Règlements sportifs A/ Réglementation concernant l’utilisation de prothèse en course à pied B/ Les arguments scientifiques et politiques contre les sportifs munis de prothèse C/ Le combat de O. Pistorius pour réaliser son rêve : Les JO  </vt:lpstr>
      <vt:lpstr>   I/ Oscar Pistorius et ses prothèses : les Cheetah Flex Foot d’Ossür  </vt:lpstr>
      <vt:lpstr>A/Oscar Pistorius</vt:lpstr>
      <vt:lpstr>  B/ La composition de la prothèse  </vt:lpstr>
      <vt:lpstr>L’emboiture</vt:lpstr>
      <vt:lpstr>Le manchon</vt:lpstr>
      <vt:lpstr>La lame</vt:lpstr>
      <vt:lpstr>II/ Comparaison athlète valide et athlète non valide</vt:lpstr>
      <vt:lpstr>A/ Comparaison jambe/prothèse au niveau des muscles</vt:lpstr>
      <vt:lpstr>B) Comparaison lors d’une course</vt:lpstr>
      <vt:lpstr>Présentation PowerPoint</vt:lpstr>
      <vt:lpstr>C) Comparaison des performances</vt:lpstr>
      <vt:lpstr>Présentation PowerPoint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Tpe : Les prothèses utilisées par les coureurs d’athlétisme </dc:title>
  <dc:creator>stanislasvanheers007@gmail.com</dc:creator>
  <cp:lastModifiedBy>stanislasvanheers007@gmail.com</cp:lastModifiedBy>
  <cp:revision>10</cp:revision>
  <dcterms:created xsi:type="dcterms:W3CDTF">2019-01-09T14:31:31Z</dcterms:created>
  <dcterms:modified xsi:type="dcterms:W3CDTF">2019-01-15T12:15:04Z</dcterms:modified>
</cp:coreProperties>
</file>