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2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1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D0F3-FC5A-7B40-A6A8-FB22D73F34F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26B-D3EA-6941-A6CF-B41A700CF4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1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D0F3-FC5A-7B40-A6A8-FB22D73F34F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26B-D3EA-6941-A6CF-B41A700CF4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65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D0F3-FC5A-7B40-A6A8-FB22D73F34F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26B-D3EA-6941-A6CF-B41A700CF4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00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D0F3-FC5A-7B40-A6A8-FB22D73F34F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26B-D3EA-6941-A6CF-B41A700CF4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2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D0F3-FC5A-7B40-A6A8-FB22D73F34F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26B-D3EA-6941-A6CF-B41A700CF4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98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D0F3-FC5A-7B40-A6A8-FB22D73F34F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26B-D3EA-6941-A6CF-B41A700CF4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39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D0F3-FC5A-7B40-A6A8-FB22D73F34F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26B-D3EA-6941-A6CF-B41A700CF4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94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D0F3-FC5A-7B40-A6A8-FB22D73F34F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26B-D3EA-6941-A6CF-B41A700CF4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34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D0F3-FC5A-7B40-A6A8-FB22D73F34F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26B-D3EA-6941-A6CF-B41A700CF4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94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D0F3-FC5A-7B40-A6A8-FB22D73F34F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26B-D3EA-6941-A6CF-B41A700CF4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3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D0F3-FC5A-7B40-A6A8-FB22D73F34F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26B-D3EA-6941-A6CF-B41A700CF4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6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D0F3-FC5A-7B40-A6A8-FB22D73F34F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3926B-D3EA-6941-A6CF-B41A700CF4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2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69231" y="1122364"/>
            <a:ext cx="5722706" cy="459856"/>
          </a:xfrm>
        </p:spPr>
        <p:txBody>
          <a:bodyPr>
            <a:normAutofit fontScale="90000"/>
          </a:bodyPr>
          <a:lstStyle/>
          <a:p>
            <a:r>
              <a:rPr lang="fr-FR" smtClean="0"/>
              <a:t>Central Park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61222" y="5369054"/>
            <a:ext cx="9144000" cy="1655762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26" name="Picture 2" descr="entral Park is located in Manhatt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222" y="1767016"/>
            <a:ext cx="25908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20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 descr="ésultat de recherche d'images pour &quot;central park creation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51" y="365125"/>
            <a:ext cx="8204887" cy="628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17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ésultat de recherche d'images pour &quot;wiki centrale park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22" y="0"/>
            <a:ext cx="9082216" cy="68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32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 descr="ésultat de recherche d'images pour &quot;renovation de central park de 2007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6119"/>
            <a:ext cx="12183762" cy="609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62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ésultat de recherche d'images pour &quot;central park lac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6662"/>
            <a:ext cx="60435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ésultat de recherche d'images pour &quot;central park patinoir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525" y="2506662"/>
            <a:ext cx="6079983" cy="406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3907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Macintosh PowerPoint</Application>
  <PresentationFormat>Grand écran</PresentationFormat>
  <Paragraphs>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Thème Office</vt:lpstr>
      <vt:lpstr>Central Park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Park</dc:title>
  <dc:creator>stanislasvanheers007@gmail.com</dc:creator>
  <cp:lastModifiedBy>stanislasvanheers007@gmail.com</cp:lastModifiedBy>
  <cp:revision>3</cp:revision>
  <dcterms:created xsi:type="dcterms:W3CDTF">2017-04-17T12:27:57Z</dcterms:created>
  <dcterms:modified xsi:type="dcterms:W3CDTF">2017-04-17T12:54:25Z</dcterms:modified>
</cp:coreProperties>
</file>