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BDCC9-E83D-4A33-9184-3932FB86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9877A1-F884-4BC6-83D4-098C9F1EB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BF124-2A70-421C-8FFB-48B05E81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33AF55-A607-442F-A8EB-8A593EAA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3BFAA0-E9EF-4D62-B276-AA3184FB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2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8F461-A131-4E7B-876D-C0084A9B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3AE064-2363-4A3F-85E1-2DE96DC56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58B9E-A25E-475E-A4B7-49392742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CD7E0-B9F0-48CA-B7BA-884AAC49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B5D0BD-9634-4A0C-87F1-FCCE37BB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91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63A521-28E2-45F4-B743-EF115C03A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131763-734F-4740-9DEA-52E70930E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19E61-270E-4315-B6A6-2D9AED56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63961F-B906-49BC-B743-E47B410A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F4301-F395-46B2-BE88-68D21F98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51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66EC4-99F8-4E3F-AC9A-1735141B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4547B-37E7-4A62-8AB4-06088A99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FF2B6-F3D4-4BE0-B887-4F24A3B4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F0473-8A46-4422-AC17-9C93B7F4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8012C6-81CB-45C7-BD5A-505803E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0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F783E-F631-4BCF-8564-5C618320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E45C3F-8D52-49A6-A2A5-E431F1C8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6AB451-65DE-435A-993A-E795D27D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AF757-0E51-4F0A-9893-87F6D5C3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A59328-1D12-4B07-8C73-AC48C21F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400DA-6508-474C-B19F-12AC4B16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6CA04-D874-4BA0-8B27-A86391472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B06909-125B-45D8-9825-A03918C2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28941-782A-4966-AFB8-C52CA688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0C4EAB-BCE3-40DA-A44D-83E4A8FF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96564C-4CB3-4D59-86E6-933D56B0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9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6DE87-5345-4C94-B9C7-58376793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74D588-3A43-46B5-8217-72AA72788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53FF3D-999A-4B00-9B7E-0BED1F7C3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C5BF7-F951-4EF4-B783-F9F64C965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0E3291-39C9-43EE-B8FE-79D6C8CBD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61925A-1821-40D7-A195-E70455F0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AF7BC0-0ACA-47A9-B785-1CD586D7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5330C9-8173-4F01-8395-7BE19B12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0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F1120-F732-47CA-8C2C-F2CDD986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0105C5-C9F8-46A4-89C7-15ED7669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4D3483-32C4-40D7-9596-0943B7F4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15CBD5-3792-468B-9027-389DD6D0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7FA782-F69A-4090-9A0B-C80D97D8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329484-FFAE-4469-8B5E-5B17EA4E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EF343-189E-405E-9EFD-76730F23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0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024D6-62D3-472E-81C0-A993114B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19C24-79A0-4BCC-9BBF-462466DF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4977EF-35CA-44A8-A134-B527CB78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2A050E-0A42-401D-9A31-5C40B8E3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B1FE5-D90E-45E6-BF09-BF2A3BCC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A45B92-144E-4B9A-850A-D6CC3FC9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64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2ADEB-61D1-4734-809F-BC309DF9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C38560-7D19-4231-90E5-802305399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86CFFF-EDD1-45EF-9FA7-8053B8BA8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98CB9E-AB5A-4C31-A0F7-9767E536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9DD944-85D2-434D-ACDD-AB689B82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5D23E5-6C38-4EC3-9322-3521DCF8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34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7AE974-5FF3-4013-B7B3-2C80A3B8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5E699-E051-4D39-A8A5-418B8802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BBE0F-2D99-406F-AA91-95C1D3650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99B4-D5BA-46CB-BE76-1FC2AFD17348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05939-10E5-4F44-9258-61B7C8577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50511-1A11-4E09-AEA1-2EFA38436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67E7-4FC7-4BAD-B651-D35A4281F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01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8FAD69-74D6-4852-AD57-5B6CC0BE3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64" y="-281710"/>
            <a:ext cx="5354782" cy="713971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0A4351-57B9-4288-BA47-DE9892FC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chemeClr val="accent4">
                    <a:lumMod val="75000"/>
                  </a:schemeClr>
                </a:solidFill>
              </a:rPr>
              <a:t>Lichtenstein</a:t>
            </a:r>
          </a:p>
        </p:txBody>
      </p:sp>
    </p:spTree>
    <p:extLst>
      <p:ext uri="{BB962C8B-B14F-4D97-AF65-F5344CB8AC3E}">
        <p14:creationId xmlns:p14="http://schemas.microsoft.com/office/powerpoint/2010/main" val="181979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00DCB68-DC3C-46A8-BDC8-D29A85A8A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20" y="-76887"/>
            <a:ext cx="6807959" cy="6934887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5F25C4-CC40-47A7-B597-7BF6EC7A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 err="1">
                <a:solidFill>
                  <a:schemeClr val="accent4">
                    <a:lumMod val="75000"/>
                  </a:schemeClr>
                </a:solidFill>
              </a:rPr>
              <a:t>Drowning</a:t>
            </a:r>
            <a:r>
              <a:rPr lang="fr-FR" sz="6600" b="1" dirty="0">
                <a:solidFill>
                  <a:schemeClr val="accent4">
                    <a:lumMod val="75000"/>
                  </a:schemeClr>
                </a:solidFill>
              </a:rPr>
              <a:t> Girl</a:t>
            </a:r>
          </a:p>
        </p:txBody>
      </p:sp>
    </p:spTree>
    <p:extLst>
      <p:ext uri="{BB962C8B-B14F-4D97-AF65-F5344CB8AC3E}">
        <p14:creationId xmlns:p14="http://schemas.microsoft.com/office/powerpoint/2010/main" val="20894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42A36F4-34D7-4A4F-85CB-5D48757E4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" y="-1240000"/>
            <a:ext cx="11192589" cy="8843071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F131059-9730-48FF-9E72-379A60F1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 err="1">
                <a:solidFill>
                  <a:schemeClr val="accent4">
                    <a:lumMod val="75000"/>
                  </a:schemeClr>
                </a:solidFill>
              </a:rPr>
              <a:t>Feminist</a:t>
            </a:r>
            <a:r>
              <a:rPr lang="fr-FR" sz="66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6600" b="1" dirty="0" err="1">
                <a:solidFill>
                  <a:schemeClr val="accent4">
                    <a:lumMod val="75000"/>
                  </a:schemeClr>
                </a:solidFill>
              </a:rPr>
              <a:t>Movement</a:t>
            </a:r>
            <a:endParaRPr lang="fr-FR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49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Lichtenstein</vt:lpstr>
      <vt:lpstr>Drowning Girl</vt:lpstr>
      <vt:lpstr>Feminist 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Lichtenstein</dc:title>
  <dc:creator>vanheerswynghels</dc:creator>
  <cp:lastModifiedBy>vanheerswynghels</cp:lastModifiedBy>
  <cp:revision>3</cp:revision>
  <dcterms:created xsi:type="dcterms:W3CDTF">2018-03-19T16:12:46Z</dcterms:created>
  <dcterms:modified xsi:type="dcterms:W3CDTF">2018-03-19T16:32:47Z</dcterms:modified>
</cp:coreProperties>
</file>