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5AE0D-3271-4C58-A3C2-A8CCD6A4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794D6B-637E-425C-A0B6-32D3C1BD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12FC5-BD02-4522-A7C8-DE40DB33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91205-BB59-409A-A3B7-9859A293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A7A86-CC99-493D-9AEA-C90B087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08EFC-1D62-47BB-816D-CA23B0B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08AA0C-7DBA-4689-81E4-46A663B1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45190-3778-43C7-9781-63B73492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FCBA5-B8CF-41C1-B887-FC690DF9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CEBF9-3D9C-4505-9499-2A6E86F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3500C0-8DC0-4013-982A-049270E37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96D13A-F5E9-4957-B196-328EF2B62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CF6AD3-9F39-49EC-AE30-8C30743C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0E04ED-72C6-43C7-88F5-4209F74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34845-D1AB-4587-AA48-79DB1952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CA860-B810-4860-8D69-6ECD8C3F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C399A-F354-4827-996D-4510DFFE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6B4AE-49FC-448B-8E4D-043F8EF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CCDFF-F235-4746-A971-F73ABB83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E525A-A01F-493E-B373-1BD76097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9C82A-37E1-4EBA-B20D-46D66117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B5F0A-01A8-4723-9F6C-978B91A9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709C0-6CE1-4096-B4C3-EDFDBDD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BB554-4639-4B34-988F-384B8F3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96B14-F987-4509-AC82-0DE65AD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9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DF004-D4D6-49B8-BE81-778F5598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464AE-8D7D-469B-BD56-C96053107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A732E1-F1AD-4281-ADEB-10968026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AF4D-4267-460B-9BB7-5A6DAE86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8B3E0F-CBCD-43F2-9180-E0BB6317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B9590-5536-4D21-A066-D32D577E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5FC94-C73E-4DE1-9403-988BA0B4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104FB-3535-4B90-B0E8-171C27F7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EEB1F-689F-4CF3-BBAD-B1A6C3AC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F0D2A8-5396-4D4A-8BF5-4C494A63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1A9645-E501-4CF0-A733-BFC8D5CCA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E38725-1F16-452D-81B7-12F2529F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1C3AEE-599C-42BD-B314-FF45B9E1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D3A206-A61A-4FBC-A6BF-6EF00D07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F0CDA-8D70-41E8-905B-697C650A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63BD59-7459-4D8C-AF15-6733CF8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FAF7DC-352E-4F31-A30B-25A097E7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4CA1C-3BC0-410E-AAC3-D9368FDA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4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C9E5EE-153E-4B2F-A17D-62D61B8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865EA3-3FDA-4C8F-A9CD-4097B4E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39229-C476-4A1A-93A6-6B414C2F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5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B0134-A4CE-448C-91F7-5ED393AD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C436D-19C8-42C4-A1C9-F7AFBFE7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21D141-D085-4ED0-A239-31EDB3A9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528F9D-BBA9-42AE-AD9C-29E5ED58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33C25-CE1C-4194-920D-05EFD0BA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26F5DD-A172-400D-99AC-B29161D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7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9404B-6D8B-4FA7-BD2C-5EBA77F9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AB0FAE-3F18-4D6B-88FC-7F16D35AA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3B6603-72A1-494E-9C51-3AF5523A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B0DDBE-3253-4328-B014-58678763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CCF449-9609-4BD3-9770-46BBF95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11CEAB-1CD9-4B73-BF58-517F2DCD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1897D-8357-4157-9D1A-32146C5C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55D3A-7F9C-4F89-A1A5-6D7CB851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1D405-BEB8-48E8-9C19-62FA10E8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C4E0-1D90-44D5-9225-9EA39EF58CC5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4E249-3D4B-4E18-9AD0-E21A0513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8BE42-50BD-4897-BCEB-29DEA8FB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AC90-E446-4F00-96DF-526DC04A1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7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231962D-AA48-46D2-9157-C15EC776A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08" y="0"/>
            <a:ext cx="12926494" cy="75754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F1AC0C-C058-48F8-BA0B-EADFD28C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/>
          <a:lstStyle/>
          <a:p>
            <a:pPr algn="ctr"/>
            <a:r>
              <a:rPr lang="fr-FR" sz="6600" b="1" u="sng" dirty="0"/>
              <a:t>VHS</a:t>
            </a:r>
            <a:r>
              <a:rPr lang="fr-FR" b="1" u="sng" dirty="0"/>
              <a:t> </a:t>
            </a:r>
            <a:r>
              <a:rPr lang="fr-FR" sz="7200" b="1" u="sng" dirty="0"/>
              <a:t>Corp</a:t>
            </a:r>
          </a:p>
        </p:txBody>
      </p:sp>
    </p:spTree>
    <p:extLst>
      <p:ext uri="{BB962C8B-B14F-4D97-AF65-F5344CB8AC3E}">
        <p14:creationId xmlns:p14="http://schemas.microsoft.com/office/powerpoint/2010/main" val="39146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3BACDA-19D6-46AF-BF4E-B3D7EFDFF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124"/>
            <a:ext cx="12192000" cy="7042248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F41E9F-C267-4AAA-AFD4-27240F8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</a:t>
            </a:r>
            <a:r>
              <a:rPr lang="fr-FR" dirty="0" err="1"/>
              <a:t>Transdimensional</a:t>
            </a:r>
            <a:r>
              <a:rPr lang="fr-FR" dirty="0"/>
              <a:t> </a:t>
            </a:r>
            <a:r>
              <a:rPr lang="fr-FR" dirty="0" err="1"/>
              <a:t>Pistol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8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AA0E5-63E7-460E-BF2C-9873854A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18A0B-5F62-4E4E-B512-4124E1FEA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16EE06-6545-4033-8C6D-3F89A567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34A4C-3BBA-4F14-BB0C-B17FAEE2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A980C-FCB1-4222-89C8-B9221A34A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2" y="-826079"/>
            <a:ext cx="7868015" cy="7868015"/>
          </a:xfrm>
        </p:spPr>
      </p:pic>
    </p:spTree>
    <p:extLst>
      <p:ext uri="{BB962C8B-B14F-4D97-AF65-F5344CB8AC3E}">
        <p14:creationId xmlns:p14="http://schemas.microsoft.com/office/powerpoint/2010/main" val="3039064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VHS Corp</vt:lpstr>
      <vt:lpstr>The Transdimensional Pistol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Transdimensional Pistol</dc:title>
  <dc:creator>VM</dc:creator>
  <cp:lastModifiedBy>VM</cp:lastModifiedBy>
  <cp:revision>4</cp:revision>
  <dcterms:created xsi:type="dcterms:W3CDTF">2018-01-18T19:23:51Z</dcterms:created>
  <dcterms:modified xsi:type="dcterms:W3CDTF">2018-01-18T20:19:29Z</dcterms:modified>
</cp:coreProperties>
</file>