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91FE-8163-43C9-B7F5-537B9AB6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FC52C4-1D4F-4F3C-9DFF-62322ABDD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D3E061-FA57-4CE0-AFEF-AD9B379A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F7C7A7-96A9-456E-A093-92F5FBF7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A1768-5EE0-42B8-88A9-7127B6B4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024CB-08C3-4CE1-8DF4-88B33E0E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00917C-85AA-414B-85CF-E410EA7C7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9154EA-D6F3-4807-A9DB-0CC0E5FA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D189B-1C9A-41A4-91EE-FA3214A3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0EE35-E70A-4567-B39F-2F10613C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6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E4F288-8C45-4A92-92DC-A39F63134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B4CDCB-68D2-48C3-A31D-8E12768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B4277-9A72-4F28-8CEC-77FE0F58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9F92F-640F-45FD-8DD1-49B22981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5AF11-E3B3-48A0-A317-3D2B4CB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11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0A312-7788-44CC-BBD2-F07D8D1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31960-E0AC-4052-8AF5-C04C2C4F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D88B1-3ABD-415D-BAF3-91538FFF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A728E8-A330-42DF-82E0-A273680F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9218C-D3A1-4D21-A612-47F8A02F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CD992-75F6-40D5-84D3-2B4C664A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DB78F6-060C-4792-B345-7137C951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A0ABE4-3D6F-418E-9EDD-E156FE1B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823C6-DE3F-4C08-A383-68A34170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23F9B4-F438-46F6-8F3F-ABDCB573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0FA57-D43D-4EC8-9285-8978FEA7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E4113-4DCB-4A67-84C6-287ADAA0B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9566CB-D50A-4B39-B1B7-4D5C90A8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9EF8EF-9ADB-4356-88A9-2657B5DF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953820-A8AB-4BDE-8EB2-76EBD1EC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B9E5C7-7C51-4876-8C48-1450AD4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95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00219-28B0-426F-A8A3-BECE1311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1B7C7A-9DA2-4664-833D-E38A08CC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7DF33-F560-4623-9B39-AB39E38B8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762FB-DF73-497A-8863-D964CDDB4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ABD11C-0493-403C-BBB5-BC8BD5DD9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F59EDF-F4DF-4824-B073-FDC0B577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239D9E-EDD8-408C-A98B-8B113679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102E41-4F63-45FF-8DD1-AADDFA3B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0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F83E4-06E8-45B0-AE6D-84D4E17D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87A9C1-E65B-43C8-8E3B-F673723A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DEB27C-B2E4-4556-AF5D-27A1F74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BA43D-E2C1-4CCE-B640-11DF119E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03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C7D10E-A676-46B1-A6D3-94943F21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C95BD6-C197-4A89-B5CC-84005120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436EE-25CF-43CB-BB0D-7AE00F0E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54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B21B-BE98-41AE-99DE-1FBB4AF5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76B95-F24C-4752-A9D9-10C65C02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00FECC-252B-4B61-95F9-EDE6C334E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5DAE0E-A904-49A9-BFD8-C30E0509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070DF7-BB69-47D9-BAF0-28BC6DBD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E6039-8D0F-464D-BE96-EF82D9DB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0639C-478C-4687-8320-537EF0B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73E37-FEBE-4F49-B013-468AFB162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1A0411-DCCF-4567-A240-C39E0A15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1DDBD-DD79-4A02-8ACB-F28B477D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909A8-8C04-450E-B01C-BF2AEB3A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41A33-1EE1-4426-B382-50D1CFD0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12306D-2526-4100-BA7F-FFE991CF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D18D2-B1CF-4E68-BCED-3616B7C1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138CB-2453-434E-A3AB-08605C62C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2E92E-5FA8-4C0E-A288-8A049FD1C82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E2053-75C8-4274-A09F-4C46B28AB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D5B82-2CEC-461F-AC3F-CC61E7D1E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C37A-C38F-4966-87B0-69D9A438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7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CDEA3-A52C-4EED-A978-6FE2824E5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9925"/>
            <a:ext cx="9144000" cy="2387600"/>
          </a:xfrm>
        </p:spPr>
        <p:txBody>
          <a:bodyPr/>
          <a:lstStyle/>
          <a:p>
            <a:r>
              <a:rPr lang="fr-FR" dirty="0"/>
              <a:t>Effet de l’abattage sur les populations de renard roux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69318B-3D60-4EE0-8885-33324C0CE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38"/>
            <a:ext cx="9144000" cy="1935162"/>
          </a:xfrm>
        </p:spPr>
        <p:txBody>
          <a:bodyPr>
            <a:normAutofit/>
          </a:bodyPr>
          <a:lstStyle/>
          <a:p>
            <a:r>
              <a:rPr lang="fr-FR" dirty="0"/>
              <a:t>Louis SCHROLL</a:t>
            </a:r>
          </a:p>
          <a:p>
            <a:r>
              <a:rPr lang="fr-FR" dirty="0"/>
              <a:t>Sous la supervision de Olivier Gimenez, Sarah </a:t>
            </a:r>
            <a:r>
              <a:rPr lang="fr-FR" dirty="0" err="1"/>
              <a:t>Cubaynes</a:t>
            </a:r>
            <a:r>
              <a:rPr lang="fr-FR" dirty="0"/>
              <a:t>, </a:t>
            </a:r>
            <a:r>
              <a:rPr lang="fr-FR" dirty="0" err="1"/>
              <a:t>Sebastien</a:t>
            </a:r>
            <a:r>
              <a:rPr lang="fr-FR" dirty="0"/>
              <a:t> Devillard et Sandrine Ruette</a:t>
            </a:r>
          </a:p>
          <a:p>
            <a:r>
              <a:rPr lang="fr-FR" dirty="0"/>
              <a:t>Sept 2025 – </a:t>
            </a:r>
            <a:r>
              <a:rPr lang="fr-FR" dirty="0" err="1"/>
              <a:t>Fev</a:t>
            </a:r>
            <a:r>
              <a:rPr lang="fr-FR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77958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A9910-A55A-4C8C-A289-7C93769C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 / 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078D8-6F20-4606-A081-FB2B1DE9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renards occasionnent des dégâts :</a:t>
            </a:r>
          </a:p>
          <a:p>
            <a:pPr lvl="1"/>
            <a:r>
              <a:rPr lang="fr-FR" dirty="0"/>
              <a:t>Prédation sur animaux d’élevage (poules, lapins, perdrix…)</a:t>
            </a:r>
          </a:p>
          <a:p>
            <a:pPr lvl="1"/>
            <a:r>
              <a:rPr lang="fr-FR" dirty="0"/>
              <a:t>Prédation d’animaux en danger (oiseaux nichant au sol…)</a:t>
            </a:r>
          </a:p>
          <a:p>
            <a:pPr lvl="1"/>
            <a:r>
              <a:rPr lang="fr-FR" dirty="0"/>
              <a:t>Prédation d’animaux gibier (lièvre, faisan…)</a:t>
            </a:r>
          </a:p>
          <a:p>
            <a:pPr lvl="1"/>
            <a:r>
              <a:rPr lang="fr-FR" dirty="0"/>
              <a:t>Propagation de maladie transmissible à l’humain ou au bétail (semble actuellement limité)</a:t>
            </a:r>
          </a:p>
          <a:p>
            <a:r>
              <a:rPr lang="fr-FR" dirty="0"/>
              <a:t>Afin de limiter les dégâts, l’approche française privilégie l’inscription de l’espèce comme ESOD</a:t>
            </a:r>
          </a:p>
          <a:p>
            <a:pPr marL="0" indent="0">
              <a:buNone/>
            </a:pPr>
            <a:r>
              <a:rPr lang="fr-FR" dirty="0"/>
              <a:t>=&gt; piégeage, abattage et chasse toute l’année des renards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33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A9910-A55A-4C8C-A289-7C93769C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 / 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078D8-6F20-4606-A081-FB2B1DE9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Mais la mise à mort des individus est controversée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Impact sur l’abondance de renard inconnu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Aucune preuve de diminution des dégâts 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prélèvements de renards sont ils efficace pour diminuer les tailles de population ? Et quel est le rôle de l’immigration compensatoire ?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79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102F4-4E43-4AB7-BBC0-F181FB34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824A6-5A18-48A4-B36F-4D5C90BD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Distance sampling</a:t>
            </a:r>
          </a:p>
          <a:p>
            <a:r>
              <a:rPr lang="fr-FR" dirty="0"/>
              <a:t>Age au prélèvement</a:t>
            </a:r>
          </a:p>
          <a:p>
            <a:r>
              <a:rPr lang="fr-FR" dirty="0"/>
              <a:t>Données de repro</a:t>
            </a:r>
          </a:p>
        </p:txBody>
      </p:sp>
    </p:spTree>
    <p:extLst>
      <p:ext uri="{BB962C8B-B14F-4D97-AF65-F5344CB8AC3E}">
        <p14:creationId xmlns:p14="http://schemas.microsoft.com/office/powerpoint/2010/main" val="42228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DBFFC-E0E8-4B53-883C-D8C6E90B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666A2-2251-45F2-BF0B-59892D78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Integrated population model</a:t>
            </a:r>
          </a:p>
          <a:p>
            <a:r>
              <a:rPr lang="fr-FR" dirty="0"/>
              <a:t>Testé sur des simulations, avec les paramètres constants</a:t>
            </a:r>
          </a:p>
        </p:txBody>
      </p:sp>
    </p:spTree>
    <p:extLst>
      <p:ext uri="{BB962C8B-B14F-4D97-AF65-F5344CB8AC3E}">
        <p14:creationId xmlns:p14="http://schemas.microsoft.com/office/powerpoint/2010/main" val="353402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28F0C-EB38-489E-B221-E06117FD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898037-E5BB-4785-BE43-CAF62124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Survie, repro et </a:t>
            </a:r>
            <a:r>
              <a:rPr lang="fr-FR"/>
              <a:t>prélèvement variables </a:t>
            </a:r>
            <a:r>
              <a:rPr lang="fr-FR" dirty="0"/>
              <a:t>dans le temps</a:t>
            </a:r>
          </a:p>
          <a:p>
            <a:r>
              <a:rPr lang="fr-FR" dirty="0"/>
              <a:t>Prendre en compte les zones multiples de la même région</a:t>
            </a:r>
          </a:p>
          <a:p>
            <a:r>
              <a:rPr lang="fr-FR" dirty="0"/>
              <a:t>Faire tourner avec les vraies données</a:t>
            </a:r>
          </a:p>
          <a:p>
            <a:r>
              <a:rPr lang="fr-FR" dirty="0"/>
              <a:t>Ajouter l’immigration (repasser d’abord sur simu)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056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213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Thème Office</vt:lpstr>
      <vt:lpstr>Effet de l’abattage sur les populations de renard roux</vt:lpstr>
      <vt:lpstr>Intro / enjeux</vt:lpstr>
      <vt:lpstr>Intro / enjeux</vt:lpstr>
      <vt:lpstr>Données</vt:lpstr>
      <vt:lpstr>Modèle</vt:lpstr>
      <vt:lpstr>A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Effet de l’abattage sur les populations de Renard roux</dc:title>
  <dc:creator>Louis SCHROLL</dc:creator>
  <cp:lastModifiedBy>Louis SCHROLL</cp:lastModifiedBy>
  <cp:revision>6</cp:revision>
  <dcterms:created xsi:type="dcterms:W3CDTF">2025-02-14T09:47:00Z</dcterms:created>
  <dcterms:modified xsi:type="dcterms:W3CDTF">2025-02-14T13:41:37Z</dcterms:modified>
</cp:coreProperties>
</file>