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CE083-DCD7-E3BE-ECE8-FEDC8661E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A2F877-87BD-7FAF-0B09-14B2C43B5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9FCCDF-E44A-61F0-FF19-F5013881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752169-8261-1F79-3E43-26005D80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7A07F-6EA8-2953-0706-AC856E27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6E076-DA03-D16B-4C82-219779AB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34E553-1048-CF57-3EE3-28C0463C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DA333-B5FC-9CEE-7417-5E8F3122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C3B282-4730-A5F8-9A0E-1F166BB1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5AC5E-334D-85E6-8425-F4F2368E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FE57C6-EC89-DE6D-E720-59B105A05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EE6583-F210-CAB0-8542-902E35040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64F72-D8AD-8559-B83D-C782A72A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6FA01A-4313-4ED2-4EC9-F89F99DF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20F90-573B-826E-0A7E-EFEBDA35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2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445E4-D302-9DD8-CC7E-2B719A72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34AD6-F3EE-6ACC-1842-4B52979D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0BEE8-F78A-042C-7E0A-8BF1CFD7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D52861-2A38-3076-87E6-083E7876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AB36C-12E4-AB3C-CCBB-B182CE78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00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0F882-54B2-41A6-83A1-CC2F31CA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CD4B2-60D6-60C4-F01C-9A22DD16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8B054-9A26-B650-EC12-09F27433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76BA4-F3C9-2D9F-4D0D-8AFBC6AC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C677C-D054-536E-59A2-DC53524F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68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69034-B044-80B5-8AC0-574837FC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EF6ACD-8CF2-9C00-6D34-25F37A5C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F373F0-04B8-3CA1-DF2C-D65114880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F27E9A-AC38-72C1-1776-B910CE5E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F593DC-57C0-E490-21C0-3CEA0D8A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F4A7A5-519D-6A72-7B49-17A6A7C5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03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0D707-71AE-00C9-05BA-166ADC36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7D0D49-9C45-2B74-750C-AD29172D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C23912-CEA3-6384-B8F0-E81F3C05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B4FB82-6748-6393-714E-9E5585575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C2E155-2B03-520D-4154-3BFB683B5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1B6459-CB8D-6DE5-061E-2B68BABB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BFDFD-D4F2-DF16-38E3-757FA96B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590913-FAFA-A8D7-DA1C-E451CB2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55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060A0-B122-54C4-E6F5-1A4030A5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B54CDC-0859-B8DB-20F0-B0142FD9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5927D1-02C0-CCCF-ED63-B9D7F853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8A530C-8DA6-08AD-CF04-9A8CAFF3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44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06B4E4-A38A-D94D-DFB7-26424FD5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A7C67B-6585-614F-6073-1E2DD1F1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A391B1-A874-1F82-1522-F41DC3E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27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BC5B5-3498-C494-14D7-579513AA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57182-678F-4D7D-9D36-A3CC675E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7AD878-1DBE-FA55-372F-0258231C1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C0ABC4-B9BC-5407-D397-D07F9BA1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B8371C-75B4-39B1-B5D3-0515AA0A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EB6329-FDB6-4F7B-ADDD-72C9426C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6B186-9EB7-A5B7-AD5F-AF4461F2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7B4542-7CCE-1124-24DE-0A2EDA4A7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60EDC4-B6DD-2753-CCFC-7C553577A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1874B3-1DDC-CF84-D239-6D5E8111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5B48A8-4688-29F5-0965-FC62D82D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6A48B7-DE87-6C6A-01FA-82C3E40D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14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C9AED-3B92-5F87-D73A-7E866ADF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72DA1-808D-04DD-A52F-56A3193C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09A4F2-964B-F543-7A69-20E1D04BD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B124B-BD18-491A-A217-36FD2831DB02}" type="datetimeFigureOut">
              <a:rPr lang="fr-FR" smtClean="0"/>
              <a:t>25/05/2024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56E3A-0B91-35CC-CE22-A309AAA98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95A04-6BE5-EC45-BEB7-E8C260056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36364-3597-40A9-9266-68A175F008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5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7E5F5891-8D29-FC20-BB5E-51ABA28F7373}"/>
              </a:ext>
            </a:extLst>
          </p:cNvPr>
          <p:cNvGrpSpPr/>
          <p:nvPr/>
        </p:nvGrpSpPr>
        <p:grpSpPr>
          <a:xfrm>
            <a:off x="-1" y="486837"/>
            <a:ext cx="12192001" cy="6262386"/>
            <a:chOff x="-1" y="247351"/>
            <a:chExt cx="12192001" cy="6262386"/>
          </a:xfrm>
        </p:grpSpPr>
        <p:pic>
          <p:nvPicPr>
            <p:cNvPr id="5" name="Image 4" descr="Une image contenant texte, carte, capture d’écran&#10;&#10;Description générée automatiquement">
              <a:extLst>
                <a:ext uri="{FF2B5EF4-FFF2-40B4-BE49-F238E27FC236}">
                  <a16:creationId xmlns:a16="http://schemas.microsoft.com/office/drawing/2014/main" id="{D9C98A42-AD28-0138-5233-5AFD14006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08"/>
            <a:stretch/>
          </p:blipFill>
          <p:spPr>
            <a:xfrm>
              <a:off x="-1" y="285452"/>
              <a:ext cx="12192001" cy="6186184"/>
            </a:xfrm>
            <a:prstGeom prst="rect">
              <a:avLst/>
            </a:prstGeom>
          </p:spPr>
        </p:pic>
        <p:pic>
          <p:nvPicPr>
            <p:cNvPr id="7" name="Graphique 6" descr="Bateau remorqueur avec un remplissage uni">
              <a:extLst>
                <a:ext uri="{FF2B5EF4-FFF2-40B4-BE49-F238E27FC236}">
                  <a16:creationId xmlns:a16="http://schemas.microsoft.com/office/drawing/2014/main" id="{35B4552B-3985-C651-D164-D25553BCF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27026" y="2699655"/>
              <a:ext cx="424543" cy="424543"/>
            </a:xfrm>
            <a:prstGeom prst="rect">
              <a:avLst/>
            </a:prstGeom>
          </p:spPr>
        </p:pic>
        <p:pic>
          <p:nvPicPr>
            <p:cNvPr id="8" name="Graphique 7" descr="Bateau remorqueur avec un remplissage uni">
              <a:extLst>
                <a:ext uri="{FF2B5EF4-FFF2-40B4-BE49-F238E27FC236}">
                  <a16:creationId xmlns:a16="http://schemas.microsoft.com/office/drawing/2014/main" id="{99E6A92D-F78B-78DF-B7AE-31253AD55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27025" y="285452"/>
              <a:ext cx="424543" cy="424543"/>
            </a:xfrm>
            <a:prstGeom prst="rect">
              <a:avLst/>
            </a:prstGeom>
          </p:spPr>
        </p:pic>
        <p:pic>
          <p:nvPicPr>
            <p:cNvPr id="9" name="Graphique 8" descr="Bateau remorqueur avec un remplissage uni">
              <a:extLst>
                <a:ext uri="{FF2B5EF4-FFF2-40B4-BE49-F238E27FC236}">
                  <a16:creationId xmlns:a16="http://schemas.microsoft.com/office/drawing/2014/main" id="{E9CAC509-40BE-4C1E-733E-EE676F9A1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59282" y="285451"/>
              <a:ext cx="424543" cy="424543"/>
            </a:xfrm>
            <a:prstGeom prst="rect">
              <a:avLst/>
            </a:prstGeom>
          </p:spPr>
        </p:pic>
        <p:pic>
          <p:nvPicPr>
            <p:cNvPr id="13" name="Graphique 12" descr="Avion avec un remplissage uni">
              <a:extLst>
                <a:ext uri="{FF2B5EF4-FFF2-40B4-BE49-F238E27FC236}">
                  <a16:creationId xmlns:a16="http://schemas.microsoft.com/office/drawing/2014/main" id="{19E4C859-CECE-2B9F-82A4-80DDC864E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59282" y="2699655"/>
              <a:ext cx="424543" cy="424543"/>
            </a:xfrm>
            <a:prstGeom prst="rect">
              <a:avLst/>
            </a:prstGeom>
          </p:spPr>
        </p:pic>
        <p:pic>
          <p:nvPicPr>
            <p:cNvPr id="15" name="Graphique 14" descr="Faible (soleil réduit) avec un remplissage uni">
              <a:extLst>
                <a:ext uri="{FF2B5EF4-FFF2-40B4-BE49-F238E27FC236}">
                  <a16:creationId xmlns:a16="http://schemas.microsoft.com/office/drawing/2014/main" id="{4B7EB716-BC7C-91C3-C387-3BD81EA5A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549743" y="247351"/>
              <a:ext cx="500742" cy="500742"/>
            </a:xfrm>
            <a:prstGeom prst="rect">
              <a:avLst/>
            </a:prstGeom>
          </p:spPr>
        </p:pic>
        <p:pic>
          <p:nvPicPr>
            <p:cNvPr id="17" name="Graphique 16" descr="Feuille d’érable avec un remplissage uni">
              <a:extLst>
                <a:ext uri="{FF2B5EF4-FFF2-40B4-BE49-F238E27FC236}">
                  <a16:creationId xmlns:a16="http://schemas.microsoft.com/office/drawing/2014/main" id="{8CCC0632-C31A-5A79-8575-94A58AC6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87268" y="302990"/>
              <a:ext cx="389464" cy="389464"/>
            </a:xfrm>
            <a:prstGeom prst="rect">
              <a:avLst/>
            </a:prstGeom>
          </p:spPr>
        </p:pic>
        <p:pic>
          <p:nvPicPr>
            <p:cNvPr id="19" name="Graphique 18" descr="Tournesol avec un remplissage uni">
              <a:extLst>
                <a:ext uri="{FF2B5EF4-FFF2-40B4-BE49-F238E27FC236}">
                  <a16:creationId xmlns:a16="http://schemas.microsoft.com/office/drawing/2014/main" id="{042529F7-9AFF-730D-DC2A-42D8CFFDE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76732" y="302990"/>
              <a:ext cx="424543" cy="424543"/>
            </a:xfrm>
            <a:prstGeom prst="rect">
              <a:avLst/>
            </a:prstGeom>
          </p:spPr>
        </p:pic>
        <p:pic>
          <p:nvPicPr>
            <p:cNvPr id="20" name="Graphique 19" descr="Feuille d’érable avec un remplissage uni">
              <a:extLst>
                <a:ext uri="{FF2B5EF4-FFF2-40B4-BE49-F238E27FC236}">
                  <a16:creationId xmlns:a16="http://schemas.microsoft.com/office/drawing/2014/main" id="{B4460128-24B3-246E-83BE-6DA025DBE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77993" y="2699655"/>
              <a:ext cx="389464" cy="389464"/>
            </a:xfrm>
            <a:prstGeom prst="rect">
              <a:avLst/>
            </a:prstGeom>
          </p:spPr>
        </p:pic>
        <p:pic>
          <p:nvPicPr>
            <p:cNvPr id="21" name="Graphique 20" descr="Tournesol avec un remplissage uni">
              <a:extLst>
                <a:ext uri="{FF2B5EF4-FFF2-40B4-BE49-F238E27FC236}">
                  <a16:creationId xmlns:a16="http://schemas.microsoft.com/office/drawing/2014/main" id="{16107C42-BCD2-E661-9764-2E959167A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767457" y="2699655"/>
              <a:ext cx="389465" cy="389465"/>
            </a:xfrm>
            <a:prstGeom prst="rect">
              <a:avLst/>
            </a:prstGeom>
          </p:spPr>
        </p:pic>
        <p:pic>
          <p:nvPicPr>
            <p:cNvPr id="23" name="Graphique 22" descr="Flocon de neige avec un remplissage uni">
              <a:extLst>
                <a:ext uri="{FF2B5EF4-FFF2-40B4-BE49-F238E27FC236}">
                  <a16:creationId xmlns:a16="http://schemas.microsoft.com/office/drawing/2014/main" id="{F3C15FBC-3C8A-9374-8C26-4B94E880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40059" y="2699655"/>
              <a:ext cx="424543" cy="424543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B53F662-4650-F708-AB97-BB022B13D52E}"/>
                </a:ext>
              </a:extLst>
            </p:cNvPr>
            <p:cNvSpPr txBox="1"/>
            <p:nvPr/>
          </p:nvSpPr>
          <p:spPr>
            <a:xfrm>
              <a:off x="6095999" y="5234540"/>
              <a:ext cx="2091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Counting platform</a:t>
              </a:r>
            </a:p>
          </p:txBody>
        </p:sp>
        <p:pic>
          <p:nvPicPr>
            <p:cNvPr id="25" name="Graphique 24" descr="Bateau remorqueur avec un remplissage uni">
              <a:extLst>
                <a:ext uri="{FF2B5EF4-FFF2-40B4-BE49-F238E27FC236}">
                  <a16:creationId xmlns:a16="http://schemas.microsoft.com/office/drawing/2014/main" id="{FBCAB183-C5AC-CEE0-881D-744AD503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59282" y="5542317"/>
              <a:ext cx="424543" cy="424543"/>
            </a:xfrm>
            <a:prstGeom prst="rect">
              <a:avLst/>
            </a:prstGeom>
          </p:spPr>
        </p:pic>
        <p:pic>
          <p:nvPicPr>
            <p:cNvPr id="26" name="Graphique 25" descr="Avion avec un remplissage uni">
              <a:extLst>
                <a:ext uri="{FF2B5EF4-FFF2-40B4-BE49-F238E27FC236}">
                  <a16:creationId xmlns:a16="http://schemas.microsoft.com/office/drawing/2014/main" id="{9D6238C3-A710-3836-E06B-D2920D609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59281" y="6085194"/>
              <a:ext cx="424543" cy="424543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50ACE24-3E82-1993-023B-D82AC2E59BF2}"/>
                </a:ext>
              </a:extLst>
            </p:cNvPr>
            <p:cNvSpPr txBox="1"/>
            <p:nvPr/>
          </p:nvSpPr>
          <p:spPr>
            <a:xfrm>
              <a:off x="6683824" y="5636430"/>
              <a:ext cx="80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Boat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E73BDF3-405C-48C4-C618-46D36BFB298B}"/>
                </a:ext>
              </a:extLst>
            </p:cNvPr>
            <p:cNvSpPr txBox="1"/>
            <p:nvPr/>
          </p:nvSpPr>
          <p:spPr>
            <a:xfrm>
              <a:off x="6683823" y="6165170"/>
              <a:ext cx="80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Plane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A4336FEB-6CCF-D9B1-7B48-6624AC1FBF2D}"/>
                </a:ext>
              </a:extLst>
            </p:cNvPr>
            <p:cNvSpPr txBox="1"/>
            <p:nvPr/>
          </p:nvSpPr>
          <p:spPr>
            <a:xfrm>
              <a:off x="8576732" y="5234540"/>
              <a:ext cx="2091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Sampling season</a:t>
              </a:r>
            </a:p>
          </p:txBody>
        </p:sp>
        <p:pic>
          <p:nvPicPr>
            <p:cNvPr id="30" name="Graphique 29" descr="Flocon de neige avec un remplissage uni">
              <a:extLst>
                <a:ext uri="{FF2B5EF4-FFF2-40B4-BE49-F238E27FC236}">
                  <a16:creationId xmlns:a16="http://schemas.microsoft.com/office/drawing/2014/main" id="{7B24C077-E7C1-BB70-AF25-D0AD58E47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52330" y="5519664"/>
              <a:ext cx="424543" cy="424543"/>
            </a:xfrm>
            <a:prstGeom prst="rect">
              <a:avLst/>
            </a:prstGeom>
          </p:spPr>
        </p:pic>
        <p:pic>
          <p:nvPicPr>
            <p:cNvPr id="31" name="Graphique 30" descr="Tournesol avec un remplissage uni">
              <a:extLst>
                <a:ext uri="{FF2B5EF4-FFF2-40B4-BE49-F238E27FC236}">
                  <a16:creationId xmlns:a16="http://schemas.microsoft.com/office/drawing/2014/main" id="{E27A975C-D96A-335D-6C47-4BA6C1A44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52330" y="5995650"/>
              <a:ext cx="424543" cy="424543"/>
            </a:xfrm>
            <a:prstGeom prst="rect">
              <a:avLst/>
            </a:prstGeom>
          </p:spPr>
        </p:pic>
        <p:pic>
          <p:nvPicPr>
            <p:cNvPr id="32" name="Graphique 31" descr="Faible (soleil réduit) avec un remplissage uni">
              <a:extLst>
                <a:ext uri="{FF2B5EF4-FFF2-40B4-BE49-F238E27FC236}">
                  <a16:creationId xmlns:a16="http://schemas.microsoft.com/office/drawing/2014/main" id="{7C046136-379A-7E4D-2F91-2B3D2D264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52532" y="5443465"/>
              <a:ext cx="500742" cy="500742"/>
            </a:xfrm>
            <a:prstGeom prst="rect">
              <a:avLst/>
            </a:prstGeom>
          </p:spPr>
        </p:pic>
        <p:pic>
          <p:nvPicPr>
            <p:cNvPr id="33" name="Graphique 32" descr="Feuille d’érable avec un remplissage uni">
              <a:extLst>
                <a:ext uri="{FF2B5EF4-FFF2-40B4-BE49-F238E27FC236}">
                  <a16:creationId xmlns:a16="http://schemas.microsoft.com/office/drawing/2014/main" id="{B90B2DB5-0B97-B169-E9B9-6B3FDB043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08773" y="5982308"/>
              <a:ext cx="389464" cy="389464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CEAA233-1E06-5952-E0D1-38AFCC544151}"/>
                </a:ext>
              </a:extLst>
            </p:cNvPr>
            <p:cNvSpPr txBox="1"/>
            <p:nvPr/>
          </p:nvSpPr>
          <p:spPr>
            <a:xfrm>
              <a:off x="9035139" y="5578046"/>
              <a:ext cx="80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Winter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47999F2-6FBA-92EF-20AE-4ED4E73E0688}"/>
                </a:ext>
              </a:extLst>
            </p:cNvPr>
            <p:cNvSpPr txBox="1"/>
            <p:nvPr/>
          </p:nvSpPr>
          <p:spPr>
            <a:xfrm>
              <a:off x="9046021" y="6054032"/>
              <a:ext cx="80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Spring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64BC4BD7-A08F-CB83-8394-F3F3B7605DA2}"/>
                </a:ext>
              </a:extLst>
            </p:cNvPr>
            <p:cNvSpPr txBox="1"/>
            <p:nvPr/>
          </p:nvSpPr>
          <p:spPr>
            <a:xfrm>
              <a:off x="10710938" y="5539947"/>
              <a:ext cx="80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Summer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E3AA642A-0455-3BB7-E277-20DB5F0A7414}"/>
                </a:ext>
              </a:extLst>
            </p:cNvPr>
            <p:cNvSpPr txBox="1"/>
            <p:nvPr/>
          </p:nvSpPr>
          <p:spPr>
            <a:xfrm>
              <a:off x="10710938" y="6040678"/>
              <a:ext cx="80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Autumn</a:t>
              </a:r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9FE537CE-1149-CF32-C699-5600A9BDE989}"/>
              </a:ext>
            </a:extLst>
          </p:cNvPr>
          <p:cNvSpPr txBox="1"/>
          <p:nvPr/>
        </p:nvSpPr>
        <p:spPr>
          <a:xfrm>
            <a:off x="0" y="0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5452B32-5207-01B8-57A5-7DB0D681336F}"/>
              </a:ext>
            </a:extLst>
          </p:cNvPr>
          <p:cNvSpPr txBox="1"/>
          <p:nvPr/>
        </p:nvSpPr>
        <p:spPr>
          <a:xfrm>
            <a:off x="6144980" y="0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51084C0-4614-BE01-EBC1-763391D0D3C4}"/>
              </a:ext>
            </a:extLst>
          </p:cNvPr>
          <p:cNvSpPr txBox="1"/>
          <p:nvPr/>
        </p:nvSpPr>
        <p:spPr>
          <a:xfrm>
            <a:off x="2242445" y="438199"/>
            <a:ext cx="1147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 area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04138-E60E-0689-CFA7-75DE8DE3A00F}"/>
              </a:ext>
            </a:extLst>
          </p:cNvPr>
          <p:cNvSpPr txBox="1"/>
          <p:nvPr/>
        </p:nvSpPr>
        <p:spPr>
          <a:xfrm>
            <a:off x="8145865" y="-14539"/>
            <a:ext cx="21066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programs</a:t>
            </a:r>
          </a:p>
        </p:txBody>
      </p:sp>
    </p:spTree>
    <p:extLst>
      <p:ext uri="{BB962C8B-B14F-4D97-AF65-F5344CB8AC3E}">
        <p14:creationId xmlns:p14="http://schemas.microsoft.com/office/powerpoint/2010/main" val="4259065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schroll</dc:creator>
  <cp:lastModifiedBy>louis schroll</cp:lastModifiedBy>
  <cp:revision>1</cp:revision>
  <dcterms:created xsi:type="dcterms:W3CDTF">2024-05-25T14:59:47Z</dcterms:created>
  <dcterms:modified xsi:type="dcterms:W3CDTF">2024-05-25T15:26:10Z</dcterms:modified>
</cp:coreProperties>
</file>