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C0CB-6874-4D10-8FD4-AEC3EA5CB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5369A-0481-4F52-B2BD-D8213F53B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55D5-9DD9-4517-92D4-B45B2940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7274-0E0E-4871-9D3E-3E6AF8A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6A62-AC01-4074-91F9-8A29024D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BE87-C9D5-4617-BE3F-B87351EB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01593-1237-4A8C-BA43-21B5450F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BED21-1219-41FE-9AA9-41BC7F8C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86BA-0833-4689-834F-5152ACEC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32A6-4E24-47EA-AD68-8E91C82B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B3A87-E2D5-4E9C-A91E-586D4CDFF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8BC09-1EFF-4286-97B4-49272C6F5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DA2B-927B-4441-B9D4-F4B226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EB41-B0C0-46FB-870C-ECAE760A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C508A-3F47-4AF0-B889-CC81E5AE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2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AEDB-DE55-49CA-8F4A-9928C5F4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B476-A21A-46B1-BD50-FA80D3B3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255A-F0C4-4878-A981-92DE2485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D4A9-CF28-408C-86E8-DA13F2CE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E47F-5C5F-4CC9-847A-EDF6A2B7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2222-2435-4937-B6F1-E220710D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6F13-697E-408D-8141-DE96D0343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184C-861B-4927-801A-666EA7D2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C5B0-CF43-4494-A523-14DA558C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0B14-A231-43E6-86B7-9371140D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40D9-8745-41C3-859A-348AE74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C4F1-119E-4277-8BEB-51DFD76A0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C7935-42C2-482E-8C45-B7DB68F56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ACB3-D272-42FA-815F-B4B8D629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0EF3-8CFF-4F63-9C1C-16FBE9B5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681A-A814-4B66-BAFB-BE298B85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D49D-9065-4475-B954-97508EA1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624E-335C-48AF-B8BB-C43AAD57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BCF78-6180-46D1-A174-348A9427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50883-2519-457C-8270-8CE355EE0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955AC-87EE-4F38-A984-36894BCCC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77B5D-7191-47BE-A877-7BDCF9F0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923F7-1837-4A63-9B1D-073EB15A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B0B6A-6ECA-4B75-AAEB-FC871A28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1DC-DA4D-41ED-8407-F95F2116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B36E7-323E-494A-BF22-165B19A3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2B618-626B-487D-98A3-62F6721E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7EB99-3C6F-4891-8AEE-A0A53DD5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7E38D-1FFE-4E5A-83A9-B322FC5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3E2CF-9DBA-4E40-901B-2F5E10B6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6E21-6521-4C60-A1BD-8EB57721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EE23-9869-4D80-9FC0-9289F8E4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BD6-7481-43F4-BD3F-6BF58B44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D96CD-771C-45D8-A18A-A6FC930D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A508-C623-460A-A7C2-A0865CA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8BB07-D9C2-4EAA-ACDE-070196F9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4800-E1EE-483E-9BA6-B01B8960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8714-F481-476F-BA14-56BABE2F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63F5-AD22-41B2-8DD1-5C4488836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0EF17-8E85-4F2F-9B26-ECFC052E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2FD6-F5FA-4018-A059-FA86C98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49A4-B6D0-4679-9EBF-340306C0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3F066-E6C2-4031-A35A-07E52416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9F18C-A4C2-4055-A3B4-6AD5C3E5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9AC0-166B-4E55-ADB9-F1F700A5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31CA-AE96-4479-9463-D1F473EA8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582F-D9D4-4181-A59D-4BCD6485590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1A78D-D260-4A77-BD03-536E71D9D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1761-4166-47A8-A4DE-D55D01301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CFEFE-DADA-4F62-9F31-00FF912A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E19BD-A79A-44F5-9186-022E39FC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t="348" r="-59" b="-348"/>
          <a:stretch/>
        </p:blipFill>
        <p:spPr>
          <a:xfrm>
            <a:off x="2320481" y="1016185"/>
            <a:ext cx="834616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1C4C6-B28D-45F7-8C7D-C362713A0199}"/>
              </a:ext>
            </a:extLst>
          </p:cNvPr>
          <p:cNvSpPr txBox="1"/>
          <p:nvPr/>
        </p:nvSpPr>
        <p:spPr>
          <a:xfrm>
            <a:off x="2161760" y="877037"/>
            <a:ext cx="6217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FiBase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2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Shulman</dc:creator>
  <cp:lastModifiedBy>Louis Shulman</cp:lastModifiedBy>
  <cp:revision>2</cp:revision>
  <dcterms:created xsi:type="dcterms:W3CDTF">2019-02-02T22:58:12Z</dcterms:created>
  <dcterms:modified xsi:type="dcterms:W3CDTF">2019-02-02T23:02:57Z</dcterms:modified>
</cp:coreProperties>
</file>