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1" r:id="rId3"/>
    <p:sldId id="266" r:id="rId4"/>
    <p:sldId id="262" r:id="rId5"/>
    <p:sldId id="263" r:id="rId6"/>
    <p:sldId id="267" r:id="rId7"/>
    <p:sldId id="260" r:id="rId8"/>
    <p:sldId id="270" r:id="rId9"/>
    <p:sldId id="272" r:id="rId10"/>
    <p:sldId id="273" r:id="rId11"/>
    <p:sldId id="271" r:id="rId12"/>
    <p:sldId id="269" r:id="rId13"/>
    <p:sldId id="274" r:id="rId14"/>
    <p:sldId id="264" r:id="rId15"/>
    <p:sldId id="276" r:id="rId16"/>
    <p:sldId id="265" r:id="rId17"/>
    <p:sldId id="275" r:id="rId18"/>
    <p:sldId id="277" r:id="rId19"/>
    <p:sldId id="279" r:id="rId20"/>
    <p:sldId id="278" r:id="rId21"/>
    <p:sldId id="280" r:id="rId22"/>
    <p:sldId id="281" r:id="rId23"/>
    <p:sldId id="282" r:id="rId24"/>
    <p:sldId id="283" r:id="rId25"/>
    <p:sldId id="259" r:id="rId26"/>
    <p:sldId id="288" r:id="rId27"/>
    <p:sldId id="289" r:id="rId28"/>
    <p:sldId id="286" r:id="rId29"/>
    <p:sldId id="290" r:id="rId30"/>
    <p:sldId id="291" r:id="rId31"/>
    <p:sldId id="287" r:id="rId32"/>
    <p:sldId id="292" r:id="rId33"/>
    <p:sldId id="293" r:id="rId34"/>
    <p:sldId id="30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16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61B3FA-0A69-4477-A127-A4AFC7ACB83C}" v="67" dt="2024-06-23T20:30:25.6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Henderson" userId="cf3b0dec-cd42-4b8e-b4f6-7943b438188d" providerId="ADAL" clId="{E131A5BB-B796-434D-816A-C18D39C4B945}"/>
    <pc:docChg chg="undo custSel addSld delSld modSld">
      <pc:chgData name="Louis Henderson" userId="cf3b0dec-cd42-4b8e-b4f6-7943b438188d" providerId="ADAL" clId="{E131A5BB-B796-434D-816A-C18D39C4B945}" dt="2024-05-03T13:23:13.132" v="70" actId="20577"/>
      <pc:docMkLst>
        <pc:docMk/>
      </pc:docMkLst>
      <pc:sldChg chg="del">
        <pc:chgData name="Louis Henderson" userId="cf3b0dec-cd42-4b8e-b4f6-7943b438188d" providerId="ADAL" clId="{E131A5BB-B796-434D-816A-C18D39C4B945}" dt="2024-05-03T13:22:55.855" v="40" actId="47"/>
        <pc:sldMkLst>
          <pc:docMk/>
          <pc:sldMk cId="2478644733" sldId="257"/>
        </pc:sldMkLst>
      </pc:sldChg>
      <pc:sldChg chg="del">
        <pc:chgData name="Louis Henderson" userId="cf3b0dec-cd42-4b8e-b4f6-7943b438188d" providerId="ADAL" clId="{E131A5BB-B796-434D-816A-C18D39C4B945}" dt="2024-05-03T13:22:55.855" v="40" actId="47"/>
        <pc:sldMkLst>
          <pc:docMk/>
          <pc:sldMk cId="3299474116" sldId="258"/>
        </pc:sldMkLst>
      </pc:sldChg>
      <pc:sldChg chg="addSp delSp modSp mod">
        <pc:chgData name="Louis Henderson" userId="cf3b0dec-cd42-4b8e-b4f6-7943b438188d" providerId="ADAL" clId="{E131A5BB-B796-434D-816A-C18D39C4B945}" dt="2024-05-03T13:22:48.613" v="39"/>
        <pc:sldMkLst>
          <pc:docMk/>
          <pc:sldMk cId="542085283" sldId="259"/>
        </pc:sldMkLst>
        <pc:spChg chg="mod">
          <ac:chgData name="Louis Henderson" userId="cf3b0dec-cd42-4b8e-b4f6-7943b438188d" providerId="ADAL" clId="{E131A5BB-B796-434D-816A-C18D39C4B945}" dt="2024-05-03T13:21:37.391" v="19" actId="20577"/>
          <ac:spMkLst>
            <pc:docMk/>
            <pc:sldMk cId="542085283" sldId="259"/>
            <ac:spMk id="2" creationId="{89CDDFA3-9340-4A09-0153-4B6857BD7BD3}"/>
          </ac:spMkLst>
        </pc:spChg>
        <pc:spChg chg="mod">
          <ac:chgData name="Louis Henderson" userId="cf3b0dec-cd42-4b8e-b4f6-7943b438188d" providerId="ADAL" clId="{E131A5BB-B796-434D-816A-C18D39C4B945}" dt="2024-05-03T13:22:48.613" v="39"/>
          <ac:spMkLst>
            <pc:docMk/>
            <pc:sldMk cId="542085283" sldId="259"/>
            <ac:spMk id="3" creationId="{0157071C-8456-A23B-EFA9-A727021DCD9D}"/>
          </ac:spMkLst>
        </pc:spChg>
        <pc:spChg chg="add del">
          <ac:chgData name="Louis Henderson" userId="cf3b0dec-cd42-4b8e-b4f6-7943b438188d" providerId="ADAL" clId="{E131A5BB-B796-434D-816A-C18D39C4B945}" dt="2024-05-03T13:21:53.362" v="22" actId="22"/>
          <ac:spMkLst>
            <pc:docMk/>
            <pc:sldMk cId="542085283" sldId="259"/>
            <ac:spMk id="7" creationId="{1E4D4C7E-F29C-8613-AC47-7C97209CAAB4}"/>
          </ac:spMkLst>
        </pc:spChg>
      </pc:sldChg>
      <pc:sldChg chg="modSp add mod">
        <pc:chgData name="Louis Henderson" userId="cf3b0dec-cd42-4b8e-b4f6-7943b438188d" providerId="ADAL" clId="{E131A5BB-B796-434D-816A-C18D39C4B945}" dt="2024-05-03T13:23:13.132" v="70" actId="20577"/>
        <pc:sldMkLst>
          <pc:docMk/>
          <pc:sldMk cId="374286390" sldId="260"/>
        </pc:sldMkLst>
        <pc:spChg chg="mod">
          <ac:chgData name="Louis Henderson" userId="cf3b0dec-cd42-4b8e-b4f6-7943b438188d" providerId="ADAL" clId="{E131A5BB-B796-434D-816A-C18D39C4B945}" dt="2024-05-03T13:23:09.332" v="69" actId="20577"/>
          <ac:spMkLst>
            <pc:docMk/>
            <pc:sldMk cId="374286390" sldId="260"/>
            <ac:spMk id="2" creationId="{89CDDFA3-9340-4A09-0153-4B6857BD7BD3}"/>
          </ac:spMkLst>
        </pc:spChg>
        <pc:spChg chg="mod">
          <ac:chgData name="Louis Henderson" userId="cf3b0dec-cd42-4b8e-b4f6-7943b438188d" providerId="ADAL" clId="{E131A5BB-B796-434D-816A-C18D39C4B945}" dt="2024-05-03T13:23:13.132" v="70" actId="20577"/>
          <ac:spMkLst>
            <pc:docMk/>
            <pc:sldMk cId="374286390" sldId="260"/>
            <ac:spMk id="3" creationId="{0157071C-8456-A23B-EFA9-A727021DCD9D}"/>
          </ac:spMkLst>
        </pc:spChg>
      </pc:sldChg>
      <pc:sldChg chg="del">
        <pc:chgData name="Louis Henderson" userId="cf3b0dec-cd42-4b8e-b4f6-7943b438188d" providerId="ADAL" clId="{E131A5BB-B796-434D-816A-C18D39C4B945}" dt="2024-05-03T13:22:55.855" v="40" actId="47"/>
        <pc:sldMkLst>
          <pc:docMk/>
          <pc:sldMk cId="665044212" sldId="260"/>
        </pc:sldMkLst>
      </pc:sldChg>
      <pc:sldChg chg="del">
        <pc:chgData name="Louis Henderson" userId="cf3b0dec-cd42-4b8e-b4f6-7943b438188d" providerId="ADAL" clId="{E131A5BB-B796-434D-816A-C18D39C4B945}" dt="2024-05-03T13:22:55.855" v="40" actId="47"/>
        <pc:sldMkLst>
          <pc:docMk/>
          <pc:sldMk cId="236488593" sldId="261"/>
        </pc:sldMkLst>
      </pc:sldChg>
      <pc:sldChg chg="del">
        <pc:chgData name="Louis Henderson" userId="cf3b0dec-cd42-4b8e-b4f6-7943b438188d" providerId="ADAL" clId="{E131A5BB-B796-434D-816A-C18D39C4B945}" dt="2024-05-03T13:22:55.855" v="40" actId="47"/>
        <pc:sldMkLst>
          <pc:docMk/>
          <pc:sldMk cId="4115944857" sldId="262"/>
        </pc:sldMkLst>
      </pc:sldChg>
      <pc:sldChg chg="del">
        <pc:chgData name="Louis Henderson" userId="cf3b0dec-cd42-4b8e-b4f6-7943b438188d" providerId="ADAL" clId="{E131A5BB-B796-434D-816A-C18D39C4B945}" dt="2024-05-03T13:22:55.855" v="40" actId="47"/>
        <pc:sldMkLst>
          <pc:docMk/>
          <pc:sldMk cId="175789221" sldId="263"/>
        </pc:sldMkLst>
      </pc:sldChg>
    </pc:docChg>
  </pc:docChgLst>
  <pc:docChgLst>
    <pc:chgData name="Louis Henderson" userId="cf3b0dec-cd42-4b8e-b4f6-7943b438188d" providerId="ADAL" clId="{E6D7AD2E-D068-4053-ADBE-CEE9759910B5}"/>
    <pc:docChg chg="undo redo custSel addSld delSld modSld sldOrd">
      <pc:chgData name="Louis Henderson" userId="cf3b0dec-cd42-4b8e-b4f6-7943b438188d" providerId="ADAL" clId="{E6D7AD2E-D068-4053-ADBE-CEE9759910B5}" dt="2023-11-28T14:28:57.218" v="1958" actId="20577"/>
      <pc:docMkLst>
        <pc:docMk/>
      </pc:docMkLst>
      <pc:sldChg chg="addSp modSp new mod">
        <pc:chgData name="Louis Henderson" userId="cf3b0dec-cd42-4b8e-b4f6-7943b438188d" providerId="ADAL" clId="{E6D7AD2E-D068-4053-ADBE-CEE9759910B5}" dt="2023-11-28T13:49:54.004" v="177" actId="1036"/>
        <pc:sldMkLst>
          <pc:docMk/>
          <pc:sldMk cId="2382012974" sldId="256"/>
        </pc:sldMkLst>
        <pc:spChg chg="mod">
          <ac:chgData name="Louis Henderson" userId="cf3b0dec-cd42-4b8e-b4f6-7943b438188d" providerId="ADAL" clId="{E6D7AD2E-D068-4053-ADBE-CEE9759910B5}" dt="2023-11-28T13:47:36.136" v="154" actId="2711"/>
          <ac:spMkLst>
            <pc:docMk/>
            <pc:sldMk cId="2382012974" sldId="256"/>
            <ac:spMk id="2" creationId="{2D8DE37A-C2A0-C89E-14A6-12B8CC87495E}"/>
          </ac:spMkLst>
        </pc:spChg>
        <pc:spChg chg="mod">
          <ac:chgData name="Louis Henderson" userId="cf3b0dec-cd42-4b8e-b4f6-7943b438188d" providerId="ADAL" clId="{E6D7AD2E-D068-4053-ADBE-CEE9759910B5}" dt="2023-11-28T13:49:54.004" v="177" actId="1036"/>
          <ac:spMkLst>
            <pc:docMk/>
            <pc:sldMk cId="2382012974" sldId="256"/>
            <ac:spMk id="3" creationId="{E38A2A68-FC1A-942A-46B1-BAADDDC48BB5}"/>
          </ac:spMkLst>
        </pc:spChg>
        <pc:picChg chg="add mod">
          <ac:chgData name="Louis Henderson" userId="cf3b0dec-cd42-4b8e-b4f6-7943b438188d" providerId="ADAL" clId="{E6D7AD2E-D068-4053-ADBE-CEE9759910B5}" dt="2023-11-28T13:46:28.349" v="82" actId="1076"/>
          <ac:picMkLst>
            <pc:docMk/>
            <pc:sldMk cId="2382012974" sldId="256"/>
            <ac:picMk id="1026" creationId="{2C2424D6-255C-67E8-18B8-7711EF10A735}"/>
          </ac:picMkLst>
        </pc:picChg>
      </pc:sldChg>
      <pc:sldChg chg="new del">
        <pc:chgData name="Louis Henderson" userId="cf3b0dec-cd42-4b8e-b4f6-7943b438188d" providerId="ADAL" clId="{E6D7AD2E-D068-4053-ADBE-CEE9759910B5}" dt="2023-11-28T13:49:46.174" v="157" actId="47"/>
        <pc:sldMkLst>
          <pc:docMk/>
          <pc:sldMk cId="2411187102" sldId="257"/>
        </pc:sldMkLst>
      </pc:sldChg>
      <pc:sldChg chg="addSp delSp modSp new mod">
        <pc:chgData name="Louis Henderson" userId="cf3b0dec-cd42-4b8e-b4f6-7943b438188d" providerId="ADAL" clId="{E6D7AD2E-D068-4053-ADBE-CEE9759910B5}" dt="2023-11-28T13:54:16.521" v="652" actId="20577"/>
        <pc:sldMkLst>
          <pc:docMk/>
          <pc:sldMk cId="2478644733" sldId="257"/>
        </pc:sldMkLst>
        <pc:spChg chg="add del mod">
          <ac:chgData name="Louis Henderson" userId="cf3b0dec-cd42-4b8e-b4f6-7943b438188d" providerId="ADAL" clId="{E6D7AD2E-D068-4053-ADBE-CEE9759910B5}" dt="2023-11-28T13:53:29.129" v="646" actId="2711"/>
          <ac:spMkLst>
            <pc:docMk/>
            <pc:sldMk cId="2478644733" sldId="257"/>
            <ac:spMk id="2" creationId="{89CDDFA3-9340-4A09-0153-4B6857BD7BD3}"/>
          </ac:spMkLst>
        </pc:spChg>
        <pc:spChg chg="mod">
          <ac:chgData name="Louis Henderson" userId="cf3b0dec-cd42-4b8e-b4f6-7943b438188d" providerId="ADAL" clId="{E6D7AD2E-D068-4053-ADBE-CEE9759910B5}" dt="2023-11-28T13:54:16.521" v="652" actId="20577"/>
          <ac:spMkLst>
            <pc:docMk/>
            <pc:sldMk cId="2478644733" sldId="257"/>
            <ac:spMk id="3" creationId="{0157071C-8456-A23B-EFA9-A727021DCD9D}"/>
          </ac:spMkLst>
        </pc:spChg>
        <pc:picChg chg="add mod">
          <ac:chgData name="Louis Henderson" userId="cf3b0dec-cd42-4b8e-b4f6-7943b438188d" providerId="ADAL" clId="{E6D7AD2E-D068-4053-ADBE-CEE9759910B5}" dt="2023-11-28T13:53:38.399" v="648"/>
          <ac:picMkLst>
            <pc:docMk/>
            <pc:sldMk cId="2478644733" sldId="257"/>
            <ac:picMk id="4" creationId="{9D02885E-AD8E-C978-6789-0A8540E8CB7F}"/>
          </ac:picMkLst>
        </pc:picChg>
      </pc:sldChg>
      <pc:sldChg chg="addSp modSp new mod">
        <pc:chgData name="Louis Henderson" userId="cf3b0dec-cd42-4b8e-b4f6-7943b438188d" providerId="ADAL" clId="{E6D7AD2E-D068-4053-ADBE-CEE9759910B5}" dt="2023-11-28T14:05:54.517" v="939" actId="5793"/>
        <pc:sldMkLst>
          <pc:docMk/>
          <pc:sldMk cId="1340582973" sldId="258"/>
        </pc:sldMkLst>
        <pc:spChg chg="mod">
          <ac:chgData name="Louis Henderson" userId="cf3b0dec-cd42-4b8e-b4f6-7943b438188d" providerId="ADAL" clId="{E6D7AD2E-D068-4053-ADBE-CEE9759910B5}" dt="2023-11-28T14:01:36.447" v="692" actId="20577"/>
          <ac:spMkLst>
            <pc:docMk/>
            <pc:sldMk cId="1340582973" sldId="258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05:54.517" v="939" actId="5793"/>
          <ac:spMkLst>
            <pc:docMk/>
            <pc:sldMk cId="1340582973" sldId="258"/>
            <ac:spMk id="3" creationId="{8920D437-5F41-7BD8-ED64-F0E2E04EB9B8}"/>
          </ac:spMkLst>
        </pc:spChg>
        <pc:picChg chg="add mod">
          <ac:chgData name="Louis Henderson" userId="cf3b0dec-cd42-4b8e-b4f6-7943b438188d" providerId="ADAL" clId="{E6D7AD2E-D068-4053-ADBE-CEE9759910B5}" dt="2023-11-28T14:01:26.281" v="655" actId="2711"/>
          <ac:picMkLst>
            <pc:docMk/>
            <pc:sldMk cId="1340582973" sldId="258"/>
            <ac:picMk id="4" creationId="{26E05231-5F3C-A2DD-A032-291F5C6ABF82}"/>
          </ac:picMkLst>
        </pc:picChg>
      </pc:sldChg>
      <pc:sldChg chg="modSp add mod">
        <pc:chgData name="Louis Henderson" userId="cf3b0dec-cd42-4b8e-b4f6-7943b438188d" providerId="ADAL" clId="{E6D7AD2E-D068-4053-ADBE-CEE9759910B5}" dt="2023-11-28T14:04:31.989" v="880" actId="20577"/>
        <pc:sldMkLst>
          <pc:docMk/>
          <pc:sldMk cId="2897399653" sldId="259"/>
        </pc:sldMkLst>
        <pc:spChg chg="mod">
          <ac:chgData name="Louis Henderson" userId="cf3b0dec-cd42-4b8e-b4f6-7943b438188d" providerId="ADAL" clId="{E6D7AD2E-D068-4053-ADBE-CEE9759910B5}" dt="2023-11-28T14:04:31.989" v="880" actId="20577"/>
          <ac:spMkLst>
            <pc:docMk/>
            <pc:sldMk cId="2897399653" sldId="259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02:51.221" v="716" actId="20577"/>
          <ac:spMkLst>
            <pc:docMk/>
            <pc:sldMk cId="2897399653" sldId="259"/>
            <ac:spMk id="3" creationId="{8920D437-5F41-7BD8-ED64-F0E2E04EB9B8}"/>
          </ac:spMkLst>
        </pc:spChg>
      </pc:sldChg>
      <pc:sldChg chg="modSp add mod">
        <pc:chgData name="Louis Henderson" userId="cf3b0dec-cd42-4b8e-b4f6-7943b438188d" providerId="ADAL" clId="{E6D7AD2E-D068-4053-ADBE-CEE9759910B5}" dt="2023-11-28T14:04:39.627" v="882" actId="20577"/>
        <pc:sldMkLst>
          <pc:docMk/>
          <pc:sldMk cId="1152527964" sldId="260"/>
        </pc:sldMkLst>
        <pc:spChg chg="mod">
          <ac:chgData name="Louis Henderson" userId="cf3b0dec-cd42-4b8e-b4f6-7943b438188d" providerId="ADAL" clId="{E6D7AD2E-D068-4053-ADBE-CEE9759910B5}" dt="2023-11-28T14:04:25.813" v="877" actId="20577"/>
          <ac:spMkLst>
            <pc:docMk/>
            <pc:sldMk cId="1152527964" sldId="260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04:39.627" v="882" actId="20577"/>
          <ac:spMkLst>
            <pc:docMk/>
            <pc:sldMk cId="1152527964" sldId="260"/>
            <ac:spMk id="3" creationId="{8920D437-5F41-7BD8-ED64-F0E2E04EB9B8}"/>
          </ac:spMkLst>
        </pc:spChg>
      </pc:sldChg>
      <pc:sldChg chg="addSp delSp modSp add mod">
        <pc:chgData name="Louis Henderson" userId="cf3b0dec-cd42-4b8e-b4f6-7943b438188d" providerId="ADAL" clId="{E6D7AD2E-D068-4053-ADBE-CEE9759910B5}" dt="2023-11-28T14:09:27.296" v="1128" actId="20577"/>
        <pc:sldMkLst>
          <pc:docMk/>
          <pc:sldMk cId="386020370" sldId="261"/>
        </pc:sldMkLst>
        <pc:spChg chg="mod">
          <ac:chgData name="Louis Henderson" userId="cf3b0dec-cd42-4b8e-b4f6-7943b438188d" providerId="ADAL" clId="{E6D7AD2E-D068-4053-ADBE-CEE9759910B5}" dt="2023-11-28T14:04:18.728" v="871" actId="20577"/>
          <ac:spMkLst>
            <pc:docMk/>
            <pc:sldMk cId="386020370" sldId="261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09:27.296" v="1128" actId="20577"/>
          <ac:spMkLst>
            <pc:docMk/>
            <pc:sldMk cId="386020370" sldId="261"/>
            <ac:spMk id="3" creationId="{8920D437-5F41-7BD8-ED64-F0E2E04EB9B8}"/>
          </ac:spMkLst>
        </pc:spChg>
        <pc:picChg chg="add del">
          <ac:chgData name="Louis Henderson" userId="cf3b0dec-cd42-4b8e-b4f6-7943b438188d" providerId="ADAL" clId="{E6D7AD2E-D068-4053-ADBE-CEE9759910B5}" dt="2023-11-28T14:08:14.342" v="1051" actId="478"/>
          <ac:picMkLst>
            <pc:docMk/>
            <pc:sldMk cId="386020370" sldId="261"/>
            <ac:picMk id="3074" creationId="{3EB4D292-1076-B10E-2D82-953FEA9878CF}"/>
          </ac:picMkLst>
        </pc:picChg>
      </pc:sldChg>
      <pc:sldChg chg="modSp add mod">
        <pc:chgData name="Louis Henderson" userId="cf3b0dec-cd42-4b8e-b4f6-7943b438188d" providerId="ADAL" clId="{E6D7AD2E-D068-4053-ADBE-CEE9759910B5}" dt="2023-11-28T14:04:14.485" v="870" actId="20577"/>
        <pc:sldMkLst>
          <pc:docMk/>
          <pc:sldMk cId="1167858623" sldId="262"/>
        </pc:sldMkLst>
        <pc:spChg chg="mod">
          <ac:chgData name="Louis Henderson" userId="cf3b0dec-cd42-4b8e-b4f6-7943b438188d" providerId="ADAL" clId="{E6D7AD2E-D068-4053-ADBE-CEE9759910B5}" dt="2023-11-28T14:04:14.485" v="870" actId="20577"/>
          <ac:spMkLst>
            <pc:docMk/>
            <pc:sldMk cId="1167858623" sldId="262"/>
            <ac:spMk id="2" creationId="{BA337AFA-68F5-CB1C-E168-C35F89F2402C}"/>
          </ac:spMkLst>
        </pc:spChg>
      </pc:sldChg>
      <pc:sldChg chg="modSp add mod ord">
        <pc:chgData name="Louis Henderson" userId="cf3b0dec-cd42-4b8e-b4f6-7943b438188d" providerId="ADAL" clId="{E6D7AD2E-D068-4053-ADBE-CEE9759910B5}" dt="2023-11-28T14:18:40.705" v="1375" actId="113"/>
        <pc:sldMkLst>
          <pc:docMk/>
          <pc:sldMk cId="747712530" sldId="263"/>
        </pc:sldMkLst>
        <pc:spChg chg="mod">
          <ac:chgData name="Louis Henderson" userId="cf3b0dec-cd42-4b8e-b4f6-7943b438188d" providerId="ADAL" clId="{E6D7AD2E-D068-4053-ADBE-CEE9759910B5}" dt="2023-11-28T14:06:27.162" v="966" actId="20577"/>
          <ac:spMkLst>
            <pc:docMk/>
            <pc:sldMk cId="747712530" sldId="263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18:40.705" v="1375" actId="113"/>
          <ac:spMkLst>
            <pc:docMk/>
            <pc:sldMk cId="747712530" sldId="263"/>
            <ac:spMk id="3" creationId="{8920D437-5F41-7BD8-ED64-F0E2E04EB9B8}"/>
          </ac:spMkLst>
        </pc:spChg>
      </pc:sldChg>
      <pc:sldChg chg="modSp add mod">
        <pc:chgData name="Louis Henderson" userId="cf3b0dec-cd42-4b8e-b4f6-7943b438188d" providerId="ADAL" clId="{E6D7AD2E-D068-4053-ADBE-CEE9759910B5}" dt="2023-11-28T14:14:00.033" v="1185" actId="20577"/>
        <pc:sldMkLst>
          <pc:docMk/>
          <pc:sldMk cId="3592292893" sldId="264"/>
        </pc:sldMkLst>
        <pc:spChg chg="mod">
          <ac:chgData name="Louis Henderson" userId="cf3b0dec-cd42-4b8e-b4f6-7943b438188d" providerId="ADAL" clId="{E6D7AD2E-D068-4053-ADBE-CEE9759910B5}" dt="2023-11-28T14:13:24.854" v="1157" actId="20577"/>
          <ac:spMkLst>
            <pc:docMk/>
            <pc:sldMk cId="3592292893" sldId="264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14:00.033" v="1185" actId="20577"/>
          <ac:spMkLst>
            <pc:docMk/>
            <pc:sldMk cId="3592292893" sldId="264"/>
            <ac:spMk id="3" creationId="{8920D437-5F41-7BD8-ED64-F0E2E04EB9B8}"/>
          </ac:spMkLst>
        </pc:spChg>
      </pc:sldChg>
      <pc:sldChg chg="modSp add mod">
        <pc:chgData name="Louis Henderson" userId="cf3b0dec-cd42-4b8e-b4f6-7943b438188d" providerId="ADAL" clId="{E6D7AD2E-D068-4053-ADBE-CEE9759910B5}" dt="2023-11-28T14:16:02.656" v="1227" actId="20577"/>
        <pc:sldMkLst>
          <pc:docMk/>
          <pc:sldMk cId="2691102018" sldId="265"/>
        </pc:sldMkLst>
        <pc:spChg chg="mod">
          <ac:chgData name="Louis Henderson" userId="cf3b0dec-cd42-4b8e-b4f6-7943b438188d" providerId="ADAL" clId="{E6D7AD2E-D068-4053-ADBE-CEE9759910B5}" dt="2023-11-28T14:15:17.663" v="1216" actId="20577"/>
          <ac:spMkLst>
            <pc:docMk/>
            <pc:sldMk cId="2691102018" sldId="265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16:02.656" v="1227" actId="20577"/>
          <ac:spMkLst>
            <pc:docMk/>
            <pc:sldMk cId="2691102018" sldId="265"/>
            <ac:spMk id="3" creationId="{8920D437-5F41-7BD8-ED64-F0E2E04EB9B8}"/>
          </ac:spMkLst>
        </pc:spChg>
      </pc:sldChg>
      <pc:sldChg chg="modSp add mod ord">
        <pc:chgData name="Louis Henderson" userId="cf3b0dec-cd42-4b8e-b4f6-7943b438188d" providerId="ADAL" clId="{E6D7AD2E-D068-4053-ADBE-CEE9759910B5}" dt="2023-11-28T14:28:57.218" v="1958" actId="20577"/>
        <pc:sldMkLst>
          <pc:docMk/>
          <pc:sldMk cId="1428228522" sldId="266"/>
        </pc:sldMkLst>
        <pc:spChg chg="mod">
          <ac:chgData name="Louis Henderson" userId="cf3b0dec-cd42-4b8e-b4f6-7943b438188d" providerId="ADAL" clId="{E6D7AD2E-D068-4053-ADBE-CEE9759910B5}" dt="2023-11-28T14:16:19.222" v="1259" actId="20577"/>
          <ac:spMkLst>
            <pc:docMk/>
            <pc:sldMk cId="1428228522" sldId="266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28:57.218" v="1958" actId="20577"/>
          <ac:spMkLst>
            <pc:docMk/>
            <pc:sldMk cId="1428228522" sldId="266"/>
            <ac:spMk id="3" creationId="{8920D437-5F41-7BD8-ED64-F0E2E04EB9B8}"/>
          </ac:spMkLst>
        </pc:spChg>
      </pc:sldChg>
      <pc:sldChg chg="modSp add mod ord">
        <pc:chgData name="Louis Henderson" userId="cf3b0dec-cd42-4b8e-b4f6-7943b438188d" providerId="ADAL" clId="{E6D7AD2E-D068-4053-ADBE-CEE9759910B5}" dt="2023-11-28T14:17:51.297" v="1372" actId="20577"/>
        <pc:sldMkLst>
          <pc:docMk/>
          <pc:sldMk cId="3326483419" sldId="267"/>
        </pc:sldMkLst>
        <pc:spChg chg="mod">
          <ac:chgData name="Louis Henderson" userId="cf3b0dec-cd42-4b8e-b4f6-7943b438188d" providerId="ADAL" clId="{E6D7AD2E-D068-4053-ADBE-CEE9759910B5}" dt="2023-11-28T14:17:08.875" v="1319" actId="20577"/>
          <ac:spMkLst>
            <pc:docMk/>
            <pc:sldMk cId="3326483419" sldId="267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17:51.297" v="1372" actId="20577"/>
          <ac:spMkLst>
            <pc:docMk/>
            <pc:sldMk cId="3326483419" sldId="267"/>
            <ac:spMk id="3" creationId="{8920D437-5F41-7BD8-ED64-F0E2E04EB9B8}"/>
          </ac:spMkLst>
        </pc:spChg>
      </pc:sldChg>
      <pc:sldChg chg="modSp add mod ord">
        <pc:chgData name="Louis Henderson" userId="cf3b0dec-cd42-4b8e-b4f6-7943b438188d" providerId="ADAL" clId="{E6D7AD2E-D068-4053-ADBE-CEE9759910B5}" dt="2023-11-28T14:28:31.073" v="1957" actId="20577"/>
        <pc:sldMkLst>
          <pc:docMk/>
          <pc:sldMk cId="4083431772" sldId="268"/>
        </pc:sldMkLst>
        <pc:spChg chg="mod">
          <ac:chgData name="Louis Henderson" userId="cf3b0dec-cd42-4b8e-b4f6-7943b438188d" providerId="ADAL" clId="{E6D7AD2E-D068-4053-ADBE-CEE9759910B5}" dt="2023-11-28T14:20:40.460" v="1411" actId="20577"/>
          <ac:spMkLst>
            <pc:docMk/>
            <pc:sldMk cId="4083431772" sldId="268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28:31.073" v="1957" actId="20577"/>
          <ac:spMkLst>
            <pc:docMk/>
            <pc:sldMk cId="4083431772" sldId="268"/>
            <ac:spMk id="3" creationId="{8920D437-5F41-7BD8-ED64-F0E2E04EB9B8}"/>
          </ac:spMkLst>
        </pc:spChg>
      </pc:sldChg>
    </pc:docChg>
  </pc:docChgLst>
  <pc:docChgLst>
    <pc:chgData name="Louis Henderson" userId="cf3b0dec-cd42-4b8e-b4f6-7943b438188d" providerId="ADAL" clId="{6961B3FA-0A69-4477-A127-A4AFC7ACB83C}"/>
    <pc:docChg chg="undo redo custSel addSld delSld modSld sldOrd">
      <pc:chgData name="Louis Henderson" userId="cf3b0dec-cd42-4b8e-b4f6-7943b438188d" providerId="ADAL" clId="{6961B3FA-0A69-4477-A127-A4AFC7ACB83C}" dt="2024-06-24T10:33:59.066" v="10839" actId="6549"/>
      <pc:docMkLst>
        <pc:docMk/>
      </pc:docMkLst>
      <pc:sldChg chg="modSp mod">
        <pc:chgData name="Louis Henderson" userId="cf3b0dec-cd42-4b8e-b4f6-7943b438188d" providerId="ADAL" clId="{6961B3FA-0A69-4477-A127-A4AFC7ACB83C}" dt="2024-06-20T12:24:02.756" v="1530" actId="20577"/>
        <pc:sldMkLst>
          <pc:docMk/>
          <pc:sldMk cId="2382012974" sldId="256"/>
        </pc:sldMkLst>
        <pc:spChg chg="mod">
          <ac:chgData name="Louis Henderson" userId="cf3b0dec-cd42-4b8e-b4f6-7943b438188d" providerId="ADAL" clId="{6961B3FA-0A69-4477-A127-A4AFC7ACB83C}" dt="2024-06-20T12:24:02.756" v="1530" actId="20577"/>
          <ac:spMkLst>
            <pc:docMk/>
            <pc:sldMk cId="2382012974" sldId="256"/>
            <ac:spMk id="3" creationId="{E38A2A68-FC1A-942A-46B1-BAADDDC48BB5}"/>
          </ac:spMkLst>
        </pc:spChg>
      </pc:sldChg>
      <pc:sldChg chg="modSp mod">
        <pc:chgData name="Louis Henderson" userId="cf3b0dec-cd42-4b8e-b4f6-7943b438188d" providerId="ADAL" clId="{6961B3FA-0A69-4477-A127-A4AFC7ACB83C}" dt="2024-06-24T10:33:59.066" v="10839" actId="6549"/>
        <pc:sldMkLst>
          <pc:docMk/>
          <pc:sldMk cId="542085283" sldId="259"/>
        </pc:sldMkLst>
        <pc:spChg chg="mod">
          <ac:chgData name="Louis Henderson" userId="cf3b0dec-cd42-4b8e-b4f6-7943b438188d" providerId="ADAL" clId="{6961B3FA-0A69-4477-A127-A4AFC7ACB83C}" dt="2024-06-22T18:37:59.223" v="6614" actId="20577"/>
          <ac:spMkLst>
            <pc:docMk/>
            <pc:sldMk cId="542085283" sldId="259"/>
            <ac:spMk id="2" creationId="{89CDDFA3-9340-4A09-0153-4B6857BD7BD3}"/>
          </ac:spMkLst>
        </pc:spChg>
        <pc:spChg chg="mod">
          <ac:chgData name="Louis Henderson" userId="cf3b0dec-cd42-4b8e-b4f6-7943b438188d" providerId="ADAL" clId="{6961B3FA-0A69-4477-A127-A4AFC7ACB83C}" dt="2024-06-24T10:33:59.066" v="10839" actId="6549"/>
          <ac:spMkLst>
            <pc:docMk/>
            <pc:sldMk cId="542085283" sldId="259"/>
            <ac:spMk id="3" creationId="{0157071C-8456-A23B-EFA9-A727021DCD9D}"/>
          </ac:spMkLst>
        </pc:spChg>
      </pc:sldChg>
      <pc:sldChg chg="modSp add mod ord">
        <pc:chgData name="Louis Henderson" userId="cf3b0dec-cd42-4b8e-b4f6-7943b438188d" providerId="ADAL" clId="{6961B3FA-0A69-4477-A127-A4AFC7ACB83C}" dt="2024-06-22T18:39:31.647" v="6807" actId="115"/>
        <pc:sldMkLst>
          <pc:docMk/>
          <pc:sldMk cId="1438837950" sldId="260"/>
        </pc:sldMkLst>
        <pc:spChg chg="mod">
          <ac:chgData name="Louis Henderson" userId="cf3b0dec-cd42-4b8e-b4f6-7943b438188d" providerId="ADAL" clId="{6961B3FA-0A69-4477-A127-A4AFC7ACB83C}" dt="2024-06-21T11:33:21.131" v="3087" actId="20577"/>
          <ac:spMkLst>
            <pc:docMk/>
            <pc:sldMk cId="1438837950" sldId="260"/>
            <ac:spMk id="2" creationId="{89CDDFA3-9340-4A09-0153-4B6857BD7BD3}"/>
          </ac:spMkLst>
        </pc:spChg>
        <pc:spChg chg="mod">
          <ac:chgData name="Louis Henderson" userId="cf3b0dec-cd42-4b8e-b4f6-7943b438188d" providerId="ADAL" clId="{6961B3FA-0A69-4477-A127-A4AFC7ACB83C}" dt="2024-06-22T18:39:31.647" v="6807" actId="115"/>
          <ac:spMkLst>
            <pc:docMk/>
            <pc:sldMk cId="1438837950" sldId="260"/>
            <ac:spMk id="3" creationId="{0157071C-8456-A23B-EFA9-A727021DCD9D}"/>
          </ac:spMkLst>
        </pc:spChg>
      </pc:sldChg>
      <pc:sldChg chg="addSp delSp modSp add mod ord modAnim">
        <pc:chgData name="Louis Henderson" userId="cf3b0dec-cd42-4b8e-b4f6-7943b438188d" providerId="ADAL" clId="{6961B3FA-0A69-4477-A127-A4AFC7ACB83C}" dt="2024-06-20T12:49:19.516" v="1648"/>
        <pc:sldMkLst>
          <pc:docMk/>
          <pc:sldMk cId="2109292891" sldId="261"/>
        </pc:sldMkLst>
        <pc:spChg chg="del">
          <ac:chgData name="Louis Henderson" userId="cf3b0dec-cd42-4b8e-b4f6-7943b438188d" providerId="ADAL" clId="{6961B3FA-0A69-4477-A127-A4AFC7ACB83C}" dt="2024-06-20T12:48:04.465" v="1545" actId="478"/>
          <ac:spMkLst>
            <pc:docMk/>
            <pc:sldMk cId="2109292891" sldId="261"/>
            <ac:spMk id="2" creationId="{89CDDFA3-9340-4A09-0153-4B6857BD7BD3}"/>
          </ac:spMkLst>
        </pc:spChg>
        <pc:spChg chg="mod">
          <ac:chgData name="Louis Henderson" userId="cf3b0dec-cd42-4b8e-b4f6-7943b438188d" providerId="ADAL" clId="{6961B3FA-0A69-4477-A127-A4AFC7ACB83C}" dt="2024-06-20T12:49:10.388" v="1647" actId="20577"/>
          <ac:spMkLst>
            <pc:docMk/>
            <pc:sldMk cId="2109292891" sldId="261"/>
            <ac:spMk id="3" creationId="{0157071C-8456-A23B-EFA9-A727021DCD9D}"/>
          </ac:spMkLst>
        </pc:spChg>
        <pc:spChg chg="add del mod">
          <ac:chgData name="Louis Henderson" userId="cf3b0dec-cd42-4b8e-b4f6-7943b438188d" providerId="ADAL" clId="{6961B3FA-0A69-4477-A127-A4AFC7ACB83C}" dt="2024-06-20T12:48:07.435" v="1546" actId="478"/>
          <ac:spMkLst>
            <pc:docMk/>
            <pc:sldMk cId="2109292891" sldId="261"/>
            <ac:spMk id="6" creationId="{FCE55429-D054-4C54-A4DE-D7CEA90BD9DB}"/>
          </ac:spMkLst>
        </pc:spChg>
      </pc:sldChg>
      <pc:sldChg chg="addSp modSp new mod setBg">
        <pc:chgData name="Louis Henderson" userId="cf3b0dec-cd42-4b8e-b4f6-7943b438188d" providerId="ADAL" clId="{6961B3FA-0A69-4477-A127-A4AFC7ACB83C}" dt="2024-06-20T10:52:41.675" v="681" actId="207"/>
        <pc:sldMkLst>
          <pc:docMk/>
          <pc:sldMk cId="3966464463" sldId="262"/>
        </pc:sldMkLst>
        <pc:spChg chg="add mod">
          <ac:chgData name="Louis Henderson" userId="cf3b0dec-cd42-4b8e-b4f6-7943b438188d" providerId="ADAL" clId="{6961B3FA-0A69-4477-A127-A4AFC7ACB83C}" dt="2024-06-20T10:52:41.675" v="681" actId="207"/>
          <ac:spMkLst>
            <pc:docMk/>
            <pc:sldMk cId="3966464463" sldId="262"/>
            <ac:spMk id="4" creationId="{798F2139-2EAA-A0AD-EEAB-08227384A891}"/>
          </ac:spMkLst>
        </pc:spChg>
        <pc:spChg chg="add">
          <ac:chgData name="Louis Henderson" userId="cf3b0dec-cd42-4b8e-b4f6-7943b438188d" providerId="ADAL" clId="{6961B3FA-0A69-4477-A127-A4AFC7ACB83C}" dt="2024-06-20T10:50:20.724" v="612" actId="26606"/>
          <ac:spMkLst>
            <pc:docMk/>
            <pc:sldMk cId="3966464463" sldId="262"/>
            <ac:spMk id="8" creationId="{42A4FC2C-047E-45A5-965D-8E1E3BF09BC6}"/>
          </ac:spMkLst>
        </pc:spChg>
        <pc:picChg chg="add mod">
          <ac:chgData name="Louis Henderson" userId="cf3b0dec-cd42-4b8e-b4f6-7943b438188d" providerId="ADAL" clId="{6961B3FA-0A69-4477-A127-A4AFC7ACB83C}" dt="2024-06-20T10:50:20.724" v="612" actId="26606"/>
          <ac:picMkLst>
            <pc:docMk/>
            <pc:sldMk cId="3966464463" sldId="262"/>
            <ac:picMk id="3" creationId="{11521120-FA8F-00BF-6F57-5E40CDFB21CD}"/>
          </ac:picMkLst>
        </pc:picChg>
      </pc:sldChg>
      <pc:sldChg chg="modSp add mod ord">
        <pc:chgData name="Louis Henderson" userId="cf3b0dec-cd42-4b8e-b4f6-7943b438188d" providerId="ADAL" clId="{6961B3FA-0A69-4477-A127-A4AFC7ACB83C}" dt="2024-06-21T09:15:41.432" v="3028" actId="20577"/>
        <pc:sldMkLst>
          <pc:docMk/>
          <pc:sldMk cId="1209276650" sldId="263"/>
        </pc:sldMkLst>
        <pc:spChg chg="mod">
          <ac:chgData name="Louis Henderson" userId="cf3b0dec-cd42-4b8e-b4f6-7943b438188d" providerId="ADAL" clId="{6961B3FA-0A69-4477-A127-A4AFC7ACB83C}" dt="2024-06-21T09:15:41.432" v="3028" actId="20577"/>
          <ac:spMkLst>
            <pc:docMk/>
            <pc:sldMk cId="1209276650" sldId="263"/>
            <ac:spMk id="3" creationId="{0157071C-8456-A23B-EFA9-A727021DCD9D}"/>
          </ac:spMkLst>
        </pc:spChg>
      </pc:sldChg>
      <pc:sldChg chg="addSp modSp add mod ord">
        <pc:chgData name="Louis Henderson" userId="cf3b0dec-cd42-4b8e-b4f6-7943b438188d" providerId="ADAL" clId="{6961B3FA-0A69-4477-A127-A4AFC7ACB83C}" dt="2024-06-22T08:08:02.371" v="4513" actId="20577"/>
        <pc:sldMkLst>
          <pc:docMk/>
          <pc:sldMk cId="4044024916" sldId="264"/>
        </pc:sldMkLst>
        <pc:spChg chg="mod">
          <ac:chgData name="Louis Henderson" userId="cf3b0dec-cd42-4b8e-b4f6-7943b438188d" providerId="ADAL" clId="{6961B3FA-0A69-4477-A127-A4AFC7ACB83C}" dt="2024-06-20T10:57:36.931" v="1050" actId="20577"/>
          <ac:spMkLst>
            <pc:docMk/>
            <pc:sldMk cId="4044024916" sldId="264"/>
            <ac:spMk id="2" creationId="{89CDDFA3-9340-4A09-0153-4B6857BD7BD3}"/>
          </ac:spMkLst>
        </pc:spChg>
        <pc:spChg chg="mod">
          <ac:chgData name="Louis Henderson" userId="cf3b0dec-cd42-4b8e-b4f6-7943b438188d" providerId="ADAL" clId="{6961B3FA-0A69-4477-A127-A4AFC7ACB83C}" dt="2024-06-22T08:08:02.371" v="4513" actId="20577"/>
          <ac:spMkLst>
            <pc:docMk/>
            <pc:sldMk cId="4044024916" sldId="264"/>
            <ac:spMk id="3" creationId="{0157071C-8456-A23B-EFA9-A727021DCD9D}"/>
          </ac:spMkLst>
        </pc:spChg>
        <pc:spChg chg="add mod">
          <ac:chgData name="Louis Henderson" userId="cf3b0dec-cd42-4b8e-b4f6-7943b438188d" providerId="ADAL" clId="{6961B3FA-0A69-4477-A127-A4AFC7ACB83C}" dt="2024-06-22T08:07:33.063" v="4474" actId="1035"/>
          <ac:spMkLst>
            <pc:docMk/>
            <pc:sldMk cId="4044024916" sldId="264"/>
            <ac:spMk id="6" creationId="{A5A69FCC-18FB-95FF-9D23-688E7C4ABF04}"/>
          </ac:spMkLst>
        </pc:spChg>
        <pc:graphicFrameChg chg="add mod modGraphic">
          <ac:chgData name="Louis Henderson" userId="cf3b0dec-cd42-4b8e-b4f6-7943b438188d" providerId="ADAL" clId="{6961B3FA-0A69-4477-A127-A4AFC7ACB83C}" dt="2024-06-22T08:07:33.063" v="4474" actId="1035"/>
          <ac:graphicFrameMkLst>
            <pc:docMk/>
            <pc:sldMk cId="4044024916" sldId="264"/>
            <ac:graphicFrameMk id="5" creationId="{CB16F152-DA3E-1E06-C705-3AFC1E4D95EF}"/>
          </ac:graphicFrameMkLst>
        </pc:graphicFrameChg>
      </pc:sldChg>
      <pc:sldChg chg="addSp modSp new mod ord setBg">
        <pc:chgData name="Louis Henderson" userId="cf3b0dec-cd42-4b8e-b4f6-7943b438188d" providerId="ADAL" clId="{6961B3FA-0A69-4477-A127-A4AFC7ACB83C}" dt="2024-06-22T14:11:36.497" v="6156"/>
        <pc:sldMkLst>
          <pc:docMk/>
          <pc:sldMk cId="1434976970" sldId="265"/>
        </pc:sldMkLst>
        <pc:spChg chg="add mod">
          <ac:chgData name="Louis Henderson" userId="cf3b0dec-cd42-4b8e-b4f6-7943b438188d" providerId="ADAL" clId="{6961B3FA-0A69-4477-A127-A4AFC7ACB83C}" dt="2024-06-20T11:48:33.906" v="1184" actId="20577"/>
          <ac:spMkLst>
            <pc:docMk/>
            <pc:sldMk cId="1434976970" sldId="265"/>
            <ac:spMk id="2" creationId="{26144078-7F4B-DE17-3725-402AB635CCFC}"/>
          </ac:spMkLst>
        </pc:spChg>
        <pc:spChg chg="add">
          <ac:chgData name="Louis Henderson" userId="cf3b0dec-cd42-4b8e-b4f6-7943b438188d" providerId="ADAL" clId="{6961B3FA-0A69-4477-A127-A4AFC7ACB83C}" dt="2024-06-20T11:47:47.234" v="1149" actId="26606"/>
          <ac:spMkLst>
            <pc:docMk/>
            <pc:sldMk cId="1434976970" sldId="265"/>
            <ac:spMk id="1031" creationId="{42A4FC2C-047E-45A5-965D-8E1E3BF09BC6}"/>
          </ac:spMkLst>
        </pc:spChg>
        <pc:picChg chg="add mod">
          <ac:chgData name="Louis Henderson" userId="cf3b0dec-cd42-4b8e-b4f6-7943b438188d" providerId="ADAL" clId="{6961B3FA-0A69-4477-A127-A4AFC7ACB83C}" dt="2024-06-20T11:47:47.234" v="1149" actId="26606"/>
          <ac:picMkLst>
            <pc:docMk/>
            <pc:sldMk cId="1434976970" sldId="265"/>
            <ac:picMk id="1026" creationId="{36D4AAB9-F292-0BD1-102A-FE262A06979E}"/>
          </ac:picMkLst>
        </pc:picChg>
        <pc:picChg chg="add">
          <ac:chgData name="Louis Henderson" userId="cf3b0dec-cd42-4b8e-b4f6-7943b438188d" providerId="ADAL" clId="{6961B3FA-0A69-4477-A127-A4AFC7ACB83C}" dt="2024-06-20T11:48:03.220" v="1150"/>
          <ac:picMkLst>
            <pc:docMk/>
            <pc:sldMk cId="1434976970" sldId="265"/>
            <ac:picMk id="1028" creationId="{5C7244B2-8A4F-883B-031E-458C4ABC2FEF}"/>
          </ac:picMkLst>
        </pc:picChg>
      </pc:sldChg>
      <pc:sldChg chg="modSp add mod">
        <pc:chgData name="Louis Henderson" userId="cf3b0dec-cd42-4b8e-b4f6-7943b438188d" providerId="ADAL" clId="{6961B3FA-0A69-4477-A127-A4AFC7ACB83C}" dt="2024-06-21T09:01:17.832" v="2439" actId="27636"/>
        <pc:sldMkLst>
          <pc:docMk/>
          <pc:sldMk cId="3034287358" sldId="266"/>
        </pc:sldMkLst>
        <pc:spChg chg="mod">
          <ac:chgData name="Louis Henderson" userId="cf3b0dec-cd42-4b8e-b4f6-7943b438188d" providerId="ADAL" clId="{6961B3FA-0A69-4477-A127-A4AFC7ACB83C}" dt="2024-06-21T09:01:17.832" v="2439" actId="27636"/>
          <ac:spMkLst>
            <pc:docMk/>
            <pc:sldMk cId="3034287358" sldId="266"/>
            <ac:spMk id="3" creationId="{0157071C-8456-A23B-EFA9-A727021DCD9D}"/>
          </ac:spMkLst>
        </pc:spChg>
      </pc:sldChg>
      <pc:sldChg chg="modSp add mod ord">
        <pc:chgData name="Louis Henderson" userId="cf3b0dec-cd42-4b8e-b4f6-7943b438188d" providerId="ADAL" clId="{6961B3FA-0A69-4477-A127-A4AFC7ACB83C}" dt="2024-06-21T14:35:26.220" v="3621" actId="20577"/>
        <pc:sldMkLst>
          <pc:docMk/>
          <pc:sldMk cId="1497576264" sldId="267"/>
        </pc:sldMkLst>
        <pc:spChg chg="mod">
          <ac:chgData name="Louis Henderson" userId="cf3b0dec-cd42-4b8e-b4f6-7943b438188d" providerId="ADAL" clId="{6961B3FA-0A69-4477-A127-A4AFC7ACB83C}" dt="2024-06-21T13:53:52.386" v="3491" actId="20577"/>
          <ac:spMkLst>
            <pc:docMk/>
            <pc:sldMk cId="1497576264" sldId="267"/>
            <ac:spMk id="2" creationId="{89CDDFA3-9340-4A09-0153-4B6857BD7BD3}"/>
          </ac:spMkLst>
        </pc:spChg>
        <pc:spChg chg="mod">
          <ac:chgData name="Louis Henderson" userId="cf3b0dec-cd42-4b8e-b4f6-7943b438188d" providerId="ADAL" clId="{6961B3FA-0A69-4477-A127-A4AFC7ACB83C}" dt="2024-06-21T14:35:26.220" v="3621" actId="20577"/>
          <ac:spMkLst>
            <pc:docMk/>
            <pc:sldMk cId="1497576264" sldId="267"/>
            <ac:spMk id="3" creationId="{0157071C-8456-A23B-EFA9-A727021DCD9D}"/>
          </ac:spMkLst>
        </pc:spChg>
      </pc:sldChg>
      <pc:sldChg chg="modSp add del mod ord">
        <pc:chgData name="Louis Henderson" userId="cf3b0dec-cd42-4b8e-b4f6-7943b438188d" providerId="ADAL" clId="{6961B3FA-0A69-4477-A127-A4AFC7ACB83C}" dt="2024-06-22T08:08:44" v="4515" actId="47"/>
        <pc:sldMkLst>
          <pc:docMk/>
          <pc:sldMk cId="1004733468" sldId="268"/>
        </pc:sldMkLst>
        <pc:spChg chg="mod">
          <ac:chgData name="Louis Henderson" userId="cf3b0dec-cd42-4b8e-b4f6-7943b438188d" providerId="ADAL" clId="{6961B3FA-0A69-4477-A127-A4AFC7ACB83C}" dt="2024-06-21T09:04:34.536" v="2489" actId="20577"/>
          <ac:spMkLst>
            <pc:docMk/>
            <pc:sldMk cId="1004733468" sldId="268"/>
            <ac:spMk id="3" creationId="{0157071C-8456-A23B-EFA9-A727021DCD9D}"/>
          </ac:spMkLst>
        </pc:spChg>
      </pc:sldChg>
      <pc:sldChg chg="modSp add mod">
        <pc:chgData name="Louis Henderson" userId="cf3b0dec-cd42-4b8e-b4f6-7943b438188d" providerId="ADAL" clId="{6961B3FA-0A69-4477-A127-A4AFC7ACB83C}" dt="2024-06-21T14:39:23.480" v="4126" actId="20577"/>
        <pc:sldMkLst>
          <pc:docMk/>
          <pc:sldMk cId="1656574904" sldId="269"/>
        </pc:sldMkLst>
        <pc:spChg chg="mod">
          <ac:chgData name="Louis Henderson" userId="cf3b0dec-cd42-4b8e-b4f6-7943b438188d" providerId="ADAL" clId="{6961B3FA-0A69-4477-A127-A4AFC7ACB83C}" dt="2024-06-21T13:57:57.297" v="3517" actId="20577"/>
          <ac:spMkLst>
            <pc:docMk/>
            <pc:sldMk cId="1656574904" sldId="269"/>
            <ac:spMk id="2" creationId="{89CDDFA3-9340-4A09-0153-4B6857BD7BD3}"/>
          </ac:spMkLst>
        </pc:spChg>
        <pc:spChg chg="mod">
          <ac:chgData name="Louis Henderson" userId="cf3b0dec-cd42-4b8e-b4f6-7943b438188d" providerId="ADAL" clId="{6961B3FA-0A69-4477-A127-A4AFC7ACB83C}" dt="2024-06-21T14:39:23.480" v="4126" actId="20577"/>
          <ac:spMkLst>
            <pc:docMk/>
            <pc:sldMk cId="1656574904" sldId="269"/>
            <ac:spMk id="3" creationId="{0157071C-8456-A23B-EFA9-A727021DCD9D}"/>
          </ac:spMkLst>
        </pc:spChg>
      </pc:sldChg>
      <pc:sldChg chg="addSp delSp modSp add mod">
        <pc:chgData name="Louis Henderson" userId="cf3b0dec-cd42-4b8e-b4f6-7943b438188d" providerId="ADAL" clId="{6961B3FA-0A69-4477-A127-A4AFC7ACB83C}" dt="2024-06-21T13:50:29.297" v="3443" actId="22"/>
        <pc:sldMkLst>
          <pc:docMk/>
          <pc:sldMk cId="34516812" sldId="270"/>
        </pc:sldMkLst>
        <pc:spChg chg="del mod">
          <ac:chgData name="Louis Henderson" userId="cf3b0dec-cd42-4b8e-b4f6-7943b438188d" providerId="ADAL" clId="{6961B3FA-0A69-4477-A127-A4AFC7ACB83C}" dt="2024-06-21T13:11:30.787" v="3337" actId="22"/>
          <ac:spMkLst>
            <pc:docMk/>
            <pc:sldMk cId="34516812" sldId="270"/>
            <ac:spMk id="3" creationId="{0157071C-8456-A23B-EFA9-A727021DCD9D}"/>
          </ac:spMkLst>
        </pc:spChg>
        <pc:spChg chg="add del mod">
          <ac:chgData name="Louis Henderson" userId="cf3b0dec-cd42-4b8e-b4f6-7943b438188d" providerId="ADAL" clId="{6961B3FA-0A69-4477-A127-A4AFC7ACB83C}" dt="2024-06-21T13:50:29.297" v="3443" actId="22"/>
          <ac:spMkLst>
            <pc:docMk/>
            <pc:sldMk cId="34516812" sldId="270"/>
            <ac:spMk id="8" creationId="{ACB03739-5DCD-4ED1-93EF-7004610E3645}"/>
          </ac:spMkLst>
        </pc:spChg>
        <pc:picChg chg="add del mod ord">
          <ac:chgData name="Louis Henderson" userId="cf3b0dec-cd42-4b8e-b4f6-7943b438188d" providerId="ADAL" clId="{6961B3FA-0A69-4477-A127-A4AFC7ACB83C}" dt="2024-06-21T13:49:55.711" v="3442" actId="478"/>
          <ac:picMkLst>
            <pc:docMk/>
            <pc:sldMk cId="34516812" sldId="270"/>
            <ac:picMk id="6" creationId="{B3C0DED7-2BB5-0364-C12C-DC6855F3B125}"/>
          </ac:picMkLst>
        </pc:picChg>
        <pc:picChg chg="add mod ord">
          <ac:chgData name="Louis Henderson" userId="cf3b0dec-cd42-4b8e-b4f6-7943b438188d" providerId="ADAL" clId="{6961B3FA-0A69-4477-A127-A4AFC7ACB83C}" dt="2024-06-21T13:50:29.297" v="3443" actId="22"/>
          <ac:picMkLst>
            <pc:docMk/>
            <pc:sldMk cId="34516812" sldId="270"/>
            <ac:picMk id="10" creationId="{836C91BC-4B69-AB0D-C791-92F5B6508720}"/>
          </ac:picMkLst>
        </pc:picChg>
      </pc:sldChg>
      <pc:sldChg chg="addSp delSp modSp add mod modAnim">
        <pc:chgData name="Louis Henderson" userId="cf3b0dec-cd42-4b8e-b4f6-7943b438188d" providerId="ADAL" clId="{6961B3FA-0A69-4477-A127-A4AFC7ACB83C}" dt="2024-06-21T13:49:17.941" v="3440"/>
        <pc:sldMkLst>
          <pc:docMk/>
          <pc:sldMk cId="680511863" sldId="271"/>
        </pc:sldMkLst>
        <pc:spChg chg="del">
          <ac:chgData name="Louis Henderson" userId="cf3b0dec-cd42-4b8e-b4f6-7943b438188d" providerId="ADAL" clId="{6961B3FA-0A69-4477-A127-A4AFC7ACB83C}" dt="2024-06-21T13:44:03.288" v="3343" actId="478"/>
          <ac:spMkLst>
            <pc:docMk/>
            <pc:sldMk cId="680511863" sldId="271"/>
            <ac:spMk id="2" creationId="{89CDDFA3-9340-4A09-0153-4B6857BD7BD3}"/>
          </ac:spMkLst>
        </pc:spChg>
        <pc:spChg chg="add del mod">
          <ac:chgData name="Louis Henderson" userId="cf3b0dec-cd42-4b8e-b4f6-7943b438188d" providerId="ADAL" clId="{6961B3FA-0A69-4477-A127-A4AFC7ACB83C}" dt="2024-06-21T13:43:56.545" v="3341" actId="478"/>
          <ac:spMkLst>
            <pc:docMk/>
            <pc:sldMk cId="680511863" sldId="271"/>
            <ac:spMk id="5" creationId="{741790D9-2A00-E155-E477-6AED2D166A4A}"/>
          </ac:spMkLst>
        </pc:spChg>
        <pc:spChg chg="add del mod">
          <ac:chgData name="Louis Henderson" userId="cf3b0dec-cd42-4b8e-b4f6-7943b438188d" providerId="ADAL" clId="{6961B3FA-0A69-4477-A127-A4AFC7ACB83C}" dt="2024-06-21T13:44:06.984" v="3344" actId="478"/>
          <ac:spMkLst>
            <pc:docMk/>
            <pc:sldMk cId="680511863" sldId="271"/>
            <ac:spMk id="10" creationId="{937AB3CF-9A08-C840-3C3D-D5C15F4C9215}"/>
          </ac:spMkLst>
        </pc:spChg>
        <pc:spChg chg="add mod">
          <ac:chgData name="Louis Henderson" userId="cf3b0dec-cd42-4b8e-b4f6-7943b438188d" providerId="ADAL" clId="{6961B3FA-0A69-4477-A127-A4AFC7ACB83C}" dt="2024-06-21T13:45:55.325" v="3383" actId="1582"/>
          <ac:spMkLst>
            <pc:docMk/>
            <pc:sldMk cId="680511863" sldId="271"/>
            <ac:spMk id="11" creationId="{B7456168-95CA-33EF-C573-475246756DB4}"/>
          </ac:spMkLst>
        </pc:spChg>
        <pc:spChg chg="add mod">
          <ac:chgData name="Louis Henderson" userId="cf3b0dec-cd42-4b8e-b4f6-7943b438188d" providerId="ADAL" clId="{6961B3FA-0A69-4477-A127-A4AFC7ACB83C}" dt="2024-06-21T13:46:11.931" v="3386" actId="1076"/>
          <ac:spMkLst>
            <pc:docMk/>
            <pc:sldMk cId="680511863" sldId="271"/>
            <ac:spMk id="12" creationId="{1D917B05-7685-C966-13F9-16CD9499AFC2}"/>
          </ac:spMkLst>
        </pc:spChg>
        <pc:spChg chg="add mod">
          <ac:chgData name="Louis Henderson" userId="cf3b0dec-cd42-4b8e-b4f6-7943b438188d" providerId="ADAL" clId="{6961B3FA-0A69-4477-A127-A4AFC7ACB83C}" dt="2024-06-21T13:46:27.587" v="3414" actId="1035"/>
          <ac:spMkLst>
            <pc:docMk/>
            <pc:sldMk cId="680511863" sldId="271"/>
            <ac:spMk id="13" creationId="{14B66935-7A5B-A0A9-A9F6-A0FCB763FCEF}"/>
          </ac:spMkLst>
        </pc:spChg>
        <pc:spChg chg="add mod">
          <ac:chgData name="Louis Henderson" userId="cf3b0dec-cd42-4b8e-b4f6-7943b438188d" providerId="ADAL" clId="{6961B3FA-0A69-4477-A127-A4AFC7ACB83C}" dt="2024-06-21T13:46:55.541" v="3417" actId="14100"/>
          <ac:spMkLst>
            <pc:docMk/>
            <pc:sldMk cId="680511863" sldId="271"/>
            <ac:spMk id="14" creationId="{7F9F1160-919C-23AF-67CF-EAC8BE387FDC}"/>
          </ac:spMkLst>
        </pc:spChg>
        <pc:spChg chg="add mod">
          <ac:chgData name="Louis Henderson" userId="cf3b0dec-cd42-4b8e-b4f6-7943b438188d" providerId="ADAL" clId="{6961B3FA-0A69-4477-A127-A4AFC7ACB83C}" dt="2024-06-21T13:47:10.958" v="3421" actId="14100"/>
          <ac:spMkLst>
            <pc:docMk/>
            <pc:sldMk cId="680511863" sldId="271"/>
            <ac:spMk id="15" creationId="{717D771B-4E57-A77A-08D4-8887AB2627B7}"/>
          </ac:spMkLst>
        </pc:spChg>
        <pc:picChg chg="del">
          <ac:chgData name="Louis Henderson" userId="cf3b0dec-cd42-4b8e-b4f6-7943b438188d" providerId="ADAL" clId="{6961B3FA-0A69-4477-A127-A4AFC7ACB83C}" dt="2024-06-21T13:43:45.398" v="3339" actId="478"/>
          <ac:picMkLst>
            <pc:docMk/>
            <pc:sldMk cId="680511863" sldId="271"/>
            <ac:picMk id="6" creationId="{B3C0DED7-2BB5-0364-C12C-DC6855F3B125}"/>
          </ac:picMkLst>
        </pc:picChg>
        <pc:picChg chg="add mod ord modCrop">
          <ac:chgData name="Louis Henderson" userId="cf3b0dec-cd42-4b8e-b4f6-7943b438188d" providerId="ADAL" clId="{6961B3FA-0A69-4477-A127-A4AFC7ACB83C}" dt="2024-06-21T13:46:16.611" v="3389" actId="1076"/>
          <ac:picMkLst>
            <pc:docMk/>
            <pc:sldMk cId="680511863" sldId="271"/>
            <ac:picMk id="8" creationId="{A003BFCD-672A-E90D-4C92-0237C41EA6DC}"/>
          </ac:picMkLst>
        </pc:picChg>
      </pc:sldChg>
      <pc:sldChg chg="add">
        <pc:chgData name="Louis Henderson" userId="cf3b0dec-cd42-4b8e-b4f6-7943b438188d" providerId="ADAL" clId="{6961B3FA-0A69-4477-A127-A4AFC7ACB83C}" dt="2024-06-21T13:49:53.203" v="3441"/>
        <pc:sldMkLst>
          <pc:docMk/>
          <pc:sldMk cId="2952937644" sldId="272"/>
        </pc:sldMkLst>
      </pc:sldChg>
      <pc:sldChg chg="addSp delSp modSp add mod modAnim">
        <pc:chgData name="Louis Henderson" userId="cf3b0dec-cd42-4b8e-b4f6-7943b438188d" providerId="ADAL" clId="{6961B3FA-0A69-4477-A127-A4AFC7ACB83C}" dt="2024-06-21T13:52:27.786" v="3454"/>
        <pc:sldMkLst>
          <pc:docMk/>
          <pc:sldMk cId="2571169691" sldId="273"/>
        </pc:sldMkLst>
        <pc:spChg chg="add del mod">
          <ac:chgData name="Louis Henderson" userId="cf3b0dec-cd42-4b8e-b4f6-7943b438188d" providerId="ADAL" clId="{6961B3FA-0A69-4477-A127-A4AFC7ACB83C}" dt="2024-06-21T13:51:43.989" v="3448" actId="22"/>
          <ac:spMkLst>
            <pc:docMk/>
            <pc:sldMk cId="2571169691" sldId="273"/>
            <ac:spMk id="5" creationId="{67CF7E97-2FF5-E754-4A5D-93AC1FEA779A}"/>
          </ac:spMkLst>
        </pc:spChg>
        <pc:spChg chg="add mod">
          <ac:chgData name="Louis Henderson" userId="cf3b0dec-cd42-4b8e-b4f6-7943b438188d" providerId="ADAL" clId="{6961B3FA-0A69-4477-A127-A4AFC7ACB83C}" dt="2024-06-21T13:52:01.953" v="3450" actId="1076"/>
          <ac:spMkLst>
            <pc:docMk/>
            <pc:sldMk cId="2571169691" sldId="273"/>
            <ac:spMk id="11" creationId="{184202C1-52EF-0DB1-E020-FFC7DAFF039A}"/>
          </ac:spMkLst>
        </pc:spChg>
        <pc:picChg chg="del">
          <ac:chgData name="Louis Henderson" userId="cf3b0dec-cd42-4b8e-b4f6-7943b438188d" providerId="ADAL" clId="{6961B3FA-0A69-4477-A127-A4AFC7ACB83C}" dt="2024-06-21T13:51:41.418" v="3445" actId="478"/>
          <ac:picMkLst>
            <pc:docMk/>
            <pc:sldMk cId="2571169691" sldId="273"/>
            <ac:picMk id="6" creationId="{B3C0DED7-2BB5-0364-C12C-DC6855F3B125}"/>
          </ac:picMkLst>
        </pc:picChg>
        <pc:picChg chg="add del">
          <ac:chgData name="Louis Henderson" userId="cf3b0dec-cd42-4b8e-b4f6-7943b438188d" providerId="ADAL" clId="{6961B3FA-0A69-4477-A127-A4AFC7ACB83C}" dt="2024-06-21T13:51:43.088" v="3447" actId="22"/>
          <ac:picMkLst>
            <pc:docMk/>
            <pc:sldMk cId="2571169691" sldId="273"/>
            <ac:picMk id="8" creationId="{CC7B342E-F3B6-2065-7B85-862D24378D93}"/>
          </ac:picMkLst>
        </pc:picChg>
        <pc:picChg chg="add mod ord">
          <ac:chgData name="Louis Henderson" userId="cf3b0dec-cd42-4b8e-b4f6-7943b438188d" providerId="ADAL" clId="{6961B3FA-0A69-4477-A127-A4AFC7ACB83C}" dt="2024-06-21T13:51:43.989" v="3448" actId="22"/>
          <ac:picMkLst>
            <pc:docMk/>
            <pc:sldMk cId="2571169691" sldId="273"/>
            <ac:picMk id="10" creationId="{D607D900-EED6-D1A1-87A8-2657BE794353}"/>
          </ac:picMkLst>
        </pc:picChg>
      </pc:sldChg>
      <pc:sldChg chg="modSp add mod">
        <pc:chgData name="Louis Henderson" userId="cf3b0dec-cd42-4b8e-b4f6-7943b438188d" providerId="ADAL" clId="{6961B3FA-0A69-4477-A127-A4AFC7ACB83C}" dt="2024-06-22T08:19:57.845" v="5156" actId="20577"/>
        <pc:sldMkLst>
          <pc:docMk/>
          <pc:sldMk cId="2614813856" sldId="274"/>
        </pc:sldMkLst>
        <pc:spChg chg="mod">
          <ac:chgData name="Louis Henderson" userId="cf3b0dec-cd42-4b8e-b4f6-7943b438188d" providerId="ADAL" clId="{6961B3FA-0A69-4477-A127-A4AFC7ACB83C}" dt="2024-06-22T08:19:57.845" v="5156" actId="20577"/>
          <ac:spMkLst>
            <pc:docMk/>
            <pc:sldMk cId="2614813856" sldId="274"/>
            <ac:spMk id="2" creationId="{89CDDFA3-9340-4A09-0153-4B6857BD7BD3}"/>
          </ac:spMkLst>
        </pc:spChg>
        <pc:spChg chg="mod">
          <ac:chgData name="Louis Henderson" userId="cf3b0dec-cd42-4b8e-b4f6-7943b438188d" providerId="ADAL" clId="{6961B3FA-0A69-4477-A127-A4AFC7ACB83C}" dt="2024-06-22T08:19:44.172" v="5151" actId="20577"/>
          <ac:spMkLst>
            <pc:docMk/>
            <pc:sldMk cId="2614813856" sldId="274"/>
            <ac:spMk id="3" creationId="{0157071C-8456-A23B-EFA9-A727021DCD9D}"/>
          </ac:spMkLst>
        </pc:spChg>
      </pc:sldChg>
      <pc:sldChg chg="modSp add mod ord">
        <pc:chgData name="Louis Henderson" userId="cf3b0dec-cd42-4b8e-b4f6-7943b438188d" providerId="ADAL" clId="{6961B3FA-0A69-4477-A127-A4AFC7ACB83C}" dt="2024-06-22T18:06:47.068" v="6158" actId="20577"/>
        <pc:sldMkLst>
          <pc:docMk/>
          <pc:sldMk cId="2030871359" sldId="275"/>
        </pc:sldMkLst>
        <pc:spChg chg="mod">
          <ac:chgData name="Louis Henderson" userId="cf3b0dec-cd42-4b8e-b4f6-7943b438188d" providerId="ADAL" clId="{6961B3FA-0A69-4477-A127-A4AFC7ACB83C}" dt="2024-06-22T13:15:27.923" v="5293" actId="20577"/>
          <ac:spMkLst>
            <pc:docMk/>
            <pc:sldMk cId="2030871359" sldId="275"/>
            <ac:spMk id="2" creationId="{89CDDFA3-9340-4A09-0153-4B6857BD7BD3}"/>
          </ac:spMkLst>
        </pc:spChg>
        <pc:spChg chg="mod">
          <ac:chgData name="Louis Henderson" userId="cf3b0dec-cd42-4b8e-b4f6-7943b438188d" providerId="ADAL" clId="{6961B3FA-0A69-4477-A127-A4AFC7ACB83C}" dt="2024-06-22T18:06:47.068" v="6158" actId="20577"/>
          <ac:spMkLst>
            <pc:docMk/>
            <pc:sldMk cId="2030871359" sldId="275"/>
            <ac:spMk id="3" creationId="{0157071C-8456-A23B-EFA9-A727021DCD9D}"/>
          </ac:spMkLst>
        </pc:spChg>
      </pc:sldChg>
      <pc:sldChg chg="modSp add mod">
        <pc:chgData name="Louis Henderson" userId="cf3b0dec-cd42-4b8e-b4f6-7943b438188d" providerId="ADAL" clId="{6961B3FA-0A69-4477-A127-A4AFC7ACB83C}" dt="2024-06-22T13:17:00.640" v="5367" actId="20577"/>
        <pc:sldMkLst>
          <pc:docMk/>
          <pc:sldMk cId="3136194929" sldId="276"/>
        </pc:sldMkLst>
        <pc:spChg chg="mod">
          <ac:chgData name="Louis Henderson" userId="cf3b0dec-cd42-4b8e-b4f6-7943b438188d" providerId="ADAL" clId="{6961B3FA-0A69-4477-A127-A4AFC7ACB83C}" dt="2024-06-22T13:17:00.640" v="5367" actId="20577"/>
          <ac:spMkLst>
            <pc:docMk/>
            <pc:sldMk cId="3136194929" sldId="276"/>
            <ac:spMk id="3" creationId="{0157071C-8456-A23B-EFA9-A727021DCD9D}"/>
          </ac:spMkLst>
        </pc:spChg>
        <pc:spChg chg="mod">
          <ac:chgData name="Louis Henderson" userId="cf3b0dec-cd42-4b8e-b4f6-7943b438188d" providerId="ADAL" clId="{6961B3FA-0A69-4477-A127-A4AFC7ACB83C}" dt="2024-06-22T08:13:49.572" v="4821" actId="20577"/>
          <ac:spMkLst>
            <pc:docMk/>
            <pc:sldMk cId="3136194929" sldId="276"/>
            <ac:spMk id="6" creationId="{A5A69FCC-18FB-95FF-9D23-688E7C4ABF04}"/>
          </ac:spMkLst>
        </pc:spChg>
        <pc:graphicFrameChg chg="modGraphic">
          <ac:chgData name="Louis Henderson" userId="cf3b0dec-cd42-4b8e-b4f6-7943b438188d" providerId="ADAL" clId="{6961B3FA-0A69-4477-A127-A4AFC7ACB83C}" dt="2024-06-22T08:11:31.415" v="4715" actId="20577"/>
          <ac:graphicFrameMkLst>
            <pc:docMk/>
            <pc:sldMk cId="3136194929" sldId="276"/>
            <ac:graphicFrameMk id="5" creationId="{CB16F152-DA3E-1E06-C705-3AFC1E4D95EF}"/>
          </ac:graphicFrameMkLst>
        </pc:graphicFrameChg>
      </pc:sldChg>
      <pc:sldChg chg="modSp add mod">
        <pc:chgData name="Louis Henderson" userId="cf3b0dec-cd42-4b8e-b4f6-7943b438188d" providerId="ADAL" clId="{6961B3FA-0A69-4477-A127-A4AFC7ACB83C}" dt="2024-06-22T18:40:34.351" v="6822" actId="20577"/>
        <pc:sldMkLst>
          <pc:docMk/>
          <pc:sldMk cId="933666874" sldId="277"/>
        </pc:sldMkLst>
        <pc:spChg chg="mod">
          <ac:chgData name="Louis Henderson" userId="cf3b0dec-cd42-4b8e-b4f6-7943b438188d" providerId="ADAL" clId="{6961B3FA-0A69-4477-A127-A4AFC7ACB83C}" dt="2024-06-22T18:07:38.314" v="6161" actId="20577"/>
          <ac:spMkLst>
            <pc:docMk/>
            <pc:sldMk cId="933666874" sldId="277"/>
            <ac:spMk id="3" creationId="{0157071C-8456-A23B-EFA9-A727021DCD9D}"/>
          </ac:spMkLst>
        </pc:spChg>
        <pc:spChg chg="mod">
          <ac:chgData name="Louis Henderson" userId="cf3b0dec-cd42-4b8e-b4f6-7943b438188d" providerId="ADAL" clId="{6961B3FA-0A69-4477-A127-A4AFC7ACB83C}" dt="2024-06-22T18:40:34.351" v="6822" actId="20577"/>
          <ac:spMkLst>
            <pc:docMk/>
            <pc:sldMk cId="933666874" sldId="277"/>
            <ac:spMk id="6" creationId="{A5A69FCC-18FB-95FF-9D23-688E7C4ABF04}"/>
          </ac:spMkLst>
        </pc:spChg>
        <pc:graphicFrameChg chg="modGraphic">
          <ac:chgData name="Louis Henderson" userId="cf3b0dec-cd42-4b8e-b4f6-7943b438188d" providerId="ADAL" clId="{6961B3FA-0A69-4477-A127-A4AFC7ACB83C}" dt="2024-06-22T14:09:45.759" v="6054" actId="20577"/>
          <ac:graphicFrameMkLst>
            <pc:docMk/>
            <pc:sldMk cId="933666874" sldId="277"/>
            <ac:graphicFrameMk id="5" creationId="{CB16F152-DA3E-1E06-C705-3AFC1E4D95EF}"/>
          </ac:graphicFrameMkLst>
        </pc:graphicFrameChg>
      </pc:sldChg>
      <pc:sldChg chg="addSp delSp modSp add mod">
        <pc:chgData name="Louis Henderson" userId="cf3b0dec-cd42-4b8e-b4f6-7943b438188d" providerId="ADAL" clId="{6961B3FA-0A69-4477-A127-A4AFC7ACB83C}" dt="2024-06-22T18:42:34.313" v="6873" actId="22"/>
        <pc:sldMkLst>
          <pc:docMk/>
          <pc:sldMk cId="1130365789" sldId="278"/>
        </pc:sldMkLst>
        <pc:spChg chg="mod">
          <ac:chgData name="Louis Henderson" userId="cf3b0dec-cd42-4b8e-b4f6-7943b438188d" providerId="ADAL" clId="{6961B3FA-0A69-4477-A127-A4AFC7ACB83C}" dt="2024-06-22T18:41:11.727" v="6868" actId="20577"/>
          <ac:spMkLst>
            <pc:docMk/>
            <pc:sldMk cId="1130365789" sldId="278"/>
            <ac:spMk id="2" creationId="{89CDDFA3-9340-4A09-0153-4B6857BD7BD3}"/>
          </ac:spMkLst>
        </pc:spChg>
        <pc:spChg chg="add del mod">
          <ac:chgData name="Louis Henderson" userId="cf3b0dec-cd42-4b8e-b4f6-7943b438188d" providerId="ADAL" clId="{6961B3FA-0A69-4477-A127-A4AFC7ACB83C}" dt="2024-06-22T18:42:34.313" v="6873" actId="22"/>
          <ac:spMkLst>
            <pc:docMk/>
            <pc:sldMk cId="1130365789" sldId="278"/>
            <ac:spMk id="3" creationId="{0157071C-8456-A23B-EFA9-A727021DCD9D}"/>
          </ac:spMkLst>
        </pc:spChg>
        <pc:picChg chg="add del mod ord">
          <ac:chgData name="Louis Henderson" userId="cf3b0dec-cd42-4b8e-b4f6-7943b438188d" providerId="ADAL" clId="{6961B3FA-0A69-4477-A127-A4AFC7ACB83C}" dt="2024-06-22T18:42:16.529" v="6872" actId="22"/>
          <ac:picMkLst>
            <pc:docMk/>
            <pc:sldMk cId="1130365789" sldId="278"/>
            <ac:picMk id="6" creationId="{9C2464DA-7B8F-052C-F61B-1513B70DE35F}"/>
          </ac:picMkLst>
        </pc:picChg>
        <pc:picChg chg="add mod ord">
          <ac:chgData name="Louis Henderson" userId="cf3b0dec-cd42-4b8e-b4f6-7943b438188d" providerId="ADAL" clId="{6961B3FA-0A69-4477-A127-A4AFC7ACB83C}" dt="2024-06-22T18:42:34.313" v="6873" actId="22"/>
          <ac:picMkLst>
            <pc:docMk/>
            <pc:sldMk cId="1130365789" sldId="278"/>
            <ac:picMk id="8" creationId="{637F1056-9389-C450-D948-2C1588D94280}"/>
          </ac:picMkLst>
        </pc:picChg>
      </pc:sldChg>
      <pc:sldChg chg="modSp add mod">
        <pc:chgData name="Louis Henderson" userId="cf3b0dec-cd42-4b8e-b4f6-7943b438188d" providerId="ADAL" clId="{6961B3FA-0A69-4477-A127-A4AFC7ACB83C}" dt="2024-06-22T18:38:32.467" v="6618" actId="115"/>
        <pc:sldMkLst>
          <pc:docMk/>
          <pc:sldMk cId="3504909305" sldId="279"/>
        </pc:sldMkLst>
        <pc:spChg chg="mod">
          <ac:chgData name="Louis Henderson" userId="cf3b0dec-cd42-4b8e-b4f6-7943b438188d" providerId="ADAL" clId="{6961B3FA-0A69-4477-A127-A4AFC7ACB83C}" dt="2024-06-22T18:38:32.467" v="6618" actId="115"/>
          <ac:spMkLst>
            <pc:docMk/>
            <pc:sldMk cId="3504909305" sldId="279"/>
            <ac:spMk id="3" creationId="{0157071C-8456-A23B-EFA9-A727021DCD9D}"/>
          </ac:spMkLst>
        </pc:spChg>
      </pc:sldChg>
      <pc:sldChg chg="addSp delSp modSp add mod">
        <pc:chgData name="Louis Henderson" userId="cf3b0dec-cd42-4b8e-b4f6-7943b438188d" providerId="ADAL" clId="{6961B3FA-0A69-4477-A127-A4AFC7ACB83C}" dt="2024-06-22T18:45:01.344" v="6884" actId="1076"/>
        <pc:sldMkLst>
          <pc:docMk/>
          <pc:sldMk cId="3479119466" sldId="280"/>
        </pc:sldMkLst>
        <pc:spChg chg="del">
          <ac:chgData name="Louis Henderson" userId="cf3b0dec-cd42-4b8e-b4f6-7943b438188d" providerId="ADAL" clId="{6961B3FA-0A69-4477-A127-A4AFC7ACB83C}" dt="2024-06-22T18:44:48.004" v="6881" actId="478"/>
          <ac:spMkLst>
            <pc:docMk/>
            <pc:sldMk cId="3479119466" sldId="280"/>
            <ac:spMk id="2" creationId="{89CDDFA3-9340-4A09-0153-4B6857BD7BD3}"/>
          </ac:spMkLst>
        </pc:spChg>
        <pc:spChg chg="add del mod">
          <ac:chgData name="Louis Henderson" userId="cf3b0dec-cd42-4b8e-b4f6-7943b438188d" providerId="ADAL" clId="{6961B3FA-0A69-4477-A127-A4AFC7ACB83C}" dt="2024-06-22T18:44:30.433" v="6877" actId="22"/>
          <ac:spMkLst>
            <pc:docMk/>
            <pc:sldMk cId="3479119466" sldId="280"/>
            <ac:spMk id="5" creationId="{FB3E4F80-16EE-E04B-386F-56B8430D0DBA}"/>
          </ac:spMkLst>
        </pc:spChg>
        <pc:spChg chg="add del mod">
          <ac:chgData name="Louis Henderson" userId="cf3b0dec-cd42-4b8e-b4f6-7943b438188d" providerId="ADAL" clId="{6961B3FA-0A69-4477-A127-A4AFC7ACB83C}" dt="2024-06-22T18:44:51.042" v="6882" actId="478"/>
          <ac:spMkLst>
            <pc:docMk/>
            <pc:sldMk cId="3479119466" sldId="280"/>
            <ac:spMk id="10" creationId="{B332F39E-CBA6-0D91-1799-63AE3491658E}"/>
          </ac:spMkLst>
        </pc:spChg>
        <pc:picChg chg="add mod ord">
          <ac:chgData name="Louis Henderson" userId="cf3b0dec-cd42-4b8e-b4f6-7943b438188d" providerId="ADAL" clId="{6961B3FA-0A69-4477-A127-A4AFC7ACB83C}" dt="2024-06-22T18:45:01.344" v="6884" actId="1076"/>
          <ac:picMkLst>
            <pc:docMk/>
            <pc:sldMk cId="3479119466" sldId="280"/>
            <ac:picMk id="7" creationId="{4CECEB1C-E919-AC95-4E55-D929522F0CD4}"/>
          </ac:picMkLst>
        </pc:picChg>
        <pc:picChg chg="del">
          <ac:chgData name="Louis Henderson" userId="cf3b0dec-cd42-4b8e-b4f6-7943b438188d" providerId="ADAL" clId="{6961B3FA-0A69-4477-A127-A4AFC7ACB83C}" dt="2024-06-22T18:43:35.352" v="6876" actId="478"/>
          <ac:picMkLst>
            <pc:docMk/>
            <pc:sldMk cId="3479119466" sldId="280"/>
            <ac:picMk id="8" creationId="{637F1056-9389-C450-D948-2C1588D94280}"/>
          </ac:picMkLst>
        </pc:picChg>
      </pc:sldChg>
      <pc:sldChg chg="addSp delSp modSp add mod">
        <pc:chgData name="Louis Henderson" userId="cf3b0dec-cd42-4b8e-b4f6-7943b438188d" providerId="ADAL" clId="{6961B3FA-0A69-4477-A127-A4AFC7ACB83C}" dt="2024-06-22T18:46:04.960" v="6886" actId="22"/>
        <pc:sldMkLst>
          <pc:docMk/>
          <pc:sldMk cId="4289197128" sldId="281"/>
        </pc:sldMkLst>
        <pc:spChg chg="add del mod">
          <ac:chgData name="Louis Henderson" userId="cf3b0dec-cd42-4b8e-b4f6-7943b438188d" providerId="ADAL" clId="{6961B3FA-0A69-4477-A127-A4AFC7ACB83C}" dt="2024-06-22T18:46:04.960" v="6886" actId="22"/>
          <ac:spMkLst>
            <pc:docMk/>
            <pc:sldMk cId="4289197128" sldId="281"/>
            <ac:spMk id="5" creationId="{2FEF7B55-3CAF-528A-67C9-6E1F14D462C6}"/>
          </ac:spMkLst>
        </pc:spChg>
        <pc:picChg chg="add mod ord">
          <ac:chgData name="Louis Henderson" userId="cf3b0dec-cd42-4b8e-b4f6-7943b438188d" providerId="ADAL" clId="{6961B3FA-0A69-4477-A127-A4AFC7ACB83C}" dt="2024-06-22T18:46:04.960" v="6886" actId="22"/>
          <ac:picMkLst>
            <pc:docMk/>
            <pc:sldMk cId="4289197128" sldId="281"/>
            <ac:picMk id="7" creationId="{C2EEBF2B-21CB-BEF9-7A75-F981ACA46CA3}"/>
          </ac:picMkLst>
        </pc:picChg>
        <pc:picChg chg="del">
          <ac:chgData name="Louis Henderson" userId="cf3b0dec-cd42-4b8e-b4f6-7943b438188d" providerId="ADAL" clId="{6961B3FA-0A69-4477-A127-A4AFC7ACB83C}" dt="2024-06-22T18:45:08.052" v="6885" actId="478"/>
          <ac:picMkLst>
            <pc:docMk/>
            <pc:sldMk cId="4289197128" sldId="281"/>
            <ac:picMk id="8" creationId="{637F1056-9389-C450-D948-2C1588D94280}"/>
          </ac:picMkLst>
        </pc:picChg>
      </pc:sldChg>
      <pc:sldChg chg="modSp add mod ord">
        <pc:chgData name="Louis Henderson" userId="cf3b0dec-cd42-4b8e-b4f6-7943b438188d" providerId="ADAL" clId="{6961B3FA-0A69-4477-A127-A4AFC7ACB83C}" dt="2024-06-22T18:49:44.657" v="7323" actId="20577"/>
        <pc:sldMkLst>
          <pc:docMk/>
          <pc:sldMk cId="1453394689" sldId="282"/>
        </pc:sldMkLst>
        <pc:spChg chg="mod">
          <ac:chgData name="Louis Henderson" userId="cf3b0dec-cd42-4b8e-b4f6-7943b438188d" providerId="ADAL" clId="{6961B3FA-0A69-4477-A127-A4AFC7ACB83C}" dt="2024-06-22T18:46:58.637" v="6901" actId="20577"/>
          <ac:spMkLst>
            <pc:docMk/>
            <pc:sldMk cId="1453394689" sldId="282"/>
            <ac:spMk id="2" creationId="{89CDDFA3-9340-4A09-0153-4B6857BD7BD3}"/>
          </ac:spMkLst>
        </pc:spChg>
        <pc:spChg chg="mod">
          <ac:chgData name="Louis Henderson" userId="cf3b0dec-cd42-4b8e-b4f6-7943b438188d" providerId="ADAL" clId="{6961B3FA-0A69-4477-A127-A4AFC7ACB83C}" dt="2024-06-22T18:49:44.657" v="7323" actId="20577"/>
          <ac:spMkLst>
            <pc:docMk/>
            <pc:sldMk cId="1453394689" sldId="282"/>
            <ac:spMk id="3" creationId="{0157071C-8456-A23B-EFA9-A727021DCD9D}"/>
          </ac:spMkLst>
        </pc:spChg>
      </pc:sldChg>
      <pc:sldChg chg="add del">
        <pc:chgData name="Louis Henderson" userId="cf3b0dec-cd42-4b8e-b4f6-7943b438188d" providerId="ADAL" clId="{6961B3FA-0A69-4477-A127-A4AFC7ACB83C}" dt="2024-06-22T18:50:05.639" v="7325" actId="47"/>
        <pc:sldMkLst>
          <pc:docMk/>
          <pc:sldMk cId="100856591" sldId="283"/>
        </pc:sldMkLst>
      </pc:sldChg>
      <pc:sldChg chg="addSp delSp modSp add mod ord">
        <pc:chgData name="Louis Henderson" userId="cf3b0dec-cd42-4b8e-b4f6-7943b438188d" providerId="ADAL" clId="{6961B3FA-0A69-4477-A127-A4AFC7ACB83C}" dt="2024-06-22T18:52:28.923" v="7426" actId="20577"/>
        <pc:sldMkLst>
          <pc:docMk/>
          <pc:sldMk cId="2363044882" sldId="283"/>
        </pc:sldMkLst>
        <pc:spChg chg="mod">
          <ac:chgData name="Louis Henderson" userId="cf3b0dec-cd42-4b8e-b4f6-7943b438188d" providerId="ADAL" clId="{6961B3FA-0A69-4477-A127-A4AFC7ACB83C}" dt="2024-06-22T18:52:28.923" v="7426" actId="20577"/>
          <ac:spMkLst>
            <pc:docMk/>
            <pc:sldMk cId="2363044882" sldId="283"/>
            <ac:spMk id="3" creationId="{0157071C-8456-A23B-EFA9-A727021DCD9D}"/>
          </ac:spMkLst>
        </pc:spChg>
        <pc:spChg chg="del">
          <ac:chgData name="Louis Henderson" userId="cf3b0dec-cd42-4b8e-b4f6-7943b438188d" providerId="ADAL" clId="{6961B3FA-0A69-4477-A127-A4AFC7ACB83C}" dt="2024-06-22T18:50:58.591" v="7329" actId="478"/>
          <ac:spMkLst>
            <pc:docMk/>
            <pc:sldMk cId="2363044882" sldId="283"/>
            <ac:spMk id="6" creationId="{A5A69FCC-18FB-95FF-9D23-688E7C4ABF04}"/>
          </ac:spMkLst>
        </pc:spChg>
        <pc:graphicFrameChg chg="del">
          <ac:chgData name="Louis Henderson" userId="cf3b0dec-cd42-4b8e-b4f6-7943b438188d" providerId="ADAL" clId="{6961B3FA-0A69-4477-A127-A4AFC7ACB83C}" dt="2024-06-22T18:50:58.591" v="7329" actId="478"/>
          <ac:graphicFrameMkLst>
            <pc:docMk/>
            <pc:sldMk cId="2363044882" sldId="283"/>
            <ac:graphicFrameMk id="5" creationId="{CB16F152-DA3E-1E06-C705-3AFC1E4D95EF}"/>
          </ac:graphicFrameMkLst>
        </pc:graphicFrameChg>
        <pc:picChg chg="add mod">
          <ac:chgData name="Louis Henderson" userId="cf3b0dec-cd42-4b8e-b4f6-7943b438188d" providerId="ADAL" clId="{6961B3FA-0A69-4477-A127-A4AFC7ACB83C}" dt="2024-06-22T18:51:13.624" v="7335" actId="1076"/>
          <ac:picMkLst>
            <pc:docMk/>
            <pc:sldMk cId="2363044882" sldId="283"/>
            <ac:picMk id="8" creationId="{C9B476CC-1EFF-9C13-4B37-41A89667AD14}"/>
          </ac:picMkLst>
        </pc:picChg>
      </pc:sldChg>
      <pc:sldChg chg="add del">
        <pc:chgData name="Louis Henderson" userId="cf3b0dec-cd42-4b8e-b4f6-7943b438188d" providerId="ADAL" clId="{6961B3FA-0A69-4477-A127-A4AFC7ACB83C}" dt="2024-06-23T11:17:27.423" v="8950" actId="47"/>
        <pc:sldMkLst>
          <pc:docMk/>
          <pc:sldMk cId="647367903" sldId="284"/>
        </pc:sldMkLst>
      </pc:sldChg>
      <pc:sldChg chg="addSp delSp modSp add del mod">
        <pc:chgData name="Louis Henderson" userId="cf3b0dec-cd42-4b8e-b4f6-7943b438188d" providerId="ADAL" clId="{6961B3FA-0A69-4477-A127-A4AFC7ACB83C}" dt="2024-06-23T11:17:27.423" v="8950" actId="47"/>
        <pc:sldMkLst>
          <pc:docMk/>
          <pc:sldMk cId="3725607927" sldId="285"/>
        </pc:sldMkLst>
        <pc:spChg chg="mod">
          <ac:chgData name="Louis Henderson" userId="cf3b0dec-cd42-4b8e-b4f6-7943b438188d" providerId="ADAL" clId="{6961B3FA-0A69-4477-A127-A4AFC7ACB83C}" dt="2024-06-23T10:47:02.677" v="8949" actId="20577"/>
          <ac:spMkLst>
            <pc:docMk/>
            <pc:sldMk cId="3725607927" sldId="285"/>
            <ac:spMk id="2" creationId="{89CDDFA3-9340-4A09-0153-4B6857BD7BD3}"/>
          </ac:spMkLst>
        </pc:spChg>
        <pc:spChg chg="del mod">
          <ac:chgData name="Louis Henderson" userId="cf3b0dec-cd42-4b8e-b4f6-7943b438188d" providerId="ADAL" clId="{6961B3FA-0A69-4477-A127-A4AFC7ACB83C}" dt="2024-06-22T20:18:02.359" v="7945"/>
          <ac:spMkLst>
            <pc:docMk/>
            <pc:sldMk cId="3725607927" sldId="285"/>
            <ac:spMk id="3" creationId="{0157071C-8456-A23B-EFA9-A727021DCD9D}"/>
          </ac:spMkLst>
        </pc:spChg>
        <pc:spChg chg="add mod">
          <ac:chgData name="Louis Henderson" userId="cf3b0dec-cd42-4b8e-b4f6-7943b438188d" providerId="ADAL" clId="{6961B3FA-0A69-4477-A127-A4AFC7ACB83C}" dt="2024-06-22T20:19:54.921" v="7985" actId="1035"/>
          <ac:spMkLst>
            <pc:docMk/>
            <pc:sldMk cId="3725607927" sldId="285"/>
            <ac:spMk id="9" creationId="{D1C5AD2B-CB33-955A-6DC5-C7745A49B909}"/>
          </ac:spMkLst>
        </pc:spChg>
        <pc:picChg chg="add mod">
          <ac:chgData name="Louis Henderson" userId="cf3b0dec-cd42-4b8e-b4f6-7943b438188d" providerId="ADAL" clId="{6961B3FA-0A69-4477-A127-A4AFC7ACB83C}" dt="2024-06-22T20:18:05.581" v="7946" actId="27614"/>
          <ac:picMkLst>
            <pc:docMk/>
            <pc:sldMk cId="3725607927" sldId="285"/>
            <ac:picMk id="6" creationId="{14DB1CB2-83D2-C22A-C360-EB81336B5DE3}"/>
          </ac:picMkLst>
        </pc:picChg>
        <pc:picChg chg="add del">
          <ac:chgData name="Louis Henderson" userId="cf3b0dec-cd42-4b8e-b4f6-7943b438188d" providerId="ADAL" clId="{6961B3FA-0A69-4477-A127-A4AFC7ACB83C}" dt="2024-06-22T21:07:27.682" v="8027" actId="22"/>
          <ac:picMkLst>
            <pc:docMk/>
            <pc:sldMk cId="3725607927" sldId="285"/>
            <ac:picMk id="11" creationId="{EF2120D8-227A-2841-FA59-698615BE1F20}"/>
          </ac:picMkLst>
        </pc:picChg>
        <pc:cxnChg chg="add mod">
          <ac:chgData name="Louis Henderson" userId="cf3b0dec-cd42-4b8e-b4f6-7943b438188d" providerId="ADAL" clId="{6961B3FA-0A69-4477-A127-A4AFC7ACB83C}" dt="2024-06-22T20:18:35.059" v="7949" actId="1582"/>
          <ac:cxnSpMkLst>
            <pc:docMk/>
            <pc:sldMk cId="3725607927" sldId="285"/>
            <ac:cxnSpMk id="8" creationId="{B5505595-8C9F-F12A-1097-2A2E1CFCA37F}"/>
          </ac:cxnSpMkLst>
        </pc:cxnChg>
      </pc:sldChg>
      <pc:sldChg chg="addSp delSp modSp add mod ord">
        <pc:chgData name="Louis Henderson" userId="cf3b0dec-cd42-4b8e-b4f6-7943b438188d" providerId="ADAL" clId="{6961B3FA-0A69-4477-A127-A4AFC7ACB83C}" dt="2024-06-23T11:28:42.252" v="9843" actId="20577"/>
        <pc:sldMkLst>
          <pc:docMk/>
          <pc:sldMk cId="2806540826" sldId="286"/>
        </pc:sldMkLst>
        <pc:spChg chg="mod">
          <ac:chgData name="Louis Henderson" userId="cf3b0dec-cd42-4b8e-b4f6-7943b438188d" providerId="ADAL" clId="{6961B3FA-0A69-4477-A127-A4AFC7ACB83C}" dt="2024-06-23T11:28:42.252" v="9843" actId="20577"/>
          <ac:spMkLst>
            <pc:docMk/>
            <pc:sldMk cId="2806540826" sldId="286"/>
            <ac:spMk id="2" creationId="{89CDDFA3-9340-4A09-0153-4B6857BD7BD3}"/>
          </ac:spMkLst>
        </pc:spChg>
        <pc:spChg chg="del mod">
          <ac:chgData name="Louis Henderson" userId="cf3b0dec-cd42-4b8e-b4f6-7943b438188d" providerId="ADAL" clId="{6961B3FA-0A69-4477-A127-A4AFC7ACB83C}" dt="2024-06-22T21:04:39.077" v="7993" actId="22"/>
          <ac:spMkLst>
            <pc:docMk/>
            <pc:sldMk cId="2806540826" sldId="286"/>
            <ac:spMk id="3" creationId="{0157071C-8456-A23B-EFA9-A727021DCD9D}"/>
          </ac:spMkLst>
        </pc:spChg>
        <pc:picChg chg="add del">
          <ac:chgData name="Louis Henderson" userId="cf3b0dec-cd42-4b8e-b4f6-7943b438188d" providerId="ADAL" clId="{6961B3FA-0A69-4477-A127-A4AFC7ACB83C}" dt="2024-06-22T21:04:36.279" v="7991" actId="22"/>
          <ac:picMkLst>
            <pc:docMk/>
            <pc:sldMk cId="2806540826" sldId="286"/>
            <ac:picMk id="6" creationId="{2EDA2D88-57B6-3A2F-3EF9-678E72FFBEE8}"/>
          </ac:picMkLst>
        </pc:picChg>
        <pc:picChg chg="del">
          <ac:chgData name="Louis Henderson" userId="cf3b0dec-cd42-4b8e-b4f6-7943b438188d" providerId="ADAL" clId="{6961B3FA-0A69-4477-A127-A4AFC7ACB83C}" dt="2024-06-22T21:04:34.628" v="7989" actId="478"/>
          <ac:picMkLst>
            <pc:docMk/>
            <pc:sldMk cId="2806540826" sldId="286"/>
            <ac:picMk id="8" creationId="{C9B476CC-1EFF-9C13-4B37-41A89667AD14}"/>
          </ac:picMkLst>
        </pc:picChg>
        <pc:picChg chg="add mod ord">
          <ac:chgData name="Louis Henderson" userId="cf3b0dec-cd42-4b8e-b4f6-7943b438188d" providerId="ADAL" clId="{6961B3FA-0A69-4477-A127-A4AFC7ACB83C}" dt="2024-06-22T21:04:39.077" v="7993" actId="22"/>
          <ac:picMkLst>
            <pc:docMk/>
            <pc:sldMk cId="2806540826" sldId="286"/>
            <ac:picMk id="9" creationId="{FCBCB79B-B476-C78F-2A9B-07680C616766}"/>
          </ac:picMkLst>
        </pc:picChg>
      </pc:sldChg>
      <pc:sldChg chg="addSp delSp modSp add mod">
        <pc:chgData name="Louis Henderson" userId="cf3b0dec-cd42-4b8e-b4f6-7943b438188d" providerId="ADAL" clId="{6961B3FA-0A69-4477-A127-A4AFC7ACB83C}" dt="2024-06-23T11:28:56.669" v="9863" actId="20577"/>
        <pc:sldMkLst>
          <pc:docMk/>
          <pc:sldMk cId="1144775222" sldId="287"/>
        </pc:sldMkLst>
        <pc:spChg chg="mod">
          <ac:chgData name="Louis Henderson" userId="cf3b0dec-cd42-4b8e-b4f6-7943b438188d" providerId="ADAL" clId="{6961B3FA-0A69-4477-A127-A4AFC7ACB83C}" dt="2024-06-23T11:28:56.669" v="9863" actId="20577"/>
          <ac:spMkLst>
            <pc:docMk/>
            <pc:sldMk cId="1144775222" sldId="287"/>
            <ac:spMk id="2" creationId="{89CDDFA3-9340-4A09-0153-4B6857BD7BD3}"/>
          </ac:spMkLst>
        </pc:spChg>
        <pc:spChg chg="add del mod">
          <ac:chgData name="Louis Henderson" userId="cf3b0dec-cd42-4b8e-b4f6-7943b438188d" providerId="ADAL" clId="{6961B3FA-0A69-4477-A127-A4AFC7ACB83C}" dt="2024-06-22T21:07:30.120" v="8028" actId="22"/>
          <ac:spMkLst>
            <pc:docMk/>
            <pc:sldMk cId="1144775222" sldId="287"/>
            <ac:spMk id="5" creationId="{9D79EFBC-BEDA-0017-0821-40BDA765474E}"/>
          </ac:spMkLst>
        </pc:spChg>
        <pc:picChg chg="add mod ord">
          <ac:chgData name="Louis Henderson" userId="cf3b0dec-cd42-4b8e-b4f6-7943b438188d" providerId="ADAL" clId="{6961B3FA-0A69-4477-A127-A4AFC7ACB83C}" dt="2024-06-22T21:07:30.120" v="8028" actId="22"/>
          <ac:picMkLst>
            <pc:docMk/>
            <pc:sldMk cId="1144775222" sldId="287"/>
            <ac:picMk id="7" creationId="{11B337EA-92D3-8206-1B27-F91839ED1D00}"/>
          </ac:picMkLst>
        </pc:picChg>
        <pc:picChg chg="del">
          <ac:chgData name="Louis Henderson" userId="cf3b0dec-cd42-4b8e-b4f6-7943b438188d" providerId="ADAL" clId="{6961B3FA-0A69-4477-A127-A4AFC7ACB83C}" dt="2024-06-22T21:07:10.542" v="8021" actId="478"/>
          <ac:picMkLst>
            <pc:docMk/>
            <pc:sldMk cId="1144775222" sldId="287"/>
            <ac:picMk id="9" creationId="{FCBCB79B-B476-C78F-2A9B-07680C616766}"/>
          </ac:picMkLst>
        </pc:picChg>
      </pc:sldChg>
      <pc:sldChg chg="add del">
        <pc:chgData name="Louis Henderson" userId="cf3b0dec-cd42-4b8e-b4f6-7943b438188d" providerId="ADAL" clId="{6961B3FA-0A69-4477-A127-A4AFC7ACB83C}" dt="2024-06-22T21:07:12.513" v="8023"/>
        <pc:sldMkLst>
          <pc:docMk/>
          <pc:sldMk cId="3275449631" sldId="288"/>
        </pc:sldMkLst>
      </pc:sldChg>
      <pc:sldChg chg="add del">
        <pc:chgData name="Louis Henderson" userId="cf3b0dec-cd42-4b8e-b4f6-7943b438188d" providerId="ADAL" clId="{6961B3FA-0A69-4477-A127-A4AFC7ACB83C}" dt="2024-06-22T21:07:16.151" v="8025"/>
        <pc:sldMkLst>
          <pc:docMk/>
          <pc:sldMk cId="3883339611" sldId="288"/>
        </pc:sldMkLst>
      </pc:sldChg>
      <pc:sldChg chg="modSp add mod">
        <pc:chgData name="Louis Henderson" userId="cf3b0dec-cd42-4b8e-b4f6-7943b438188d" providerId="ADAL" clId="{6961B3FA-0A69-4477-A127-A4AFC7ACB83C}" dt="2024-06-23T10:46:16.549" v="8916" actId="20577"/>
        <pc:sldMkLst>
          <pc:docMk/>
          <pc:sldMk cId="4050950354" sldId="288"/>
        </pc:sldMkLst>
        <pc:spChg chg="mod">
          <ac:chgData name="Louis Henderson" userId="cf3b0dec-cd42-4b8e-b4f6-7943b438188d" providerId="ADAL" clId="{6961B3FA-0A69-4477-A127-A4AFC7ACB83C}" dt="2024-06-23T09:04:48.339" v="8045" actId="20577"/>
          <ac:spMkLst>
            <pc:docMk/>
            <pc:sldMk cId="4050950354" sldId="288"/>
            <ac:spMk id="2" creationId="{89CDDFA3-9340-4A09-0153-4B6857BD7BD3}"/>
          </ac:spMkLst>
        </pc:spChg>
        <pc:spChg chg="mod">
          <ac:chgData name="Louis Henderson" userId="cf3b0dec-cd42-4b8e-b4f6-7943b438188d" providerId="ADAL" clId="{6961B3FA-0A69-4477-A127-A4AFC7ACB83C}" dt="2024-06-23T10:46:16.549" v="8916" actId="20577"/>
          <ac:spMkLst>
            <pc:docMk/>
            <pc:sldMk cId="4050950354" sldId="288"/>
            <ac:spMk id="3" creationId="{0157071C-8456-A23B-EFA9-A727021DCD9D}"/>
          </ac:spMkLst>
        </pc:spChg>
      </pc:sldChg>
      <pc:sldChg chg="modSp add mod">
        <pc:chgData name="Louis Henderson" userId="cf3b0dec-cd42-4b8e-b4f6-7943b438188d" providerId="ADAL" clId="{6961B3FA-0A69-4477-A127-A4AFC7ACB83C}" dt="2024-06-24T10:31:23.843" v="10784" actId="20577"/>
        <pc:sldMkLst>
          <pc:docMk/>
          <pc:sldMk cId="1929650323" sldId="289"/>
        </pc:sldMkLst>
        <pc:spChg chg="mod">
          <ac:chgData name="Louis Henderson" userId="cf3b0dec-cd42-4b8e-b4f6-7943b438188d" providerId="ADAL" clId="{6961B3FA-0A69-4477-A127-A4AFC7ACB83C}" dt="2024-06-23T09:08:58.563" v="8839" actId="20577"/>
          <ac:spMkLst>
            <pc:docMk/>
            <pc:sldMk cId="1929650323" sldId="289"/>
            <ac:spMk id="2" creationId="{89CDDFA3-9340-4A09-0153-4B6857BD7BD3}"/>
          </ac:spMkLst>
        </pc:spChg>
        <pc:spChg chg="mod">
          <ac:chgData name="Louis Henderson" userId="cf3b0dec-cd42-4b8e-b4f6-7943b438188d" providerId="ADAL" clId="{6961B3FA-0A69-4477-A127-A4AFC7ACB83C}" dt="2024-06-24T10:31:23.843" v="10784" actId="20577"/>
          <ac:spMkLst>
            <pc:docMk/>
            <pc:sldMk cId="1929650323" sldId="289"/>
            <ac:spMk id="3" creationId="{0157071C-8456-A23B-EFA9-A727021DCD9D}"/>
          </ac:spMkLst>
        </pc:spChg>
      </pc:sldChg>
      <pc:sldChg chg="modSp add mod">
        <pc:chgData name="Louis Henderson" userId="cf3b0dec-cd42-4b8e-b4f6-7943b438188d" providerId="ADAL" clId="{6961B3FA-0A69-4477-A127-A4AFC7ACB83C}" dt="2024-06-23T20:27:42.610" v="10591"/>
        <pc:sldMkLst>
          <pc:docMk/>
          <pc:sldMk cId="3830191808" sldId="290"/>
        </pc:sldMkLst>
        <pc:spChg chg="mod">
          <ac:chgData name="Louis Henderson" userId="cf3b0dec-cd42-4b8e-b4f6-7943b438188d" providerId="ADAL" clId="{6961B3FA-0A69-4477-A127-A4AFC7ACB83C}" dt="2024-06-23T09:08:38.257" v="8783" actId="20577"/>
          <ac:spMkLst>
            <pc:docMk/>
            <pc:sldMk cId="3830191808" sldId="290"/>
            <ac:spMk id="2" creationId="{89CDDFA3-9340-4A09-0153-4B6857BD7BD3}"/>
          </ac:spMkLst>
        </pc:spChg>
        <pc:spChg chg="mod">
          <ac:chgData name="Louis Henderson" userId="cf3b0dec-cd42-4b8e-b4f6-7943b438188d" providerId="ADAL" clId="{6961B3FA-0A69-4477-A127-A4AFC7ACB83C}" dt="2024-06-23T20:27:42.610" v="10591"/>
          <ac:spMkLst>
            <pc:docMk/>
            <pc:sldMk cId="3830191808" sldId="290"/>
            <ac:spMk id="3" creationId="{0157071C-8456-A23B-EFA9-A727021DCD9D}"/>
          </ac:spMkLst>
        </pc:spChg>
      </pc:sldChg>
      <pc:sldChg chg="modSp add mod">
        <pc:chgData name="Louis Henderson" userId="cf3b0dec-cd42-4b8e-b4f6-7943b438188d" providerId="ADAL" clId="{6961B3FA-0A69-4477-A127-A4AFC7ACB83C}" dt="2024-06-24T10:32:02.151" v="10785" actId="20577"/>
        <pc:sldMkLst>
          <pc:docMk/>
          <pc:sldMk cId="1579990403" sldId="291"/>
        </pc:sldMkLst>
        <pc:spChg chg="mod">
          <ac:chgData name="Louis Henderson" userId="cf3b0dec-cd42-4b8e-b4f6-7943b438188d" providerId="ADAL" clId="{6961B3FA-0A69-4477-A127-A4AFC7ACB83C}" dt="2024-06-23T09:07:18.651" v="8493" actId="20577"/>
          <ac:spMkLst>
            <pc:docMk/>
            <pc:sldMk cId="1579990403" sldId="291"/>
            <ac:spMk id="2" creationId="{89CDDFA3-9340-4A09-0153-4B6857BD7BD3}"/>
          </ac:spMkLst>
        </pc:spChg>
        <pc:spChg chg="mod">
          <ac:chgData name="Louis Henderson" userId="cf3b0dec-cd42-4b8e-b4f6-7943b438188d" providerId="ADAL" clId="{6961B3FA-0A69-4477-A127-A4AFC7ACB83C}" dt="2024-06-24T10:32:02.151" v="10785" actId="20577"/>
          <ac:spMkLst>
            <pc:docMk/>
            <pc:sldMk cId="1579990403" sldId="291"/>
            <ac:spMk id="3" creationId="{0157071C-8456-A23B-EFA9-A727021DCD9D}"/>
          </ac:spMkLst>
        </pc:spChg>
      </pc:sldChg>
      <pc:sldChg chg="modSp add mod ord">
        <pc:chgData name="Louis Henderson" userId="cf3b0dec-cd42-4b8e-b4f6-7943b438188d" providerId="ADAL" clId="{6961B3FA-0A69-4477-A127-A4AFC7ACB83C}" dt="2024-06-23T20:29:15.349" v="10746" actId="20577"/>
        <pc:sldMkLst>
          <pc:docMk/>
          <pc:sldMk cId="430342189" sldId="292"/>
        </pc:sldMkLst>
        <pc:spChg chg="mod">
          <ac:chgData name="Louis Henderson" userId="cf3b0dec-cd42-4b8e-b4f6-7943b438188d" providerId="ADAL" clId="{6961B3FA-0A69-4477-A127-A4AFC7ACB83C}" dt="2024-06-23T10:46:42.498" v="8931" actId="20577"/>
          <ac:spMkLst>
            <pc:docMk/>
            <pc:sldMk cId="430342189" sldId="292"/>
            <ac:spMk id="2" creationId="{89CDDFA3-9340-4A09-0153-4B6857BD7BD3}"/>
          </ac:spMkLst>
        </pc:spChg>
        <pc:spChg chg="mod">
          <ac:chgData name="Louis Henderson" userId="cf3b0dec-cd42-4b8e-b4f6-7943b438188d" providerId="ADAL" clId="{6961B3FA-0A69-4477-A127-A4AFC7ACB83C}" dt="2024-06-23T20:29:15.349" v="10746" actId="20577"/>
          <ac:spMkLst>
            <pc:docMk/>
            <pc:sldMk cId="430342189" sldId="292"/>
            <ac:spMk id="3" creationId="{0157071C-8456-A23B-EFA9-A727021DCD9D}"/>
          </ac:spMkLst>
        </pc:spChg>
      </pc:sldChg>
      <pc:sldChg chg="modSp add mod">
        <pc:chgData name="Louis Henderson" userId="cf3b0dec-cd42-4b8e-b4f6-7943b438188d" providerId="ADAL" clId="{6961B3FA-0A69-4477-A127-A4AFC7ACB83C}" dt="2024-06-23T20:29:43.283" v="10756" actId="20577"/>
        <pc:sldMkLst>
          <pc:docMk/>
          <pc:sldMk cId="3234360067" sldId="293"/>
        </pc:sldMkLst>
        <pc:spChg chg="mod">
          <ac:chgData name="Louis Henderson" userId="cf3b0dec-cd42-4b8e-b4f6-7943b438188d" providerId="ADAL" clId="{6961B3FA-0A69-4477-A127-A4AFC7ACB83C}" dt="2024-06-23T20:29:43.283" v="10756" actId="20577"/>
          <ac:spMkLst>
            <pc:docMk/>
            <pc:sldMk cId="3234360067" sldId="293"/>
            <ac:spMk id="2" creationId="{89CDDFA3-9340-4A09-0153-4B6857BD7BD3}"/>
          </ac:spMkLst>
        </pc:spChg>
        <pc:spChg chg="mod">
          <ac:chgData name="Louis Henderson" userId="cf3b0dec-cd42-4b8e-b4f6-7943b438188d" providerId="ADAL" clId="{6961B3FA-0A69-4477-A127-A4AFC7ACB83C}" dt="2024-06-23T11:35:47.017" v="10465" actId="20577"/>
          <ac:spMkLst>
            <pc:docMk/>
            <pc:sldMk cId="3234360067" sldId="293"/>
            <ac:spMk id="3" creationId="{0157071C-8456-A23B-EFA9-A727021DCD9D}"/>
          </ac:spMkLst>
        </pc:spChg>
      </pc:sldChg>
      <pc:sldChg chg="add">
        <pc:chgData name="Louis Henderson" userId="cf3b0dec-cd42-4b8e-b4f6-7943b438188d" providerId="ADAL" clId="{6961B3FA-0A69-4477-A127-A4AFC7ACB83C}" dt="2024-06-23T20:30:25.622" v="10757"/>
        <pc:sldMkLst>
          <pc:docMk/>
          <pc:sldMk cId="2235998197" sldId="301"/>
        </pc:sldMkLst>
      </pc:sldChg>
    </pc:docChg>
  </pc:docChgLst>
  <pc:docChgLst>
    <pc:chgData name="Louis Henderson" userId="cf3b0dec-cd42-4b8e-b4f6-7943b438188d" providerId="ADAL" clId="{761B89BD-51A1-4D99-BB4B-FF001F5298F5}"/>
    <pc:docChg chg="undo redo custSel delSld modSld">
      <pc:chgData name="Louis Henderson" userId="cf3b0dec-cd42-4b8e-b4f6-7943b438188d" providerId="ADAL" clId="{761B89BD-51A1-4D99-BB4B-FF001F5298F5}" dt="2023-11-29T14:58:35.412" v="118" actId="20577"/>
      <pc:docMkLst>
        <pc:docMk/>
      </pc:docMkLst>
      <pc:sldChg chg="modSp mod">
        <pc:chgData name="Louis Henderson" userId="cf3b0dec-cd42-4b8e-b4f6-7943b438188d" providerId="ADAL" clId="{761B89BD-51A1-4D99-BB4B-FF001F5298F5}" dt="2023-11-29T14:49:28.819" v="1" actId="20577"/>
        <pc:sldMkLst>
          <pc:docMk/>
          <pc:sldMk cId="2382012974" sldId="256"/>
        </pc:sldMkLst>
        <pc:spChg chg="mod">
          <ac:chgData name="Louis Henderson" userId="cf3b0dec-cd42-4b8e-b4f6-7943b438188d" providerId="ADAL" clId="{761B89BD-51A1-4D99-BB4B-FF001F5298F5}" dt="2023-11-29T14:49:28.819" v="1" actId="20577"/>
          <ac:spMkLst>
            <pc:docMk/>
            <pc:sldMk cId="2382012974" sldId="256"/>
            <ac:spMk id="3" creationId="{E38A2A68-FC1A-942A-46B1-BAADDDC48BB5}"/>
          </ac:spMkLst>
        </pc:spChg>
      </pc:sldChg>
      <pc:sldChg chg="addSp delSp modSp mod">
        <pc:chgData name="Louis Henderson" userId="cf3b0dec-cd42-4b8e-b4f6-7943b438188d" providerId="ADAL" clId="{761B89BD-51A1-4D99-BB4B-FF001F5298F5}" dt="2023-11-29T14:58:35.412" v="118" actId="20577"/>
        <pc:sldMkLst>
          <pc:docMk/>
          <pc:sldMk cId="2478644733" sldId="257"/>
        </pc:sldMkLst>
        <pc:spChg chg="mod">
          <ac:chgData name="Louis Henderson" userId="cf3b0dec-cd42-4b8e-b4f6-7943b438188d" providerId="ADAL" clId="{761B89BD-51A1-4D99-BB4B-FF001F5298F5}" dt="2023-11-29T14:58:35.412" v="118" actId="20577"/>
          <ac:spMkLst>
            <pc:docMk/>
            <pc:sldMk cId="2478644733" sldId="257"/>
            <ac:spMk id="2" creationId="{89CDDFA3-9340-4A09-0153-4B6857BD7BD3}"/>
          </ac:spMkLst>
        </pc:spChg>
        <pc:spChg chg="mod">
          <ac:chgData name="Louis Henderson" userId="cf3b0dec-cd42-4b8e-b4f6-7943b438188d" providerId="ADAL" clId="{761B89BD-51A1-4D99-BB4B-FF001F5298F5}" dt="2023-11-29T14:58:09.385" v="75" actId="20577"/>
          <ac:spMkLst>
            <pc:docMk/>
            <pc:sldMk cId="2478644733" sldId="257"/>
            <ac:spMk id="3" creationId="{0157071C-8456-A23B-EFA9-A727021DCD9D}"/>
          </ac:spMkLst>
        </pc:spChg>
        <pc:spChg chg="add del mod">
          <ac:chgData name="Louis Henderson" userId="cf3b0dec-cd42-4b8e-b4f6-7943b438188d" providerId="ADAL" clId="{761B89BD-51A1-4D99-BB4B-FF001F5298F5}" dt="2023-11-29T14:49:51.589" v="4" actId="478"/>
          <ac:spMkLst>
            <pc:docMk/>
            <pc:sldMk cId="2478644733" sldId="257"/>
            <ac:spMk id="7" creationId="{46C4357B-32D5-A052-8E87-A3BAA7EB891A}"/>
          </ac:spMkLst>
        </pc:spChg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1340582973" sldId="258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2897399653" sldId="259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1152527964" sldId="260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386020370" sldId="261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1167858623" sldId="262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747712530" sldId="263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3592292893" sldId="264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2691102018" sldId="265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1428228522" sldId="266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3326483419" sldId="267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4083431772" sldId="268"/>
        </pc:sldMkLst>
      </pc:sldChg>
    </pc:docChg>
  </pc:docChgLst>
  <pc:docChgLst>
    <pc:chgData name="Louis Henderson" userId="cf3b0dec-cd42-4b8e-b4f6-7943b438188d" providerId="ADAL" clId="{FB4B4D22-A111-4D69-9673-BA86E135DC40}"/>
    <pc:docChg chg="delSld modSld">
      <pc:chgData name="Louis Henderson" userId="cf3b0dec-cd42-4b8e-b4f6-7943b438188d" providerId="ADAL" clId="{FB4B4D22-A111-4D69-9673-BA86E135DC40}" dt="2024-05-03T20:51:26.749" v="10" actId="47"/>
      <pc:docMkLst>
        <pc:docMk/>
      </pc:docMkLst>
      <pc:sldChg chg="modSp mod">
        <pc:chgData name="Louis Henderson" userId="cf3b0dec-cd42-4b8e-b4f6-7943b438188d" providerId="ADAL" clId="{FB4B4D22-A111-4D69-9673-BA86E135DC40}" dt="2024-05-03T20:51:01.774" v="2" actId="20577"/>
        <pc:sldMkLst>
          <pc:docMk/>
          <pc:sldMk cId="2382012974" sldId="256"/>
        </pc:sldMkLst>
        <pc:spChg chg="mod">
          <ac:chgData name="Louis Henderson" userId="cf3b0dec-cd42-4b8e-b4f6-7943b438188d" providerId="ADAL" clId="{FB4B4D22-A111-4D69-9673-BA86E135DC40}" dt="2024-05-03T20:51:01.774" v="2" actId="20577"/>
          <ac:spMkLst>
            <pc:docMk/>
            <pc:sldMk cId="2382012974" sldId="256"/>
            <ac:spMk id="3" creationId="{E38A2A68-FC1A-942A-46B1-BAADDDC48BB5}"/>
          </ac:spMkLst>
        </pc:spChg>
      </pc:sldChg>
      <pc:sldChg chg="modSp mod">
        <pc:chgData name="Louis Henderson" userId="cf3b0dec-cd42-4b8e-b4f6-7943b438188d" providerId="ADAL" clId="{FB4B4D22-A111-4D69-9673-BA86E135DC40}" dt="2024-05-03T20:51:22.692" v="9"/>
        <pc:sldMkLst>
          <pc:docMk/>
          <pc:sldMk cId="542085283" sldId="259"/>
        </pc:sldMkLst>
        <pc:spChg chg="mod">
          <ac:chgData name="Louis Henderson" userId="cf3b0dec-cd42-4b8e-b4f6-7943b438188d" providerId="ADAL" clId="{FB4B4D22-A111-4D69-9673-BA86E135DC40}" dt="2024-05-03T20:51:10.082" v="7" actId="20577"/>
          <ac:spMkLst>
            <pc:docMk/>
            <pc:sldMk cId="542085283" sldId="259"/>
            <ac:spMk id="2" creationId="{89CDDFA3-9340-4A09-0153-4B6857BD7BD3}"/>
          </ac:spMkLst>
        </pc:spChg>
        <pc:spChg chg="mod">
          <ac:chgData name="Louis Henderson" userId="cf3b0dec-cd42-4b8e-b4f6-7943b438188d" providerId="ADAL" clId="{FB4B4D22-A111-4D69-9673-BA86E135DC40}" dt="2024-05-03T20:51:22.692" v="9"/>
          <ac:spMkLst>
            <pc:docMk/>
            <pc:sldMk cId="542085283" sldId="259"/>
            <ac:spMk id="3" creationId="{0157071C-8456-A23B-EFA9-A727021DCD9D}"/>
          </ac:spMkLst>
        </pc:spChg>
      </pc:sldChg>
      <pc:sldChg chg="del">
        <pc:chgData name="Louis Henderson" userId="cf3b0dec-cd42-4b8e-b4f6-7943b438188d" providerId="ADAL" clId="{FB4B4D22-A111-4D69-9673-BA86E135DC40}" dt="2024-05-03T20:51:26.749" v="10" actId="47"/>
        <pc:sldMkLst>
          <pc:docMk/>
          <pc:sldMk cId="374286390" sldId="260"/>
        </pc:sldMkLst>
      </pc:sldChg>
    </pc:docChg>
  </pc:docChgLst>
  <pc:docChgLst>
    <pc:chgData name="Louis Henderson" userId="cf3b0dec-cd42-4b8e-b4f6-7943b438188d" providerId="ADAL" clId="{5F1178B0-EDC4-4897-971B-EA90614BB480}"/>
    <pc:docChg chg="undo redo custSel addSld modSld sldOrd">
      <pc:chgData name="Louis Henderson" userId="cf3b0dec-cd42-4b8e-b4f6-7943b438188d" providerId="ADAL" clId="{5F1178B0-EDC4-4897-971B-EA90614BB480}" dt="2024-05-03T12:39:16.470" v="1334" actId="20577"/>
      <pc:docMkLst>
        <pc:docMk/>
      </pc:docMkLst>
      <pc:sldChg chg="modSp mod">
        <pc:chgData name="Louis Henderson" userId="cf3b0dec-cd42-4b8e-b4f6-7943b438188d" providerId="ADAL" clId="{5F1178B0-EDC4-4897-971B-EA90614BB480}" dt="2024-05-02T19:33:10.482" v="14" actId="20577"/>
        <pc:sldMkLst>
          <pc:docMk/>
          <pc:sldMk cId="2382012974" sldId="256"/>
        </pc:sldMkLst>
        <pc:spChg chg="mod">
          <ac:chgData name="Louis Henderson" userId="cf3b0dec-cd42-4b8e-b4f6-7943b438188d" providerId="ADAL" clId="{5F1178B0-EDC4-4897-971B-EA90614BB480}" dt="2024-05-02T19:33:10.482" v="14" actId="20577"/>
          <ac:spMkLst>
            <pc:docMk/>
            <pc:sldMk cId="2382012974" sldId="256"/>
            <ac:spMk id="3" creationId="{E38A2A68-FC1A-942A-46B1-BAADDDC48BB5}"/>
          </ac:spMkLst>
        </pc:spChg>
      </pc:sldChg>
      <pc:sldChg chg="modSp mod">
        <pc:chgData name="Louis Henderson" userId="cf3b0dec-cd42-4b8e-b4f6-7943b438188d" providerId="ADAL" clId="{5F1178B0-EDC4-4897-971B-EA90614BB480}" dt="2024-05-03T12:36:51.823" v="1327" actId="207"/>
        <pc:sldMkLst>
          <pc:docMk/>
          <pc:sldMk cId="2478644733" sldId="257"/>
        </pc:sldMkLst>
        <pc:spChg chg="mod">
          <ac:chgData name="Louis Henderson" userId="cf3b0dec-cd42-4b8e-b4f6-7943b438188d" providerId="ADAL" clId="{5F1178B0-EDC4-4897-971B-EA90614BB480}" dt="2024-05-03T12:36:51.823" v="1327" actId="207"/>
          <ac:spMkLst>
            <pc:docMk/>
            <pc:sldMk cId="2478644733" sldId="257"/>
            <ac:spMk id="3" creationId="{0157071C-8456-A23B-EFA9-A727021DCD9D}"/>
          </ac:spMkLst>
        </pc:spChg>
      </pc:sldChg>
      <pc:sldChg chg="modSp add mod">
        <pc:chgData name="Louis Henderson" userId="cf3b0dec-cd42-4b8e-b4f6-7943b438188d" providerId="ADAL" clId="{5F1178B0-EDC4-4897-971B-EA90614BB480}" dt="2024-05-03T12:36:02.032" v="1321" actId="114"/>
        <pc:sldMkLst>
          <pc:docMk/>
          <pc:sldMk cId="3299474116" sldId="258"/>
        </pc:sldMkLst>
        <pc:spChg chg="mod">
          <ac:chgData name="Louis Henderson" userId="cf3b0dec-cd42-4b8e-b4f6-7943b438188d" providerId="ADAL" clId="{5F1178B0-EDC4-4897-971B-EA90614BB480}" dt="2024-05-03T12:31:12.189" v="1260" actId="20577"/>
          <ac:spMkLst>
            <pc:docMk/>
            <pc:sldMk cId="3299474116" sldId="258"/>
            <ac:spMk id="2" creationId="{89CDDFA3-9340-4A09-0153-4B6857BD7BD3}"/>
          </ac:spMkLst>
        </pc:spChg>
        <pc:spChg chg="mod">
          <ac:chgData name="Louis Henderson" userId="cf3b0dec-cd42-4b8e-b4f6-7943b438188d" providerId="ADAL" clId="{5F1178B0-EDC4-4897-971B-EA90614BB480}" dt="2024-05-03T12:36:02.032" v="1321" actId="114"/>
          <ac:spMkLst>
            <pc:docMk/>
            <pc:sldMk cId="3299474116" sldId="258"/>
            <ac:spMk id="3" creationId="{0157071C-8456-A23B-EFA9-A727021DCD9D}"/>
          </ac:spMkLst>
        </pc:spChg>
      </pc:sldChg>
      <pc:sldChg chg="modSp add mod ord">
        <pc:chgData name="Louis Henderson" userId="cf3b0dec-cd42-4b8e-b4f6-7943b438188d" providerId="ADAL" clId="{5F1178B0-EDC4-4897-971B-EA90614BB480}" dt="2024-05-03T12:31:19.043" v="1274" actId="20577"/>
        <pc:sldMkLst>
          <pc:docMk/>
          <pc:sldMk cId="542085283" sldId="259"/>
        </pc:sldMkLst>
        <pc:spChg chg="mod">
          <ac:chgData name="Louis Henderson" userId="cf3b0dec-cd42-4b8e-b4f6-7943b438188d" providerId="ADAL" clId="{5F1178B0-EDC4-4897-971B-EA90614BB480}" dt="2024-05-03T12:31:19.043" v="1274" actId="20577"/>
          <ac:spMkLst>
            <pc:docMk/>
            <pc:sldMk cId="542085283" sldId="259"/>
            <ac:spMk id="3" creationId="{0157071C-8456-A23B-EFA9-A727021DCD9D}"/>
          </ac:spMkLst>
        </pc:spChg>
      </pc:sldChg>
      <pc:sldChg chg="modSp add mod modAnim">
        <pc:chgData name="Louis Henderson" userId="cf3b0dec-cd42-4b8e-b4f6-7943b438188d" providerId="ADAL" clId="{5F1178B0-EDC4-4897-971B-EA90614BB480}" dt="2024-05-03T12:32:52.640" v="1278"/>
        <pc:sldMkLst>
          <pc:docMk/>
          <pc:sldMk cId="665044212" sldId="260"/>
        </pc:sldMkLst>
        <pc:spChg chg="mod">
          <ac:chgData name="Louis Henderson" userId="cf3b0dec-cd42-4b8e-b4f6-7943b438188d" providerId="ADAL" clId="{5F1178B0-EDC4-4897-971B-EA90614BB480}" dt="2024-05-02T20:00:54.356" v="540" actId="20577"/>
          <ac:spMkLst>
            <pc:docMk/>
            <pc:sldMk cId="665044212" sldId="260"/>
            <ac:spMk id="2" creationId="{89CDDFA3-9340-4A09-0153-4B6857BD7BD3}"/>
          </ac:spMkLst>
        </pc:spChg>
        <pc:spChg chg="mod">
          <ac:chgData name="Louis Henderson" userId="cf3b0dec-cd42-4b8e-b4f6-7943b438188d" providerId="ADAL" clId="{5F1178B0-EDC4-4897-971B-EA90614BB480}" dt="2024-05-03T12:32:39.283" v="1276" actId="207"/>
          <ac:spMkLst>
            <pc:docMk/>
            <pc:sldMk cId="665044212" sldId="260"/>
            <ac:spMk id="3" creationId="{0157071C-8456-A23B-EFA9-A727021DCD9D}"/>
          </ac:spMkLst>
        </pc:spChg>
      </pc:sldChg>
      <pc:sldChg chg="modSp add mod">
        <pc:chgData name="Louis Henderson" userId="cf3b0dec-cd42-4b8e-b4f6-7943b438188d" providerId="ADAL" clId="{5F1178B0-EDC4-4897-971B-EA90614BB480}" dt="2024-05-02T20:03:18.186" v="722" actId="20577"/>
        <pc:sldMkLst>
          <pc:docMk/>
          <pc:sldMk cId="236488593" sldId="261"/>
        </pc:sldMkLst>
        <pc:spChg chg="mod">
          <ac:chgData name="Louis Henderson" userId="cf3b0dec-cd42-4b8e-b4f6-7943b438188d" providerId="ADAL" clId="{5F1178B0-EDC4-4897-971B-EA90614BB480}" dt="2024-05-02T20:03:18.186" v="722" actId="20577"/>
          <ac:spMkLst>
            <pc:docMk/>
            <pc:sldMk cId="236488593" sldId="261"/>
            <ac:spMk id="2" creationId="{89CDDFA3-9340-4A09-0153-4B6857BD7BD3}"/>
          </ac:spMkLst>
        </pc:spChg>
        <pc:spChg chg="mod">
          <ac:chgData name="Louis Henderson" userId="cf3b0dec-cd42-4b8e-b4f6-7943b438188d" providerId="ADAL" clId="{5F1178B0-EDC4-4897-971B-EA90614BB480}" dt="2024-05-02T20:03:12.245" v="713" actId="20577"/>
          <ac:spMkLst>
            <pc:docMk/>
            <pc:sldMk cId="236488593" sldId="261"/>
            <ac:spMk id="3" creationId="{0157071C-8456-A23B-EFA9-A727021DCD9D}"/>
          </ac:spMkLst>
        </pc:spChg>
      </pc:sldChg>
      <pc:sldChg chg="add">
        <pc:chgData name="Louis Henderson" userId="cf3b0dec-cd42-4b8e-b4f6-7943b438188d" providerId="ADAL" clId="{5F1178B0-EDC4-4897-971B-EA90614BB480}" dt="2024-05-03T12:14:45.120" v="1008"/>
        <pc:sldMkLst>
          <pc:docMk/>
          <pc:sldMk cId="4115944857" sldId="262"/>
        </pc:sldMkLst>
      </pc:sldChg>
      <pc:sldChg chg="modSp add mod modAnim">
        <pc:chgData name="Louis Henderson" userId="cf3b0dec-cd42-4b8e-b4f6-7943b438188d" providerId="ADAL" clId="{5F1178B0-EDC4-4897-971B-EA90614BB480}" dt="2024-05-03T12:39:16.470" v="1334" actId="20577"/>
        <pc:sldMkLst>
          <pc:docMk/>
          <pc:sldMk cId="175789221" sldId="263"/>
        </pc:sldMkLst>
        <pc:spChg chg="mod">
          <ac:chgData name="Louis Henderson" userId="cf3b0dec-cd42-4b8e-b4f6-7943b438188d" providerId="ADAL" clId="{5F1178B0-EDC4-4897-971B-EA90614BB480}" dt="2024-05-03T12:33:08.018" v="1302" actId="20577"/>
          <ac:spMkLst>
            <pc:docMk/>
            <pc:sldMk cId="175789221" sldId="263"/>
            <ac:spMk id="2" creationId="{89CDDFA3-9340-4A09-0153-4B6857BD7BD3}"/>
          </ac:spMkLst>
        </pc:spChg>
        <pc:spChg chg="mod">
          <ac:chgData name="Louis Henderson" userId="cf3b0dec-cd42-4b8e-b4f6-7943b438188d" providerId="ADAL" clId="{5F1178B0-EDC4-4897-971B-EA90614BB480}" dt="2024-05-03T12:39:16.470" v="1334" actId="20577"/>
          <ac:spMkLst>
            <pc:docMk/>
            <pc:sldMk cId="175789221" sldId="263"/>
            <ac:spMk id="3" creationId="{0157071C-8456-A23B-EFA9-A727021DCD9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9DD7B-7D5D-47D4-AEAE-E2A093951535}" type="datetimeFigureOut">
              <a:rPr lang="en-CA" smtClean="0"/>
              <a:t>2024-06-24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67189-F077-4781-9727-581758DCFB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195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67189-F077-4781-9727-581758DCFB7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8749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67189-F077-4781-9727-581758DCFB7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242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67189-F077-4781-9727-581758DCFB77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37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2181-5277-FBFF-1FBA-61B7F6D58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3D23F-EEA1-E5EF-B08A-0C30E164A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30FA-E73B-5AC2-3346-927BD6B78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9B5F-D4AC-508A-82A0-594BD22C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F73B5-E827-2545-0A11-0A125AD4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15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AED6-F258-5089-794F-8248D6FE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E60EA-8CF8-BBAA-8E56-C355329B3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904BF-070C-95B9-C0EF-D7D906ADA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04840-769A-03EB-AFE6-D85EB850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EF109-4961-C825-665A-9B814C7F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967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BFECEB-0BD9-F242-2EFD-CF7ED9641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C3B58-811E-D202-5162-6425D5BFE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5AE6D-E44B-313E-BADD-5FDBB1231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39C43-89AA-A47E-A20F-6FC96CC9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E66D1-DB68-4AE8-9A7F-57ED8BFE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75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2A06-7478-2A35-344C-D659A2D5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F240F-FB12-1B4B-B2B7-7160CF28A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AC890-C7AA-3567-5DA8-FC2FD9D7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90284-1564-7DDA-F6A3-7DAF7C2B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72689-99DD-D16C-2217-8269626C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092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8C5F-4212-1EA6-3FD9-247997924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418AD-3C44-6CD8-FD61-BC4F8799B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B6FD9-FE1A-35EB-FD43-AB6FA092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3E34C-D8ED-749D-2033-BFB79914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5CBD6-1BA8-A5FA-2068-9A4E25BB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600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C909-C621-F8A4-47B4-0CAA8891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7140-0555-33EE-8E85-C459A8734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791DE-4763-3A7A-0164-9F9D5D8C4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5D300-28C0-BA83-1249-1E0BF9B83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2024-06-24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F1423-1C5E-C0B1-DEAD-DD1D0A59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E9898-FA44-081F-4B9A-34B86321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569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0966-6E89-28ED-2072-6694F5ECF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98551-1A1E-4C19-A802-88F43B2BC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6F459-5020-3E55-E421-E1685B711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CE532-B775-01B9-FA9C-0E34B58F7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2C1E5-F84C-BE93-0DA7-C9DAD7E68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A5FF9-7D16-722B-01F3-EC3B9DD5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2024-06-24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FCECD9-7995-417D-B49F-C34A235D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EAE55A-253B-4A3B-B5C3-3F8EC33F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849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14100-8975-8A8A-CB4C-21109325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B4B12-0671-F1DD-6BE9-B15E9CDB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2024-06-24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AF66F-DB91-1A9E-DBC6-522C1BC3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760FF-23D7-FC74-CAB9-CD92672F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753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440763-7B86-6E9F-FDAB-69930A1E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2024-06-24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79BAB-BF92-FBA6-030A-5998A037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159EA-AE51-88A0-0232-A9A0C282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328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7F8E-9CED-99B7-5BE0-109E68C1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DA67-2223-C6FE-094F-7CB94A704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843BC-5BA9-6ED9-3B16-17574915F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B98A3-AF4A-D187-AA47-C0AAA0EC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2024-06-24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E9064-3121-2C5C-2D4B-1F8D4BF4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79458-BAC1-7E83-FF8B-CD0A7E58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081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F758-4821-9CB8-E7A3-486037DC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ACC97A-AFBA-E69D-588A-84836EC57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5D447-3968-5743-D6BC-3DBE634D8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2D58D-D458-B9D3-AEED-2E2ECE77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2024-06-24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17D81-4BAC-09A1-2165-CCA05638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888DC-886D-C47D-A440-793AFB2F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842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2E4A2-BA6D-AB82-3ED5-CCC99D7F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9647B-8A76-0BD6-C2CB-D45BCB753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3D79C-EAB9-0CA1-F54A-0C40C65A8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98B69-9C05-4E1A-8645-F195DB94B2C6}" type="datetimeFigureOut">
              <a:rPr lang="en-CA" smtClean="0"/>
              <a:t>2024-06-24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0A883-6E26-214D-2E84-C1B207337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C0612-2E9E-EEFA-2F3D-C1A236CA4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808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E37A-C2A0-C89E-14A6-12B8CC874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Climbing ahead, falling behind: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social mobility across time and space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A2A68-FC1A-942A-46B1-BAADDDC48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1342"/>
            <a:ext cx="9144000" cy="1655762"/>
          </a:xfrm>
        </p:spPr>
        <p:txBody>
          <a:bodyPr/>
          <a:lstStyle/>
          <a:p>
            <a:r>
              <a:rPr lang="en-CA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Week </a:t>
            </a:r>
            <a:r>
              <a:rPr lang="en-DE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endParaRPr lang="en-CA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DE" sz="1800" dirty="0">
                <a:latin typeface="Arial" panose="020B0604020202020204" pitchFamily="34" charset="0"/>
                <a:cs typeface="Arial" panose="020B0604020202020204" pitchFamily="34" charset="0"/>
              </a:rPr>
              <a:t>June 24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, 2024</a:t>
            </a:r>
          </a:p>
          <a:p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Dr. Louis Henderson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2C2424D6-255C-67E8-18B8-7711EF10A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01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Wen, Wang, &amp; Hout 2024</a:t>
            </a: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607D900-EED6-D1A1-87A8-2657BE794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79284"/>
            <a:ext cx="10515600" cy="3644019"/>
          </a:xfr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84202C1-52EF-0DB1-E020-FFC7DAFF039A}"/>
              </a:ext>
            </a:extLst>
          </p:cNvPr>
          <p:cNvSpPr/>
          <p:nvPr/>
        </p:nvSpPr>
        <p:spPr>
          <a:xfrm>
            <a:off x="9455286" y="4113718"/>
            <a:ext cx="1517514" cy="476655"/>
          </a:xfrm>
          <a:prstGeom prst="roundRect">
            <a:avLst/>
          </a:prstGeom>
          <a:noFill/>
          <a:ln w="28575">
            <a:solidFill>
              <a:srgbClr val="A41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116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03BFCD-672A-E90D-4C92-0237C41EA6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74"/>
          <a:stretch/>
        </p:blipFill>
        <p:spPr>
          <a:xfrm>
            <a:off x="-320" y="690880"/>
            <a:ext cx="10227644" cy="6167120"/>
          </a:xfrm>
          <a:prstGeom prst="rect">
            <a:avLst/>
          </a:prstGeom>
        </p:spPr>
      </p:pic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7456168-95CA-33EF-C573-475246756DB4}"/>
              </a:ext>
            </a:extLst>
          </p:cNvPr>
          <p:cNvSpPr/>
          <p:nvPr/>
        </p:nvSpPr>
        <p:spPr>
          <a:xfrm>
            <a:off x="2840477" y="1498060"/>
            <a:ext cx="3255523" cy="476655"/>
          </a:xfrm>
          <a:prstGeom prst="roundRect">
            <a:avLst/>
          </a:prstGeom>
          <a:noFill/>
          <a:ln w="28575">
            <a:solidFill>
              <a:srgbClr val="A41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D917B05-7685-C966-13F9-16CD9499AFC2}"/>
              </a:ext>
            </a:extLst>
          </p:cNvPr>
          <p:cNvSpPr/>
          <p:nvPr/>
        </p:nvSpPr>
        <p:spPr>
          <a:xfrm>
            <a:off x="2840476" y="1886950"/>
            <a:ext cx="3255523" cy="476655"/>
          </a:xfrm>
          <a:prstGeom prst="roundRect">
            <a:avLst/>
          </a:prstGeom>
          <a:noFill/>
          <a:ln w="28575">
            <a:solidFill>
              <a:srgbClr val="A41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4B66935-7A5B-A0A9-A9F6-A0FCB763FCEF}"/>
              </a:ext>
            </a:extLst>
          </p:cNvPr>
          <p:cNvSpPr/>
          <p:nvPr/>
        </p:nvSpPr>
        <p:spPr>
          <a:xfrm>
            <a:off x="2837233" y="2292271"/>
            <a:ext cx="3255523" cy="476655"/>
          </a:xfrm>
          <a:prstGeom prst="roundRect">
            <a:avLst/>
          </a:prstGeom>
          <a:noFill/>
          <a:ln w="28575">
            <a:solidFill>
              <a:srgbClr val="A41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9F1160-919C-23AF-67CF-EAC8BE387FDC}"/>
              </a:ext>
            </a:extLst>
          </p:cNvPr>
          <p:cNvSpPr/>
          <p:nvPr/>
        </p:nvSpPr>
        <p:spPr>
          <a:xfrm>
            <a:off x="8540885" y="3080048"/>
            <a:ext cx="1517514" cy="476655"/>
          </a:xfrm>
          <a:prstGeom prst="roundRect">
            <a:avLst/>
          </a:prstGeom>
          <a:noFill/>
          <a:ln w="28575">
            <a:solidFill>
              <a:srgbClr val="A41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17D771B-4E57-A77A-08D4-8887AB2627B7}"/>
              </a:ext>
            </a:extLst>
          </p:cNvPr>
          <p:cNvSpPr/>
          <p:nvPr/>
        </p:nvSpPr>
        <p:spPr>
          <a:xfrm>
            <a:off x="2577830" y="4263580"/>
            <a:ext cx="5826868" cy="1096360"/>
          </a:xfrm>
          <a:prstGeom prst="roundRect">
            <a:avLst/>
          </a:prstGeom>
          <a:noFill/>
          <a:ln w="28575">
            <a:solidFill>
              <a:srgbClr val="A41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051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Conclusion: c</a:t>
            </a:r>
            <a:r>
              <a:rPr lang="en-DE" dirty="0" err="1">
                <a:latin typeface="Arial" panose="020B0604020202020204" pitchFamily="34" charset="0"/>
                <a:cs typeface="Arial" panose="020B0604020202020204" pitchFamily="34" charset="0"/>
              </a:rPr>
              <a:t>ivil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 service exams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Importance of aristocratic family background declines after Tang reforms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Exam performance becomes significant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Father’s bureaucratic rank consistently significant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However, passing exam eliminates advantage from father’s rank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Relatively meritocratic selection process; important evidence of the effect of institutional change on social mobility</a:t>
            </a: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574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Wider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“Teaching to the test”</a:t>
            </a:r>
          </a:p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primarily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 linked to bureaucracy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, not wealth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E.g. wealth had limited direct effect on social mobility in late Qing, as compared to exam performance 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(Jiang and Kung, 2021)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This limited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 incentive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innovate 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(O’Brian 2019)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813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China’s premodern economy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Highly developed early on, experiences reversal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China an 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imperial power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in Asia</a:t>
            </a: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16F152-DA3E-1E06-C705-3AFC1E4D9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796505"/>
              </p:ext>
            </p:extLst>
          </p:nvPr>
        </p:nvGraphicFramePr>
        <p:xfrm>
          <a:off x="2032000" y="2305273"/>
          <a:ext cx="8128000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890313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15026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298954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46793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Italy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Britain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51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c.1000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1247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371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c. 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1403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162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2997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3511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5A69FCC-18FB-95FF-9D23-688E7C4ABF04}"/>
              </a:ext>
            </a:extLst>
          </p:cNvPr>
          <p:cNvSpPr txBox="1"/>
          <p:nvPr/>
        </p:nvSpPr>
        <p:spPr>
          <a:xfrm>
            <a:off x="3255927" y="1801004"/>
            <a:ext cx="5680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GDP per capita for three countries (Broadberry et al. 2015)</a:t>
            </a:r>
          </a:p>
        </p:txBody>
      </p:sp>
    </p:spTree>
    <p:extLst>
      <p:ext uri="{BB962C8B-B14F-4D97-AF65-F5344CB8AC3E}">
        <p14:creationId xmlns:p14="http://schemas.microsoft.com/office/powerpoint/2010/main" val="4044024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China’s premodern economy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Rice agriculture in core regions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Free peasant agriculture, widespread land-ownership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High-intensity Malthusian equilibrium</a:t>
            </a: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16F152-DA3E-1E06-C705-3AFC1E4D9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738451"/>
              </p:ext>
            </p:extLst>
          </p:nvPr>
        </p:nvGraphicFramePr>
        <p:xfrm>
          <a:off x="2032000" y="2305273"/>
          <a:ext cx="8128000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890313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15026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298954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46793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Secondary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Tertiary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51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0" dirty="0"/>
                        <a:t>c. 1770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58.1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13.9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28.0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371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0" dirty="0"/>
                        <a:t>c. 1830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59.2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12.0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28.8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162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0" dirty="0"/>
                        <a:t>c. 1890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58.3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12.0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29.6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3511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5A69FCC-18FB-95FF-9D23-688E7C4ABF04}"/>
              </a:ext>
            </a:extLst>
          </p:cNvPr>
          <p:cNvSpPr txBox="1"/>
          <p:nvPr/>
        </p:nvSpPr>
        <p:spPr>
          <a:xfrm>
            <a:off x="3255927" y="1801004"/>
            <a:ext cx="4538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Male labour force by sector, China (Yang 2019)</a:t>
            </a:r>
          </a:p>
        </p:txBody>
      </p:sp>
    </p:spTree>
    <p:extLst>
      <p:ext uri="{BB962C8B-B14F-4D97-AF65-F5344CB8AC3E}">
        <p14:creationId xmlns:p14="http://schemas.microsoft.com/office/powerpoint/2010/main" val="3136194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D4AAB9-F292-0BD1-102A-FE262A0697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4" r="6315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144078-7F4B-DE17-3725-402AB635CCFC}"/>
              </a:ext>
            </a:extLst>
          </p:cNvPr>
          <p:cNvSpPr txBox="1"/>
          <p:nvPr/>
        </p:nvSpPr>
        <p:spPr>
          <a:xfrm>
            <a:off x="8460273" y="6410105"/>
            <a:ext cx="374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DE" dirty="0" err="1">
                <a:solidFill>
                  <a:schemeClr val="bg1">
                    <a:lumMod val="85000"/>
                  </a:schemeClr>
                </a:solidFill>
              </a:rPr>
              <a:t>Korechika</a:t>
            </a:r>
            <a:r>
              <a:rPr lang="en-DE" dirty="0">
                <a:solidFill>
                  <a:schemeClr val="bg1">
                    <a:lumMod val="85000"/>
                  </a:schemeClr>
                </a:solidFill>
              </a:rPr>
              <a:t>, “Battle of the Yellow Sea”)</a:t>
            </a:r>
            <a:endParaRPr lang="en-C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976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Late Qing reforms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First (c.1839) and Second (c.1856) Opium Wars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First Sino-Japanese War (c.1894)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Loss of esteem encourages search for reform</a:t>
            </a:r>
          </a:p>
          <a:p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Guangxu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emperor launches 100 days reform (1898), proposing to abolish civil exams in favour of new education system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Dowager Empress 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Cixi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launches conservative coup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Nonetheless recognizes need for change, concedes in 1905 to end system of imperial exams</a:t>
            </a: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871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China’s premodern economy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Education reform was gradual in early 20</a:t>
            </a:r>
            <a:r>
              <a:rPr lang="en-CA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century</a:t>
            </a: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16F152-DA3E-1E06-C705-3AFC1E4D9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187365"/>
              </p:ext>
            </p:extLst>
          </p:nvPr>
        </p:nvGraphicFramePr>
        <p:xfrm>
          <a:off x="2032000" y="2305273"/>
          <a:ext cx="8128000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890313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215026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298954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4679333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13448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i="1" dirty="0"/>
                        <a:t>Sishu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Modern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Secondary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Uneducated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51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0" dirty="0"/>
                        <a:t>1880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371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0" dirty="0"/>
                        <a:t>1900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162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0" dirty="0"/>
                        <a:t>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3511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5A69FCC-18FB-95FF-9D23-688E7C4ABF04}"/>
              </a:ext>
            </a:extLst>
          </p:cNvPr>
          <p:cNvSpPr txBox="1"/>
          <p:nvPr/>
        </p:nvSpPr>
        <p:spPr>
          <a:xfrm>
            <a:off x="3255927" y="1801004"/>
            <a:ext cx="652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Composition of persons by education level, Beijing (Gao et al. 2022)</a:t>
            </a:r>
          </a:p>
        </p:txBody>
      </p:sp>
    </p:spTree>
    <p:extLst>
      <p:ext uri="{BB962C8B-B14F-4D97-AF65-F5344CB8AC3E}">
        <p14:creationId xmlns:p14="http://schemas.microsoft.com/office/powerpoint/2010/main" val="933666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Yuchtman (2017)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Studies the wages of employees of Tianjin-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Pukou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Railroad, a modern technologically advanced firm, in 1929</a:t>
            </a:r>
          </a:p>
          <a:p>
            <a:r>
              <a:rPr lang="en-CA" b="1" u="sng" dirty="0">
                <a:latin typeface="Arial" panose="020B0604020202020204" pitchFamily="34" charset="0"/>
                <a:cs typeface="Arial" panose="020B0604020202020204" pitchFamily="34" charset="0"/>
              </a:rPr>
              <a:t>Research question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: were traditionally educated workers less productive than those who received modern education?</a:t>
            </a:r>
          </a:p>
          <a:p>
            <a:r>
              <a:rPr lang="en-CA" b="1" u="sng" dirty="0">
                <a:latin typeface="Arial" panose="020B0604020202020204" pitchFamily="34" charset="0"/>
                <a:cs typeface="Arial" panose="020B0604020202020204" pitchFamily="34" charset="0"/>
              </a:rPr>
              <a:t>Finding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: for average worker, no; for highly educated and specialized, yes, particularly engineers.</a:t>
            </a: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90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“In education there should be no class distinctions”</a:t>
            </a:r>
          </a:p>
          <a:p>
            <a:pPr marL="0" indent="0" algn="ctr">
              <a:buNone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Confucius (551-479 BCE)</a:t>
            </a: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29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Earnings and education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7F1056-9389-C450-D948-2C1588D94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4293" y="1825625"/>
            <a:ext cx="6483413" cy="4351338"/>
          </a:xfrm>
        </p:spPr>
      </p:pic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365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ECEB1C-E919-AC95-4E55-D929522F0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80425" y="67964"/>
            <a:ext cx="6031149" cy="6790036"/>
          </a:xfrm>
        </p:spPr>
      </p:pic>
    </p:spTree>
    <p:extLst>
      <p:ext uri="{BB962C8B-B14F-4D97-AF65-F5344CB8AC3E}">
        <p14:creationId xmlns:p14="http://schemas.microsoft.com/office/powerpoint/2010/main" val="3479119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Earnings and education</a:t>
            </a: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2EEBF2B-21CB-BEF9-7A75-F981ACA46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8072" y="1872159"/>
            <a:ext cx="9535856" cy="4258269"/>
          </a:xfrm>
        </p:spPr>
      </p:pic>
    </p:spTree>
    <p:extLst>
      <p:ext uri="{BB962C8B-B14F-4D97-AF65-F5344CB8AC3E}">
        <p14:creationId xmlns:p14="http://schemas.microsoft.com/office/powerpoint/2010/main" val="4289197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Advanced modern education, particularly engineering, enormously productive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Traditional education still valuable, particularly in clerical work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Lack of modern education likely slowed China’s adoption of modern technologies</a:t>
            </a: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394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China’s premodern economy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b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(Gao et al. 2022)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Rapid expansion in supply of engineers following reforms</a:t>
            </a: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B476CC-1EFF-9C13-4B37-41A89667A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389" y="1936047"/>
            <a:ext cx="7859222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44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China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in the 20</a:t>
            </a:r>
            <a:r>
              <a:rPr lang="en-CA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century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Republican revolution (1911), 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Komintang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established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Warlords (c.1917-27)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CCP founded by Mao Zedong (1921)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Most of China united </a:t>
            </a:r>
            <a:r>
              <a:rPr lang="en-CA">
                <a:latin typeface="Arial" panose="020B0604020202020204" pitchFamily="34" charset="0"/>
                <a:cs typeface="Arial" panose="020B0604020202020204" pitchFamily="34" charset="0"/>
              </a:rPr>
              <a:t>under KMT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(1927-37)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Second Sino-Japanese War (1937-1945)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CCP-KMT civil war (1946-49), with CCP victorious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Great Leap Forward (1958-62), Cultural Revolution (1966-76)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Mao dies (1976). Economic liberalisation under Deng Xiaoping in 1980s</a:t>
            </a: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085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Chen et al. 2015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Examine the effect of institutional change in 20</a:t>
            </a:r>
            <a:r>
              <a:rPr lang="en-CA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century on social mobility</a:t>
            </a:r>
          </a:p>
          <a:p>
            <a:r>
              <a:rPr lang="en-CA" b="1" u="sng" dirty="0">
                <a:latin typeface="Arial" panose="020B0604020202020204" pitchFamily="34" charset="0"/>
                <a:cs typeface="Arial" panose="020B0604020202020204" pitchFamily="34" charset="0"/>
              </a:rPr>
              <a:t>Research question: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do governments face a trade-off between equality of opportunity and educational performance?</a:t>
            </a:r>
          </a:p>
          <a:p>
            <a:r>
              <a:rPr lang="en-CA" b="1" u="sng" dirty="0">
                <a:latin typeface="Arial" panose="020B0604020202020204" pitchFamily="34" charset="0"/>
                <a:cs typeface="Arial" panose="020B0604020202020204" pitchFamily="34" charset="0"/>
              </a:rPr>
              <a:t>Findings: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U-shaped pattern of intergenerational persistence over 20</a:t>
            </a:r>
            <a:r>
              <a:rPr lang="en-CA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century; Mao-era increased mobility</a:t>
            </a:r>
            <a:endParaRPr lang="en-CA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950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Republican 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Access to tertiary education remained limited after reforms (e.g. Peking University)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Fees and living expenses exceeded average yearly income of urban household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High returns to schooling</a:t>
            </a: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650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Return to education in the 20</a:t>
            </a:r>
            <a:r>
              <a:rPr lang="en-CA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century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CBCB79B-B476-C78F-2A9B-07680C616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840" y="1825625"/>
            <a:ext cx="9788320" cy="4351338"/>
          </a:xfrm>
        </p:spPr>
      </p:pic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540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Mao 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“Mass road” not “genius road”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Mass education effort aimed at improving access of the poorest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State appropriated universities and colleges, abolished fees, introduced subsidies for poorest, and guaranteed jobs to graduates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Places reserved for peasants, workers, and soldiers, and teachers were encouraged to focus their effort on these students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Cultural revolution deliberately reverses social order</a:t>
            </a: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19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China and meritocracy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Possible origins of civil service examinations in Han (c. 200 BCE-220 CE), Tang (c. 620-907 CE) and Song (c. 960-1280 CE)</a:t>
            </a:r>
          </a:p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Formal Confucian curriculum developed around 1400 following Mongol conquest (Elman 2009)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Candidates examined on music, mathematics, writing, customs derived from Confucian texts and commentaries (Classical Chinese)</a:t>
            </a:r>
          </a:p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Women, Buddhists, and </a:t>
            </a:r>
            <a:r>
              <a:rPr lang="en-DE" dirty="0" err="1">
                <a:latin typeface="Arial" panose="020B0604020202020204" pitchFamily="34" charset="0"/>
                <a:cs typeface="Arial" panose="020B0604020202020204" pitchFamily="34" charset="0"/>
              </a:rPr>
              <a:t>Daoists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 barred, but otherwise no formal status barrier</a:t>
            </a:r>
          </a:p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Relatively unchanging; not dissolved until 1905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287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Reform 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Brought in competitive examinations at primary, secondary and tertiary levels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Continued educational expansion, but competition reinforces advantages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Geographical concentration of state spending in leading urban areas: Shanghai and Beijing</a:t>
            </a: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990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Social mobility in China</a:t>
            </a: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B337EA-92D3-8206-1B27-F91839ED1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25803" y="1825625"/>
            <a:ext cx="5940393" cy="4351338"/>
          </a:xfrm>
        </p:spPr>
      </p:pic>
    </p:spTree>
    <p:extLst>
      <p:ext uri="{BB962C8B-B14F-4D97-AF65-F5344CB8AC3E}">
        <p14:creationId xmlns:p14="http://schemas.microsoft.com/office/powerpoint/2010/main" val="1144775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U-shaped pattern of social persistence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Competitive examinations may favour incumbents (high-status households) who are better able to prepare children for these exams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Increasing equality of opportunity may be costly: possible trade-off between educational performance and meritocracy</a:t>
            </a: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342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Meritocracy in China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Strong evidence of the importance of institutions affecting social mobility in China’s 1000-year documented history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Meritocratic selection may not lead to equality of opportunity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Social incentives matter and may hinder economic growth</a:t>
            </a: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360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998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521120-FA8F-00BF-6F57-5E40CDFB21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8F2139-2EAA-A0AD-EEAB-08227384A891}"/>
              </a:ext>
            </a:extLst>
          </p:cNvPr>
          <p:cNvSpPr txBox="1"/>
          <p:nvPr/>
        </p:nvSpPr>
        <p:spPr>
          <a:xfrm>
            <a:off x="8460273" y="6410105"/>
            <a:ext cx="37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>
                    <a:lumMod val="85000"/>
                  </a:schemeClr>
                </a:solidFill>
              </a:rPr>
              <a:t>(Qiu Ying, “Civil Service Examination”)</a:t>
            </a:r>
            <a:endParaRPr lang="en-C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46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China and meritocracy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Numerous social and economic rewards linked to exam performance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Passing exam eventually led to official appointment, comes with economic security, status and power</a:t>
            </a: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Large farmers and merchants would often donate money and land to successful candidates to win favour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Not subject to criminal and civil law, all scholars exempt from 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corv</a:t>
            </a:r>
            <a:r>
              <a:rPr lang="en-DE" dirty="0" err="1">
                <a:latin typeface="Arial" panose="020B0604020202020204" pitchFamily="34" charset="0"/>
                <a:cs typeface="Arial" panose="020B0604020202020204" pitchFamily="34" charset="0"/>
              </a:rPr>
              <a:t>ée</a:t>
            </a: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27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Chinese social stratification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Hereditary nobility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Eight noble ranks in Ming China, except for the highest ranks, sons granted a lower rank than father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Bureaucracy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Different exams (3) for different bureaucratic ranks (9)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Commoners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Scholars: literate but failed exam, tutors, scribes, etc.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Agriculture: larger land-owners, philanthropy, elderly, etc.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Artisans: small craftsmen and large capitalists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Merchants: pedlars and sea-going merchants</a:t>
            </a: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576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Wen, Wang, &amp; Hout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Social mobility in the Tang Dynasty, 618-917 CE</a:t>
            </a:r>
          </a:p>
          <a:p>
            <a:r>
              <a:rPr lang="en-CA" b="1" u="sng" dirty="0">
                <a:latin typeface="Arial" panose="020B0604020202020204" pitchFamily="34" charset="0"/>
                <a:cs typeface="Arial" panose="020B0604020202020204" pitchFamily="34" charset="0"/>
              </a:rPr>
              <a:t>Research question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: relative importance of family lineage (</a:t>
            </a:r>
            <a:r>
              <a:rPr lang="en-CA" i="1" dirty="0" err="1">
                <a:latin typeface="Arial" panose="020B0604020202020204" pitchFamily="34" charset="0"/>
                <a:cs typeface="Arial" panose="020B0604020202020204" pitchFamily="34" charset="0"/>
              </a:rPr>
              <a:t>fangzhi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), parental patronage, and exam success on social outcomes </a:t>
            </a:r>
          </a:p>
          <a:p>
            <a:r>
              <a:rPr lang="en-CA" b="1" u="sng" dirty="0">
                <a:latin typeface="Arial" panose="020B0604020202020204" pitchFamily="34" charset="0"/>
                <a:cs typeface="Arial" panose="020B0604020202020204" pitchFamily="34" charset="0"/>
              </a:rPr>
              <a:t>Finding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: aristocracy declined as exam performance rose in determining bureaucratic rank</a:t>
            </a: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837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Wen, Wang, &amp; Hout 2024</a:t>
            </a: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36C91BC-4B69-AB0D-C791-92F5B6508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67797" y="1825625"/>
            <a:ext cx="3656406" cy="4351338"/>
          </a:xfrm>
        </p:spPr>
      </p:pic>
    </p:spTree>
    <p:extLst>
      <p:ext uri="{BB962C8B-B14F-4D97-AF65-F5344CB8AC3E}">
        <p14:creationId xmlns:p14="http://schemas.microsoft.com/office/powerpoint/2010/main" val="34516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Wen, Wang, &amp; Hout 2024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C0DED7-2BB5-0364-C12C-DC6855F3B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5759" y="1829291"/>
            <a:ext cx="5420481" cy="4344006"/>
          </a:xfrm>
        </p:spPr>
      </p:pic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93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5534</TotalTime>
  <Words>1134</Words>
  <Application>Microsoft Office PowerPoint</Application>
  <PresentationFormat>Widescreen</PresentationFormat>
  <Paragraphs>186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Aptos</vt:lpstr>
      <vt:lpstr>Arial</vt:lpstr>
      <vt:lpstr>Calibri</vt:lpstr>
      <vt:lpstr>Calibri Light</vt:lpstr>
      <vt:lpstr>Office Theme</vt:lpstr>
      <vt:lpstr>Climbing ahead, falling behind: social mobility across time and space</vt:lpstr>
      <vt:lpstr>PowerPoint Presentation</vt:lpstr>
      <vt:lpstr>China and meritocracy</vt:lpstr>
      <vt:lpstr>PowerPoint Presentation</vt:lpstr>
      <vt:lpstr>China and meritocracy</vt:lpstr>
      <vt:lpstr>Chinese social stratification</vt:lpstr>
      <vt:lpstr>Wen, Wang, &amp; Hout 2024</vt:lpstr>
      <vt:lpstr>Wen, Wang, &amp; Hout 2024</vt:lpstr>
      <vt:lpstr>Wen, Wang, &amp; Hout 2024</vt:lpstr>
      <vt:lpstr>Wen, Wang, &amp; Hout 2024</vt:lpstr>
      <vt:lpstr>PowerPoint Presentation</vt:lpstr>
      <vt:lpstr>Conclusion: civil service exams</vt:lpstr>
      <vt:lpstr>Wider effects</vt:lpstr>
      <vt:lpstr>China’s premodern economy</vt:lpstr>
      <vt:lpstr>China’s premodern economy</vt:lpstr>
      <vt:lpstr>PowerPoint Presentation</vt:lpstr>
      <vt:lpstr>Late Qing reforms</vt:lpstr>
      <vt:lpstr>China’s premodern economy</vt:lpstr>
      <vt:lpstr>Yuchtman (2017)</vt:lpstr>
      <vt:lpstr>Earnings and education</vt:lpstr>
      <vt:lpstr>PowerPoint Presentation</vt:lpstr>
      <vt:lpstr>Earnings and education</vt:lpstr>
      <vt:lpstr>Conclusion</vt:lpstr>
      <vt:lpstr>China’s premodern economy</vt:lpstr>
      <vt:lpstr>China in the 20th century</vt:lpstr>
      <vt:lpstr>Chen et al. 2015</vt:lpstr>
      <vt:lpstr>Republican Era</vt:lpstr>
      <vt:lpstr>Return to education in the 20th century</vt:lpstr>
      <vt:lpstr>Mao Era</vt:lpstr>
      <vt:lpstr>Reform Era</vt:lpstr>
      <vt:lpstr>Social mobility in China</vt:lpstr>
      <vt:lpstr>Conclusion</vt:lpstr>
      <vt:lpstr>Meritocracy in China considered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Climbing ahead, falling behind: social mobility across time and space</dc:title>
  <dc:creator>Louis Henderson</dc:creator>
  <cp:lastModifiedBy>Louis Henderson</cp:lastModifiedBy>
  <cp:revision>1</cp:revision>
  <dcterms:created xsi:type="dcterms:W3CDTF">2023-11-28T13:44:50Z</dcterms:created>
  <dcterms:modified xsi:type="dcterms:W3CDTF">2024-06-24T10:33:59Z</dcterms:modified>
</cp:coreProperties>
</file>