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1" r:id="rId3"/>
    <p:sldId id="266" r:id="rId4"/>
    <p:sldId id="303" r:id="rId5"/>
    <p:sldId id="311" r:id="rId6"/>
    <p:sldId id="315" r:id="rId7"/>
    <p:sldId id="302" r:id="rId8"/>
    <p:sldId id="316" r:id="rId9"/>
    <p:sldId id="314" r:id="rId10"/>
    <p:sldId id="304" r:id="rId11"/>
    <p:sldId id="305" r:id="rId12"/>
    <p:sldId id="317" r:id="rId13"/>
    <p:sldId id="318" r:id="rId14"/>
    <p:sldId id="319" r:id="rId15"/>
    <p:sldId id="312" r:id="rId16"/>
    <p:sldId id="321" r:id="rId17"/>
    <p:sldId id="320" r:id="rId18"/>
    <p:sldId id="324" r:id="rId19"/>
    <p:sldId id="322" r:id="rId20"/>
    <p:sldId id="326" r:id="rId21"/>
    <p:sldId id="327" r:id="rId22"/>
    <p:sldId id="325" r:id="rId23"/>
    <p:sldId id="323" r:id="rId24"/>
    <p:sldId id="328" r:id="rId25"/>
    <p:sldId id="329" r:id="rId26"/>
    <p:sldId id="330" r:id="rId27"/>
    <p:sldId id="331" r:id="rId28"/>
    <p:sldId id="332" r:id="rId29"/>
    <p:sldId id="333" r:id="rId30"/>
    <p:sldId id="334" r:id="rId31"/>
    <p:sldId id="335" r:id="rId32"/>
    <p:sldId id="336" r:id="rId33"/>
    <p:sldId id="337" r:id="rId34"/>
    <p:sldId id="338"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16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E812CA-D790-4791-B39D-BCCF194FFC8F}" v="157" dt="2024-07-04T15:43:36.3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 Henderson" userId="cf3b0dec-cd42-4b8e-b4f6-7943b438188d" providerId="ADAL" clId="{E131A5BB-B796-434D-816A-C18D39C4B945}"/>
    <pc:docChg chg="undo custSel addSld delSld modSld">
      <pc:chgData name="Louis Henderson" userId="cf3b0dec-cd42-4b8e-b4f6-7943b438188d" providerId="ADAL" clId="{E131A5BB-B796-434D-816A-C18D39C4B945}" dt="2024-05-03T13:23:13.132" v="70" actId="20577"/>
      <pc:docMkLst>
        <pc:docMk/>
      </pc:docMkLst>
      <pc:sldChg chg="del">
        <pc:chgData name="Louis Henderson" userId="cf3b0dec-cd42-4b8e-b4f6-7943b438188d" providerId="ADAL" clId="{E131A5BB-B796-434D-816A-C18D39C4B945}" dt="2024-05-03T13:22:55.855" v="40" actId="47"/>
        <pc:sldMkLst>
          <pc:docMk/>
          <pc:sldMk cId="2478644733" sldId="257"/>
        </pc:sldMkLst>
      </pc:sldChg>
      <pc:sldChg chg="del">
        <pc:chgData name="Louis Henderson" userId="cf3b0dec-cd42-4b8e-b4f6-7943b438188d" providerId="ADAL" clId="{E131A5BB-B796-434D-816A-C18D39C4B945}" dt="2024-05-03T13:22:55.855" v="40" actId="47"/>
        <pc:sldMkLst>
          <pc:docMk/>
          <pc:sldMk cId="3299474116" sldId="258"/>
        </pc:sldMkLst>
      </pc:sldChg>
      <pc:sldChg chg="addSp delSp modSp mod">
        <pc:chgData name="Louis Henderson" userId="cf3b0dec-cd42-4b8e-b4f6-7943b438188d" providerId="ADAL" clId="{E131A5BB-B796-434D-816A-C18D39C4B945}" dt="2024-05-03T13:22:48.613" v="39"/>
        <pc:sldMkLst>
          <pc:docMk/>
          <pc:sldMk cId="542085283" sldId="259"/>
        </pc:sldMkLst>
        <pc:spChg chg="mod">
          <ac:chgData name="Louis Henderson" userId="cf3b0dec-cd42-4b8e-b4f6-7943b438188d" providerId="ADAL" clId="{E131A5BB-B796-434D-816A-C18D39C4B945}" dt="2024-05-03T13:21:37.391" v="19" actId="20577"/>
          <ac:spMkLst>
            <pc:docMk/>
            <pc:sldMk cId="542085283" sldId="259"/>
            <ac:spMk id="2" creationId="{89CDDFA3-9340-4A09-0153-4B6857BD7BD3}"/>
          </ac:spMkLst>
        </pc:spChg>
        <pc:spChg chg="mod">
          <ac:chgData name="Louis Henderson" userId="cf3b0dec-cd42-4b8e-b4f6-7943b438188d" providerId="ADAL" clId="{E131A5BB-B796-434D-816A-C18D39C4B945}" dt="2024-05-03T13:22:48.613" v="39"/>
          <ac:spMkLst>
            <pc:docMk/>
            <pc:sldMk cId="542085283" sldId="259"/>
            <ac:spMk id="3" creationId="{0157071C-8456-A23B-EFA9-A727021DCD9D}"/>
          </ac:spMkLst>
        </pc:spChg>
        <pc:spChg chg="add del">
          <ac:chgData name="Louis Henderson" userId="cf3b0dec-cd42-4b8e-b4f6-7943b438188d" providerId="ADAL" clId="{E131A5BB-B796-434D-816A-C18D39C4B945}" dt="2024-05-03T13:21:53.362" v="22" actId="22"/>
          <ac:spMkLst>
            <pc:docMk/>
            <pc:sldMk cId="542085283" sldId="259"/>
            <ac:spMk id="7" creationId="{1E4D4C7E-F29C-8613-AC47-7C97209CAAB4}"/>
          </ac:spMkLst>
        </pc:spChg>
      </pc:sldChg>
      <pc:sldChg chg="modSp add mod">
        <pc:chgData name="Louis Henderson" userId="cf3b0dec-cd42-4b8e-b4f6-7943b438188d" providerId="ADAL" clId="{E131A5BB-B796-434D-816A-C18D39C4B945}" dt="2024-05-03T13:23:13.132" v="70" actId="20577"/>
        <pc:sldMkLst>
          <pc:docMk/>
          <pc:sldMk cId="374286390" sldId="260"/>
        </pc:sldMkLst>
        <pc:spChg chg="mod">
          <ac:chgData name="Louis Henderson" userId="cf3b0dec-cd42-4b8e-b4f6-7943b438188d" providerId="ADAL" clId="{E131A5BB-B796-434D-816A-C18D39C4B945}" dt="2024-05-03T13:23:09.332" v="69" actId="20577"/>
          <ac:spMkLst>
            <pc:docMk/>
            <pc:sldMk cId="374286390" sldId="260"/>
            <ac:spMk id="2" creationId="{89CDDFA3-9340-4A09-0153-4B6857BD7BD3}"/>
          </ac:spMkLst>
        </pc:spChg>
        <pc:spChg chg="mod">
          <ac:chgData name="Louis Henderson" userId="cf3b0dec-cd42-4b8e-b4f6-7943b438188d" providerId="ADAL" clId="{E131A5BB-B796-434D-816A-C18D39C4B945}" dt="2024-05-03T13:23:13.132" v="70" actId="20577"/>
          <ac:spMkLst>
            <pc:docMk/>
            <pc:sldMk cId="374286390" sldId="260"/>
            <ac:spMk id="3" creationId="{0157071C-8456-A23B-EFA9-A727021DCD9D}"/>
          </ac:spMkLst>
        </pc:spChg>
      </pc:sldChg>
      <pc:sldChg chg="del">
        <pc:chgData name="Louis Henderson" userId="cf3b0dec-cd42-4b8e-b4f6-7943b438188d" providerId="ADAL" clId="{E131A5BB-B796-434D-816A-C18D39C4B945}" dt="2024-05-03T13:22:55.855" v="40" actId="47"/>
        <pc:sldMkLst>
          <pc:docMk/>
          <pc:sldMk cId="665044212" sldId="260"/>
        </pc:sldMkLst>
      </pc:sldChg>
      <pc:sldChg chg="del">
        <pc:chgData name="Louis Henderson" userId="cf3b0dec-cd42-4b8e-b4f6-7943b438188d" providerId="ADAL" clId="{E131A5BB-B796-434D-816A-C18D39C4B945}" dt="2024-05-03T13:22:55.855" v="40" actId="47"/>
        <pc:sldMkLst>
          <pc:docMk/>
          <pc:sldMk cId="236488593" sldId="261"/>
        </pc:sldMkLst>
      </pc:sldChg>
      <pc:sldChg chg="del">
        <pc:chgData name="Louis Henderson" userId="cf3b0dec-cd42-4b8e-b4f6-7943b438188d" providerId="ADAL" clId="{E131A5BB-B796-434D-816A-C18D39C4B945}" dt="2024-05-03T13:22:55.855" v="40" actId="47"/>
        <pc:sldMkLst>
          <pc:docMk/>
          <pc:sldMk cId="4115944857" sldId="262"/>
        </pc:sldMkLst>
      </pc:sldChg>
      <pc:sldChg chg="del">
        <pc:chgData name="Louis Henderson" userId="cf3b0dec-cd42-4b8e-b4f6-7943b438188d" providerId="ADAL" clId="{E131A5BB-B796-434D-816A-C18D39C4B945}" dt="2024-05-03T13:22:55.855" v="40" actId="47"/>
        <pc:sldMkLst>
          <pc:docMk/>
          <pc:sldMk cId="175789221" sldId="263"/>
        </pc:sldMkLst>
      </pc:sldChg>
    </pc:docChg>
  </pc:docChgLst>
  <pc:docChgLst>
    <pc:chgData name="Louis Henderson" userId="cf3b0dec-cd42-4b8e-b4f6-7943b438188d" providerId="ADAL" clId="{E6D7AD2E-D068-4053-ADBE-CEE9759910B5}"/>
    <pc:docChg chg="undo redo custSel addSld delSld modSld sldOrd">
      <pc:chgData name="Louis Henderson" userId="cf3b0dec-cd42-4b8e-b4f6-7943b438188d" providerId="ADAL" clId="{E6D7AD2E-D068-4053-ADBE-CEE9759910B5}" dt="2023-11-28T14:28:57.218" v="1958" actId="20577"/>
      <pc:docMkLst>
        <pc:docMk/>
      </pc:docMkLst>
      <pc:sldChg chg="addSp modSp new mod">
        <pc:chgData name="Louis Henderson" userId="cf3b0dec-cd42-4b8e-b4f6-7943b438188d" providerId="ADAL" clId="{E6D7AD2E-D068-4053-ADBE-CEE9759910B5}" dt="2023-11-28T13:49:54.004" v="177" actId="1036"/>
        <pc:sldMkLst>
          <pc:docMk/>
          <pc:sldMk cId="2382012974" sldId="256"/>
        </pc:sldMkLst>
        <pc:spChg chg="mod">
          <ac:chgData name="Louis Henderson" userId="cf3b0dec-cd42-4b8e-b4f6-7943b438188d" providerId="ADAL" clId="{E6D7AD2E-D068-4053-ADBE-CEE9759910B5}" dt="2023-11-28T13:47:36.136" v="154" actId="2711"/>
          <ac:spMkLst>
            <pc:docMk/>
            <pc:sldMk cId="2382012974" sldId="256"/>
            <ac:spMk id="2" creationId="{2D8DE37A-C2A0-C89E-14A6-12B8CC87495E}"/>
          </ac:spMkLst>
        </pc:spChg>
        <pc:spChg chg="mod">
          <ac:chgData name="Louis Henderson" userId="cf3b0dec-cd42-4b8e-b4f6-7943b438188d" providerId="ADAL" clId="{E6D7AD2E-D068-4053-ADBE-CEE9759910B5}" dt="2023-11-28T13:49:54.004" v="177" actId="1036"/>
          <ac:spMkLst>
            <pc:docMk/>
            <pc:sldMk cId="2382012974" sldId="256"/>
            <ac:spMk id="3" creationId="{E38A2A68-FC1A-942A-46B1-BAADDDC48BB5}"/>
          </ac:spMkLst>
        </pc:spChg>
        <pc:picChg chg="add mod">
          <ac:chgData name="Louis Henderson" userId="cf3b0dec-cd42-4b8e-b4f6-7943b438188d" providerId="ADAL" clId="{E6D7AD2E-D068-4053-ADBE-CEE9759910B5}" dt="2023-11-28T13:46:28.349" v="82" actId="1076"/>
          <ac:picMkLst>
            <pc:docMk/>
            <pc:sldMk cId="2382012974" sldId="256"/>
            <ac:picMk id="1026" creationId="{2C2424D6-255C-67E8-18B8-7711EF10A735}"/>
          </ac:picMkLst>
        </pc:picChg>
      </pc:sldChg>
      <pc:sldChg chg="new del">
        <pc:chgData name="Louis Henderson" userId="cf3b0dec-cd42-4b8e-b4f6-7943b438188d" providerId="ADAL" clId="{E6D7AD2E-D068-4053-ADBE-CEE9759910B5}" dt="2023-11-28T13:49:46.174" v="157" actId="47"/>
        <pc:sldMkLst>
          <pc:docMk/>
          <pc:sldMk cId="2411187102" sldId="257"/>
        </pc:sldMkLst>
      </pc:sldChg>
      <pc:sldChg chg="addSp delSp modSp new mod">
        <pc:chgData name="Louis Henderson" userId="cf3b0dec-cd42-4b8e-b4f6-7943b438188d" providerId="ADAL" clId="{E6D7AD2E-D068-4053-ADBE-CEE9759910B5}" dt="2023-11-28T13:54:16.521" v="652" actId="20577"/>
        <pc:sldMkLst>
          <pc:docMk/>
          <pc:sldMk cId="2478644733" sldId="257"/>
        </pc:sldMkLst>
        <pc:spChg chg="add del mod">
          <ac:chgData name="Louis Henderson" userId="cf3b0dec-cd42-4b8e-b4f6-7943b438188d" providerId="ADAL" clId="{E6D7AD2E-D068-4053-ADBE-CEE9759910B5}" dt="2023-11-28T13:53:29.129" v="646" actId="2711"/>
          <ac:spMkLst>
            <pc:docMk/>
            <pc:sldMk cId="2478644733" sldId="257"/>
            <ac:spMk id="2" creationId="{89CDDFA3-9340-4A09-0153-4B6857BD7BD3}"/>
          </ac:spMkLst>
        </pc:spChg>
        <pc:spChg chg="mod">
          <ac:chgData name="Louis Henderson" userId="cf3b0dec-cd42-4b8e-b4f6-7943b438188d" providerId="ADAL" clId="{E6D7AD2E-D068-4053-ADBE-CEE9759910B5}" dt="2023-11-28T13:54:16.521" v="652" actId="20577"/>
          <ac:spMkLst>
            <pc:docMk/>
            <pc:sldMk cId="2478644733" sldId="257"/>
            <ac:spMk id="3" creationId="{0157071C-8456-A23B-EFA9-A727021DCD9D}"/>
          </ac:spMkLst>
        </pc:spChg>
        <pc:picChg chg="add mod">
          <ac:chgData name="Louis Henderson" userId="cf3b0dec-cd42-4b8e-b4f6-7943b438188d" providerId="ADAL" clId="{E6D7AD2E-D068-4053-ADBE-CEE9759910B5}" dt="2023-11-28T13:53:38.399" v="648"/>
          <ac:picMkLst>
            <pc:docMk/>
            <pc:sldMk cId="2478644733" sldId="257"/>
            <ac:picMk id="4" creationId="{9D02885E-AD8E-C978-6789-0A8540E8CB7F}"/>
          </ac:picMkLst>
        </pc:picChg>
      </pc:sldChg>
      <pc:sldChg chg="addSp modSp new mod">
        <pc:chgData name="Louis Henderson" userId="cf3b0dec-cd42-4b8e-b4f6-7943b438188d" providerId="ADAL" clId="{E6D7AD2E-D068-4053-ADBE-CEE9759910B5}" dt="2023-11-28T14:05:54.517" v="939" actId="5793"/>
        <pc:sldMkLst>
          <pc:docMk/>
          <pc:sldMk cId="1340582973" sldId="258"/>
        </pc:sldMkLst>
        <pc:spChg chg="mod">
          <ac:chgData name="Louis Henderson" userId="cf3b0dec-cd42-4b8e-b4f6-7943b438188d" providerId="ADAL" clId="{E6D7AD2E-D068-4053-ADBE-CEE9759910B5}" dt="2023-11-28T14:01:36.447" v="692" actId="20577"/>
          <ac:spMkLst>
            <pc:docMk/>
            <pc:sldMk cId="1340582973" sldId="258"/>
            <ac:spMk id="2" creationId="{BA337AFA-68F5-CB1C-E168-C35F89F2402C}"/>
          </ac:spMkLst>
        </pc:spChg>
        <pc:spChg chg="mod">
          <ac:chgData name="Louis Henderson" userId="cf3b0dec-cd42-4b8e-b4f6-7943b438188d" providerId="ADAL" clId="{E6D7AD2E-D068-4053-ADBE-CEE9759910B5}" dt="2023-11-28T14:05:54.517" v="939" actId="5793"/>
          <ac:spMkLst>
            <pc:docMk/>
            <pc:sldMk cId="1340582973" sldId="258"/>
            <ac:spMk id="3" creationId="{8920D437-5F41-7BD8-ED64-F0E2E04EB9B8}"/>
          </ac:spMkLst>
        </pc:spChg>
        <pc:picChg chg="add mod">
          <ac:chgData name="Louis Henderson" userId="cf3b0dec-cd42-4b8e-b4f6-7943b438188d" providerId="ADAL" clId="{E6D7AD2E-D068-4053-ADBE-CEE9759910B5}" dt="2023-11-28T14:01:26.281" v="655" actId="2711"/>
          <ac:picMkLst>
            <pc:docMk/>
            <pc:sldMk cId="1340582973" sldId="258"/>
            <ac:picMk id="4" creationId="{26E05231-5F3C-A2DD-A032-291F5C6ABF82}"/>
          </ac:picMkLst>
        </pc:picChg>
      </pc:sldChg>
      <pc:sldChg chg="modSp add mod">
        <pc:chgData name="Louis Henderson" userId="cf3b0dec-cd42-4b8e-b4f6-7943b438188d" providerId="ADAL" clId="{E6D7AD2E-D068-4053-ADBE-CEE9759910B5}" dt="2023-11-28T14:04:31.989" v="880" actId="20577"/>
        <pc:sldMkLst>
          <pc:docMk/>
          <pc:sldMk cId="2897399653" sldId="259"/>
        </pc:sldMkLst>
        <pc:spChg chg="mod">
          <ac:chgData name="Louis Henderson" userId="cf3b0dec-cd42-4b8e-b4f6-7943b438188d" providerId="ADAL" clId="{E6D7AD2E-D068-4053-ADBE-CEE9759910B5}" dt="2023-11-28T14:04:31.989" v="880" actId="20577"/>
          <ac:spMkLst>
            <pc:docMk/>
            <pc:sldMk cId="2897399653" sldId="259"/>
            <ac:spMk id="2" creationId="{BA337AFA-68F5-CB1C-E168-C35F89F2402C}"/>
          </ac:spMkLst>
        </pc:spChg>
        <pc:spChg chg="mod">
          <ac:chgData name="Louis Henderson" userId="cf3b0dec-cd42-4b8e-b4f6-7943b438188d" providerId="ADAL" clId="{E6D7AD2E-D068-4053-ADBE-CEE9759910B5}" dt="2023-11-28T14:02:51.221" v="716" actId="20577"/>
          <ac:spMkLst>
            <pc:docMk/>
            <pc:sldMk cId="2897399653" sldId="259"/>
            <ac:spMk id="3" creationId="{8920D437-5F41-7BD8-ED64-F0E2E04EB9B8}"/>
          </ac:spMkLst>
        </pc:spChg>
      </pc:sldChg>
      <pc:sldChg chg="modSp add mod">
        <pc:chgData name="Louis Henderson" userId="cf3b0dec-cd42-4b8e-b4f6-7943b438188d" providerId="ADAL" clId="{E6D7AD2E-D068-4053-ADBE-CEE9759910B5}" dt="2023-11-28T14:04:39.627" v="882" actId="20577"/>
        <pc:sldMkLst>
          <pc:docMk/>
          <pc:sldMk cId="1152527964" sldId="260"/>
        </pc:sldMkLst>
        <pc:spChg chg="mod">
          <ac:chgData name="Louis Henderson" userId="cf3b0dec-cd42-4b8e-b4f6-7943b438188d" providerId="ADAL" clId="{E6D7AD2E-D068-4053-ADBE-CEE9759910B5}" dt="2023-11-28T14:04:25.813" v="877" actId="20577"/>
          <ac:spMkLst>
            <pc:docMk/>
            <pc:sldMk cId="1152527964" sldId="260"/>
            <ac:spMk id="2" creationId="{BA337AFA-68F5-CB1C-E168-C35F89F2402C}"/>
          </ac:spMkLst>
        </pc:spChg>
        <pc:spChg chg="mod">
          <ac:chgData name="Louis Henderson" userId="cf3b0dec-cd42-4b8e-b4f6-7943b438188d" providerId="ADAL" clId="{E6D7AD2E-D068-4053-ADBE-CEE9759910B5}" dt="2023-11-28T14:04:39.627" v="882" actId="20577"/>
          <ac:spMkLst>
            <pc:docMk/>
            <pc:sldMk cId="1152527964" sldId="260"/>
            <ac:spMk id="3" creationId="{8920D437-5F41-7BD8-ED64-F0E2E04EB9B8}"/>
          </ac:spMkLst>
        </pc:spChg>
      </pc:sldChg>
      <pc:sldChg chg="addSp delSp modSp add mod">
        <pc:chgData name="Louis Henderson" userId="cf3b0dec-cd42-4b8e-b4f6-7943b438188d" providerId="ADAL" clId="{E6D7AD2E-D068-4053-ADBE-CEE9759910B5}" dt="2023-11-28T14:09:27.296" v="1128" actId="20577"/>
        <pc:sldMkLst>
          <pc:docMk/>
          <pc:sldMk cId="386020370" sldId="261"/>
        </pc:sldMkLst>
        <pc:spChg chg="mod">
          <ac:chgData name="Louis Henderson" userId="cf3b0dec-cd42-4b8e-b4f6-7943b438188d" providerId="ADAL" clId="{E6D7AD2E-D068-4053-ADBE-CEE9759910B5}" dt="2023-11-28T14:04:18.728" v="871" actId="20577"/>
          <ac:spMkLst>
            <pc:docMk/>
            <pc:sldMk cId="386020370" sldId="261"/>
            <ac:spMk id="2" creationId="{BA337AFA-68F5-CB1C-E168-C35F89F2402C}"/>
          </ac:spMkLst>
        </pc:spChg>
        <pc:spChg chg="mod">
          <ac:chgData name="Louis Henderson" userId="cf3b0dec-cd42-4b8e-b4f6-7943b438188d" providerId="ADAL" clId="{E6D7AD2E-D068-4053-ADBE-CEE9759910B5}" dt="2023-11-28T14:09:27.296" v="1128" actId="20577"/>
          <ac:spMkLst>
            <pc:docMk/>
            <pc:sldMk cId="386020370" sldId="261"/>
            <ac:spMk id="3" creationId="{8920D437-5F41-7BD8-ED64-F0E2E04EB9B8}"/>
          </ac:spMkLst>
        </pc:spChg>
        <pc:picChg chg="add del">
          <ac:chgData name="Louis Henderson" userId="cf3b0dec-cd42-4b8e-b4f6-7943b438188d" providerId="ADAL" clId="{E6D7AD2E-D068-4053-ADBE-CEE9759910B5}" dt="2023-11-28T14:08:14.342" v="1051" actId="478"/>
          <ac:picMkLst>
            <pc:docMk/>
            <pc:sldMk cId="386020370" sldId="261"/>
            <ac:picMk id="3074" creationId="{3EB4D292-1076-B10E-2D82-953FEA9878CF}"/>
          </ac:picMkLst>
        </pc:picChg>
      </pc:sldChg>
      <pc:sldChg chg="modSp add mod">
        <pc:chgData name="Louis Henderson" userId="cf3b0dec-cd42-4b8e-b4f6-7943b438188d" providerId="ADAL" clId="{E6D7AD2E-D068-4053-ADBE-CEE9759910B5}" dt="2023-11-28T14:04:14.485" v="870" actId="20577"/>
        <pc:sldMkLst>
          <pc:docMk/>
          <pc:sldMk cId="1167858623" sldId="262"/>
        </pc:sldMkLst>
        <pc:spChg chg="mod">
          <ac:chgData name="Louis Henderson" userId="cf3b0dec-cd42-4b8e-b4f6-7943b438188d" providerId="ADAL" clId="{E6D7AD2E-D068-4053-ADBE-CEE9759910B5}" dt="2023-11-28T14:04:14.485" v="870" actId="20577"/>
          <ac:spMkLst>
            <pc:docMk/>
            <pc:sldMk cId="1167858623" sldId="262"/>
            <ac:spMk id="2" creationId="{BA337AFA-68F5-CB1C-E168-C35F89F2402C}"/>
          </ac:spMkLst>
        </pc:spChg>
      </pc:sldChg>
      <pc:sldChg chg="modSp add mod ord">
        <pc:chgData name="Louis Henderson" userId="cf3b0dec-cd42-4b8e-b4f6-7943b438188d" providerId="ADAL" clId="{E6D7AD2E-D068-4053-ADBE-CEE9759910B5}" dt="2023-11-28T14:18:40.705" v="1375" actId="113"/>
        <pc:sldMkLst>
          <pc:docMk/>
          <pc:sldMk cId="747712530" sldId="263"/>
        </pc:sldMkLst>
        <pc:spChg chg="mod">
          <ac:chgData name="Louis Henderson" userId="cf3b0dec-cd42-4b8e-b4f6-7943b438188d" providerId="ADAL" clId="{E6D7AD2E-D068-4053-ADBE-CEE9759910B5}" dt="2023-11-28T14:06:27.162" v="966" actId="20577"/>
          <ac:spMkLst>
            <pc:docMk/>
            <pc:sldMk cId="747712530" sldId="263"/>
            <ac:spMk id="2" creationId="{BA337AFA-68F5-CB1C-E168-C35F89F2402C}"/>
          </ac:spMkLst>
        </pc:spChg>
        <pc:spChg chg="mod">
          <ac:chgData name="Louis Henderson" userId="cf3b0dec-cd42-4b8e-b4f6-7943b438188d" providerId="ADAL" clId="{E6D7AD2E-D068-4053-ADBE-CEE9759910B5}" dt="2023-11-28T14:18:40.705" v="1375" actId="113"/>
          <ac:spMkLst>
            <pc:docMk/>
            <pc:sldMk cId="747712530" sldId="263"/>
            <ac:spMk id="3" creationId="{8920D437-5F41-7BD8-ED64-F0E2E04EB9B8}"/>
          </ac:spMkLst>
        </pc:spChg>
      </pc:sldChg>
      <pc:sldChg chg="modSp add mod">
        <pc:chgData name="Louis Henderson" userId="cf3b0dec-cd42-4b8e-b4f6-7943b438188d" providerId="ADAL" clId="{E6D7AD2E-D068-4053-ADBE-CEE9759910B5}" dt="2023-11-28T14:14:00.033" v="1185" actId="20577"/>
        <pc:sldMkLst>
          <pc:docMk/>
          <pc:sldMk cId="3592292893" sldId="264"/>
        </pc:sldMkLst>
        <pc:spChg chg="mod">
          <ac:chgData name="Louis Henderson" userId="cf3b0dec-cd42-4b8e-b4f6-7943b438188d" providerId="ADAL" clId="{E6D7AD2E-D068-4053-ADBE-CEE9759910B5}" dt="2023-11-28T14:13:24.854" v="1157" actId="20577"/>
          <ac:spMkLst>
            <pc:docMk/>
            <pc:sldMk cId="3592292893" sldId="264"/>
            <ac:spMk id="2" creationId="{BA337AFA-68F5-CB1C-E168-C35F89F2402C}"/>
          </ac:spMkLst>
        </pc:spChg>
        <pc:spChg chg="mod">
          <ac:chgData name="Louis Henderson" userId="cf3b0dec-cd42-4b8e-b4f6-7943b438188d" providerId="ADAL" clId="{E6D7AD2E-D068-4053-ADBE-CEE9759910B5}" dt="2023-11-28T14:14:00.033" v="1185" actId="20577"/>
          <ac:spMkLst>
            <pc:docMk/>
            <pc:sldMk cId="3592292893" sldId="264"/>
            <ac:spMk id="3" creationId="{8920D437-5F41-7BD8-ED64-F0E2E04EB9B8}"/>
          </ac:spMkLst>
        </pc:spChg>
      </pc:sldChg>
      <pc:sldChg chg="modSp add mod">
        <pc:chgData name="Louis Henderson" userId="cf3b0dec-cd42-4b8e-b4f6-7943b438188d" providerId="ADAL" clId="{E6D7AD2E-D068-4053-ADBE-CEE9759910B5}" dt="2023-11-28T14:16:02.656" v="1227" actId="20577"/>
        <pc:sldMkLst>
          <pc:docMk/>
          <pc:sldMk cId="2691102018" sldId="265"/>
        </pc:sldMkLst>
        <pc:spChg chg="mod">
          <ac:chgData name="Louis Henderson" userId="cf3b0dec-cd42-4b8e-b4f6-7943b438188d" providerId="ADAL" clId="{E6D7AD2E-D068-4053-ADBE-CEE9759910B5}" dt="2023-11-28T14:15:17.663" v="1216" actId="20577"/>
          <ac:spMkLst>
            <pc:docMk/>
            <pc:sldMk cId="2691102018" sldId="265"/>
            <ac:spMk id="2" creationId="{BA337AFA-68F5-CB1C-E168-C35F89F2402C}"/>
          </ac:spMkLst>
        </pc:spChg>
        <pc:spChg chg="mod">
          <ac:chgData name="Louis Henderson" userId="cf3b0dec-cd42-4b8e-b4f6-7943b438188d" providerId="ADAL" clId="{E6D7AD2E-D068-4053-ADBE-CEE9759910B5}" dt="2023-11-28T14:16:02.656" v="1227" actId="20577"/>
          <ac:spMkLst>
            <pc:docMk/>
            <pc:sldMk cId="2691102018" sldId="265"/>
            <ac:spMk id="3" creationId="{8920D437-5F41-7BD8-ED64-F0E2E04EB9B8}"/>
          </ac:spMkLst>
        </pc:spChg>
      </pc:sldChg>
      <pc:sldChg chg="modSp add mod ord">
        <pc:chgData name="Louis Henderson" userId="cf3b0dec-cd42-4b8e-b4f6-7943b438188d" providerId="ADAL" clId="{E6D7AD2E-D068-4053-ADBE-CEE9759910B5}" dt="2023-11-28T14:28:57.218" v="1958" actId="20577"/>
        <pc:sldMkLst>
          <pc:docMk/>
          <pc:sldMk cId="1428228522" sldId="266"/>
        </pc:sldMkLst>
        <pc:spChg chg="mod">
          <ac:chgData name="Louis Henderson" userId="cf3b0dec-cd42-4b8e-b4f6-7943b438188d" providerId="ADAL" clId="{E6D7AD2E-D068-4053-ADBE-CEE9759910B5}" dt="2023-11-28T14:16:19.222" v="1259" actId="20577"/>
          <ac:spMkLst>
            <pc:docMk/>
            <pc:sldMk cId="1428228522" sldId="266"/>
            <ac:spMk id="2" creationId="{BA337AFA-68F5-CB1C-E168-C35F89F2402C}"/>
          </ac:spMkLst>
        </pc:spChg>
        <pc:spChg chg="mod">
          <ac:chgData name="Louis Henderson" userId="cf3b0dec-cd42-4b8e-b4f6-7943b438188d" providerId="ADAL" clId="{E6D7AD2E-D068-4053-ADBE-CEE9759910B5}" dt="2023-11-28T14:28:57.218" v="1958" actId="20577"/>
          <ac:spMkLst>
            <pc:docMk/>
            <pc:sldMk cId="1428228522" sldId="266"/>
            <ac:spMk id="3" creationId="{8920D437-5F41-7BD8-ED64-F0E2E04EB9B8}"/>
          </ac:spMkLst>
        </pc:spChg>
      </pc:sldChg>
      <pc:sldChg chg="modSp add mod ord">
        <pc:chgData name="Louis Henderson" userId="cf3b0dec-cd42-4b8e-b4f6-7943b438188d" providerId="ADAL" clId="{E6D7AD2E-D068-4053-ADBE-CEE9759910B5}" dt="2023-11-28T14:17:51.297" v="1372" actId="20577"/>
        <pc:sldMkLst>
          <pc:docMk/>
          <pc:sldMk cId="3326483419" sldId="267"/>
        </pc:sldMkLst>
        <pc:spChg chg="mod">
          <ac:chgData name="Louis Henderson" userId="cf3b0dec-cd42-4b8e-b4f6-7943b438188d" providerId="ADAL" clId="{E6D7AD2E-D068-4053-ADBE-CEE9759910B5}" dt="2023-11-28T14:17:08.875" v="1319" actId="20577"/>
          <ac:spMkLst>
            <pc:docMk/>
            <pc:sldMk cId="3326483419" sldId="267"/>
            <ac:spMk id="2" creationId="{BA337AFA-68F5-CB1C-E168-C35F89F2402C}"/>
          </ac:spMkLst>
        </pc:spChg>
        <pc:spChg chg="mod">
          <ac:chgData name="Louis Henderson" userId="cf3b0dec-cd42-4b8e-b4f6-7943b438188d" providerId="ADAL" clId="{E6D7AD2E-D068-4053-ADBE-CEE9759910B5}" dt="2023-11-28T14:17:51.297" v="1372" actId="20577"/>
          <ac:spMkLst>
            <pc:docMk/>
            <pc:sldMk cId="3326483419" sldId="267"/>
            <ac:spMk id="3" creationId="{8920D437-5F41-7BD8-ED64-F0E2E04EB9B8}"/>
          </ac:spMkLst>
        </pc:spChg>
      </pc:sldChg>
      <pc:sldChg chg="modSp add mod ord">
        <pc:chgData name="Louis Henderson" userId="cf3b0dec-cd42-4b8e-b4f6-7943b438188d" providerId="ADAL" clId="{E6D7AD2E-D068-4053-ADBE-CEE9759910B5}" dt="2023-11-28T14:28:31.073" v="1957" actId="20577"/>
        <pc:sldMkLst>
          <pc:docMk/>
          <pc:sldMk cId="4083431772" sldId="268"/>
        </pc:sldMkLst>
        <pc:spChg chg="mod">
          <ac:chgData name="Louis Henderson" userId="cf3b0dec-cd42-4b8e-b4f6-7943b438188d" providerId="ADAL" clId="{E6D7AD2E-D068-4053-ADBE-CEE9759910B5}" dt="2023-11-28T14:20:40.460" v="1411" actId="20577"/>
          <ac:spMkLst>
            <pc:docMk/>
            <pc:sldMk cId="4083431772" sldId="268"/>
            <ac:spMk id="2" creationId="{BA337AFA-68F5-CB1C-E168-C35F89F2402C}"/>
          </ac:spMkLst>
        </pc:spChg>
        <pc:spChg chg="mod">
          <ac:chgData name="Louis Henderson" userId="cf3b0dec-cd42-4b8e-b4f6-7943b438188d" providerId="ADAL" clId="{E6D7AD2E-D068-4053-ADBE-CEE9759910B5}" dt="2023-11-28T14:28:31.073" v="1957" actId="20577"/>
          <ac:spMkLst>
            <pc:docMk/>
            <pc:sldMk cId="4083431772" sldId="268"/>
            <ac:spMk id="3" creationId="{8920D437-5F41-7BD8-ED64-F0E2E04EB9B8}"/>
          </ac:spMkLst>
        </pc:spChg>
      </pc:sldChg>
    </pc:docChg>
  </pc:docChgLst>
  <pc:docChgLst>
    <pc:chgData name="Louis Henderson" userId="cf3b0dec-cd42-4b8e-b4f6-7943b438188d" providerId="ADAL" clId="{6961B3FA-0A69-4477-A127-A4AFC7ACB83C}"/>
    <pc:docChg chg="undo redo custSel addSld delSld modSld sldOrd">
      <pc:chgData name="Louis Henderson" userId="cf3b0dec-cd42-4b8e-b4f6-7943b438188d" providerId="ADAL" clId="{6961B3FA-0A69-4477-A127-A4AFC7ACB83C}" dt="2024-06-24T10:33:59.066" v="10839" actId="6549"/>
      <pc:docMkLst>
        <pc:docMk/>
      </pc:docMkLst>
      <pc:sldChg chg="modSp mod">
        <pc:chgData name="Louis Henderson" userId="cf3b0dec-cd42-4b8e-b4f6-7943b438188d" providerId="ADAL" clId="{6961B3FA-0A69-4477-A127-A4AFC7ACB83C}" dt="2024-06-20T12:24:02.756" v="1530" actId="20577"/>
        <pc:sldMkLst>
          <pc:docMk/>
          <pc:sldMk cId="2382012974" sldId="256"/>
        </pc:sldMkLst>
        <pc:spChg chg="mod">
          <ac:chgData name="Louis Henderson" userId="cf3b0dec-cd42-4b8e-b4f6-7943b438188d" providerId="ADAL" clId="{6961B3FA-0A69-4477-A127-A4AFC7ACB83C}" dt="2024-06-20T12:24:02.756" v="1530" actId="20577"/>
          <ac:spMkLst>
            <pc:docMk/>
            <pc:sldMk cId="2382012974" sldId="256"/>
            <ac:spMk id="3" creationId="{E38A2A68-FC1A-942A-46B1-BAADDDC48BB5}"/>
          </ac:spMkLst>
        </pc:spChg>
      </pc:sldChg>
      <pc:sldChg chg="modSp mod">
        <pc:chgData name="Louis Henderson" userId="cf3b0dec-cd42-4b8e-b4f6-7943b438188d" providerId="ADAL" clId="{6961B3FA-0A69-4477-A127-A4AFC7ACB83C}" dt="2024-06-24T10:33:59.066" v="10839" actId="6549"/>
        <pc:sldMkLst>
          <pc:docMk/>
          <pc:sldMk cId="542085283" sldId="259"/>
        </pc:sldMkLst>
        <pc:spChg chg="mod">
          <ac:chgData name="Louis Henderson" userId="cf3b0dec-cd42-4b8e-b4f6-7943b438188d" providerId="ADAL" clId="{6961B3FA-0A69-4477-A127-A4AFC7ACB83C}" dt="2024-06-22T18:37:59.223" v="6614" actId="20577"/>
          <ac:spMkLst>
            <pc:docMk/>
            <pc:sldMk cId="542085283" sldId="259"/>
            <ac:spMk id="2" creationId="{89CDDFA3-9340-4A09-0153-4B6857BD7BD3}"/>
          </ac:spMkLst>
        </pc:spChg>
        <pc:spChg chg="mod">
          <ac:chgData name="Louis Henderson" userId="cf3b0dec-cd42-4b8e-b4f6-7943b438188d" providerId="ADAL" clId="{6961B3FA-0A69-4477-A127-A4AFC7ACB83C}" dt="2024-06-24T10:33:59.066" v="10839" actId="6549"/>
          <ac:spMkLst>
            <pc:docMk/>
            <pc:sldMk cId="542085283" sldId="259"/>
            <ac:spMk id="3" creationId="{0157071C-8456-A23B-EFA9-A727021DCD9D}"/>
          </ac:spMkLst>
        </pc:spChg>
      </pc:sldChg>
      <pc:sldChg chg="modSp add mod ord">
        <pc:chgData name="Louis Henderson" userId="cf3b0dec-cd42-4b8e-b4f6-7943b438188d" providerId="ADAL" clId="{6961B3FA-0A69-4477-A127-A4AFC7ACB83C}" dt="2024-06-22T18:39:31.647" v="6807" actId="115"/>
        <pc:sldMkLst>
          <pc:docMk/>
          <pc:sldMk cId="1438837950" sldId="260"/>
        </pc:sldMkLst>
        <pc:spChg chg="mod">
          <ac:chgData name="Louis Henderson" userId="cf3b0dec-cd42-4b8e-b4f6-7943b438188d" providerId="ADAL" clId="{6961B3FA-0A69-4477-A127-A4AFC7ACB83C}" dt="2024-06-21T11:33:21.131" v="3087" actId="20577"/>
          <ac:spMkLst>
            <pc:docMk/>
            <pc:sldMk cId="1438837950" sldId="260"/>
            <ac:spMk id="2" creationId="{89CDDFA3-9340-4A09-0153-4B6857BD7BD3}"/>
          </ac:spMkLst>
        </pc:spChg>
        <pc:spChg chg="mod">
          <ac:chgData name="Louis Henderson" userId="cf3b0dec-cd42-4b8e-b4f6-7943b438188d" providerId="ADAL" clId="{6961B3FA-0A69-4477-A127-A4AFC7ACB83C}" dt="2024-06-22T18:39:31.647" v="6807" actId="115"/>
          <ac:spMkLst>
            <pc:docMk/>
            <pc:sldMk cId="1438837950" sldId="260"/>
            <ac:spMk id="3" creationId="{0157071C-8456-A23B-EFA9-A727021DCD9D}"/>
          </ac:spMkLst>
        </pc:spChg>
      </pc:sldChg>
      <pc:sldChg chg="addSp delSp modSp add mod ord modAnim">
        <pc:chgData name="Louis Henderson" userId="cf3b0dec-cd42-4b8e-b4f6-7943b438188d" providerId="ADAL" clId="{6961B3FA-0A69-4477-A127-A4AFC7ACB83C}" dt="2024-06-20T12:49:19.516" v="1648"/>
        <pc:sldMkLst>
          <pc:docMk/>
          <pc:sldMk cId="2109292891" sldId="261"/>
        </pc:sldMkLst>
        <pc:spChg chg="del">
          <ac:chgData name="Louis Henderson" userId="cf3b0dec-cd42-4b8e-b4f6-7943b438188d" providerId="ADAL" clId="{6961B3FA-0A69-4477-A127-A4AFC7ACB83C}" dt="2024-06-20T12:48:04.465" v="1545" actId="478"/>
          <ac:spMkLst>
            <pc:docMk/>
            <pc:sldMk cId="2109292891" sldId="261"/>
            <ac:spMk id="2" creationId="{89CDDFA3-9340-4A09-0153-4B6857BD7BD3}"/>
          </ac:spMkLst>
        </pc:spChg>
        <pc:spChg chg="mod">
          <ac:chgData name="Louis Henderson" userId="cf3b0dec-cd42-4b8e-b4f6-7943b438188d" providerId="ADAL" clId="{6961B3FA-0A69-4477-A127-A4AFC7ACB83C}" dt="2024-06-20T12:49:10.388" v="1647" actId="20577"/>
          <ac:spMkLst>
            <pc:docMk/>
            <pc:sldMk cId="2109292891" sldId="261"/>
            <ac:spMk id="3" creationId="{0157071C-8456-A23B-EFA9-A727021DCD9D}"/>
          </ac:spMkLst>
        </pc:spChg>
        <pc:spChg chg="add del mod">
          <ac:chgData name="Louis Henderson" userId="cf3b0dec-cd42-4b8e-b4f6-7943b438188d" providerId="ADAL" clId="{6961B3FA-0A69-4477-A127-A4AFC7ACB83C}" dt="2024-06-20T12:48:07.435" v="1546" actId="478"/>
          <ac:spMkLst>
            <pc:docMk/>
            <pc:sldMk cId="2109292891" sldId="261"/>
            <ac:spMk id="6" creationId="{FCE55429-D054-4C54-A4DE-D7CEA90BD9DB}"/>
          </ac:spMkLst>
        </pc:spChg>
      </pc:sldChg>
      <pc:sldChg chg="addSp modSp new mod setBg">
        <pc:chgData name="Louis Henderson" userId="cf3b0dec-cd42-4b8e-b4f6-7943b438188d" providerId="ADAL" clId="{6961B3FA-0A69-4477-A127-A4AFC7ACB83C}" dt="2024-06-20T10:52:41.675" v="681" actId="207"/>
        <pc:sldMkLst>
          <pc:docMk/>
          <pc:sldMk cId="3966464463" sldId="262"/>
        </pc:sldMkLst>
        <pc:spChg chg="add mod">
          <ac:chgData name="Louis Henderson" userId="cf3b0dec-cd42-4b8e-b4f6-7943b438188d" providerId="ADAL" clId="{6961B3FA-0A69-4477-A127-A4AFC7ACB83C}" dt="2024-06-20T10:52:41.675" v="681" actId="207"/>
          <ac:spMkLst>
            <pc:docMk/>
            <pc:sldMk cId="3966464463" sldId="262"/>
            <ac:spMk id="4" creationId="{798F2139-2EAA-A0AD-EEAB-08227384A891}"/>
          </ac:spMkLst>
        </pc:spChg>
        <pc:spChg chg="add">
          <ac:chgData name="Louis Henderson" userId="cf3b0dec-cd42-4b8e-b4f6-7943b438188d" providerId="ADAL" clId="{6961B3FA-0A69-4477-A127-A4AFC7ACB83C}" dt="2024-06-20T10:50:20.724" v="612" actId="26606"/>
          <ac:spMkLst>
            <pc:docMk/>
            <pc:sldMk cId="3966464463" sldId="262"/>
            <ac:spMk id="8" creationId="{42A4FC2C-047E-45A5-965D-8E1E3BF09BC6}"/>
          </ac:spMkLst>
        </pc:spChg>
        <pc:picChg chg="add mod">
          <ac:chgData name="Louis Henderson" userId="cf3b0dec-cd42-4b8e-b4f6-7943b438188d" providerId="ADAL" clId="{6961B3FA-0A69-4477-A127-A4AFC7ACB83C}" dt="2024-06-20T10:50:20.724" v="612" actId="26606"/>
          <ac:picMkLst>
            <pc:docMk/>
            <pc:sldMk cId="3966464463" sldId="262"/>
            <ac:picMk id="3" creationId="{11521120-FA8F-00BF-6F57-5E40CDFB21CD}"/>
          </ac:picMkLst>
        </pc:picChg>
      </pc:sldChg>
      <pc:sldChg chg="modSp add mod ord">
        <pc:chgData name="Louis Henderson" userId="cf3b0dec-cd42-4b8e-b4f6-7943b438188d" providerId="ADAL" clId="{6961B3FA-0A69-4477-A127-A4AFC7ACB83C}" dt="2024-06-21T09:15:41.432" v="3028" actId="20577"/>
        <pc:sldMkLst>
          <pc:docMk/>
          <pc:sldMk cId="1209276650" sldId="263"/>
        </pc:sldMkLst>
        <pc:spChg chg="mod">
          <ac:chgData name="Louis Henderson" userId="cf3b0dec-cd42-4b8e-b4f6-7943b438188d" providerId="ADAL" clId="{6961B3FA-0A69-4477-A127-A4AFC7ACB83C}" dt="2024-06-21T09:15:41.432" v="3028" actId="20577"/>
          <ac:spMkLst>
            <pc:docMk/>
            <pc:sldMk cId="1209276650" sldId="263"/>
            <ac:spMk id="3" creationId="{0157071C-8456-A23B-EFA9-A727021DCD9D}"/>
          </ac:spMkLst>
        </pc:spChg>
      </pc:sldChg>
      <pc:sldChg chg="addSp modSp add mod ord">
        <pc:chgData name="Louis Henderson" userId="cf3b0dec-cd42-4b8e-b4f6-7943b438188d" providerId="ADAL" clId="{6961B3FA-0A69-4477-A127-A4AFC7ACB83C}" dt="2024-06-22T08:08:02.371" v="4513" actId="20577"/>
        <pc:sldMkLst>
          <pc:docMk/>
          <pc:sldMk cId="4044024916" sldId="264"/>
        </pc:sldMkLst>
        <pc:spChg chg="mod">
          <ac:chgData name="Louis Henderson" userId="cf3b0dec-cd42-4b8e-b4f6-7943b438188d" providerId="ADAL" clId="{6961B3FA-0A69-4477-A127-A4AFC7ACB83C}" dt="2024-06-20T10:57:36.931" v="1050" actId="20577"/>
          <ac:spMkLst>
            <pc:docMk/>
            <pc:sldMk cId="4044024916" sldId="264"/>
            <ac:spMk id="2" creationId="{89CDDFA3-9340-4A09-0153-4B6857BD7BD3}"/>
          </ac:spMkLst>
        </pc:spChg>
        <pc:spChg chg="mod">
          <ac:chgData name="Louis Henderson" userId="cf3b0dec-cd42-4b8e-b4f6-7943b438188d" providerId="ADAL" clId="{6961B3FA-0A69-4477-A127-A4AFC7ACB83C}" dt="2024-06-22T08:08:02.371" v="4513" actId="20577"/>
          <ac:spMkLst>
            <pc:docMk/>
            <pc:sldMk cId="4044024916" sldId="264"/>
            <ac:spMk id="3" creationId="{0157071C-8456-A23B-EFA9-A727021DCD9D}"/>
          </ac:spMkLst>
        </pc:spChg>
        <pc:spChg chg="add mod">
          <ac:chgData name="Louis Henderson" userId="cf3b0dec-cd42-4b8e-b4f6-7943b438188d" providerId="ADAL" clId="{6961B3FA-0A69-4477-A127-A4AFC7ACB83C}" dt="2024-06-22T08:07:33.063" v="4474" actId="1035"/>
          <ac:spMkLst>
            <pc:docMk/>
            <pc:sldMk cId="4044024916" sldId="264"/>
            <ac:spMk id="6" creationId="{A5A69FCC-18FB-95FF-9D23-688E7C4ABF04}"/>
          </ac:spMkLst>
        </pc:spChg>
        <pc:graphicFrameChg chg="add mod modGraphic">
          <ac:chgData name="Louis Henderson" userId="cf3b0dec-cd42-4b8e-b4f6-7943b438188d" providerId="ADAL" clId="{6961B3FA-0A69-4477-A127-A4AFC7ACB83C}" dt="2024-06-22T08:07:33.063" v="4474" actId="1035"/>
          <ac:graphicFrameMkLst>
            <pc:docMk/>
            <pc:sldMk cId="4044024916" sldId="264"/>
            <ac:graphicFrameMk id="5" creationId="{CB16F152-DA3E-1E06-C705-3AFC1E4D95EF}"/>
          </ac:graphicFrameMkLst>
        </pc:graphicFrameChg>
      </pc:sldChg>
      <pc:sldChg chg="addSp modSp new mod ord setBg">
        <pc:chgData name="Louis Henderson" userId="cf3b0dec-cd42-4b8e-b4f6-7943b438188d" providerId="ADAL" clId="{6961B3FA-0A69-4477-A127-A4AFC7ACB83C}" dt="2024-06-22T14:11:36.497" v="6156"/>
        <pc:sldMkLst>
          <pc:docMk/>
          <pc:sldMk cId="1434976970" sldId="265"/>
        </pc:sldMkLst>
        <pc:spChg chg="add mod">
          <ac:chgData name="Louis Henderson" userId="cf3b0dec-cd42-4b8e-b4f6-7943b438188d" providerId="ADAL" clId="{6961B3FA-0A69-4477-A127-A4AFC7ACB83C}" dt="2024-06-20T11:48:33.906" v="1184" actId="20577"/>
          <ac:spMkLst>
            <pc:docMk/>
            <pc:sldMk cId="1434976970" sldId="265"/>
            <ac:spMk id="2" creationId="{26144078-7F4B-DE17-3725-402AB635CCFC}"/>
          </ac:spMkLst>
        </pc:spChg>
        <pc:spChg chg="add">
          <ac:chgData name="Louis Henderson" userId="cf3b0dec-cd42-4b8e-b4f6-7943b438188d" providerId="ADAL" clId="{6961B3FA-0A69-4477-A127-A4AFC7ACB83C}" dt="2024-06-20T11:47:47.234" v="1149" actId="26606"/>
          <ac:spMkLst>
            <pc:docMk/>
            <pc:sldMk cId="1434976970" sldId="265"/>
            <ac:spMk id="1031" creationId="{42A4FC2C-047E-45A5-965D-8E1E3BF09BC6}"/>
          </ac:spMkLst>
        </pc:spChg>
        <pc:picChg chg="add mod">
          <ac:chgData name="Louis Henderson" userId="cf3b0dec-cd42-4b8e-b4f6-7943b438188d" providerId="ADAL" clId="{6961B3FA-0A69-4477-A127-A4AFC7ACB83C}" dt="2024-06-20T11:47:47.234" v="1149" actId="26606"/>
          <ac:picMkLst>
            <pc:docMk/>
            <pc:sldMk cId="1434976970" sldId="265"/>
            <ac:picMk id="1026" creationId="{36D4AAB9-F292-0BD1-102A-FE262A06979E}"/>
          </ac:picMkLst>
        </pc:picChg>
        <pc:picChg chg="add">
          <ac:chgData name="Louis Henderson" userId="cf3b0dec-cd42-4b8e-b4f6-7943b438188d" providerId="ADAL" clId="{6961B3FA-0A69-4477-A127-A4AFC7ACB83C}" dt="2024-06-20T11:48:03.220" v="1150"/>
          <ac:picMkLst>
            <pc:docMk/>
            <pc:sldMk cId="1434976970" sldId="265"/>
            <ac:picMk id="1028" creationId="{5C7244B2-8A4F-883B-031E-458C4ABC2FEF}"/>
          </ac:picMkLst>
        </pc:picChg>
      </pc:sldChg>
      <pc:sldChg chg="modSp add mod">
        <pc:chgData name="Louis Henderson" userId="cf3b0dec-cd42-4b8e-b4f6-7943b438188d" providerId="ADAL" clId="{6961B3FA-0A69-4477-A127-A4AFC7ACB83C}" dt="2024-06-21T09:01:17.832" v="2439" actId="27636"/>
        <pc:sldMkLst>
          <pc:docMk/>
          <pc:sldMk cId="3034287358" sldId="266"/>
        </pc:sldMkLst>
        <pc:spChg chg="mod">
          <ac:chgData name="Louis Henderson" userId="cf3b0dec-cd42-4b8e-b4f6-7943b438188d" providerId="ADAL" clId="{6961B3FA-0A69-4477-A127-A4AFC7ACB83C}" dt="2024-06-21T09:01:17.832" v="2439" actId="27636"/>
          <ac:spMkLst>
            <pc:docMk/>
            <pc:sldMk cId="3034287358" sldId="266"/>
            <ac:spMk id="3" creationId="{0157071C-8456-A23B-EFA9-A727021DCD9D}"/>
          </ac:spMkLst>
        </pc:spChg>
      </pc:sldChg>
      <pc:sldChg chg="modSp add mod ord">
        <pc:chgData name="Louis Henderson" userId="cf3b0dec-cd42-4b8e-b4f6-7943b438188d" providerId="ADAL" clId="{6961B3FA-0A69-4477-A127-A4AFC7ACB83C}" dt="2024-06-21T14:35:26.220" v="3621" actId="20577"/>
        <pc:sldMkLst>
          <pc:docMk/>
          <pc:sldMk cId="1497576264" sldId="267"/>
        </pc:sldMkLst>
        <pc:spChg chg="mod">
          <ac:chgData name="Louis Henderson" userId="cf3b0dec-cd42-4b8e-b4f6-7943b438188d" providerId="ADAL" clId="{6961B3FA-0A69-4477-A127-A4AFC7ACB83C}" dt="2024-06-21T13:53:52.386" v="3491" actId="20577"/>
          <ac:spMkLst>
            <pc:docMk/>
            <pc:sldMk cId="1497576264" sldId="267"/>
            <ac:spMk id="2" creationId="{89CDDFA3-9340-4A09-0153-4B6857BD7BD3}"/>
          </ac:spMkLst>
        </pc:spChg>
        <pc:spChg chg="mod">
          <ac:chgData name="Louis Henderson" userId="cf3b0dec-cd42-4b8e-b4f6-7943b438188d" providerId="ADAL" clId="{6961B3FA-0A69-4477-A127-A4AFC7ACB83C}" dt="2024-06-21T14:35:26.220" v="3621" actId="20577"/>
          <ac:spMkLst>
            <pc:docMk/>
            <pc:sldMk cId="1497576264" sldId="267"/>
            <ac:spMk id="3" creationId="{0157071C-8456-A23B-EFA9-A727021DCD9D}"/>
          </ac:spMkLst>
        </pc:spChg>
      </pc:sldChg>
      <pc:sldChg chg="modSp add del mod ord">
        <pc:chgData name="Louis Henderson" userId="cf3b0dec-cd42-4b8e-b4f6-7943b438188d" providerId="ADAL" clId="{6961B3FA-0A69-4477-A127-A4AFC7ACB83C}" dt="2024-06-22T08:08:44" v="4515" actId="47"/>
        <pc:sldMkLst>
          <pc:docMk/>
          <pc:sldMk cId="1004733468" sldId="268"/>
        </pc:sldMkLst>
        <pc:spChg chg="mod">
          <ac:chgData name="Louis Henderson" userId="cf3b0dec-cd42-4b8e-b4f6-7943b438188d" providerId="ADAL" clId="{6961B3FA-0A69-4477-A127-A4AFC7ACB83C}" dt="2024-06-21T09:04:34.536" v="2489" actId="20577"/>
          <ac:spMkLst>
            <pc:docMk/>
            <pc:sldMk cId="1004733468" sldId="268"/>
            <ac:spMk id="3" creationId="{0157071C-8456-A23B-EFA9-A727021DCD9D}"/>
          </ac:spMkLst>
        </pc:spChg>
      </pc:sldChg>
      <pc:sldChg chg="modSp add mod">
        <pc:chgData name="Louis Henderson" userId="cf3b0dec-cd42-4b8e-b4f6-7943b438188d" providerId="ADAL" clId="{6961B3FA-0A69-4477-A127-A4AFC7ACB83C}" dt="2024-06-21T14:39:23.480" v="4126" actId="20577"/>
        <pc:sldMkLst>
          <pc:docMk/>
          <pc:sldMk cId="1656574904" sldId="269"/>
        </pc:sldMkLst>
        <pc:spChg chg="mod">
          <ac:chgData name="Louis Henderson" userId="cf3b0dec-cd42-4b8e-b4f6-7943b438188d" providerId="ADAL" clId="{6961B3FA-0A69-4477-A127-A4AFC7ACB83C}" dt="2024-06-21T13:57:57.297" v="3517" actId="20577"/>
          <ac:spMkLst>
            <pc:docMk/>
            <pc:sldMk cId="1656574904" sldId="269"/>
            <ac:spMk id="2" creationId="{89CDDFA3-9340-4A09-0153-4B6857BD7BD3}"/>
          </ac:spMkLst>
        </pc:spChg>
        <pc:spChg chg="mod">
          <ac:chgData name="Louis Henderson" userId="cf3b0dec-cd42-4b8e-b4f6-7943b438188d" providerId="ADAL" clId="{6961B3FA-0A69-4477-A127-A4AFC7ACB83C}" dt="2024-06-21T14:39:23.480" v="4126" actId="20577"/>
          <ac:spMkLst>
            <pc:docMk/>
            <pc:sldMk cId="1656574904" sldId="269"/>
            <ac:spMk id="3" creationId="{0157071C-8456-A23B-EFA9-A727021DCD9D}"/>
          </ac:spMkLst>
        </pc:spChg>
      </pc:sldChg>
      <pc:sldChg chg="addSp delSp modSp add mod">
        <pc:chgData name="Louis Henderson" userId="cf3b0dec-cd42-4b8e-b4f6-7943b438188d" providerId="ADAL" clId="{6961B3FA-0A69-4477-A127-A4AFC7ACB83C}" dt="2024-06-21T13:50:29.297" v="3443" actId="22"/>
        <pc:sldMkLst>
          <pc:docMk/>
          <pc:sldMk cId="34516812" sldId="270"/>
        </pc:sldMkLst>
        <pc:spChg chg="del mod">
          <ac:chgData name="Louis Henderson" userId="cf3b0dec-cd42-4b8e-b4f6-7943b438188d" providerId="ADAL" clId="{6961B3FA-0A69-4477-A127-A4AFC7ACB83C}" dt="2024-06-21T13:11:30.787" v="3337" actId="22"/>
          <ac:spMkLst>
            <pc:docMk/>
            <pc:sldMk cId="34516812" sldId="270"/>
            <ac:spMk id="3" creationId="{0157071C-8456-A23B-EFA9-A727021DCD9D}"/>
          </ac:spMkLst>
        </pc:spChg>
        <pc:spChg chg="add del mod">
          <ac:chgData name="Louis Henderson" userId="cf3b0dec-cd42-4b8e-b4f6-7943b438188d" providerId="ADAL" clId="{6961B3FA-0A69-4477-A127-A4AFC7ACB83C}" dt="2024-06-21T13:50:29.297" v="3443" actId="22"/>
          <ac:spMkLst>
            <pc:docMk/>
            <pc:sldMk cId="34516812" sldId="270"/>
            <ac:spMk id="8" creationId="{ACB03739-5DCD-4ED1-93EF-7004610E3645}"/>
          </ac:spMkLst>
        </pc:spChg>
        <pc:picChg chg="add del mod ord">
          <ac:chgData name="Louis Henderson" userId="cf3b0dec-cd42-4b8e-b4f6-7943b438188d" providerId="ADAL" clId="{6961B3FA-0A69-4477-A127-A4AFC7ACB83C}" dt="2024-06-21T13:49:55.711" v="3442" actId="478"/>
          <ac:picMkLst>
            <pc:docMk/>
            <pc:sldMk cId="34516812" sldId="270"/>
            <ac:picMk id="6" creationId="{B3C0DED7-2BB5-0364-C12C-DC6855F3B125}"/>
          </ac:picMkLst>
        </pc:picChg>
        <pc:picChg chg="add mod ord">
          <ac:chgData name="Louis Henderson" userId="cf3b0dec-cd42-4b8e-b4f6-7943b438188d" providerId="ADAL" clId="{6961B3FA-0A69-4477-A127-A4AFC7ACB83C}" dt="2024-06-21T13:50:29.297" v="3443" actId="22"/>
          <ac:picMkLst>
            <pc:docMk/>
            <pc:sldMk cId="34516812" sldId="270"/>
            <ac:picMk id="10" creationId="{836C91BC-4B69-AB0D-C791-92F5B6508720}"/>
          </ac:picMkLst>
        </pc:picChg>
      </pc:sldChg>
      <pc:sldChg chg="addSp delSp modSp add mod modAnim">
        <pc:chgData name="Louis Henderson" userId="cf3b0dec-cd42-4b8e-b4f6-7943b438188d" providerId="ADAL" clId="{6961B3FA-0A69-4477-A127-A4AFC7ACB83C}" dt="2024-06-21T13:49:17.941" v="3440"/>
        <pc:sldMkLst>
          <pc:docMk/>
          <pc:sldMk cId="680511863" sldId="271"/>
        </pc:sldMkLst>
        <pc:spChg chg="del">
          <ac:chgData name="Louis Henderson" userId="cf3b0dec-cd42-4b8e-b4f6-7943b438188d" providerId="ADAL" clId="{6961B3FA-0A69-4477-A127-A4AFC7ACB83C}" dt="2024-06-21T13:44:03.288" v="3343" actId="478"/>
          <ac:spMkLst>
            <pc:docMk/>
            <pc:sldMk cId="680511863" sldId="271"/>
            <ac:spMk id="2" creationId="{89CDDFA3-9340-4A09-0153-4B6857BD7BD3}"/>
          </ac:spMkLst>
        </pc:spChg>
        <pc:spChg chg="add del mod">
          <ac:chgData name="Louis Henderson" userId="cf3b0dec-cd42-4b8e-b4f6-7943b438188d" providerId="ADAL" clId="{6961B3FA-0A69-4477-A127-A4AFC7ACB83C}" dt="2024-06-21T13:43:56.545" v="3341" actId="478"/>
          <ac:spMkLst>
            <pc:docMk/>
            <pc:sldMk cId="680511863" sldId="271"/>
            <ac:spMk id="5" creationId="{741790D9-2A00-E155-E477-6AED2D166A4A}"/>
          </ac:spMkLst>
        </pc:spChg>
        <pc:spChg chg="add del mod">
          <ac:chgData name="Louis Henderson" userId="cf3b0dec-cd42-4b8e-b4f6-7943b438188d" providerId="ADAL" clId="{6961B3FA-0A69-4477-A127-A4AFC7ACB83C}" dt="2024-06-21T13:44:06.984" v="3344" actId="478"/>
          <ac:spMkLst>
            <pc:docMk/>
            <pc:sldMk cId="680511863" sldId="271"/>
            <ac:spMk id="10" creationId="{937AB3CF-9A08-C840-3C3D-D5C15F4C9215}"/>
          </ac:spMkLst>
        </pc:spChg>
        <pc:spChg chg="add mod">
          <ac:chgData name="Louis Henderson" userId="cf3b0dec-cd42-4b8e-b4f6-7943b438188d" providerId="ADAL" clId="{6961B3FA-0A69-4477-A127-A4AFC7ACB83C}" dt="2024-06-21T13:45:55.325" v="3383" actId="1582"/>
          <ac:spMkLst>
            <pc:docMk/>
            <pc:sldMk cId="680511863" sldId="271"/>
            <ac:spMk id="11" creationId="{B7456168-95CA-33EF-C573-475246756DB4}"/>
          </ac:spMkLst>
        </pc:spChg>
        <pc:spChg chg="add mod">
          <ac:chgData name="Louis Henderson" userId="cf3b0dec-cd42-4b8e-b4f6-7943b438188d" providerId="ADAL" clId="{6961B3FA-0A69-4477-A127-A4AFC7ACB83C}" dt="2024-06-21T13:46:11.931" v="3386" actId="1076"/>
          <ac:spMkLst>
            <pc:docMk/>
            <pc:sldMk cId="680511863" sldId="271"/>
            <ac:spMk id="12" creationId="{1D917B05-7685-C966-13F9-16CD9499AFC2}"/>
          </ac:spMkLst>
        </pc:spChg>
        <pc:spChg chg="add mod">
          <ac:chgData name="Louis Henderson" userId="cf3b0dec-cd42-4b8e-b4f6-7943b438188d" providerId="ADAL" clId="{6961B3FA-0A69-4477-A127-A4AFC7ACB83C}" dt="2024-06-21T13:46:27.587" v="3414" actId="1035"/>
          <ac:spMkLst>
            <pc:docMk/>
            <pc:sldMk cId="680511863" sldId="271"/>
            <ac:spMk id="13" creationId="{14B66935-7A5B-A0A9-A9F6-A0FCB763FCEF}"/>
          </ac:spMkLst>
        </pc:spChg>
        <pc:spChg chg="add mod">
          <ac:chgData name="Louis Henderson" userId="cf3b0dec-cd42-4b8e-b4f6-7943b438188d" providerId="ADAL" clId="{6961B3FA-0A69-4477-A127-A4AFC7ACB83C}" dt="2024-06-21T13:46:55.541" v="3417" actId="14100"/>
          <ac:spMkLst>
            <pc:docMk/>
            <pc:sldMk cId="680511863" sldId="271"/>
            <ac:spMk id="14" creationId="{7F9F1160-919C-23AF-67CF-EAC8BE387FDC}"/>
          </ac:spMkLst>
        </pc:spChg>
        <pc:spChg chg="add mod">
          <ac:chgData name="Louis Henderson" userId="cf3b0dec-cd42-4b8e-b4f6-7943b438188d" providerId="ADAL" clId="{6961B3FA-0A69-4477-A127-A4AFC7ACB83C}" dt="2024-06-21T13:47:10.958" v="3421" actId="14100"/>
          <ac:spMkLst>
            <pc:docMk/>
            <pc:sldMk cId="680511863" sldId="271"/>
            <ac:spMk id="15" creationId="{717D771B-4E57-A77A-08D4-8887AB2627B7}"/>
          </ac:spMkLst>
        </pc:spChg>
        <pc:picChg chg="del">
          <ac:chgData name="Louis Henderson" userId="cf3b0dec-cd42-4b8e-b4f6-7943b438188d" providerId="ADAL" clId="{6961B3FA-0A69-4477-A127-A4AFC7ACB83C}" dt="2024-06-21T13:43:45.398" v="3339" actId="478"/>
          <ac:picMkLst>
            <pc:docMk/>
            <pc:sldMk cId="680511863" sldId="271"/>
            <ac:picMk id="6" creationId="{B3C0DED7-2BB5-0364-C12C-DC6855F3B125}"/>
          </ac:picMkLst>
        </pc:picChg>
        <pc:picChg chg="add mod ord modCrop">
          <ac:chgData name="Louis Henderson" userId="cf3b0dec-cd42-4b8e-b4f6-7943b438188d" providerId="ADAL" clId="{6961B3FA-0A69-4477-A127-A4AFC7ACB83C}" dt="2024-06-21T13:46:16.611" v="3389" actId="1076"/>
          <ac:picMkLst>
            <pc:docMk/>
            <pc:sldMk cId="680511863" sldId="271"/>
            <ac:picMk id="8" creationId="{A003BFCD-672A-E90D-4C92-0237C41EA6DC}"/>
          </ac:picMkLst>
        </pc:picChg>
      </pc:sldChg>
      <pc:sldChg chg="add">
        <pc:chgData name="Louis Henderson" userId="cf3b0dec-cd42-4b8e-b4f6-7943b438188d" providerId="ADAL" clId="{6961B3FA-0A69-4477-A127-A4AFC7ACB83C}" dt="2024-06-21T13:49:53.203" v="3441"/>
        <pc:sldMkLst>
          <pc:docMk/>
          <pc:sldMk cId="2952937644" sldId="272"/>
        </pc:sldMkLst>
      </pc:sldChg>
      <pc:sldChg chg="addSp delSp modSp add mod modAnim">
        <pc:chgData name="Louis Henderson" userId="cf3b0dec-cd42-4b8e-b4f6-7943b438188d" providerId="ADAL" clId="{6961B3FA-0A69-4477-A127-A4AFC7ACB83C}" dt="2024-06-21T13:52:27.786" v="3454"/>
        <pc:sldMkLst>
          <pc:docMk/>
          <pc:sldMk cId="2571169691" sldId="273"/>
        </pc:sldMkLst>
        <pc:spChg chg="add del mod">
          <ac:chgData name="Louis Henderson" userId="cf3b0dec-cd42-4b8e-b4f6-7943b438188d" providerId="ADAL" clId="{6961B3FA-0A69-4477-A127-A4AFC7ACB83C}" dt="2024-06-21T13:51:43.989" v="3448" actId="22"/>
          <ac:spMkLst>
            <pc:docMk/>
            <pc:sldMk cId="2571169691" sldId="273"/>
            <ac:spMk id="5" creationId="{67CF7E97-2FF5-E754-4A5D-93AC1FEA779A}"/>
          </ac:spMkLst>
        </pc:spChg>
        <pc:spChg chg="add mod">
          <ac:chgData name="Louis Henderson" userId="cf3b0dec-cd42-4b8e-b4f6-7943b438188d" providerId="ADAL" clId="{6961B3FA-0A69-4477-A127-A4AFC7ACB83C}" dt="2024-06-21T13:52:01.953" v="3450" actId="1076"/>
          <ac:spMkLst>
            <pc:docMk/>
            <pc:sldMk cId="2571169691" sldId="273"/>
            <ac:spMk id="11" creationId="{184202C1-52EF-0DB1-E020-FFC7DAFF039A}"/>
          </ac:spMkLst>
        </pc:spChg>
        <pc:picChg chg="del">
          <ac:chgData name="Louis Henderson" userId="cf3b0dec-cd42-4b8e-b4f6-7943b438188d" providerId="ADAL" clId="{6961B3FA-0A69-4477-A127-A4AFC7ACB83C}" dt="2024-06-21T13:51:41.418" v="3445" actId="478"/>
          <ac:picMkLst>
            <pc:docMk/>
            <pc:sldMk cId="2571169691" sldId="273"/>
            <ac:picMk id="6" creationId="{B3C0DED7-2BB5-0364-C12C-DC6855F3B125}"/>
          </ac:picMkLst>
        </pc:picChg>
        <pc:picChg chg="add del">
          <ac:chgData name="Louis Henderson" userId="cf3b0dec-cd42-4b8e-b4f6-7943b438188d" providerId="ADAL" clId="{6961B3FA-0A69-4477-A127-A4AFC7ACB83C}" dt="2024-06-21T13:51:43.088" v="3447" actId="22"/>
          <ac:picMkLst>
            <pc:docMk/>
            <pc:sldMk cId="2571169691" sldId="273"/>
            <ac:picMk id="8" creationId="{CC7B342E-F3B6-2065-7B85-862D24378D93}"/>
          </ac:picMkLst>
        </pc:picChg>
        <pc:picChg chg="add mod ord">
          <ac:chgData name="Louis Henderson" userId="cf3b0dec-cd42-4b8e-b4f6-7943b438188d" providerId="ADAL" clId="{6961B3FA-0A69-4477-A127-A4AFC7ACB83C}" dt="2024-06-21T13:51:43.989" v="3448" actId="22"/>
          <ac:picMkLst>
            <pc:docMk/>
            <pc:sldMk cId="2571169691" sldId="273"/>
            <ac:picMk id="10" creationId="{D607D900-EED6-D1A1-87A8-2657BE794353}"/>
          </ac:picMkLst>
        </pc:picChg>
      </pc:sldChg>
      <pc:sldChg chg="modSp add mod">
        <pc:chgData name="Louis Henderson" userId="cf3b0dec-cd42-4b8e-b4f6-7943b438188d" providerId="ADAL" clId="{6961B3FA-0A69-4477-A127-A4AFC7ACB83C}" dt="2024-06-22T08:19:57.845" v="5156" actId="20577"/>
        <pc:sldMkLst>
          <pc:docMk/>
          <pc:sldMk cId="2614813856" sldId="274"/>
        </pc:sldMkLst>
        <pc:spChg chg="mod">
          <ac:chgData name="Louis Henderson" userId="cf3b0dec-cd42-4b8e-b4f6-7943b438188d" providerId="ADAL" clId="{6961B3FA-0A69-4477-A127-A4AFC7ACB83C}" dt="2024-06-22T08:19:57.845" v="5156" actId="20577"/>
          <ac:spMkLst>
            <pc:docMk/>
            <pc:sldMk cId="2614813856" sldId="274"/>
            <ac:spMk id="2" creationId="{89CDDFA3-9340-4A09-0153-4B6857BD7BD3}"/>
          </ac:spMkLst>
        </pc:spChg>
        <pc:spChg chg="mod">
          <ac:chgData name="Louis Henderson" userId="cf3b0dec-cd42-4b8e-b4f6-7943b438188d" providerId="ADAL" clId="{6961B3FA-0A69-4477-A127-A4AFC7ACB83C}" dt="2024-06-22T08:19:44.172" v="5151" actId="20577"/>
          <ac:spMkLst>
            <pc:docMk/>
            <pc:sldMk cId="2614813856" sldId="274"/>
            <ac:spMk id="3" creationId="{0157071C-8456-A23B-EFA9-A727021DCD9D}"/>
          </ac:spMkLst>
        </pc:spChg>
      </pc:sldChg>
      <pc:sldChg chg="modSp add mod ord">
        <pc:chgData name="Louis Henderson" userId="cf3b0dec-cd42-4b8e-b4f6-7943b438188d" providerId="ADAL" clId="{6961B3FA-0A69-4477-A127-A4AFC7ACB83C}" dt="2024-06-22T18:06:47.068" v="6158" actId="20577"/>
        <pc:sldMkLst>
          <pc:docMk/>
          <pc:sldMk cId="2030871359" sldId="275"/>
        </pc:sldMkLst>
        <pc:spChg chg="mod">
          <ac:chgData name="Louis Henderson" userId="cf3b0dec-cd42-4b8e-b4f6-7943b438188d" providerId="ADAL" clId="{6961B3FA-0A69-4477-A127-A4AFC7ACB83C}" dt="2024-06-22T13:15:27.923" v="5293" actId="20577"/>
          <ac:spMkLst>
            <pc:docMk/>
            <pc:sldMk cId="2030871359" sldId="275"/>
            <ac:spMk id="2" creationId="{89CDDFA3-9340-4A09-0153-4B6857BD7BD3}"/>
          </ac:spMkLst>
        </pc:spChg>
        <pc:spChg chg="mod">
          <ac:chgData name="Louis Henderson" userId="cf3b0dec-cd42-4b8e-b4f6-7943b438188d" providerId="ADAL" clId="{6961B3FA-0A69-4477-A127-A4AFC7ACB83C}" dt="2024-06-22T18:06:47.068" v="6158" actId="20577"/>
          <ac:spMkLst>
            <pc:docMk/>
            <pc:sldMk cId="2030871359" sldId="275"/>
            <ac:spMk id="3" creationId="{0157071C-8456-A23B-EFA9-A727021DCD9D}"/>
          </ac:spMkLst>
        </pc:spChg>
      </pc:sldChg>
      <pc:sldChg chg="modSp add mod">
        <pc:chgData name="Louis Henderson" userId="cf3b0dec-cd42-4b8e-b4f6-7943b438188d" providerId="ADAL" clId="{6961B3FA-0A69-4477-A127-A4AFC7ACB83C}" dt="2024-06-22T13:17:00.640" v="5367" actId="20577"/>
        <pc:sldMkLst>
          <pc:docMk/>
          <pc:sldMk cId="3136194929" sldId="276"/>
        </pc:sldMkLst>
        <pc:spChg chg="mod">
          <ac:chgData name="Louis Henderson" userId="cf3b0dec-cd42-4b8e-b4f6-7943b438188d" providerId="ADAL" clId="{6961B3FA-0A69-4477-A127-A4AFC7ACB83C}" dt="2024-06-22T13:17:00.640" v="5367" actId="20577"/>
          <ac:spMkLst>
            <pc:docMk/>
            <pc:sldMk cId="3136194929" sldId="276"/>
            <ac:spMk id="3" creationId="{0157071C-8456-A23B-EFA9-A727021DCD9D}"/>
          </ac:spMkLst>
        </pc:spChg>
        <pc:spChg chg="mod">
          <ac:chgData name="Louis Henderson" userId="cf3b0dec-cd42-4b8e-b4f6-7943b438188d" providerId="ADAL" clId="{6961B3FA-0A69-4477-A127-A4AFC7ACB83C}" dt="2024-06-22T08:13:49.572" v="4821" actId="20577"/>
          <ac:spMkLst>
            <pc:docMk/>
            <pc:sldMk cId="3136194929" sldId="276"/>
            <ac:spMk id="6" creationId="{A5A69FCC-18FB-95FF-9D23-688E7C4ABF04}"/>
          </ac:spMkLst>
        </pc:spChg>
        <pc:graphicFrameChg chg="modGraphic">
          <ac:chgData name="Louis Henderson" userId="cf3b0dec-cd42-4b8e-b4f6-7943b438188d" providerId="ADAL" clId="{6961B3FA-0A69-4477-A127-A4AFC7ACB83C}" dt="2024-06-22T08:11:31.415" v="4715" actId="20577"/>
          <ac:graphicFrameMkLst>
            <pc:docMk/>
            <pc:sldMk cId="3136194929" sldId="276"/>
            <ac:graphicFrameMk id="5" creationId="{CB16F152-DA3E-1E06-C705-3AFC1E4D95EF}"/>
          </ac:graphicFrameMkLst>
        </pc:graphicFrameChg>
      </pc:sldChg>
      <pc:sldChg chg="modSp add mod">
        <pc:chgData name="Louis Henderson" userId="cf3b0dec-cd42-4b8e-b4f6-7943b438188d" providerId="ADAL" clId="{6961B3FA-0A69-4477-A127-A4AFC7ACB83C}" dt="2024-06-22T18:40:34.351" v="6822" actId="20577"/>
        <pc:sldMkLst>
          <pc:docMk/>
          <pc:sldMk cId="933666874" sldId="277"/>
        </pc:sldMkLst>
        <pc:spChg chg="mod">
          <ac:chgData name="Louis Henderson" userId="cf3b0dec-cd42-4b8e-b4f6-7943b438188d" providerId="ADAL" clId="{6961B3FA-0A69-4477-A127-A4AFC7ACB83C}" dt="2024-06-22T18:07:38.314" v="6161" actId="20577"/>
          <ac:spMkLst>
            <pc:docMk/>
            <pc:sldMk cId="933666874" sldId="277"/>
            <ac:spMk id="3" creationId="{0157071C-8456-A23B-EFA9-A727021DCD9D}"/>
          </ac:spMkLst>
        </pc:spChg>
        <pc:spChg chg="mod">
          <ac:chgData name="Louis Henderson" userId="cf3b0dec-cd42-4b8e-b4f6-7943b438188d" providerId="ADAL" clId="{6961B3FA-0A69-4477-A127-A4AFC7ACB83C}" dt="2024-06-22T18:40:34.351" v="6822" actId="20577"/>
          <ac:spMkLst>
            <pc:docMk/>
            <pc:sldMk cId="933666874" sldId="277"/>
            <ac:spMk id="6" creationId="{A5A69FCC-18FB-95FF-9D23-688E7C4ABF04}"/>
          </ac:spMkLst>
        </pc:spChg>
        <pc:graphicFrameChg chg="modGraphic">
          <ac:chgData name="Louis Henderson" userId="cf3b0dec-cd42-4b8e-b4f6-7943b438188d" providerId="ADAL" clId="{6961B3FA-0A69-4477-A127-A4AFC7ACB83C}" dt="2024-06-22T14:09:45.759" v="6054" actId="20577"/>
          <ac:graphicFrameMkLst>
            <pc:docMk/>
            <pc:sldMk cId="933666874" sldId="277"/>
            <ac:graphicFrameMk id="5" creationId="{CB16F152-DA3E-1E06-C705-3AFC1E4D95EF}"/>
          </ac:graphicFrameMkLst>
        </pc:graphicFrameChg>
      </pc:sldChg>
      <pc:sldChg chg="addSp delSp modSp add mod">
        <pc:chgData name="Louis Henderson" userId="cf3b0dec-cd42-4b8e-b4f6-7943b438188d" providerId="ADAL" clId="{6961B3FA-0A69-4477-A127-A4AFC7ACB83C}" dt="2024-06-22T18:42:34.313" v="6873" actId="22"/>
        <pc:sldMkLst>
          <pc:docMk/>
          <pc:sldMk cId="1130365789" sldId="278"/>
        </pc:sldMkLst>
        <pc:spChg chg="mod">
          <ac:chgData name="Louis Henderson" userId="cf3b0dec-cd42-4b8e-b4f6-7943b438188d" providerId="ADAL" clId="{6961B3FA-0A69-4477-A127-A4AFC7ACB83C}" dt="2024-06-22T18:41:11.727" v="6868" actId="20577"/>
          <ac:spMkLst>
            <pc:docMk/>
            <pc:sldMk cId="1130365789" sldId="278"/>
            <ac:spMk id="2" creationId="{89CDDFA3-9340-4A09-0153-4B6857BD7BD3}"/>
          </ac:spMkLst>
        </pc:spChg>
        <pc:spChg chg="add del mod">
          <ac:chgData name="Louis Henderson" userId="cf3b0dec-cd42-4b8e-b4f6-7943b438188d" providerId="ADAL" clId="{6961B3FA-0A69-4477-A127-A4AFC7ACB83C}" dt="2024-06-22T18:42:34.313" v="6873" actId="22"/>
          <ac:spMkLst>
            <pc:docMk/>
            <pc:sldMk cId="1130365789" sldId="278"/>
            <ac:spMk id="3" creationId="{0157071C-8456-A23B-EFA9-A727021DCD9D}"/>
          </ac:spMkLst>
        </pc:spChg>
        <pc:picChg chg="add del mod ord">
          <ac:chgData name="Louis Henderson" userId="cf3b0dec-cd42-4b8e-b4f6-7943b438188d" providerId="ADAL" clId="{6961B3FA-0A69-4477-A127-A4AFC7ACB83C}" dt="2024-06-22T18:42:16.529" v="6872" actId="22"/>
          <ac:picMkLst>
            <pc:docMk/>
            <pc:sldMk cId="1130365789" sldId="278"/>
            <ac:picMk id="6" creationId="{9C2464DA-7B8F-052C-F61B-1513B70DE35F}"/>
          </ac:picMkLst>
        </pc:picChg>
        <pc:picChg chg="add mod ord">
          <ac:chgData name="Louis Henderson" userId="cf3b0dec-cd42-4b8e-b4f6-7943b438188d" providerId="ADAL" clId="{6961B3FA-0A69-4477-A127-A4AFC7ACB83C}" dt="2024-06-22T18:42:34.313" v="6873" actId="22"/>
          <ac:picMkLst>
            <pc:docMk/>
            <pc:sldMk cId="1130365789" sldId="278"/>
            <ac:picMk id="8" creationId="{637F1056-9389-C450-D948-2C1588D94280}"/>
          </ac:picMkLst>
        </pc:picChg>
      </pc:sldChg>
      <pc:sldChg chg="modSp add mod">
        <pc:chgData name="Louis Henderson" userId="cf3b0dec-cd42-4b8e-b4f6-7943b438188d" providerId="ADAL" clId="{6961B3FA-0A69-4477-A127-A4AFC7ACB83C}" dt="2024-06-22T18:38:32.467" v="6618" actId="115"/>
        <pc:sldMkLst>
          <pc:docMk/>
          <pc:sldMk cId="3504909305" sldId="279"/>
        </pc:sldMkLst>
        <pc:spChg chg="mod">
          <ac:chgData name="Louis Henderson" userId="cf3b0dec-cd42-4b8e-b4f6-7943b438188d" providerId="ADAL" clId="{6961B3FA-0A69-4477-A127-A4AFC7ACB83C}" dt="2024-06-22T18:38:32.467" v="6618" actId="115"/>
          <ac:spMkLst>
            <pc:docMk/>
            <pc:sldMk cId="3504909305" sldId="279"/>
            <ac:spMk id="3" creationId="{0157071C-8456-A23B-EFA9-A727021DCD9D}"/>
          </ac:spMkLst>
        </pc:spChg>
      </pc:sldChg>
      <pc:sldChg chg="addSp delSp modSp add mod">
        <pc:chgData name="Louis Henderson" userId="cf3b0dec-cd42-4b8e-b4f6-7943b438188d" providerId="ADAL" clId="{6961B3FA-0A69-4477-A127-A4AFC7ACB83C}" dt="2024-06-22T18:45:01.344" v="6884" actId="1076"/>
        <pc:sldMkLst>
          <pc:docMk/>
          <pc:sldMk cId="3479119466" sldId="280"/>
        </pc:sldMkLst>
        <pc:spChg chg="del">
          <ac:chgData name="Louis Henderson" userId="cf3b0dec-cd42-4b8e-b4f6-7943b438188d" providerId="ADAL" clId="{6961B3FA-0A69-4477-A127-A4AFC7ACB83C}" dt="2024-06-22T18:44:48.004" v="6881" actId="478"/>
          <ac:spMkLst>
            <pc:docMk/>
            <pc:sldMk cId="3479119466" sldId="280"/>
            <ac:spMk id="2" creationId="{89CDDFA3-9340-4A09-0153-4B6857BD7BD3}"/>
          </ac:spMkLst>
        </pc:spChg>
        <pc:spChg chg="add del mod">
          <ac:chgData name="Louis Henderson" userId="cf3b0dec-cd42-4b8e-b4f6-7943b438188d" providerId="ADAL" clId="{6961B3FA-0A69-4477-A127-A4AFC7ACB83C}" dt="2024-06-22T18:44:30.433" v="6877" actId="22"/>
          <ac:spMkLst>
            <pc:docMk/>
            <pc:sldMk cId="3479119466" sldId="280"/>
            <ac:spMk id="5" creationId="{FB3E4F80-16EE-E04B-386F-56B8430D0DBA}"/>
          </ac:spMkLst>
        </pc:spChg>
        <pc:spChg chg="add del mod">
          <ac:chgData name="Louis Henderson" userId="cf3b0dec-cd42-4b8e-b4f6-7943b438188d" providerId="ADAL" clId="{6961B3FA-0A69-4477-A127-A4AFC7ACB83C}" dt="2024-06-22T18:44:51.042" v="6882" actId="478"/>
          <ac:spMkLst>
            <pc:docMk/>
            <pc:sldMk cId="3479119466" sldId="280"/>
            <ac:spMk id="10" creationId="{B332F39E-CBA6-0D91-1799-63AE3491658E}"/>
          </ac:spMkLst>
        </pc:spChg>
        <pc:picChg chg="add mod ord">
          <ac:chgData name="Louis Henderson" userId="cf3b0dec-cd42-4b8e-b4f6-7943b438188d" providerId="ADAL" clId="{6961B3FA-0A69-4477-A127-A4AFC7ACB83C}" dt="2024-06-22T18:45:01.344" v="6884" actId="1076"/>
          <ac:picMkLst>
            <pc:docMk/>
            <pc:sldMk cId="3479119466" sldId="280"/>
            <ac:picMk id="7" creationId="{4CECEB1C-E919-AC95-4E55-D929522F0CD4}"/>
          </ac:picMkLst>
        </pc:picChg>
        <pc:picChg chg="del">
          <ac:chgData name="Louis Henderson" userId="cf3b0dec-cd42-4b8e-b4f6-7943b438188d" providerId="ADAL" clId="{6961B3FA-0A69-4477-A127-A4AFC7ACB83C}" dt="2024-06-22T18:43:35.352" v="6876" actId="478"/>
          <ac:picMkLst>
            <pc:docMk/>
            <pc:sldMk cId="3479119466" sldId="280"/>
            <ac:picMk id="8" creationId="{637F1056-9389-C450-D948-2C1588D94280}"/>
          </ac:picMkLst>
        </pc:picChg>
      </pc:sldChg>
      <pc:sldChg chg="addSp delSp modSp add mod">
        <pc:chgData name="Louis Henderson" userId="cf3b0dec-cd42-4b8e-b4f6-7943b438188d" providerId="ADAL" clId="{6961B3FA-0A69-4477-A127-A4AFC7ACB83C}" dt="2024-06-22T18:46:04.960" v="6886" actId="22"/>
        <pc:sldMkLst>
          <pc:docMk/>
          <pc:sldMk cId="4289197128" sldId="281"/>
        </pc:sldMkLst>
        <pc:spChg chg="add del mod">
          <ac:chgData name="Louis Henderson" userId="cf3b0dec-cd42-4b8e-b4f6-7943b438188d" providerId="ADAL" clId="{6961B3FA-0A69-4477-A127-A4AFC7ACB83C}" dt="2024-06-22T18:46:04.960" v="6886" actId="22"/>
          <ac:spMkLst>
            <pc:docMk/>
            <pc:sldMk cId="4289197128" sldId="281"/>
            <ac:spMk id="5" creationId="{2FEF7B55-3CAF-528A-67C9-6E1F14D462C6}"/>
          </ac:spMkLst>
        </pc:spChg>
        <pc:picChg chg="add mod ord">
          <ac:chgData name="Louis Henderson" userId="cf3b0dec-cd42-4b8e-b4f6-7943b438188d" providerId="ADAL" clId="{6961B3FA-0A69-4477-A127-A4AFC7ACB83C}" dt="2024-06-22T18:46:04.960" v="6886" actId="22"/>
          <ac:picMkLst>
            <pc:docMk/>
            <pc:sldMk cId="4289197128" sldId="281"/>
            <ac:picMk id="7" creationId="{C2EEBF2B-21CB-BEF9-7A75-F981ACA46CA3}"/>
          </ac:picMkLst>
        </pc:picChg>
        <pc:picChg chg="del">
          <ac:chgData name="Louis Henderson" userId="cf3b0dec-cd42-4b8e-b4f6-7943b438188d" providerId="ADAL" clId="{6961B3FA-0A69-4477-A127-A4AFC7ACB83C}" dt="2024-06-22T18:45:08.052" v="6885" actId="478"/>
          <ac:picMkLst>
            <pc:docMk/>
            <pc:sldMk cId="4289197128" sldId="281"/>
            <ac:picMk id="8" creationId="{637F1056-9389-C450-D948-2C1588D94280}"/>
          </ac:picMkLst>
        </pc:picChg>
      </pc:sldChg>
      <pc:sldChg chg="modSp add mod ord">
        <pc:chgData name="Louis Henderson" userId="cf3b0dec-cd42-4b8e-b4f6-7943b438188d" providerId="ADAL" clId="{6961B3FA-0A69-4477-A127-A4AFC7ACB83C}" dt="2024-06-22T18:49:44.657" v="7323" actId="20577"/>
        <pc:sldMkLst>
          <pc:docMk/>
          <pc:sldMk cId="1453394689" sldId="282"/>
        </pc:sldMkLst>
        <pc:spChg chg="mod">
          <ac:chgData name="Louis Henderson" userId="cf3b0dec-cd42-4b8e-b4f6-7943b438188d" providerId="ADAL" clId="{6961B3FA-0A69-4477-A127-A4AFC7ACB83C}" dt="2024-06-22T18:46:58.637" v="6901" actId="20577"/>
          <ac:spMkLst>
            <pc:docMk/>
            <pc:sldMk cId="1453394689" sldId="282"/>
            <ac:spMk id="2" creationId="{89CDDFA3-9340-4A09-0153-4B6857BD7BD3}"/>
          </ac:spMkLst>
        </pc:spChg>
        <pc:spChg chg="mod">
          <ac:chgData name="Louis Henderson" userId="cf3b0dec-cd42-4b8e-b4f6-7943b438188d" providerId="ADAL" clId="{6961B3FA-0A69-4477-A127-A4AFC7ACB83C}" dt="2024-06-22T18:49:44.657" v="7323" actId="20577"/>
          <ac:spMkLst>
            <pc:docMk/>
            <pc:sldMk cId="1453394689" sldId="282"/>
            <ac:spMk id="3" creationId="{0157071C-8456-A23B-EFA9-A727021DCD9D}"/>
          </ac:spMkLst>
        </pc:spChg>
      </pc:sldChg>
      <pc:sldChg chg="add del">
        <pc:chgData name="Louis Henderson" userId="cf3b0dec-cd42-4b8e-b4f6-7943b438188d" providerId="ADAL" clId="{6961B3FA-0A69-4477-A127-A4AFC7ACB83C}" dt="2024-06-22T18:50:05.639" v="7325" actId="47"/>
        <pc:sldMkLst>
          <pc:docMk/>
          <pc:sldMk cId="100856591" sldId="283"/>
        </pc:sldMkLst>
      </pc:sldChg>
      <pc:sldChg chg="addSp delSp modSp add mod ord">
        <pc:chgData name="Louis Henderson" userId="cf3b0dec-cd42-4b8e-b4f6-7943b438188d" providerId="ADAL" clId="{6961B3FA-0A69-4477-A127-A4AFC7ACB83C}" dt="2024-06-22T18:52:28.923" v="7426" actId="20577"/>
        <pc:sldMkLst>
          <pc:docMk/>
          <pc:sldMk cId="2363044882" sldId="283"/>
        </pc:sldMkLst>
        <pc:spChg chg="mod">
          <ac:chgData name="Louis Henderson" userId="cf3b0dec-cd42-4b8e-b4f6-7943b438188d" providerId="ADAL" clId="{6961B3FA-0A69-4477-A127-A4AFC7ACB83C}" dt="2024-06-22T18:52:28.923" v="7426" actId="20577"/>
          <ac:spMkLst>
            <pc:docMk/>
            <pc:sldMk cId="2363044882" sldId="283"/>
            <ac:spMk id="3" creationId="{0157071C-8456-A23B-EFA9-A727021DCD9D}"/>
          </ac:spMkLst>
        </pc:spChg>
        <pc:spChg chg="del">
          <ac:chgData name="Louis Henderson" userId="cf3b0dec-cd42-4b8e-b4f6-7943b438188d" providerId="ADAL" clId="{6961B3FA-0A69-4477-A127-A4AFC7ACB83C}" dt="2024-06-22T18:50:58.591" v="7329" actId="478"/>
          <ac:spMkLst>
            <pc:docMk/>
            <pc:sldMk cId="2363044882" sldId="283"/>
            <ac:spMk id="6" creationId="{A5A69FCC-18FB-95FF-9D23-688E7C4ABF04}"/>
          </ac:spMkLst>
        </pc:spChg>
        <pc:graphicFrameChg chg="del">
          <ac:chgData name="Louis Henderson" userId="cf3b0dec-cd42-4b8e-b4f6-7943b438188d" providerId="ADAL" clId="{6961B3FA-0A69-4477-A127-A4AFC7ACB83C}" dt="2024-06-22T18:50:58.591" v="7329" actId="478"/>
          <ac:graphicFrameMkLst>
            <pc:docMk/>
            <pc:sldMk cId="2363044882" sldId="283"/>
            <ac:graphicFrameMk id="5" creationId="{CB16F152-DA3E-1E06-C705-3AFC1E4D95EF}"/>
          </ac:graphicFrameMkLst>
        </pc:graphicFrameChg>
        <pc:picChg chg="add mod">
          <ac:chgData name="Louis Henderson" userId="cf3b0dec-cd42-4b8e-b4f6-7943b438188d" providerId="ADAL" clId="{6961B3FA-0A69-4477-A127-A4AFC7ACB83C}" dt="2024-06-22T18:51:13.624" v="7335" actId="1076"/>
          <ac:picMkLst>
            <pc:docMk/>
            <pc:sldMk cId="2363044882" sldId="283"/>
            <ac:picMk id="8" creationId="{C9B476CC-1EFF-9C13-4B37-41A89667AD14}"/>
          </ac:picMkLst>
        </pc:picChg>
      </pc:sldChg>
      <pc:sldChg chg="add del">
        <pc:chgData name="Louis Henderson" userId="cf3b0dec-cd42-4b8e-b4f6-7943b438188d" providerId="ADAL" clId="{6961B3FA-0A69-4477-A127-A4AFC7ACB83C}" dt="2024-06-23T11:17:27.423" v="8950" actId="47"/>
        <pc:sldMkLst>
          <pc:docMk/>
          <pc:sldMk cId="647367903" sldId="284"/>
        </pc:sldMkLst>
      </pc:sldChg>
      <pc:sldChg chg="addSp delSp modSp add del mod">
        <pc:chgData name="Louis Henderson" userId="cf3b0dec-cd42-4b8e-b4f6-7943b438188d" providerId="ADAL" clId="{6961B3FA-0A69-4477-A127-A4AFC7ACB83C}" dt="2024-06-23T11:17:27.423" v="8950" actId="47"/>
        <pc:sldMkLst>
          <pc:docMk/>
          <pc:sldMk cId="3725607927" sldId="285"/>
        </pc:sldMkLst>
        <pc:spChg chg="mod">
          <ac:chgData name="Louis Henderson" userId="cf3b0dec-cd42-4b8e-b4f6-7943b438188d" providerId="ADAL" clId="{6961B3FA-0A69-4477-A127-A4AFC7ACB83C}" dt="2024-06-23T10:47:02.677" v="8949" actId="20577"/>
          <ac:spMkLst>
            <pc:docMk/>
            <pc:sldMk cId="3725607927" sldId="285"/>
            <ac:spMk id="2" creationId="{89CDDFA3-9340-4A09-0153-4B6857BD7BD3}"/>
          </ac:spMkLst>
        </pc:spChg>
        <pc:spChg chg="del mod">
          <ac:chgData name="Louis Henderson" userId="cf3b0dec-cd42-4b8e-b4f6-7943b438188d" providerId="ADAL" clId="{6961B3FA-0A69-4477-A127-A4AFC7ACB83C}" dt="2024-06-22T20:18:02.359" v="7945"/>
          <ac:spMkLst>
            <pc:docMk/>
            <pc:sldMk cId="3725607927" sldId="285"/>
            <ac:spMk id="3" creationId="{0157071C-8456-A23B-EFA9-A727021DCD9D}"/>
          </ac:spMkLst>
        </pc:spChg>
        <pc:spChg chg="add mod">
          <ac:chgData name="Louis Henderson" userId="cf3b0dec-cd42-4b8e-b4f6-7943b438188d" providerId="ADAL" clId="{6961B3FA-0A69-4477-A127-A4AFC7ACB83C}" dt="2024-06-22T20:19:54.921" v="7985" actId="1035"/>
          <ac:spMkLst>
            <pc:docMk/>
            <pc:sldMk cId="3725607927" sldId="285"/>
            <ac:spMk id="9" creationId="{D1C5AD2B-CB33-955A-6DC5-C7745A49B909}"/>
          </ac:spMkLst>
        </pc:spChg>
        <pc:picChg chg="add mod">
          <ac:chgData name="Louis Henderson" userId="cf3b0dec-cd42-4b8e-b4f6-7943b438188d" providerId="ADAL" clId="{6961B3FA-0A69-4477-A127-A4AFC7ACB83C}" dt="2024-06-22T20:18:05.581" v="7946" actId="27614"/>
          <ac:picMkLst>
            <pc:docMk/>
            <pc:sldMk cId="3725607927" sldId="285"/>
            <ac:picMk id="6" creationId="{14DB1CB2-83D2-C22A-C360-EB81336B5DE3}"/>
          </ac:picMkLst>
        </pc:picChg>
        <pc:picChg chg="add del">
          <ac:chgData name="Louis Henderson" userId="cf3b0dec-cd42-4b8e-b4f6-7943b438188d" providerId="ADAL" clId="{6961B3FA-0A69-4477-A127-A4AFC7ACB83C}" dt="2024-06-22T21:07:27.682" v="8027" actId="22"/>
          <ac:picMkLst>
            <pc:docMk/>
            <pc:sldMk cId="3725607927" sldId="285"/>
            <ac:picMk id="11" creationId="{EF2120D8-227A-2841-FA59-698615BE1F20}"/>
          </ac:picMkLst>
        </pc:picChg>
        <pc:cxnChg chg="add mod">
          <ac:chgData name="Louis Henderson" userId="cf3b0dec-cd42-4b8e-b4f6-7943b438188d" providerId="ADAL" clId="{6961B3FA-0A69-4477-A127-A4AFC7ACB83C}" dt="2024-06-22T20:18:35.059" v="7949" actId="1582"/>
          <ac:cxnSpMkLst>
            <pc:docMk/>
            <pc:sldMk cId="3725607927" sldId="285"/>
            <ac:cxnSpMk id="8" creationId="{B5505595-8C9F-F12A-1097-2A2E1CFCA37F}"/>
          </ac:cxnSpMkLst>
        </pc:cxnChg>
      </pc:sldChg>
      <pc:sldChg chg="addSp delSp modSp add mod ord">
        <pc:chgData name="Louis Henderson" userId="cf3b0dec-cd42-4b8e-b4f6-7943b438188d" providerId="ADAL" clId="{6961B3FA-0A69-4477-A127-A4AFC7ACB83C}" dt="2024-06-23T11:28:42.252" v="9843" actId="20577"/>
        <pc:sldMkLst>
          <pc:docMk/>
          <pc:sldMk cId="2806540826" sldId="286"/>
        </pc:sldMkLst>
        <pc:spChg chg="mod">
          <ac:chgData name="Louis Henderson" userId="cf3b0dec-cd42-4b8e-b4f6-7943b438188d" providerId="ADAL" clId="{6961B3FA-0A69-4477-A127-A4AFC7ACB83C}" dt="2024-06-23T11:28:42.252" v="9843" actId="20577"/>
          <ac:spMkLst>
            <pc:docMk/>
            <pc:sldMk cId="2806540826" sldId="286"/>
            <ac:spMk id="2" creationId="{89CDDFA3-9340-4A09-0153-4B6857BD7BD3}"/>
          </ac:spMkLst>
        </pc:spChg>
        <pc:spChg chg="del mod">
          <ac:chgData name="Louis Henderson" userId="cf3b0dec-cd42-4b8e-b4f6-7943b438188d" providerId="ADAL" clId="{6961B3FA-0A69-4477-A127-A4AFC7ACB83C}" dt="2024-06-22T21:04:39.077" v="7993" actId="22"/>
          <ac:spMkLst>
            <pc:docMk/>
            <pc:sldMk cId="2806540826" sldId="286"/>
            <ac:spMk id="3" creationId="{0157071C-8456-A23B-EFA9-A727021DCD9D}"/>
          </ac:spMkLst>
        </pc:spChg>
        <pc:picChg chg="add del">
          <ac:chgData name="Louis Henderson" userId="cf3b0dec-cd42-4b8e-b4f6-7943b438188d" providerId="ADAL" clId="{6961B3FA-0A69-4477-A127-A4AFC7ACB83C}" dt="2024-06-22T21:04:36.279" v="7991" actId="22"/>
          <ac:picMkLst>
            <pc:docMk/>
            <pc:sldMk cId="2806540826" sldId="286"/>
            <ac:picMk id="6" creationId="{2EDA2D88-57B6-3A2F-3EF9-678E72FFBEE8}"/>
          </ac:picMkLst>
        </pc:picChg>
        <pc:picChg chg="del">
          <ac:chgData name="Louis Henderson" userId="cf3b0dec-cd42-4b8e-b4f6-7943b438188d" providerId="ADAL" clId="{6961B3FA-0A69-4477-A127-A4AFC7ACB83C}" dt="2024-06-22T21:04:34.628" v="7989" actId="478"/>
          <ac:picMkLst>
            <pc:docMk/>
            <pc:sldMk cId="2806540826" sldId="286"/>
            <ac:picMk id="8" creationId="{C9B476CC-1EFF-9C13-4B37-41A89667AD14}"/>
          </ac:picMkLst>
        </pc:picChg>
        <pc:picChg chg="add mod ord">
          <ac:chgData name="Louis Henderson" userId="cf3b0dec-cd42-4b8e-b4f6-7943b438188d" providerId="ADAL" clId="{6961B3FA-0A69-4477-A127-A4AFC7ACB83C}" dt="2024-06-22T21:04:39.077" v="7993" actId="22"/>
          <ac:picMkLst>
            <pc:docMk/>
            <pc:sldMk cId="2806540826" sldId="286"/>
            <ac:picMk id="9" creationId="{FCBCB79B-B476-C78F-2A9B-07680C616766}"/>
          </ac:picMkLst>
        </pc:picChg>
      </pc:sldChg>
      <pc:sldChg chg="addSp delSp modSp add mod">
        <pc:chgData name="Louis Henderson" userId="cf3b0dec-cd42-4b8e-b4f6-7943b438188d" providerId="ADAL" clId="{6961B3FA-0A69-4477-A127-A4AFC7ACB83C}" dt="2024-06-23T11:28:56.669" v="9863" actId="20577"/>
        <pc:sldMkLst>
          <pc:docMk/>
          <pc:sldMk cId="1144775222" sldId="287"/>
        </pc:sldMkLst>
        <pc:spChg chg="mod">
          <ac:chgData name="Louis Henderson" userId="cf3b0dec-cd42-4b8e-b4f6-7943b438188d" providerId="ADAL" clId="{6961B3FA-0A69-4477-A127-A4AFC7ACB83C}" dt="2024-06-23T11:28:56.669" v="9863" actId="20577"/>
          <ac:spMkLst>
            <pc:docMk/>
            <pc:sldMk cId="1144775222" sldId="287"/>
            <ac:spMk id="2" creationId="{89CDDFA3-9340-4A09-0153-4B6857BD7BD3}"/>
          </ac:spMkLst>
        </pc:spChg>
        <pc:spChg chg="add del mod">
          <ac:chgData name="Louis Henderson" userId="cf3b0dec-cd42-4b8e-b4f6-7943b438188d" providerId="ADAL" clId="{6961B3FA-0A69-4477-A127-A4AFC7ACB83C}" dt="2024-06-22T21:07:30.120" v="8028" actId="22"/>
          <ac:spMkLst>
            <pc:docMk/>
            <pc:sldMk cId="1144775222" sldId="287"/>
            <ac:spMk id="5" creationId="{9D79EFBC-BEDA-0017-0821-40BDA765474E}"/>
          </ac:spMkLst>
        </pc:spChg>
        <pc:picChg chg="add mod ord">
          <ac:chgData name="Louis Henderson" userId="cf3b0dec-cd42-4b8e-b4f6-7943b438188d" providerId="ADAL" clId="{6961B3FA-0A69-4477-A127-A4AFC7ACB83C}" dt="2024-06-22T21:07:30.120" v="8028" actId="22"/>
          <ac:picMkLst>
            <pc:docMk/>
            <pc:sldMk cId="1144775222" sldId="287"/>
            <ac:picMk id="7" creationId="{11B337EA-92D3-8206-1B27-F91839ED1D00}"/>
          </ac:picMkLst>
        </pc:picChg>
        <pc:picChg chg="del">
          <ac:chgData name="Louis Henderson" userId="cf3b0dec-cd42-4b8e-b4f6-7943b438188d" providerId="ADAL" clId="{6961B3FA-0A69-4477-A127-A4AFC7ACB83C}" dt="2024-06-22T21:07:10.542" v="8021" actId="478"/>
          <ac:picMkLst>
            <pc:docMk/>
            <pc:sldMk cId="1144775222" sldId="287"/>
            <ac:picMk id="9" creationId="{FCBCB79B-B476-C78F-2A9B-07680C616766}"/>
          </ac:picMkLst>
        </pc:picChg>
      </pc:sldChg>
      <pc:sldChg chg="add del">
        <pc:chgData name="Louis Henderson" userId="cf3b0dec-cd42-4b8e-b4f6-7943b438188d" providerId="ADAL" clId="{6961B3FA-0A69-4477-A127-A4AFC7ACB83C}" dt="2024-06-22T21:07:12.513" v="8023"/>
        <pc:sldMkLst>
          <pc:docMk/>
          <pc:sldMk cId="3275449631" sldId="288"/>
        </pc:sldMkLst>
      </pc:sldChg>
      <pc:sldChg chg="add del">
        <pc:chgData name="Louis Henderson" userId="cf3b0dec-cd42-4b8e-b4f6-7943b438188d" providerId="ADAL" clId="{6961B3FA-0A69-4477-A127-A4AFC7ACB83C}" dt="2024-06-22T21:07:16.151" v="8025"/>
        <pc:sldMkLst>
          <pc:docMk/>
          <pc:sldMk cId="3883339611" sldId="288"/>
        </pc:sldMkLst>
      </pc:sldChg>
      <pc:sldChg chg="modSp add mod">
        <pc:chgData name="Louis Henderson" userId="cf3b0dec-cd42-4b8e-b4f6-7943b438188d" providerId="ADAL" clId="{6961B3FA-0A69-4477-A127-A4AFC7ACB83C}" dt="2024-06-23T10:46:16.549" v="8916" actId="20577"/>
        <pc:sldMkLst>
          <pc:docMk/>
          <pc:sldMk cId="4050950354" sldId="288"/>
        </pc:sldMkLst>
        <pc:spChg chg="mod">
          <ac:chgData name="Louis Henderson" userId="cf3b0dec-cd42-4b8e-b4f6-7943b438188d" providerId="ADAL" clId="{6961B3FA-0A69-4477-A127-A4AFC7ACB83C}" dt="2024-06-23T09:04:48.339" v="8045" actId="20577"/>
          <ac:spMkLst>
            <pc:docMk/>
            <pc:sldMk cId="4050950354" sldId="288"/>
            <ac:spMk id="2" creationId="{89CDDFA3-9340-4A09-0153-4B6857BD7BD3}"/>
          </ac:spMkLst>
        </pc:spChg>
        <pc:spChg chg="mod">
          <ac:chgData name="Louis Henderson" userId="cf3b0dec-cd42-4b8e-b4f6-7943b438188d" providerId="ADAL" clId="{6961B3FA-0A69-4477-A127-A4AFC7ACB83C}" dt="2024-06-23T10:46:16.549" v="8916" actId="20577"/>
          <ac:spMkLst>
            <pc:docMk/>
            <pc:sldMk cId="4050950354" sldId="288"/>
            <ac:spMk id="3" creationId="{0157071C-8456-A23B-EFA9-A727021DCD9D}"/>
          </ac:spMkLst>
        </pc:spChg>
      </pc:sldChg>
      <pc:sldChg chg="modSp add mod">
        <pc:chgData name="Louis Henderson" userId="cf3b0dec-cd42-4b8e-b4f6-7943b438188d" providerId="ADAL" clId="{6961B3FA-0A69-4477-A127-A4AFC7ACB83C}" dt="2024-06-24T10:31:23.843" v="10784" actId="20577"/>
        <pc:sldMkLst>
          <pc:docMk/>
          <pc:sldMk cId="1929650323" sldId="289"/>
        </pc:sldMkLst>
        <pc:spChg chg="mod">
          <ac:chgData name="Louis Henderson" userId="cf3b0dec-cd42-4b8e-b4f6-7943b438188d" providerId="ADAL" clId="{6961B3FA-0A69-4477-A127-A4AFC7ACB83C}" dt="2024-06-23T09:08:58.563" v="8839" actId="20577"/>
          <ac:spMkLst>
            <pc:docMk/>
            <pc:sldMk cId="1929650323" sldId="289"/>
            <ac:spMk id="2" creationId="{89CDDFA3-9340-4A09-0153-4B6857BD7BD3}"/>
          </ac:spMkLst>
        </pc:spChg>
        <pc:spChg chg="mod">
          <ac:chgData name="Louis Henderson" userId="cf3b0dec-cd42-4b8e-b4f6-7943b438188d" providerId="ADAL" clId="{6961B3FA-0A69-4477-A127-A4AFC7ACB83C}" dt="2024-06-24T10:31:23.843" v="10784" actId="20577"/>
          <ac:spMkLst>
            <pc:docMk/>
            <pc:sldMk cId="1929650323" sldId="289"/>
            <ac:spMk id="3" creationId="{0157071C-8456-A23B-EFA9-A727021DCD9D}"/>
          </ac:spMkLst>
        </pc:spChg>
      </pc:sldChg>
      <pc:sldChg chg="modSp add mod">
        <pc:chgData name="Louis Henderson" userId="cf3b0dec-cd42-4b8e-b4f6-7943b438188d" providerId="ADAL" clId="{6961B3FA-0A69-4477-A127-A4AFC7ACB83C}" dt="2024-06-23T20:27:42.610" v="10591"/>
        <pc:sldMkLst>
          <pc:docMk/>
          <pc:sldMk cId="3830191808" sldId="290"/>
        </pc:sldMkLst>
        <pc:spChg chg="mod">
          <ac:chgData name="Louis Henderson" userId="cf3b0dec-cd42-4b8e-b4f6-7943b438188d" providerId="ADAL" clId="{6961B3FA-0A69-4477-A127-A4AFC7ACB83C}" dt="2024-06-23T09:08:38.257" v="8783" actId="20577"/>
          <ac:spMkLst>
            <pc:docMk/>
            <pc:sldMk cId="3830191808" sldId="290"/>
            <ac:spMk id="2" creationId="{89CDDFA3-9340-4A09-0153-4B6857BD7BD3}"/>
          </ac:spMkLst>
        </pc:spChg>
        <pc:spChg chg="mod">
          <ac:chgData name="Louis Henderson" userId="cf3b0dec-cd42-4b8e-b4f6-7943b438188d" providerId="ADAL" clId="{6961B3FA-0A69-4477-A127-A4AFC7ACB83C}" dt="2024-06-23T20:27:42.610" v="10591"/>
          <ac:spMkLst>
            <pc:docMk/>
            <pc:sldMk cId="3830191808" sldId="290"/>
            <ac:spMk id="3" creationId="{0157071C-8456-A23B-EFA9-A727021DCD9D}"/>
          </ac:spMkLst>
        </pc:spChg>
      </pc:sldChg>
      <pc:sldChg chg="modSp add mod">
        <pc:chgData name="Louis Henderson" userId="cf3b0dec-cd42-4b8e-b4f6-7943b438188d" providerId="ADAL" clId="{6961B3FA-0A69-4477-A127-A4AFC7ACB83C}" dt="2024-06-24T10:32:02.151" v="10785" actId="20577"/>
        <pc:sldMkLst>
          <pc:docMk/>
          <pc:sldMk cId="1579990403" sldId="291"/>
        </pc:sldMkLst>
        <pc:spChg chg="mod">
          <ac:chgData name="Louis Henderson" userId="cf3b0dec-cd42-4b8e-b4f6-7943b438188d" providerId="ADAL" clId="{6961B3FA-0A69-4477-A127-A4AFC7ACB83C}" dt="2024-06-23T09:07:18.651" v="8493" actId="20577"/>
          <ac:spMkLst>
            <pc:docMk/>
            <pc:sldMk cId="1579990403" sldId="291"/>
            <ac:spMk id="2" creationId="{89CDDFA3-9340-4A09-0153-4B6857BD7BD3}"/>
          </ac:spMkLst>
        </pc:spChg>
        <pc:spChg chg="mod">
          <ac:chgData name="Louis Henderson" userId="cf3b0dec-cd42-4b8e-b4f6-7943b438188d" providerId="ADAL" clId="{6961B3FA-0A69-4477-A127-A4AFC7ACB83C}" dt="2024-06-24T10:32:02.151" v="10785" actId="20577"/>
          <ac:spMkLst>
            <pc:docMk/>
            <pc:sldMk cId="1579990403" sldId="291"/>
            <ac:spMk id="3" creationId="{0157071C-8456-A23B-EFA9-A727021DCD9D}"/>
          </ac:spMkLst>
        </pc:spChg>
      </pc:sldChg>
      <pc:sldChg chg="modSp add mod ord">
        <pc:chgData name="Louis Henderson" userId="cf3b0dec-cd42-4b8e-b4f6-7943b438188d" providerId="ADAL" clId="{6961B3FA-0A69-4477-A127-A4AFC7ACB83C}" dt="2024-06-23T20:29:15.349" v="10746" actId="20577"/>
        <pc:sldMkLst>
          <pc:docMk/>
          <pc:sldMk cId="430342189" sldId="292"/>
        </pc:sldMkLst>
        <pc:spChg chg="mod">
          <ac:chgData name="Louis Henderson" userId="cf3b0dec-cd42-4b8e-b4f6-7943b438188d" providerId="ADAL" clId="{6961B3FA-0A69-4477-A127-A4AFC7ACB83C}" dt="2024-06-23T10:46:42.498" v="8931" actId="20577"/>
          <ac:spMkLst>
            <pc:docMk/>
            <pc:sldMk cId="430342189" sldId="292"/>
            <ac:spMk id="2" creationId="{89CDDFA3-9340-4A09-0153-4B6857BD7BD3}"/>
          </ac:spMkLst>
        </pc:spChg>
        <pc:spChg chg="mod">
          <ac:chgData name="Louis Henderson" userId="cf3b0dec-cd42-4b8e-b4f6-7943b438188d" providerId="ADAL" clId="{6961B3FA-0A69-4477-A127-A4AFC7ACB83C}" dt="2024-06-23T20:29:15.349" v="10746" actId="20577"/>
          <ac:spMkLst>
            <pc:docMk/>
            <pc:sldMk cId="430342189" sldId="292"/>
            <ac:spMk id="3" creationId="{0157071C-8456-A23B-EFA9-A727021DCD9D}"/>
          </ac:spMkLst>
        </pc:spChg>
      </pc:sldChg>
      <pc:sldChg chg="modSp add mod">
        <pc:chgData name="Louis Henderson" userId="cf3b0dec-cd42-4b8e-b4f6-7943b438188d" providerId="ADAL" clId="{6961B3FA-0A69-4477-A127-A4AFC7ACB83C}" dt="2024-06-23T20:29:43.283" v="10756" actId="20577"/>
        <pc:sldMkLst>
          <pc:docMk/>
          <pc:sldMk cId="3234360067" sldId="293"/>
        </pc:sldMkLst>
        <pc:spChg chg="mod">
          <ac:chgData name="Louis Henderson" userId="cf3b0dec-cd42-4b8e-b4f6-7943b438188d" providerId="ADAL" clId="{6961B3FA-0A69-4477-A127-A4AFC7ACB83C}" dt="2024-06-23T20:29:43.283" v="10756" actId="20577"/>
          <ac:spMkLst>
            <pc:docMk/>
            <pc:sldMk cId="3234360067" sldId="293"/>
            <ac:spMk id="2" creationId="{89CDDFA3-9340-4A09-0153-4B6857BD7BD3}"/>
          </ac:spMkLst>
        </pc:spChg>
        <pc:spChg chg="mod">
          <ac:chgData name="Louis Henderson" userId="cf3b0dec-cd42-4b8e-b4f6-7943b438188d" providerId="ADAL" clId="{6961B3FA-0A69-4477-A127-A4AFC7ACB83C}" dt="2024-06-23T11:35:47.017" v="10465" actId="20577"/>
          <ac:spMkLst>
            <pc:docMk/>
            <pc:sldMk cId="3234360067" sldId="293"/>
            <ac:spMk id="3" creationId="{0157071C-8456-A23B-EFA9-A727021DCD9D}"/>
          </ac:spMkLst>
        </pc:spChg>
      </pc:sldChg>
      <pc:sldChg chg="add">
        <pc:chgData name="Louis Henderson" userId="cf3b0dec-cd42-4b8e-b4f6-7943b438188d" providerId="ADAL" clId="{6961B3FA-0A69-4477-A127-A4AFC7ACB83C}" dt="2024-06-23T20:30:25.622" v="10757"/>
        <pc:sldMkLst>
          <pc:docMk/>
          <pc:sldMk cId="2235998197" sldId="301"/>
        </pc:sldMkLst>
      </pc:sldChg>
    </pc:docChg>
  </pc:docChgLst>
  <pc:docChgLst>
    <pc:chgData name="Louis Henderson" userId="cf3b0dec-cd42-4b8e-b4f6-7943b438188d" providerId="ADAL" clId="{761B89BD-51A1-4D99-BB4B-FF001F5298F5}"/>
    <pc:docChg chg="undo redo custSel delSld modSld">
      <pc:chgData name="Louis Henderson" userId="cf3b0dec-cd42-4b8e-b4f6-7943b438188d" providerId="ADAL" clId="{761B89BD-51A1-4D99-BB4B-FF001F5298F5}" dt="2023-11-29T14:58:35.412" v="118" actId="20577"/>
      <pc:docMkLst>
        <pc:docMk/>
      </pc:docMkLst>
      <pc:sldChg chg="modSp mod">
        <pc:chgData name="Louis Henderson" userId="cf3b0dec-cd42-4b8e-b4f6-7943b438188d" providerId="ADAL" clId="{761B89BD-51A1-4D99-BB4B-FF001F5298F5}" dt="2023-11-29T14:49:28.819" v="1" actId="20577"/>
        <pc:sldMkLst>
          <pc:docMk/>
          <pc:sldMk cId="2382012974" sldId="256"/>
        </pc:sldMkLst>
        <pc:spChg chg="mod">
          <ac:chgData name="Louis Henderson" userId="cf3b0dec-cd42-4b8e-b4f6-7943b438188d" providerId="ADAL" clId="{761B89BD-51A1-4D99-BB4B-FF001F5298F5}" dt="2023-11-29T14:49:28.819" v="1" actId="20577"/>
          <ac:spMkLst>
            <pc:docMk/>
            <pc:sldMk cId="2382012974" sldId="256"/>
            <ac:spMk id="3" creationId="{E38A2A68-FC1A-942A-46B1-BAADDDC48BB5}"/>
          </ac:spMkLst>
        </pc:spChg>
      </pc:sldChg>
      <pc:sldChg chg="addSp delSp modSp mod">
        <pc:chgData name="Louis Henderson" userId="cf3b0dec-cd42-4b8e-b4f6-7943b438188d" providerId="ADAL" clId="{761B89BD-51A1-4D99-BB4B-FF001F5298F5}" dt="2023-11-29T14:58:35.412" v="118" actId="20577"/>
        <pc:sldMkLst>
          <pc:docMk/>
          <pc:sldMk cId="2478644733" sldId="257"/>
        </pc:sldMkLst>
        <pc:spChg chg="mod">
          <ac:chgData name="Louis Henderson" userId="cf3b0dec-cd42-4b8e-b4f6-7943b438188d" providerId="ADAL" clId="{761B89BD-51A1-4D99-BB4B-FF001F5298F5}" dt="2023-11-29T14:58:35.412" v="118" actId="20577"/>
          <ac:spMkLst>
            <pc:docMk/>
            <pc:sldMk cId="2478644733" sldId="257"/>
            <ac:spMk id="2" creationId="{89CDDFA3-9340-4A09-0153-4B6857BD7BD3}"/>
          </ac:spMkLst>
        </pc:spChg>
        <pc:spChg chg="mod">
          <ac:chgData name="Louis Henderson" userId="cf3b0dec-cd42-4b8e-b4f6-7943b438188d" providerId="ADAL" clId="{761B89BD-51A1-4D99-BB4B-FF001F5298F5}" dt="2023-11-29T14:58:09.385" v="75" actId="20577"/>
          <ac:spMkLst>
            <pc:docMk/>
            <pc:sldMk cId="2478644733" sldId="257"/>
            <ac:spMk id="3" creationId="{0157071C-8456-A23B-EFA9-A727021DCD9D}"/>
          </ac:spMkLst>
        </pc:spChg>
        <pc:spChg chg="add del mod">
          <ac:chgData name="Louis Henderson" userId="cf3b0dec-cd42-4b8e-b4f6-7943b438188d" providerId="ADAL" clId="{761B89BD-51A1-4D99-BB4B-FF001F5298F5}" dt="2023-11-29T14:49:51.589" v="4" actId="478"/>
          <ac:spMkLst>
            <pc:docMk/>
            <pc:sldMk cId="2478644733" sldId="257"/>
            <ac:spMk id="7" creationId="{46C4357B-32D5-A052-8E87-A3BAA7EB891A}"/>
          </ac:spMkLst>
        </pc:spChg>
      </pc:sldChg>
      <pc:sldChg chg="del">
        <pc:chgData name="Louis Henderson" userId="cf3b0dec-cd42-4b8e-b4f6-7943b438188d" providerId="ADAL" clId="{761B89BD-51A1-4D99-BB4B-FF001F5298F5}" dt="2023-11-29T14:58:19.689" v="76" actId="47"/>
        <pc:sldMkLst>
          <pc:docMk/>
          <pc:sldMk cId="1340582973" sldId="258"/>
        </pc:sldMkLst>
      </pc:sldChg>
      <pc:sldChg chg="del">
        <pc:chgData name="Louis Henderson" userId="cf3b0dec-cd42-4b8e-b4f6-7943b438188d" providerId="ADAL" clId="{761B89BD-51A1-4D99-BB4B-FF001F5298F5}" dt="2023-11-29T14:58:19.689" v="76" actId="47"/>
        <pc:sldMkLst>
          <pc:docMk/>
          <pc:sldMk cId="2897399653" sldId="259"/>
        </pc:sldMkLst>
      </pc:sldChg>
      <pc:sldChg chg="del">
        <pc:chgData name="Louis Henderson" userId="cf3b0dec-cd42-4b8e-b4f6-7943b438188d" providerId="ADAL" clId="{761B89BD-51A1-4D99-BB4B-FF001F5298F5}" dt="2023-11-29T14:58:19.689" v="76" actId="47"/>
        <pc:sldMkLst>
          <pc:docMk/>
          <pc:sldMk cId="1152527964" sldId="260"/>
        </pc:sldMkLst>
      </pc:sldChg>
      <pc:sldChg chg="del">
        <pc:chgData name="Louis Henderson" userId="cf3b0dec-cd42-4b8e-b4f6-7943b438188d" providerId="ADAL" clId="{761B89BD-51A1-4D99-BB4B-FF001F5298F5}" dt="2023-11-29T14:58:19.689" v="76" actId="47"/>
        <pc:sldMkLst>
          <pc:docMk/>
          <pc:sldMk cId="386020370" sldId="261"/>
        </pc:sldMkLst>
      </pc:sldChg>
      <pc:sldChg chg="del">
        <pc:chgData name="Louis Henderson" userId="cf3b0dec-cd42-4b8e-b4f6-7943b438188d" providerId="ADAL" clId="{761B89BD-51A1-4D99-BB4B-FF001F5298F5}" dt="2023-11-29T14:58:19.689" v="76" actId="47"/>
        <pc:sldMkLst>
          <pc:docMk/>
          <pc:sldMk cId="1167858623" sldId="262"/>
        </pc:sldMkLst>
      </pc:sldChg>
      <pc:sldChg chg="del">
        <pc:chgData name="Louis Henderson" userId="cf3b0dec-cd42-4b8e-b4f6-7943b438188d" providerId="ADAL" clId="{761B89BD-51A1-4D99-BB4B-FF001F5298F5}" dt="2023-11-29T14:58:19.689" v="76" actId="47"/>
        <pc:sldMkLst>
          <pc:docMk/>
          <pc:sldMk cId="747712530" sldId="263"/>
        </pc:sldMkLst>
      </pc:sldChg>
      <pc:sldChg chg="del">
        <pc:chgData name="Louis Henderson" userId="cf3b0dec-cd42-4b8e-b4f6-7943b438188d" providerId="ADAL" clId="{761B89BD-51A1-4D99-BB4B-FF001F5298F5}" dt="2023-11-29T14:58:19.689" v="76" actId="47"/>
        <pc:sldMkLst>
          <pc:docMk/>
          <pc:sldMk cId="3592292893" sldId="264"/>
        </pc:sldMkLst>
      </pc:sldChg>
      <pc:sldChg chg="del">
        <pc:chgData name="Louis Henderson" userId="cf3b0dec-cd42-4b8e-b4f6-7943b438188d" providerId="ADAL" clId="{761B89BD-51A1-4D99-BB4B-FF001F5298F5}" dt="2023-11-29T14:58:19.689" v="76" actId="47"/>
        <pc:sldMkLst>
          <pc:docMk/>
          <pc:sldMk cId="2691102018" sldId="265"/>
        </pc:sldMkLst>
      </pc:sldChg>
      <pc:sldChg chg="del">
        <pc:chgData name="Louis Henderson" userId="cf3b0dec-cd42-4b8e-b4f6-7943b438188d" providerId="ADAL" clId="{761B89BD-51A1-4D99-BB4B-FF001F5298F5}" dt="2023-11-29T14:58:19.689" v="76" actId="47"/>
        <pc:sldMkLst>
          <pc:docMk/>
          <pc:sldMk cId="1428228522" sldId="266"/>
        </pc:sldMkLst>
      </pc:sldChg>
      <pc:sldChg chg="del">
        <pc:chgData name="Louis Henderson" userId="cf3b0dec-cd42-4b8e-b4f6-7943b438188d" providerId="ADAL" clId="{761B89BD-51A1-4D99-BB4B-FF001F5298F5}" dt="2023-11-29T14:58:19.689" v="76" actId="47"/>
        <pc:sldMkLst>
          <pc:docMk/>
          <pc:sldMk cId="3326483419" sldId="267"/>
        </pc:sldMkLst>
      </pc:sldChg>
      <pc:sldChg chg="del">
        <pc:chgData name="Louis Henderson" userId="cf3b0dec-cd42-4b8e-b4f6-7943b438188d" providerId="ADAL" clId="{761B89BD-51A1-4D99-BB4B-FF001F5298F5}" dt="2023-11-29T14:58:19.689" v="76" actId="47"/>
        <pc:sldMkLst>
          <pc:docMk/>
          <pc:sldMk cId="4083431772" sldId="268"/>
        </pc:sldMkLst>
      </pc:sldChg>
    </pc:docChg>
  </pc:docChgLst>
  <pc:docChgLst>
    <pc:chgData name="Louis Henderson" userId="cf3b0dec-cd42-4b8e-b4f6-7943b438188d" providerId="ADAL" clId="{FB4B4D22-A111-4D69-9673-BA86E135DC40}"/>
    <pc:docChg chg="delSld modSld">
      <pc:chgData name="Louis Henderson" userId="cf3b0dec-cd42-4b8e-b4f6-7943b438188d" providerId="ADAL" clId="{FB4B4D22-A111-4D69-9673-BA86E135DC40}" dt="2024-05-03T20:51:26.749" v="10" actId="47"/>
      <pc:docMkLst>
        <pc:docMk/>
      </pc:docMkLst>
      <pc:sldChg chg="modSp mod">
        <pc:chgData name="Louis Henderson" userId="cf3b0dec-cd42-4b8e-b4f6-7943b438188d" providerId="ADAL" clId="{FB4B4D22-A111-4D69-9673-BA86E135DC40}" dt="2024-05-03T20:51:01.774" v="2" actId="20577"/>
        <pc:sldMkLst>
          <pc:docMk/>
          <pc:sldMk cId="2382012974" sldId="256"/>
        </pc:sldMkLst>
        <pc:spChg chg="mod">
          <ac:chgData name="Louis Henderson" userId="cf3b0dec-cd42-4b8e-b4f6-7943b438188d" providerId="ADAL" clId="{FB4B4D22-A111-4D69-9673-BA86E135DC40}" dt="2024-05-03T20:51:01.774" v="2" actId="20577"/>
          <ac:spMkLst>
            <pc:docMk/>
            <pc:sldMk cId="2382012974" sldId="256"/>
            <ac:spMk id="3" creationId="{E38A2A68-FC1A-942A-46B1-BAADDDC48BB5}"/>
          </ac:spMkLst>
        </pc:spChg>
      </pc:sldChg>
      <pc:sldChg chg="modSp mod">
        <pc:chgData name="Louis Henderson" userId="cf3b0dec-cd42-4b8e-b4f6-7943b438188d" providerId="ADAL" clId="{FB4B4D22-A111-4D69-9673-BA86E135DC40}" dt="2024-05-03T20:51:22.692" v="9"/>
        <pc:sldMkLst>
          <pc:docMk/>
          <pc:sldMk cId="542085283" sldId="259"/>
        </pc:sldMkLst>
        <pc:spChg chg="mod">
          <ac:chgData name="Louis Henderson" userId="cf3b0dec-cd42-4b8e-b4f6-7943b438188d" providerId="ADAL" clId="{FB4B4D22-A111-4D69-9673-BA86E135DC40}" dt="2024-05-03T20:51:10.082" v="7" actId="20577"/>
          <ac:spMkLst>
            <pc:docMk/>
            <pc:sldMk cId="542085283" sldId="259"/>
            <ac:spMk id="2" creationId="{89CDDFA3-9340-4A09-0153-4B6857BD7BD3}"/>
          </ac:spMkLst>
        </pc:spChg>
        <pc:spChg chg="mod">
          <ac:chgData name="Louis Henderson" userId="cf3b0dec-cd42-4b8e-b4f6-7943b438188d" providerId="ADAL" clId="{FB4B4D22-A111-4D69-9673-BA86E135DC40}" dt="2024-05-03T20:51:22.692" v="9"/>
          <ac:spMkLst>
            <pc:docMk/>
            <pc:sldMk cId="542085283" sldId="259"/>
            <ac:spMk id="3" creationId="{0157071C-8456-A23B-EFA9-A727021DCD9D}"/>
          </ac:spMkLst>
        </pc:spChg>
      </pc:sldChg>
      <pc:sldChg chg="del">
        <pc:chgData name="Louis Henderson" userId="cf3b0dec-cd42-4b8e-b4f6-7943b438188d" providerId="ADAL" clId="{FB4B4D22-A111-4D69-9673-BA86E135DC40}" dt="2024-05-03T20:51:26.749" v="10" actId="47"/>
        <pc:sldMkLst>
          <pc:docMk/>
          <pc:sldMk cId="374286390" sldId="260"/>
        </pc:sldMkLst>
      </pc:sldChg>
    </pc:docChg>
  </pc:docChgLst>
  <pc:docChgLst>
    <pc:chgData name="Louis Henderson" userId="cf3b0dec-cd42-4b8e-b4f6-7943b438188d" providerId="ADAL" clId="{C2E812CA-D790-4791-B39D-BCCF194FFC8F}"/>
    <pc:docChg chg="undo custSel addSld delSld modSld sldOrd">
      <pc:chgData name="Louis Henderson" userId="cf3b0dec-cd42-4b8e-b4f6-7943b438188d" providerId="ADAL" clId="{C2E812CA-D790-4791-B39D-BCCF194FFC8F}" dt="2024-07-08T10:41:11.333" v="11455" actId="20577"/>
      <pc:docMkLst>
        <pc:docMk/>
      </pc:docMkLst>
      <pc:sldChg chg="modSp mod">
        <pc:chgData name="Louis Henderson" userId="cf3b0dec-cd42-4b8e-b4f6-7943b438188d" providerId="ADAL" clId="{C2E812CA-D790-4791-B39D-BCCF194FFC8F}" dt="2024-07-08T10:41:11.333" v="11455" actId="20577"/>
        <pc:sldMkLst>
          <pc:docMk/>
          <pc:sldMk cId="2382012974" sldId="256"/>
        </pc:sldMkLst>
        <pc:spChg chg="mod">
          <ac:chgData name="Louis Henderson" userId="cf3b0dec-cd42-4b8e-b4f6-7943b438188d" providerId="ADAL" clId="{C2E812CA-D790-4791-B39D-BCCF194FFC8F}" dt="2024-07-08T10:41:11.333" v="11455" actId="20577"/>
          <ac:spMkLst>
            <pc:docMk/>
            <pc:sldMk cId="2382012974" sldId="256"/>
            <ac:spMk id="3" creationId="{E38A2A68-FC1A-942A-46B1-BAADDDC48BB5}"/>
          </ac:spMkLst>
        </pc:spChg>
      </pc:sldChg>
      <pc:sldChg chg="del">
        <pc:chgData name="Louis Henderson" userId="cf3b0dec-cd42-4b8e-b4f6-7943b438188d" providerId="ADAL" clId="{C2E812CA-D790-4791-B39D-BCCF194FFC8F}" dt="2024-06-28T19:43:50.764" v="0" actId="47"/>
        <pc:sldMkLst>
          <pc:docMk/>
          <pc:sldMk cId="542085283" sldId="259"/>
        </pc:sldMkLst>
      </pc:sldChg>
      <pc:sldChg chg="del">
        <pc:chgData name="Louis Henderson" userId="cf3b0dec-cd42-4b8e-b4f6-7943b438188d" providerId="ADAL" clId="{C2E812CA-D790-4791-B39D-BCCF194FFC8F}" dt="2024-06-28T19:43:50.764" v="0" actId="47"/>
        <pc:sldMkLst>
          <pc:docMk/>
          <pc:sldMk cId="1438837950" sldId="260"/>
        </pc:sldMkLst>
      </pc:sldChg>
      <pc:sldChg chg="modSp modAnim">
        <pc:chgData name="Louis Henderson" userId="cf3b0dec-cd42-4b8e-b4f6-7943b438188d" providerId="ADAL" clId="{C2E812CA-D790-4791-B39D-BCCF194FFC8F}" dt="2024-07-01T10:10:33.482" v="9457"/>
        <pc:sldMkLst>
          <pc:docMk/>
          <pc:sldMk cId="2109292891" sldId="261"/>
        </pc:sldMkLst>
        <pc:spChg chg="mod">
          <ac:chgData name="Louis Henderson" userId="cf3b0dec-cd42-4b8e-b4f6-7943b438188d" providerId="ADAL" clId="{C2E812CA-D790-4791-B39D-BCCF194FFC8F}" dt="2024-06-28T20:11:30.443" v="243" actId="20577"/>
          <ac:spMkLst>
            <pc:docMk/>
            <pc:sldMk cId="2109292891" sldId="261"/>
            <ac:spMk id="3" creationId="{0157071C-8456-A23B-EFA9-A727021DCD9D}"/>
          </ac:spMkLst>
        </pc:spChg>
      </pc:sldChg>
      <pc:sldChg chg="del">
        <pc:chgData name="Louis Henderson" userId="cf3b0dec-cd42-4b8e-b4f6-7943b438188d" providerId="ADAL" clId="{C2E812CA-D790-4791-B39D-BCCF194FFC8F}" dt="2024-06-28T19:43:50.764" v="0" actId="47"/>
        <pc:sldMkLst>
          <pc:docMk/>
          <pc:sldMk cId="3966464463" sldId="262"/>
        </pc:sldMkLst>
      </pc:sldChg>
      <pc:sldChg chg="del">
        <pc:chgData name="Louis Henderson" userId="cf3b0dec-cd42-4b8e-b4f6-7943b438188d" providerId="ADAL" clId="{C2E812CA-D790-4791-B39D-BCCF194FFC8F}" dt="2024-06-28T19:43:50.764" v="0" actId="47"/>
        <pc:sldMkLst>
          <pc:docMk/>
          <pc:sldMk cId="1209276650" sldId="263"/>
        </pc:sldMkLst>
      </pc:sldChg>
      <pc:sldChg chg="del">
        <pc:chgData name="Louis Henderson" userId="cf3b0dec-cd42-4b8e-b4f6-7943b438188d" providerId="ADAL" clId="{C2E812CA-D790-4791-B39D-BCCF194FFC8F}" dt="2024-06-28T19:43:50.764" v="0" actId="47"/>
        <pc:sldMkLst>
          <pc:docMk/>
          <pc:sldMk cId="4044024916" sldId="264"/>
        </pc:sldMkLst>
      </pc:sldChg>
      <pc:sldChg chg="del">
        <pc:chgData name="Louis Henderson" userId="cf3b0dec-cd42-4b8e-b4f6-7943b438188d" providerId="ADAL" clId="{C2E812CA-D790-4791-B39D-BCCF194FFC8F}" dt="2024-06-28T19:43:50.764" v="0" actId="47"/>
        <pc:sldMkLst>
          <pc:docMk/>
          <pc:sldMk cId="1434976970" sldId="265"/>
        </pc:sldMkLst>
      </pc:sldChg>
      <pc:sldChg chg="addSp delSp modSp mod">
        <pc:chgData name="Louis Henderson" userId="cf3b0dec-cd42-4b8e-b4f6-7943b438188d" providerId="ADAL" clId="{C2E812CA-D790-4791-B39D-BCCF194FFC8F}" dt="2024-07-01T10:12:15.379" v="9546" actId="20577"/>
        <pc:sldMkLst>
          <pc:docMk/>
          <pc:sldMk cId="3034287358" sldId="266"/>
        </pc:sldMkLst>
        <pc:spChg chg="mod">
          <ac:chgData name="Louis Henderson" userId="cf3b0dec-cd42-4b8e-b4f6-7943b438188d" providerId="ADAL" clId="{C2E812CA-D790-4791-B39D-BCCF194FFC8F}" dt="2024-06-28T19:48:15.894" v="180" actId="20577"/>
          <ac:spMkLst>
            <pc:docMk/>
            <pc:sldMk cId="3034287358" sldId="266"/>
            <ac:spMk id="2" creationId="{89CDDFA3-9340-4A09-0153-4B6857BD7BD3}"/>
          </ac:spMkLst>
        </pc:spChg>
        <pc:spChg chg="del mod">
          <ac:chgData name="Louis Henderson" userId="cf3b0dec-cd42-4b8e-b4f6-7943b438188d" providerId="ADAL" clId="{C2E812CA-D790-4791-B39D-BCCF194FFC8F}" dt="2024-06-28T19:44:15.786" v="33"/>
          <ac:spMkLst>
            <pc:docMk/>
            <pc:sldMk cId="3034287358" sldId="266"/>
            <ac:spMk id="3" creationId="{0157071C-8456-A23B-EFA9-A727021DCD9D}"/>
          </ac:spMkLst>
        </pc:spChg>
        <pc:spChg chg="add del mod">
          <ac:chgData name="Louis Henderson" userId="cf3b0dec-cd42-4b8e-b4f6-7943b438188d" providerId="ADAL" clId="{C2E812CA-D790-4791-B39D-BCCF194FFC8F}" dt="2024-06-28T20:12:14.639" v="257" actId="478"/>
          <ac:spMkLst>
            <pc:docMk/>
            <pc:sldMk cId="3034287358" sldId="266"/>
            <ac:spMk id="5" creationId="{7E38A0A2-7B19-49CC-0929-04327D6A79D9}"/>
          </ac:spMkLst>
        </pc:spChg>
        <pc:spChg chg="add mod">
          <ac:chgData name="Louis Henderson" userId="cf3b0dec-cd42-4b8e-b4f6-7943b438188d" providerId="ADAL" clId="{C2E812CA-D790-4791-B39D-BCCF194FFC8F}" dt="2024-07-01T10:12:15.379" v="9546" actId="20577"/>
          <ac:spMkLst>
            <pc:docMk/>
            <pc:sldMk cId="3034287358" sldId="266"/>
            <ac:spMk id="6" creationId="{683C2AEB-2D04-A509-91A1-24B8C3935078}"/>
          </ac:spMkLst>
        </pc:spChg>
        <pc:picChg chg="add del mod">
          <ac:chgData name="Louis Henderson" userId="cf3b0dec-cd42-4b8e-b4f6-7943b438188d" providerId="ADAL" clId="{C2E812CA-D790-4791-B39D-BCCF194FFC8F}" dt="2024-06-28T19:48:17.424" v="181" actId="478"/>
          <ac:picMkLst>
            <pc:docMk/>
            <pc:sldMk cId="3034287358" sldId="266"/>
            <ac:picMk id="1026" creationId="{C60E1831-BC0A-F664-1B94-445F198BF1F4}"/>
          </ac:picMkLst>
        </pc:picChg>
      </pc:sldChg>
      <pc:sldChg chg="del">
        <pc:chgData name="Louis Henderson" userId="cf3b0dec-cd42-4b8e-b4f6-7943b438188d" providerId="ADAL" clId="{C2E812CA-D790-4791-B39D-BCCF194FFC8F}" dt="2024-06-28T19:43:50.764" v="0" actId="47"/>
        <pc:sldMkLst>
          <pc:docMk/>
          <pc:sldMk cId="1497576264" sldId="267"/>
        </pc:sldMkLst>
      </pc:sldChg>
      <pc:sldChg chg="del">
        <pc:chgData name="Louis Henderson" userId="cf3b0dec-cd42-4b8e-b4f6-7943b438188d" providerId="ADAL" clId="{C2E812CA-D790-4791-B39D-BCCF194FFC8F}" dt="2024-06-28T19:43:50.764" v="0" actId="47"/>
        <pc:sldMkLst>
          <pc:docMk/>
          <pc:sldMk cId="1656574904" sldId="269"/>
        </pc:sldMkLst>
      </pc:sldChg>
      <pc:sldChg chg="del">
        <pc:chgData name="Louis Henderson" userId="cf3b0dec-cd42-4b8e-b4f6-7943b438188d" providerId="ADAL" clId="{C2E812CA-D790-4791-B39D-BCCF194FFC8F}" dt="2024-06-28T19:43:50.764" v="0" actId="47"/>
        <pc:sldMkLst>
          <pc:docMk/>
          <pc:sldMk cId="34516812" sldId="270"/>
        </pc:sldMkLst>
      </pc:sldChg>
      <pc:sldChg chg="del">
        <pc:chgData name="Louis Henderson" userId="cf3b0dec-cd42-4b8e-b4f6-7943b438188d" providerId="ADAL" clId="{C2E812CA-D790-4791-B39D-BCCF194FFC8F}" dt="2024-06-28T19:43:50.764" v="0" actId="47"/>
        <pc:sldMkLst>
          <pc:docMk/>
          <pc:sldMk cId="680511863" sldId="271"/>
        </pc:sldMkLst>
      </pc:sldChg>
      <pc:sldChg chg="del">
        <pc:chgData name="Louis Henderson" userId="cf3b0dec-cd42-4b8e-b4f6-7943b438188d" providerId="ADAL" clId="{C2E812CA-D790-4791-B39D-BCCF194FFC8F}" dt="2024-06-28T19:43:50.764" v="0" actId="47"/>
        <pc:sldMkLst>
          <pc:docMk/>
          <pc:sldMk cId="2952937644" sldId="272"/>
        </pc:sldMkLst>
      </pc:sldChg>
      <pc:sldChg chg="del">
        <pc:chgData name="Louis Henderson" userId="cf3b0dec-cd42-4b8e-b4f6-7943b438188d" providerId="ADAL" clId="{C2E812CA-D790-4791-B39D-BCCF194FFC8F}" dt="2024-06-28T19:43:50.764" v="0" actId="47"/>
        <pc:sldMkLst>
          <pc:docMk/>
          <pc:sldMk cId="2571169691" sldId="273"/>
        </pc:sldMkLst>
      </pc:sldChg>
      <pc:sldChg chg="del">
        <pc:chgData name="Louis Henderson" userId="cf3b0dec-cd42-4b8e-b4f6-7943b438188d" providerId="ADAL" clId="{C2E812CA-D790-4791-B39D-BCCF194FFC8F}" dt="2024-06-28T19:43:50.764" v="0" actId="47"/>
        <pc:sldMkLst>
          <pc:docMk/>
          <pc:sldMk cId="2614813856" sldId="274"/>
        </pc:sldMkLst>
      </pc:sldChg>
      <pc:sldChg chg="del">
        <pc:chgData name="Louis Henderson" userId="cf3b0dec-cd42-4b8e-b4f6-7943b438188d" providerId="ADAL" clId="{C2E812CA-D790-4791-B39D-BCCF194FFC8F}" dt="2024-06-28T19:43:50.764" v="0" actId="47"/>
        <pc:sldMkLst>
          <pc:docMk/>
          <pc:sldMk cId="2030871359" sldId="275"/>
        </pc:sldMkLst>
      </pc:sldChg>
      <pc:sldChg chg="del">
        <pc:chgData name="Louis Henderson" userId="cf3b0dec-cd42-4b8e-b4f6-7943b438188d" providerId="ADAL" clId="{C2E812CA-D790-4791-B39D-BCCF194FFC8F}" dt="2024-06-28T19:43:50.764" v="0" actId="47"/>
        <pc:sldMkLst>
          <pc:docMk/>
          <pc:sldMk cId="3136194929" sldId="276"/>
        </pc:sldMkLst>
      </pc:sldChg>
      <pc:sldChg chg="del">
        <pc:chgData name="Louis Henderson" userId="cf3b0dec-cd42-4b8e-b4f6-7943b438188d" providerId="ADAL" clId="{C2E812CA-D790-4791-B39D-BCCF194FFC8F}" dt="2024-06-28T19:43:50.764" v="0" actId="47"/>
        <pc:sldMkLst>
          <pc:docMk/>
          <pc:sldMk cId="933666874" sldId="277"/>
        </pc:sldMkLst>
      </pc:sldChg>
      <pc:sldChg chg="del">
        <pc:chgData name="Louis Henderson" userId="cf3b0dec-cd42-4b8e-b4f6-7943b438188d" providerId="ADAL" clId="{C2E812CA-D790-4791-B39D-BCCF194FFC8F}" dt="2024-06-28T19:43:50.764" v="0" actId="47"/>
        <pc:sldMkLst>
          <pc:docMk/>
          <pc:sldMk cId="1130365789" sldId="278"/>
        </pc:sldMkLst>
      </pc:sldChg>
      <pc:sldChg chg="del">
        <pc:chgData name="Louis Henderson" userId="cf3b0dec-cd42-4b8e-b4f6-7943b438188d" providerId="ADAL" clId="{C2E812CA-D790-4791-B39D-BCCF194FFC8F}" dt="2024-06-28T19:43:50.764" v="0" actId="47"/>
        <pc:sldMkLst>
          <pc:docMk/>
          <pc:sldMk cId="3504909305" sldId="279"/>
        </pc:sldMkLst>
      </pc:sldChg>
      <pc:sldChg chg="del">
        <pc:chgData name="Louis Henderson" userId="cf3b0dec-cd42-4b8e-b4f6-7943b438188d" providerId="ADAL" clId="{C2E812CA-D790-4791-B39D-BCCF194FFC8F}" dt="2024-06-28T19:43:50.764" v="0" actId="47"/>
        <pc:sldMkLst>
          <pc:docMk/>
          <pc:sldMk cId="3479119466" sldId="280"/>
        </pc:sldMkLst>
      </pc:sldChg>
      <pc:sldChg chg="del">
        <pc:chgData name="Louis Henderson" userId="cf3b0dec-cd42-4b8e-b4f6-7943b438188d" providerId="ADAL" clId="{C2E812CA-D790-4791-B39D-BCCF194FFC8F}" dt="2024-06-28T19:43:50.764" v="0" actId="47"/>
        <pc:sldMkLst>
          <pc:docMk/>
          <pc:sldMk cId="4289197128" sldId="281"/>
        </pc:sldMkLst>
      </pc:sldChg>
      <pc:sldChg chg="del">
        <pc:chgData name="Louis Henderson" userId="cf3b0dec-cd42-4b8e-b4f6-7943b438188d" providerId="ADAL" clId="{C2E812CA-D790-4791-B39D-BCCF194FFC8F}" dt="2024-06-28T19:43:50.764" v="0" actId="47"/>
        <pc:sldMkLst>
          <pc:docMk/>
          <pc:sldMk cId="1453394689" sldId="282"/>
        </pc:sldMkLst>
      </pc:sldChg>
      <pc:sldChg chg="del">
        <pc:chgData name="Louis Henderson" userId="cf3b0dec-cd42-4b8e-b4f6-7943b438188d" providerId="ADAL" clId="{C2E812CA-D790-4791-B39D-BCCF194FFC8F}" dt="2024-06-28T19:43:50.764" v="0" actId="47"/>
        <pc:sldMkLst>
          <pc:docMk/>
          <pc:sldMk cId="2363044882" sldId="283"/>
        </pc:sldMkLst>
      </pc:sldChg>
      <pc:sldChg chg="del">
        <pc:chgData name="Louis Henderson" userId="cf3b0dec-cd42-4b8e-b4f6-7943b438188d" providerId="ADAL" clId="{C2E812CA-D790-4791-B39D-BCCF194FFC8F}" dt="2024-06-28T19:43:50.764" v="0" actId="47"/>
        <pc:sldMkLst>
          <pc:docMk/>
          <pc:sldMk cId="2806540826" sldId="286"/>
        </pc:sldMkLst>
      </pc:sldChg>
      <pc:sldChg chg="del">
        <pc:chgData name="Louis Henderson" userId="cf3b0dec-cd42-4b8e-b4f6-7943b438188d" providerId="ADAL" clId="{C2E812CA-D790-4791-B39D-BCCF194FFC8F}" dt="2024-06-28T19:43:50.764" v="0" actId="47"/>
        <pc:sldMkLst>
          <pc:docMk/>
          <pc:sldMk cId="1144775222" sldId="287"/>
        </pc:sldMkLst>
      </pc:sldChg>
      <pc:sldChg chg="del">
        <pc:chgData name="Louis Henderson" userId="cf3b0dec-cd42-4b8e-b4f6-7943b438188d" providerId="ADAL" clId="{C2E812CA-D790-4791-B39D-BCCF194FFC8F}" dt="2024-06-28T19:43:50.764" v="0" actId="47"/>
        <pc:sldMkLst>
          <pc:docMk/>
          <pc:sldMk cId="4050950354" sldId="288"/>
        </pc:sldMkLst>
      </pc:sldChg>
      <pc:sldChg chg="del">
        <pc:chgData name="Louis Henderson" userId="cf3b0dec-cd42-4b8e-b4f6-7943b438188d" providerId="ADAL" clId="{C2E812CA-D790-4791-B39D-BCCF194FFC8F}" dt="2024-06-28T19:43:50.764" v="0" actId="47"/>
        <pc:sldMkLst>
          <pc:docMk/>
          <pc:sldMk cId="1929650323" sldId="289"/>
        </pc:sldMkLst>
      </pc:sldChg>
      <pc:sldChg chg="del">
        <pc:chgData name="Louis Henderson" userId="cf3b0dec-cd42-4b8e-b4f6-7943b438188d" providerId="ADAL" clId="{C2E812CA-D790-4791-B39D-BCCF194FFC8F}" dt="2024-06-28T19:43:50.764" v="0" actId="47"/>
        <pc:sldMkLst>
          <pc:docMk/>
          <pc:sldMk cId="3830191808" sldId="290"/>
        </pc:sldMkLst>
      </pc:sldChg>
      <pc:sldChg chg="del">
        <pc:chgData name="Louis Henderson" userId="cf3b0dec-cd42-4b8e-b4f6-7943b438188d" providerId="ADAL" clId="{C2E812CA-D790-4791-B39D-BCCF194FFC8F}" dt="2024-06-28T19:43:50.764" v="0" actId="47"/>
        <pc:sldMkLst>
          <pc:docMk/>
          <pc:sldMk cId="1579990403" sldId="291"/>
        </pc:sldMkLst>
      </pc:sldChg>
      <pc:sldChg chg="del">
        <pc:chgData name="Louis Henderson" userId="cf3b0dec-cd42-4b8e-b4f6-7943b438188d" providerId="ADAL" clId="{C2E812CA-D790-4791-B39D-BCCF194FFC8F}" dt="2024-06-28T19:43:50.764" v="0" actId="47"/>
        <pc:sldMkLst>
          <pc:docMk/>
          <pc:sldMk cId="430342189" sldId="292"/>
        </pc:sldMkLst>
      </pc:sldChg>
      <pc:sldChg chg="del">
        <pc:chgData name="Louis Henderson" userId="cf3b0dec-cd42-4b8e-b4f6-7943b438188d" providerId="ADAL" clId="{C2E812CA-D790-4791-B39D-BCCF194FFC8F}" dt="2024-06-28T19:43:50.764" v="0" actId="47"/>
        <pc:sldMkLst>
          <pc:docMk/>
          <pc:sldMk cId="3234360067" sldId="293"/>
        </pc:sldMkLst>
      </pc:sldChg>
      <pc:sldChg chg="modSp mod">
        <pc:chgData name="Louis Henderson" userId="cf3b0dec-cd42-4b8e-b4f6-7943b438188d" providerId="ADAL" clId="{C2E812CA-D790-4791-B39D-BCCF194FFC8F}" dt="2024-07-04T15:50:09.119" v="11425" actId="20577"/>
        <pc:sldMkLst>
          <pc:docMk/>
          <pc:sldMk cId="2235998197" sldId="301"/>
        </pc:sldMkLst>
        <pc:spChg chg="mod">
          <ac:chgData name="Louis Henderson" userId="cf3b0dec-cd42-4b8e-b4f6-7943b438188d" providerId="ADAL" clId="{C2E812CA-D790-4791-B39D-BCCF194FFC8F}" dt="2024-07-04T15:50:09.119" v="11425" actId="20577"/>
          <ac:spMkLst>
            <pc:docMk/>
            <pc:sldMk cId="2235998197" sldId="301"/>
            <ac:spMk id="2" creationId="{89CDDFA3-9340-4A09-0153-4B6857BD7BD3}"/>
          </ac:spMkLst>
        </pc:spChg>
      </pc:sldChg>
      <pc:sldChg chg="addSp modSp add mod ord modAnim">
        <pc:chgData name="Louis Henderson" userId="cf3b0dec-cd42-4b8e-b4f6-7943b438188d" providerId="ADAL" clId="{C2E812CA-D790-4791-B39D-BCCF194FFC8F}" dt="2024-06-29T19:31:11.780" v="2507"/>
        <pc:sldMkLst>
          <pc:docMk/>
          <pc:sldMk cId="1526276854" sldId="302"/>
        </pc:sldMkLst>
        <pc:spChg chg="add mod">
          <ac:chgData name="Louis Henderson" userId="cf3b0dec-cd42-4b8e-b4f6-7943b438188d" providerId="ADAL" clId="{C2E812CA-D790-4791-B39D-BCCF194FFC8F}" dt="2024-06-28T20:19:24.918" v="282" actId="14100"/>
          <ac:spMkLst>
            <pc:docMk/>
            <pc:sldMk cId="1526276854" sldId="302"/>
            <ac:spMk id="3" creationId="{341E8C1A-15EA-C1B6-D1E9-89D23E36E49B}"/>
          </ac:spMkLst>
        </pc:spChg>
        <pc:spChg chg="mod">
          <ac:chgData name="Louis Henderson" userId="cf3b0dec-cd42-4b8e-b4f6-7943b438188d" providerId="ADAL" clId="{C2E812CA-D790-4791-B39D-BCCF194FFC8F}" dt="2024-06-28T20:12:04.361" v="256" actId="1035"/>
          <ac:spMkLst>
            <pc:docMk/>
            <pc:sldMk cId="1526276854" sldId="302"/>
            <ac:spMk id="5" creationId="{7E38A0A2-7B19-49CC-0929-04327D6A79D9}"/>
          </ac:spMkLst>
        </pc:spChg>
      </pc:sldChg>
      <pc:sldChg chg="modSp add mod">
        <pc:chgData name="Louis Henderson" userId="cf3b0dec-cd42-4b8e-b4f6-7943b438188d" providerId="ADAL" clId="{C2E812CA-D790-4791-B39D-BCCF194FFC8F}" dt="2024-07-01T10:14:06.743" v="9634" actId="20577"/>
        <pc:sldMkLst>
          <pc:docMk/>
          <pc:sldMk cId="1093018056" sldId="303"/>
        </pc:sldMkLst>
        <pc:spChg chg="mod">
          <ac:chgData name="Louis Henderson" userId="cf3b0dec-cd42-4b8e-b4f6-7943b438188d" providerId="ADAL" clId="{C2E812CA-D790-4791-B39D-BCCF194FFC8F}" dt="2024-06-29T21:09:51.639" v="3340" actId="20577"/>
          <ac:spMkLst>
            <pc:docMk/>
            <pc:sldMk cId="1093018056" sldId="303"/>
            <ac:spMk id="2" creationId="{89CDDFA3-9340-4A09-0153-4B6857BD7BD3}"/>
          </ac:spMkLst>
        </pc:spChg>
        <pc:spChg chg="mod">
          <ac:chgData name="Louis Henderson" userId="cf3b0dec-cd42-4b8e-b4f6-7943b438188d" providerId="ADAL" clId="{C2E812CA-D790-4791-B39D-BCCF194FFC8F}" dt="2024-07-01T10:14:06.743" v="9634" actId="20577"/>
          <ac:spMkLst>
            <pc:docMk/>
            <pc:sldMk cId="1093018056" sldId="303"/>
            <ac:spMk id="6" creationId="{683C2AEB-2D04-A509-91A1-24B8C3935078}"/>
          </ac:spMkLst>
        </pc:spChg>
      </pc:sldChg>
      <pc:sldChg chg="add del">
        <pc:chgData name="Louis Henderson" userId="cf3b0dec-cd42-4b8e-b4f6-7943b438188d" providerId="ADAL" clId="{C2E812CA-D790-4791-B39D-BCCF194FFC8F}" dt="2024-06-28T20:12:18.418" v="258" actId="47"/>
        <pc:sldMkLst>
          <pc:docMk/>
          <pc:sldMk cId="2613799980" sldId="303"/>
        </pc:sldMkLst>
      </pc:sldChg>
      <pc:sldChg chg="modSp add mod">
        <pc:chgData name="Louis Henderson" userId="cf3b0dec-cd42-4b8e-b4f6-7943b438188d" providerId="ADAL" clId="{C2E812CA-D790-4791-B39D-BCCF194FFC8F}" dt="2024-06-30T14:29:40.846" v="5950" actId="20577"/>
        <pc:sldMkLst>
          <pc:docMk/>
          <pc:sldMk cId="1924195197" sldId="304"/>
        </pc:sldMkLst>
        <pc:spChg chg="mod">
          <ac:chgData name="Louis Henderson" userId="cf3b0dec-cd42-4b8e-b4f6-7943b438188d" providerId="ADAL" clId="{C2E812CA-D790-4791-B39D-BCCF194FFC8F}" dt="2024-06-29T21:27:13.301" v="4066" actId="20577"/>
          <ac:spMkLst>
            <pc:docMk/>
            <pc:sldMk cId="1924195197" sldId="304"/>
            <ac:spMk id="2" creationId="{89CDDFA3-9340-4A09-0153-4B6857BD7BD3}"/>
          </ac:spMkLst>
        </pc:spChg>
        <pc:spChg chg="mod">
          <ac:chgData name="Louis Henderson" userId="cf3b0dec-cd42-4b8e-b4f6-7943b438188d" providerId="ADAL" clId="{C2E812CA-D790-4791-B39D-BCCF194FFC8F}" dt="2024-06-30T14:29:40.846" v="5950" actId="20577"/>
          <ac:spMkLst>
            <pc:docMk/>
            <pc:sldMk cId="1924195197" sldId="304"/>
            <ac:spMk id="6" creationId="{683C2AEB-2D04-A509-91A1-24B8C3935078}"/>
          </ac:spMkLst>
        </pc:spChg>
      </pc:sldChg>
      <pc:sldChg chg="add del">
        <pc:chgData name="Louis Henderson" userId="cf3b0dec-cd42-4b8e-b4f6-7943b438188d" providerId="ADAL" clId="{C2E812CA-D790-4791-B39D-BCCF194FFC8F}" dt="2024-06-28T20:12:18.418" v="258" actId="47"/>
        <pc:sldMkLst>
          <pc:docMk/>
          <pc:sldMk cId="3985980650" sldId="304"/>
        </pc:sldMkLst>
      </pc:sldChg>
      <pc:sldChg chg="addSp delSp modSp add mod ord">
        <pc:chgData name="Louis Henderson" userId="cf3b0dec-cd42-4b8e-b4f6-7943b438188d" providerId="ADAL" clId="{C2E812CA-D790-4791-B39D-BCCF194FFC8F}" dt="2024-06-29T20:06:22.266" v="3315"/>
        <pc:sldMkLst>
          <pc:docMk/>
          <pc:sldMk cId="172392883" sldId="305"/>
        </pc:sldMkLst>
        <pc:spChg chg="mod">
          <ac:chgData name="Louis Henderson" userId="cf3b0dec-cd42-4b8e-b4f6-7943b438188d" providerId="ADAL" clId="{C2E812CA-D790-4791-B39D-BCCF194FFC8F}" dt="2024-06-28T20:17:19.586" v="275" actId="20577"/>
          <ac:spMkLst>
            <pc:docMk/>
            <pc:sldMk cId="172392883" sldId="305"/>
            <ac:spMk id="2" creationId="{89CDDFA3-9340-4A09-0153-4B6857BD7BD3}"/>
          </ac:spMkLst>
        </pc:spChg>
        <pc:spChg chg="del mod">
          <ac:chgData name="Louis Henderson" userId="cf3b0dec-cd42-4b8e-b4f6-7943b438188d" providerId="ADAL" clId="{C2E812CA-D790-4791-B39D-BCCF194FFC8F}" dt="2024-06-28T20:18:23.050" v="277"/>
          <ac:spMkLst>
            <pc:docMk/>
            <pc:sldMk cId="172392883" sldId="305"/>
            <ac:spMk id="6" creationId="{683C2AEB-2D04-A509-91A1-24B8C3935078}"/>
          </ac:spMkLst>
        </pc:spChg>
        <pc:picChg chg="add mod">
          <ac:chgData name="Louis Henderson" userId="cf3b0dec-cd42-4b8e-b4f6-7943b438188d" providerId="ADAL" clId="{C2E812CA-D790-4791-B39D-BCCF194FFC8F}" dt="2024-06-28T20:18:23.050" v="277"/>
          <ac:picMkLst>
            <pc:docMk/>
            <pc:sldMk cId="172392883" sldId="305"/>
            <ac:picMk id="2050" creationId="{82C77F17-5AC5-F0D2-4D2B-69BB6688508E}"/>
          </ac:picMkLst>
        </pc:picChg>
      </pc:sldChg>
      <pc:sldChg chg="add del">
        <pc:chgData name="Louis Henderson" userId="cf3b0dec-cd42-4b8e-b4f6-7943b438188d" providerId="ADAL" clId="{C2E812CA-D790-4791-B39D-BCCF194FFC8F}" dt="2024-06-28T20:12:18.418" v="258" actId="47"/>
        <pc:sldMkLst>
          <pc:docMk/>
          <pc:sldMk cId="1806057091" sldId="305"/>
        </pc:sldMkLst>
      </pc:sldChg>
      <pc:sldChg chg="modSp add del mod">
        <pc:chgData name="Louis Henderson" userId="cf3b0dec-cd42-4b8e-b4f6-7943b438188d" providerId="ADAL" clId="{C2E812CA-D790-4791-B39D-BCCF194FFC8F}" dt="2024-06-29T14:34:22.836" v="1819" actId="47"/>
        <pc:sldMkLst>
          <pc:docMk/>
          <pc:sldMk cId="78394065" sldId="306"/>
        </pc:sldMkLst>
        <pc:spChg chg="mod">
          <ac:chgData name="Louis Henderson" userId="cf3b0dec-cd42-4b8e-b4f6-7943b438188d" providerId="ADAL" clId="{C2E812CA-D790-4791-B39D-BCCF194FFC8F}" dt="2024-06-29T14:33:07.759" v="1699" actId="20577"/>
          <ac:spMkLst>
            <pc:docMk/>
            <pc:sldMk cId="78394065" sldId="306"/>
            <ac:spMk id="6" creationId="{683C2AEB-2D04-A509-91A1-24B8C3935078}"/>
          </ac:spMkLst>
        </pc:spChg>
      </pc:sldChg>
      <pc:sldChg chg="add del">
        <pc:chgData name="Louis Henderson" userId="cf3b0dec-cd42-4b8e-b4f6-7943b438188d" providerId="ADAL" clId="{C2E812CA-D790-4791-B39D-BCCF194FFC8F}" dt="2024-06-29T14:34:22.836" v="1819" actId="47"/>
        <pc:sldMkLst>
          <pc:docMk/>
          <pc:sldMk cId="2571607225" sldId="307"/>
        </pc:sldMkLst>
      </pc:sldChg>
      <pc:sldChg chg="add del">
        <pc:chgData name="Louis Henderson" userId="cf3b0dec-cd42-4b8e-b4f6-7943b438188d" providerId="ADAL" clId="{C2E812CA-D790-4791-B39D-BCCF194FFC8F}" dt="2024-06-29T14:34:22.836" v="1819" actId="47"/>
        <pc:sldMkLst>
          <pc:docMk/>
          <pc:sldMk cId="1807389837" sldId="308"/>
        </pc:sldMkLst>
      </pc:sldChg>
      <pc:sldChg chg="add del">
        <pc:chgData name="Louis Henderson" userId="cf3b0dec-cd42-4b8e-b4f6-7943b438188d" providerId="ADAL" clId="{C2E812CA-D790-4791-B39D-BCCF194FFC8F}" dt="2024-06-29T14:34:22.836" v="1819" actId="47"/>
        <pc:sldMkLst>
          <pc:docMk/>
          <pc:sldMk cId="270653817" sldId="309"/>
        </pc:sldMkLst>
      </pc:sldChg>
      <pc:sldChg chg="add del">
        <pc:chgData name="Louis Henderson" userId="cf3b0dec-cd42-4b8e-b4f6-7943b438188d" providerId="ADAL" clId="{C2E812CA-D790-4791-B39D-BCCF194FFC8F}" dt="2024-06-29T14:34:22.836" v="1819" actId="47"/>
        <pc:sldMkLst>
          <pc:docMk/>
          <pc:sldMk cId="1616019872" sldId="310"/>
        </pc:sldMkLst>
      </pc:sldChg>
      <pc:sldChg chg="modSp add mod ord">
        <pc:chgData name="Louis Henderson" userId="cf3b0dec-cd42-4b8e-b4f6-7943b438188d" providerId="ADAL" clId="{C2E812CA-D790-4791-B39D-BCCF194FFC8F}" dt="2024-06-30T11:43:52.971" v="5114" actId="20577"/>
        <pc:sldMkLst>
          <pc:docMk/>
          <pc:sldMk cId="694161854" sldId="311"/>
        </pc:sldMkLst>
        <pc:spChg chg="mod">
          <ac:chgData name="Louis Henderson" userId="cf3b0dec-cd42-4b8e-b4f6-7943b438188d" providerId="ADAL" clId="{C2E812CA-D790-4791-B39D-BCCF194FFC8F}" dt="2024-06-29T21:05:13.943" v="3316" actId="20577"/>
          <ac:spMkLst>
            <pc:docMk/>
            <pc:sldMk cId="694161854" sldId="311"/>
            <ac:spMk id="2" creationId="{89CDDFA3-9340-4A09-0153-4B6857BD7BD3}"/>
          </ac:spMkLst>
        </pc:spChg>
        <pc:spChg chg="mod">
          <ac:chgData name="Louis Henderson" userId="cf3b0dec-cd42-4b8e-b4f6-7943b438188d" providerId="ADAL" clId="{C2E812CA-D790-4791-B39D-BCCF194FFC8F}" dt="2024-06-30T11:43:52.971" v="5114" actId="20577"/>
          <ac:spMkLst>
            <pc:docMk/>
            <pc:sldMk cId="694161854" sldId="311"/>
            <ac:spMk id="6" creationId="{683C2AEB-2D04-A509-91A1-24B8C3935078}"/>
          </ac:spMkLst>
        </pc:spChg>
      </pc:sldChg>
      <pc:sldChg chg="modSp add mod">
        <pc:chgData name="Louis Henderson" userId="cf3b0dec-cd42-4b8e-b4f6-7943b438188d" providerId="ADAL" clId="{C2E812CA-D790-4791-B39D-BCCF194FFC8F}" dt="2024-06-30T15:16:36.815" v="9261" actId="20577"/>
        <pc:sldMkLst>
          <pc:docMk/>
          <pc:sldMk cId="3882334308" sldId="312"/>
        </pc:sldMkLst>
        <pc:spChg chg="mod">
          <ac:chgData name="Louis Henderson" userId="cf3b0dec-cd42-4b8e-b4f6-7943b438188d" providerId="ADAL" clId="{C2E812CA-D790-4791-B39D-BCCF194FFC8F}" dt="2024-06-30T13:11:54.342" v="5231" actId="20577"/>
          <ac:spMkLst>
            <pc:docMk/>
            <pc:sldMk cId="3882334308" sldId="312"/>
            <ac:spMk id="2" creationId="{89CDDFA3-9340-4A09-0153-4B6857BD7BD3}"/>
          </ac:spMkLst>
        </pc:spChg>
        <pc:spChg chg="mod">
          <ac:chgData name="Louis Henderson" userId="cf3b0dec-cd42-4b8e-b4f6-7943b438188d" providerId="ADAL" clId="{C2E812CA-D790-4791-B39D-BCCF194FFC8F}" dt="2024-06-30T15:16:36.815" v="9261" actId="20577"/>
          <ac:spMkLst>
            <pc:docMk/>
            <pc:sldMk cId="3882334308" sldId="312"/>
            <ac:spMk id="6" creationId="{683C2AEB-2D04-A509-91A1-24B8C3935078}"/>
          </ac:spMkLst>
        </pc:spChg>
      </pc:sldChg>
      <pc:sldChg chg="modSp add del mod">
        <pc:chgData name="Louis Henderson" userId="cf3b0dec-cd42-4b8e-b4f6-7943b438188d" providerId="ADAL" clId="{C2E812CA-D790-4791-B39D-BCCF194FFC8F}" dt="2024-06-30T14:53:17.158" v="7193" actId="47"/>
        <pc:sldMkLst>
          <pc:docMk/>
          <pc:sldMk cId="1718363034" sldId="313"/>
        </pc:sldMkLst>
        <pc:spChg chg="mod">
          <ac:chgData name="Louis Henderson" userId="cf3b0dec-cd42-4b8e-b4f6-7943b438188d" providerId="ADAL" clId="{C2E812CA-D790-4791-B39D-BCCF194FFC8F}" dt="2024-06-30T14:51:35.610" v="7185" actId="313"/>
          <ac:spMkLst>
            <pc:docMk/>
            <pc:sldMk cId="1718363034" sldId="313"/>
            <ac:spMk id="2" creationId="{89CDDFA3-9340-4A09-0153-4B6857BD7BD3}"/>
          </ac:spMkLst>
        </pc:spChg>
        <pc:spChg chg="mod">
          <ac:chgData name="Louis Henderson" userId="cf3b0dec-cd42-4b8e-b4f6-7943b438188d" providerId="ADAL" clId="{C2E812CA-D790-4791-B39D-BCCF194FFC8F}" dt="2024-06-30T14:53:11.435" v="7192" actId="20577"/>
          <ac:spMkLst>
            <pc:docMk/>
            <pc:sldMk cId="1718363034" sldId="313"/>
            <ac:spMk id="6" creationId="{683C2AEB-2D04-A509-91A1-24B8C3935078}"/>
          </ac:spMkLst>
        </pc:spChg>
      </pc:sldChg>
      <pc:sldChg chg="addSp delSp modSp add mod ord">
        <pc:chgData name="Louis Henderson" userId="cf3b0dec-cd42-4b8e-b4f6-7943b438188d" providerId="ADAL" clId="{C2E812CA-D790-4791-B39D-BCCF194FFC8F}" dt="2024-06-29T21:22:53.430" v="3897"/>
        <pc:sldMkLst>
          <pc:docMk/>
          <pc:sldMk cId="3196916548" sldId="314"/>
        </pc:sldMkLst>
        <pc:spChg chg="mod">
          <ac:chgData name="Louis Henderson" userId="cf3b0dec-cd42-4b8e-b4f6-7943b438188d" providerId="ADAL" clId="{C2E812CA-D790-4791-B39D-BCCF194FFC8F}" dt="2024-06-29T21:22:46.259" v="3895" actId="20577"/>
          <ac:spMkLst>
            <pc:docMk/>
            <pc:sldMk cId="3196916548" sldId="314"/>
            <ac:spMk id="2" creationId="{89CDDFA3-9340-4A09-0153-4B6857BD7BD3}"/>
          </ac:spMkLst>
        </pc:spChg>
        <pc:spChg chg="mod">
          <ac:chgData name="Louis Henderson" userId="cf3b0dec-cd42-4b8e-b4f6-7943b438188d" providerId="ADAL" clId="{C2E812CA-D790-4791-B39D-BCCF194FFC8F}" dt="2024-06-29T19:23:03.745" v="2200" actId="20577"/>
          <ac:spMkLst>
            <pc:docMk/>
            <pc:sldMk cId="3196916548" sldId="314"/>
            <ac:spMk id="6" creationId="{683C2AEB-2D04-A509-91A1-24B8C3935078}"/>
          </ac:spMkLst>
        </pc:spChg>
        <pc:graphicFrameChg chg="add del modGraphic">
          <ac:chgData name="Louis Henderson" userId="cf3b0dec-cd42-4b8e-b4f6-7943b438188d" providerId="ADAL" clId="{C2E812CA-D790-4791-B39D-BCCF194FFC8F}" dt="2024-06-29T21:22:37.677" v="3882" actId="27309"/>
          <ac:graphicFrameMkLst>
            <pc:docMk/>
            <pc:sldMk cId="3196916548" sldId="314"/>
            <ac:graphicFrameMk id="5" creationId="{B54165CC-23C2-9993-4389-749A49EA9B56}"/>
          </ac:graphicFrameMkLst>
        </pc:graphicFrameChg>
      </pc:sldChg>
      <pc:sldChg chg="add del">
        <pc:chgData name="Louis Henderson" userId="cf3b0dec-cd42-4b8e-b4f6-7943b438188d" providerId="ADAL" clId="{C2E812CA-D790-4791-B39D-BCCF194FFC8F}" dt="2024-06-29T20:02:01.979" v="2762" actId="2890"/>
        <pc:sldMkLst>
          <pc:docMk/>
          <pc:sldMk cId="943144421" sldId="315"/>
        </pc:sldMkLst>
      </pc:sldChg>
      <pc:sldChg chg="addSp delSp modSp add mod">
        <pc:chgData name="Louis Henderson" userId="cf3b0dec-cd42-4b8e-b4f6-7943b438188d" providerId="ADAL" clId="{C2E812CA-D790-4791-B39D-BCCF194FFC8F}" dt="2024-06-29T21:21:57.371" v="3879" actId="20577"/>
        <pc:sldMkLst>
          <pc:docMk/>
          <pc:sldMk cId="3655674485" sldId="315"/>
        </pc:sldMkLst>
        <pc:spChg chg="mod">
          <ac:chgData name="Louis Henderson" userId="cf3b0dec-cd42-4b8e-b4f6-7943b438188d" providerId="ADAL" clId="{C2E812CA-D790-4791-B39D-BCCF194FFC8F}" dt="2024-06-29T21:21:57.371" v="3879" actId="20577"/>
          <ac:spMkLst>
            <pc:docMk/>
            <pc:sldMk cId="3655674485" sldId="315"/>
            <ac:spMk id="2" creationId="{89CDDFA3-9340-4A09-0153-4B6857BD7BD3}"/>
          </ac:spMkLst>
        </pc:spChg>
        <pc:spChg chg="add del">
          <ac:chgData name="Louis Henderson" userId="cf3b0dec-cd42-4b8e-b4f6-7943b438188d" providerId="ADAL" clId="{C2E812CA-D790-4791-B39D-BCCF194FFC8F}" dt="2024-06-29T20:02:06.638" v="2765" actId="22"/>
          <ac:spMkLst>
            <pc:docMk/>
            <pc:sldMk cId="3655674485" sldId="315"/>
            <ac:spMk id="5" creationId="{E57B5E79-299F-BD30-5CBB-8FA0D3D808A0}"/>
          </ac:spMkLst>
        </pc:spChg>
        <pc:spChg chg="mod">
          <ac:chgData name="Louis Henderson" userId="cf3b0dec-cd42-4b8e-b4f6-7943b438188d" providerId="ADAL" clId="{C2E812CA-D790-4791-B39D-BCCF194FFC8F}" dt="2024-06-29T21:15:35.186" v="3472" actId="20577"/>
          <ac:spMkLst>
            <pc:docMk/>
            <pc:sldMk cId="3655674485" sldId="315"/>
            <ac:spMk id="6" creationId="{683C2AEB-2D04-A509-91A1-24B8C3935078}"/>
          </ac:spMkLst>
        </pc:spChg>
      </pc:sldChg>
      <pc:sldChg chg="modSp add mod">
        <pc:chgData name="Louis Henderson" userId="cf3b0dec-cd42-4b8e-b4f6-7943b438188d" providerId="ADAL" clId="{C2E812CA-D790-4791-B39D-BCCF194FFC8F}" dt="2024-07-01T10:17:45.904" v="9644" actId="20577"/>
        <pc:sldMkLst>
          <pc:docMk/>
          <pc:sldMk cId="2934487702" sldId="316"/>
        </pc:sldMkLst>
        <pc:spChg chg="mod">
          <ac:chgData name="Louis Henderson" userId="cf3b0dec-cd42-4b8e-b4f6-7943b438188d" providerId="ADAL" clId="{C2E812CA-D790-4791-B39D-BCCF194FFC8F}" dt="2024-07-01T10:17:45.904" v="9644" actId="20577"/>
          <ac:spMkLst>
            <pc:docMk/>
            <pc:sldMk cId="2934487702" sldId="316"/>
            <ac:spMk id="6" creationId="{683C2AEB-2D04-A509-91A1-24B8C3935078}"/>
          </ac:spMkLst>
        </pc:spChg>
      </pc:sldChg>
      <pc:sldChg chg="addSp modSp add mod">
        <pc:chgData name="Louis Henderson" userId="cf3b0dec-cd42-4b8e-b4f6-7943b438188d" providerId="ADAL" clId="{C2E812CA-D790-4791-B39D-BCCF194FFC8F}" dt="2024-06-30T10:49:41.238" v="4495" actId="20577"/>
        <pc:sldMkLst>
          <pc:docMk/>
          <pc:sldMk cId="2564987060" sldId="317"/>
        </pc:sldMkLst>
        <pc:spChg chg="add mod">
          <ac:chgData name="Louis Henderson" userId="cf3b0dec-cd42-4b8e-b4f6-7943b438188d" providerId="ADAL" clId="{C2E812CA-D790-4791-B39D-BCCF194FFC8F}" dt="2024-06-30T10:49:41.238" v="4495" actId="20577"/>
          <ac:spMkLst>
            <pc:docMk/>
            <pc:sldMk cId="2564987060" sldId="317"/>
            <ac:spMk id="3" creationId="{3880B5E8-5174-6F63-9ED4-4C336B858A1D}"/>
          </ac:spMkLst>
        </pc:spChg>
        <pc:picChg chg="mod">
          <ac:chgData name="Louis Henderson" userId="cf3b0dec-cd42-4b8e-b4f6-7943b438188d" providerId="ADAL" clId="{C2E812CA-D790-4791-B39D-BCCF194FFC8F}" dt="2024-06-30T10:20:08.589" v="4171" actId="1038"/>
          <ac:picMkLst>
            <pc:docMk/>
            <pc:sldMk cId="2564987060" sldId="317"/>
            <ac:picMk id="2050" creationId="{82C77F17-5AC5-F0D2-4D2B-69BB6688508E}"/>
          </ac:picMkLst>
        </pc:picChg>
      </pc:sldChg>
      <pc:sldChg chg="modSp add del mod">
        <pc:chgData name="Louis Henderson" userId="cf3b0dec-cd42-4b8e-b4f6-7943b438188d" providerId="ADAL" clId="{C2E812CA-D790-4791-B39D-BCCF194FFC8F}" dt="2024-06-29T21:28:50.546" v="4116" actId="47"/>
        <pc:sldMkLst>
          <pc:docMk/>
          <pc:sldMk cId="4185699309" sldId="317"/>
        </pc:sldMkLst>
        <pc:spChg chg="mod">
          <ac:chgData name="Louis Henderson" userId="cf3b0dec-cd42-4b8e-b4f6-7943b438188d" providerId="ADAL" clId="{C2E812CA-D790-4791-B39D-BCCF194FFC8F}" dt="2024-06-29T21:28:23.263" v="4096" actId="20577"/>
          <ac:spMkLst>
            <pc:docMk/>
            <pc:sldMk cId="4185699309" sldId="317"/>
            <ac:spMk id="6" creationId="{683C2AEB-2D04-A509-91A1-24B8C3935078}"/>
          </ac:spMkLst>
        </pc:spChg>
      </pc:sldChg>
      <pc:sldChg chg="addSp delSp modSp add mod">
        <pc:chgData name="Louis Henderson" userId="cf3b0dec-cd42-4b8e-b4f6-7943b438188d" providerId="ADAL" clId="{C2E812CA-D790-4791-B39D-BCCF194FFC8F}" dt="2024-06-30T10:52:15.925" v="4858" actId="27636"/>
        <pc:sldMkLst>
          <pc:docMk/>
          <pc:sldMk cId="3233762785" sldId="318"/>
        </pc:sldMkLst>
        <pc:spChg chg="mod">
          <ac:chgData name="Louis Henderson" userId="cf3b0dec-cd42-4b8e-b4f6-7943b438188d" providerId="ADAL" clId="{C2E812CA-D790-4791-B39D-BCCF194FFC8F}" dt="2024-06-30T10:49:37.231" v="4494" actId="20577"/>
          <ac:spMkLst>
            <pc:docMk/>
            <pc:sldMk cId="3233762785" sldId="318"/>
            <ac:spMk id="2" creationId="{89CDDFA3-9340-4A09-0153-4B6857BD7BD3}"/>
          </ac:spMkLst>
        </pc:spChg>
        <pc:spChg chg="mod">
          <ac:chgData name="Louis Henderson" userId="cf3b0dec-cd42-4b8e-b4f6-7943b438188d" providerId="ADAL" clId="{C2E812CA-D790-4791-B39D-BCCF194FFC8F}" dt="2024-06-30T10:52:15.925" v="4858" actId="27636"/>
          <ac:spMkLst>
            <pc:docMk/>
            <pc:sldMk cId="3233762785" sldId="318"/>
            <ac:spMk id="3" creationId="{3880B5E8-5174-6F63-9ED4-4C336B858A1D}"/>
          </ac:spMkLst>
        </pc:spChg>
        <pc:spChg chg="add del mod">
          <ac:chgData name="Louis Henderson" userId="cf3b0dec-cd42-4b8e-b4f6-7943b438188d" providerId="ADAL" clId="{C2E812CA-D790-4791-B39D-BCCF194FFC8F}" dt="2024-06-30T10:49:16.504" v="4423" actId="478"/>
          <ac:spMkLst>
            <pc:docMk/>
            <pc:sldMk cId="3233762785" sldId="318"/>
            <ac:spMk id="5" creationId="{63858777-470C-D193-DEA4-4BE7B7654B96}"/>
          </ac:spMkLst>
        </pc:spChg>
        <pc:picChg chg="add mod ord">
          <ac:chgData name="Louis Henderson" userId="cf3b0dec-cd42-4b8e-b4f6-7943b438188d" providerId="ADAL" clId="{C2E812CA-D790-4791-B39D-BCCF194FFC8F}" dt="2024-06-30T10:49:09.856" v="4422" actId="167"/>
          <ac:picMkLst>
            <pc:docMk/>
            <pc:sldMk cId="3233762785" sldId="318"/>
            <ac:picMk id="7" creationId="{DAA9302A-4E26-BB4D-7A11-F5AD7FAE69D6}"/>
          </ac:picMkLst>
        </pc:picChg>
        <pc:picChg chg="del">
          <ac:chgData name="Louis Henderson" userId="cf3b0dec-cd42-4b8e-b4f6-7943b438188d" providerId="ADAL" clId="{C2E812CA-D790-4791-B39D-BCCF194FFC8F}" dt="2024-06-30T10:48:56.673" v="4417" actId="478"/>
          <ac:picMkLst>
            <pc:docMk/>
            <pc:sldMk cId="3233762785" sldId="318"/>
            <ac:picMk id="2050" creationId="{82C77F17-5AC5-F0D2-4D2B-69BB6688508E}"/>
          </ac:picMkLst>
        </pc:picChg>
      </pc:sldChg>
      <pc:sldChg chg="addSp delSp modSp add mod modAnim">
        <pc:chgData name="Louis Henderson" userId="cf3b0dec-cd42-4b8e-b4f6-7943b438188d" providerId="ADAL" clId="{C2E812CA-D790-4791-B39D-BCCF194FFC8F}" dt="2024-06-30T10:57:47.138" v="5112"/>
        <pc:sldMkLst>
          <pc:docMk/>
          <pc:sldMk cId="3124788551" sldId="319"/>
        </pc:sldMkLst>
        <pc:spChg chg="del">
          <ac:chgData name="Louis Henderson" userId="cf3b0dec-cd42-4b8e-b4f6-7943b438188d" providerId="ADAL" clId="{C2E812CA-D790-4791-B39D-BCCF194FFC8F}" dt="2024-06-30T10:54:20.733" v="4866" actId="478"/>
          <ac:spMkLst>
            <pc:docMk/>
            <pc:sldMk cId="3124788551" sldId="319"/>
            <ac:spMk id="2" creationId="{89CDDFA3-9340-4A09-0153-4B6857BD7BD3}"/>
          </ac:spMkLst>
        </pc:spChg>
        <pc:spChg chg="del">
          <ac:chgData name="Louis Henderson" userId="cf3b0dec-cd42-4b8e-b4f6-7943b438188d" providerId="ADAL" clId="{C2E812CA-D790-4791-B39D-BCCF194FFC8F}" dt="2024-06-30T10:53:20.749" v="4860" actId="478"/>
          <ac:spMkLst>
            <pc:docMk/>
            <pc:sldMk cId="3124788551" sldId="319"/>
            <ac:spMk id="3" creationId="{3880B5E8-5174-6F63-9ED4-4C336B858A1D}"/>
          </ac:spMkLst>
        </pc:spChg>
        <pc:spChg chg="add del mod">
          <ac:chgData name="Louis Henderson" userId="cf3b0dec-cd42-4b8e-b4f6-7943b438188d" providerId="ADAL" clId="{C2E812CA-D790-4791-B39D-BCCF194FFC8F}" dt="2024-06-30T10:54:15.011" v="4865" actId="22"/>
          <ac:spMkLst>
            <pc:docMk/>
            <pc:sldMk cId="3124788551" sldId="319"/>
            <ac:spMk id="5" creationId="{A7D2F14A-3BEE-BFB0-E9F2-A2F27C1796FD}"/>
          </ac:spMkLst>
        </pc:spChg>
        <pc:spChg chg="add del mod">
          <ac:chgData name="Louis Henderson" userId="cf3b0dec-cd42-4b8e-b4f6-7943b438188d" providerId="ADAL" clId="{C2E812CA-D790-4791-B39D-BCCF194FFC8F}" dt="2024-06-30T10:54:22.454" v="4867" actId="478"/>
          <ac:spMkLst>
            <pc:docMk/>
            <pc:sldMk cId="3124788551" sldId="319"/>
            <ac:spMk id="10" creationId="{FDAC83E7-FC88-80BC-838E-0C356D657896}"/>
          </ac:spMkLst>
        </pc:spChg>
        <pc:spChg chg="add mod">
          <ac:chgData name="Louis Henderson" userId="cf3b0dec-cd42-4b8e-b4f6-7943b438188d" providerId="ADAL" clId="{C2E812CA-D790-4791-B39D-BCCF194FFC8F}" dt="2024-06-30T10:55:33.559" v="4875" actId="1582"/>
          <ac:spMkLst>
            <pc:docMk/>
            <pc:sldMk cId="3124788551" sldId="319"/>
            <ac:spMk id="11" creationId="{07CDB118-A9A9-E075-0235-F3E95E182719}"/>
          </ac:spMkLst>
        </pc:spChg>
        <pc:spChg chg="add mod">
          <ac:chgData name="Louis Henderson" userId="cf3b0dec-cd42-4b8e-b4f6-7943b438188d" providerId="ADAL" clId="{C2E812CA-D790-4791-B39D-BCCF194FFC8F}" dt="2024-06-30T10:56:15.694" v="4988" actId="14100"/>
          <ac:spMkLst>
            <pc:docMk/>
            <pc:sldMk cId="3124788551" sldId="319"/>
            <ac:spMk id="12" creationId="{DDADBC3E-50C8-44B2-39D5-1D5DA414CC36}"/>
          </ac:spMkLst>
        </pc:spChg>
        <pc:spChg chg="add mod">
          <ac:chgData name="Louis Henderson" userId="cf3b0dec-cd42-4b8e-b4f6-7943b438188d" providerId="ADAL" clId="{C2E812CA-D790-4791-B39D-BCCF194FFC8F}" dt="2024-06-30T10:56:27.734" v="5102" actId="1038"/>
          <ac:spMkLst>
            <pc:docMk/>
            <pc:sldMk cId="3124788551" sldId="319"/>
            <ac:spMk id="13" creationId="{898077B8-1FBA-C987-BF28-8FA4F7D690F4}"/>
          </ac:spMkLst>
        </pc:spChg>
        <pc:picChg chg="del">
          <ac:chgData name="Louis Henderson" userId="cf3b0dec-cd42-4b8e-b4f6-7943b438188d" providerId="ADAL" clId="{C2E812CA-D790-4791-B39D-BCCF194FFC8F}" dt="2024-06-30T10:53:20.749" v="4860" actId="478"/>
          <ac:picMkLst>
            <pc:docMk/>
            <pc:sldMk cId="3124788551" sldId="319"/>
            <ac:picMk id="7" creationId="{DAA9302A-4E26-BB4D-7A11-F5AD7FAE69D6}"/>
          </ac:picMkLst>
        </pc:picChg>
        <pc:picChg chg="add mod ord">
          <ac:chgData name="Louis Henderson" userId="cf3b0dec-cd42-4b8e-b4f6-7943b438188d" providerId="ADAL" clId="{C2E812CA-D790-4791-B39D-BCCF194FFC8F}" dt="2024-06-30T10:54:31.998" v="4869" actId="14100"/>
          <ac:picMkLst>
            <pc:docMk/>
            <pc:sldMk cId="3124788551" sldId="319"/>
            <ac:picMk id="8" creationId="{3913E07A-CDBD-27F4-3427-80CAFD72AC68}"/>
          </ac:picMkLst>
        </pc:picChg>
      </pc:sldChg>
      <pc:sldChg chg="addSp delSp modSp add mod">
        <pc:chgData name="Louis Henderson" userId="cf3b0dec-cd42-4b8e-b4f6-7943b438188d" providerId="ADAL" clId="{C2E812CA-D790-4791-B39D-BCCF194FFC8F}" dt="2024-06-30T13:11:20.284" v="5216" actId="20577"/>
        <pc:sldMkLst>
          <pc:docMk/>
          <pc:sldMk cId="2709280579" sldId="320"/>
        </pc:sldMkLst>
        <pc:spChg chg="mod">
          <ac:chgData name="Louis Henderson" userId="cf3b0dec-cd42-4b8e-b4f6-7943b438188d" providerId="ADAL" clId="{C2E812CA-D790-4791-B39D-BCCF194FFC8F}" dt="2024-06-30T13:11:20.284" v="5216" actId="20577"/>
          <ac:spMkLst>
            <pc:docMk/>
            <pc:sldMk cId="2709280579" sldId="320"/>
            <ac:spMk id="2" creationId="{89CDDFA3-9340-4A09-0153-4B6857BD7BD3}"/>
          </ac:spMkLst>
        </pc:spChg>
        <pc:spChg chg="del mod">
          <ac:chgData name="Louis Henderson" userId="cf3b0dec-cd42-4b8e-b4f6-7943b438188d" providerId="ADAL" clId="{C2E812CA-D790-4791-B39D-BCCF194FFC8F}" dt="2024-06-30T13:09:57.054" v="5117" actId="22"/>
          <ac:spMkLst>
            <pc:docMk/>
            <pc:sldMk cId="2709280579" sldId="320"/>
            <ac:spMk id="6" creationId="{683C2AEB-2D04-A509-91A1-24B8C3935078}"/>
          </ac:spMkLst>
        </pc:spChg>
        <pc:picChg chg="add mod ord">
          <ac:chgData name="Louis Henderson" userId="cf3b0dec-cd42-4b8e-b4f6-7943b438188d" providerId="ADAL" clId="{C2E812CA-D790-4791-B39D-BCCF194FFC8F}" dt="2024-06-30T13:09:57.054" v="5117" actId="22"/>
          <ac:picMkLst>
            <pc:docMk/>
            <pc:sldMk cId="2709280579" sldId="320"/>
            <ac:picMk id="5" creationId="{2D689272-1143-3C26-2A25-84E335717E18}"/>
          </ac:picMkLst>
        </pc:picChg>
      </pc:sldChg>
      <pc:sldChg chg="add del">
        <pc:chgData name="Louis Henderson" userId="cf3b0dec-cd42-4b8e-b4f6-7943b438188d" providerId="ADAL" clId="{C2E812CA-D790-4791-B39D-BCCF194FFC8F}" dt="2024-06-30T10:53:27.173" v="4862"/>
        <pc:sldMkLst>
          <pc:docMk/>
          <pc:sldMk cId="2836207559" sldId="320"/>
        </pc:sldMkLst>
      </pc:sldChg>
      <pc:sldChg chg="modSp add mod">
        <pc:chgData name="Louis Henderson" userId="cf3b0dec-cd42-4b8e-b4f6-7943b438188d" providerId="ADAL" clId="{C2E812CA-D790-4791-B39D-BCCF194FFC8F}" dt="2024-06-30T14:44:44.642" v="6672" actId="20577"/>
        <pc:sldMkLst>
          <pc:docMk/>
          <pc:sldMk cId="1929958117" sldId="321"/>
        </pc:sldMkLst>
        <pc:spChg chg="mod">
          <ac:chgData name="Louis Henderson" userId="cf3b0dec-cd42-4b8e-b4f6-7943b438188d" providerId="ADAL" clId="{C2E812CA-D790-4791-B39D-BCCF194FFC8F}" dt="2024-06-30T13:43:05.463" v="5723" actId="20577"/>
          <ac:spMkLst>
            <pc:docMk/>
            <pc:sldMk cId="1929958117" sldId="321"/>
            <ac:spMk id="2" creationId="{89CDDFA3-9340-4A09-0153-4B6857BD7BD3}"/>
          </ac:spMkLst>
        </pc:spChg>
        <pc:spChg chg="mod">
          <ac:chgData name="Louis Henderson" userId="cf3b0dec-cd42-4b8e-b4f6-7943b438188d" providerId="ADAL" clId="{C2E812CA-D790-4791-B39D-BCCF194FFC8F}" dt="2024-06-30T14:44:44.642" v="6672" actId="20577"/>
          <ac:spMkLst>
            <pc:docMk/>
            <pc:sldMk cId="1929958117" sldId="321"/>
            <ac:spMk id="6" creationId="{683C2AEB-2D04-A509-91A1-24B8C3935078}"/>
          </ac:spMkLst>
        </pc:spChg>
      </pc:sldChg>
      <pc:sldChg chg="modSp add mod">
        <pc:chgData name="Louis Henderson" userId="cf3b0dec-cd42-4b8e-b4f6-7943b438188d" providerId="ADAL" clId="{C2E812CA-D790-4791-B39D-BCCF194FFC8F}" dt="2024-06-30T14:59:06.019" v="7707" actId="20577"/>
        <pc:sldMkLst>
          <pc:docMk/>
          <pc:sldMk cId="2016430319" sldId="322"/>
        </pc:sldMkLst>
        <pc:spChg chg="mod">
          <ac:chgData name="Louis Henderson" userId="cf3b0dec-cd42-4b8e-b4f6-7943b438188d" providerId="ADAL" clId="{C2E812CA-D790-4791-B39D-BCCF194FFC8F}" dt="2024-06-30T14:56:18.014" v="7266" actId="20577"/>
          <ac:spMkLst>
            <pc:docMk/>
            <pc:sldMk cId="2016430319" sldId="322"/>
            <ac:spMk id="2" creationId="{89CDDFA3-9340-4A09-0153-4B6857BD7BD3}"/>
          </ac:spMkLst>
        </pc:spChg>
        <pc:spChg chg="mod">
          <ac:chgData name="Louis Henderson" userId="cf3b0dec-cd42-4b8e-b4f6-7943b438188d" providerId="ADAL" clId="{C2E812CA-D790-4791-B39D-BCCF194FFC8F}" dt="2024-06-30T14:59:06.019" v="7707" actId="20577"/>
          <ac:spMkLst>
            <pc:docMk/>
            <pc:sldMk cId="2016430319" sldId="322"/>
            <ac:spMk id="6" creationId="{683C2AEB-2D04-A509-91A1-24B8C3935078}"/>
          </ac:spMkLst>
        </pc:spChg>
      </pc:sldChg>
      <pc:sldChg chg="addSp delSp modSp add mod ord">
        <pc:chgData name="Louis Henderson" userId="cf3b0dec-cd42-4b8e-b4f6-7943b438188d" providerId="ADAL" clId="{C2E812CA-D790-4791-B39D-BCCF194FFC8F}" dt="2024-06-30T15:08:15.245" v="8620" actId="22"/>
        <pc:sldMkLst>
          <pc:docMk/>
          <pc:sldMk cId="4188995589" sldId="323"/>
        </pc:sldMkLst>
        <pc:spChg chg="del">
          <ac:chgData name="Louis Henderson" userId="cf3b0dec-cd42-4b8e-b4f6-7943b438188d" providerId="ADAL" clId="{C2E812CA-D790-4791-B39D-BCCF194FFC8F}" dt="2024-06-30T15:07:28.031" v="8606" actId="478"/>
          <ac:spMkLst>
            <pc:docMk/>
            <pc:sldMk cId="4188995589" sldId="323"/>
            <ac:spMk id="2" creationId="{89CDDFA3-9340-4A09-0153-4B6857BD7BD3}"/>
          </ac:spMkLst>
        </pc:spChg>
        <pc:spChg chg="add del mod">
          <ac:chgData name="Louis Henderson" userId="cf3b0dec-cd42-4b8e-b4f6-7943b438188d" providerId="ADAL" clId="{C2E812CA-D790-4791-B39D-BCCF194FFC8F}" dt="2024-06-30T15:07:31.965" v="8607" actId="478"/>
          <ac:spMkLst>
            <pc:docMk/>
            <pc:sldMk cId="4188995589" sldId="323"/>
            <ac:spMk id="5" creationId="{A597D649-1493-1FD4-E125-4E24BEAFD269}"/>
          </ac:spMkLst>
        </pc:spChg>
        <pc:spChg chg="add del mod">
          <ac:chgData name="Louis Henderson" userId="cf3b0dec-cd42-4b8e-b4f6-7943b438188d" providerId="ADAL" clId="{C2E812CA-D790-4791-B39D-BCCF194FFC8F}" dt="2024-06-30T15:08:15.245" v="8620" actId="22"/>
          <ac:spMkLst>
            <pc:docMk/>
            <pc:sldMk cId="4188995589" sldId="323"/>
            <ac:spMk id="6" creationId="{683C2AEB-2D04-A509-91A1-24B8C3935078}"/>
          </ac:spMkLst>
        </pc:spChg>
        <pc:picChg chg="add del mod ord">
          <ac:chgData name="Louis Henderson" userId="cf3b0dec-cd42-4b8e-b4f6-7943b438188d" providerId="ADAL" clId="{C2E812CA-D790-4791-B39D-BCCF194FFC8F}" dt="2024-06-30T15:08:11.661" v="8618" actId="22"/>
          <ac:picMkLst>
            <pc:docMk/>
            <pc:sldMk cId="4188995589" sldId="323"/>
            <ac:picMk id="8" creationId="{7FBE06D2-712B-2B0E-6F31-ADD3990FA31C}"/>
          </ac:picMkLst>
        </pc:picChg>
        <pc:picChg chg="add mod ord">
          <ac:chgData name="Louis Henderson" userId="cf3b0dec-cd42-4b8e-b4f6-7943b438188d" providerId="ADAL" clId="{C2E812CA-D790-4791-B39D-BCCF194FFC8F}" dt="2024-06-30T15:08:15.245" v="8620" actId="22"/>
          <ac:picMkLst>
            <pc:docMk/>
            <pc:sldMk cId="4188995589" sldId="323"/>
            <ac:picMk id="10" creationId="{832A0359-7292-0B81-4BDD-607A43F8E556}"/>
          </ac:picMkLst>
        </pc:picChg>
      </pc:sldChg>
      <pc:sldChg chg="modSp add mod">
        <pc:chgData name="Louis Henderson" userId="cf3b0dec-cd42-4b8e-b4f6-7943b438188d" providerId="ADAL" clId="{C2E812CA-D790-4791-B39D-BCCF194FFC8F}" dt="2024-06-30T14:51:41.326" v="7186"/>
        <pc:sldMkLst>
          <pc:docMk/>
          <pc:sldMk cId="3239668113" sldId="324"/>
        </pc:sldMkLst>
        <pc:spChg chg="mod">
          <ac:chgData name="Louis Henderson" userId="cf3b0dec-cd42-4b8e-b4f6-7943b438188d" providerId="ADAL" clId="{C2E812CA-D790-4791-B39D-BCCF194FFC8F}" dt="2024-06-30T14:51:41.326" v="7186"/>
          <ac:spMkLst>
            <pc:docMk/>
            <pc:sldMk cId="3239668113" sldId="324"/>
            <ac:spMk id="2" creationId="{89CDDFA3-9340-4A09-0153-4B6857BD7BD3}"/>
          </ac:spMkLst>
        </pc:spChg>
        <pc:spChg chg="mod">
          <ac:chgData name="Louis Henderson" userId="cf3b0dec-cd42-4b8e-b4f6-7943b438188d" providerId="ADAL" clId="{C2E812CA-D790-4791-B39D-BCCF194FFC8F}" dt="2024-06-30T14:50:17.563" v="6957" actId="20577"/>
          <ac:spMkLst>
            <pc:docMk/>
            <pc:sldMk cId="3239668113" sldId="324"/>
            <ac:spMk id="6" creationId="{683C2AEB-2D04-A509-91A1-24B8C3935078}"/>
          </ac:spMkLst>
        </pc:spChg>
      </pc:sldChg>
      <pc:sldChg chg="modSp add mod">
        <pc:chgData name="Louis Henderson" userId="cf3b0dec-cd42-4b8e-b4f6-7943b438188d" providerId="ADAL" clId="{C2E812CA-D790-4791-B39D-BCCF194FFC8F}" dt="2024-06-30T15:08:01.818" v="8615" actId="20577"/>
        <pc:sldMkLst>
          <pc:docMk/>
          <pc:sldMk cId="4055546039" sldId="325"/>
        </pc:sldMkLst>
        <pc:spChg chg="mod">
          <ac:chgData name="Louis Henderson" userId="cf3b0dec-cd42-4b8e-b4f6-7943b438188d" providerId="ADAL" clId="{C2E812CA-D790-4791-B39D-BCCF194FFC8F}" dt="2024-06-30T15:08:01.818" v="8615" actId="20577"/>
          <ac:spMkLst>
            <pc:docMk/>
            <pc:sldMk cId="4055546039" sldId="325"/>
            <ac:spMk id="2" creationId="{89CDDFA3-9340-4A09-0153-4B6857BD7BD3}"/>
          </ac:spMkLst>
        </pc:spChg>
        <pc:spChg chg="mod">
          <ac:chgData name="Louis Henderson" userId="cf3b0dec-cd42-4b8e-b4f6-7943b438188d" providerId="ADAL" clId="{C2E812CA-D790-4791-B39D-BCCF194FFC8F}" dt="2024-06-30T15:07:18.172" v="8605" actId="20577"/>
          <ac:spMkLst>
            <pc:docMk/>
            <pc:sldMk cId="4055546039" sldId="325"/>
            <ac:spMk id="6" creationId="{683C2AEB-2D04-A509-91A1-24B8C3935078}"/>
          </ac:spMkLst>
        </pc:spChg>
      </pc:sldChg>
      <pc:sldChg chg="modSp add mod">
        <pc:chgData name="Louis Henderson" userId="cf3b0dec-cd42-4b8e-b4f6-7943b438188d" providerId="ADAL" clId="{C2E812CA-D790-4791-B39D-BCCF194FFC8F}" dt="2024-06-30T15:03:52.555" v="8191" actId="20577"/>
        <pc:sldMkLst>
          <pc:docMk/>
          <pc:sldMk cId="3471805156" sldId="326"/>
        </pc:sldMkLst>
        <pc:spChg chg="mod">
          <ac:chgData name="Louis Henderson" userId="cf3b0dec-cd42-4b8e-b4f6-7943b438188d" providerId="ADAL" clId="{C2E812CA-D790-4791-B39D-BCCF194FFC8F}" dt="2024-06-30T14:59:39.193" v="7717" actId="20577"/>
          <ac:spMkLst>
            <pc:docMk/>
            <pc:sldMk cId="3471805156" sldId="326"/>
            <ac:spMk id="2" creationId="{89CDDFA3-9340-4A09-0153-4B6857BD7BD3}"/>
          </ac:spMkLst>
        </pc:spChg>
        <pc:spChg chg="mod">
          <ac:chgData name="Louis Henderson" userId="cf3b0dec-cd42-4b8e-b4f6-7943b438188d" providerId="ADAL" clId="{C2E812CA-D790-4791-B39D-BCCF194FFC8F}" dt="2024-06-30T15:03:52.555" v="8191" actId="20577"/>
          <ac:spMkLst>
            <pc:docMk/>
            <pc:sldMk cId="3471805156" sldId="326"/>
            <ac:spMk id="6" creationId="{683C2AEB-2D04-A509-91A1-24B8C3935078}"/>
          </ac:spMkLst>
        </pc:spChg>
      </pc:sldChg>
      <pc:sldChg chg="modSp add mod">
        <pc:chgData name="Louis Henderson" userId="cf3b0dec-cd42-4b8e-b4f6-7943b438188d" providerId="ADAL" clId="{C2E812CA-D790-4791-B39D-BCCF194FFC8F}" dt="2024-06-30T15:05:49.088" v="8392" actId="20577"/>
        <pc:sldMkLst>
          <pc:docMk/>
          <pc:sldMk cId="3789472281" sldId="327"/>
        </pc:sldMkLst>
        <pc:spChg chg="mod">
          <ac:chgData name="Louis Henderson" userId="cf3b0dec-cd42-4b8e-b4f6-7943b438188d" providerId="ADAL" clId="{C2E812CA-D790-4791-B39D-BCCF194FFC8F}" dt="2024-06-30T15:04:52.715" v="8222" actId="20577"/>
          <ac:spMkLst>
            <pc:docMk/>
            <pc:sldMk cId="3789472281" sldId="327"/>
            <ac:spMk id="2" creationId="{89CDDFA3-9340-4A09-0153-4B6857BD7BD3}"/>
          </ac:spMkLst>
        </pc:spChg>
        <pc:spChg chg="mod">
          <ac:chgData name="Louis Henderson" userId="cf3b0dec-cd42-4b8e-b4f6-7943b438188d" providerId="ADAL" clId="{C2E812CA-D790-4791-B39D-BCCF194FFC8F}" dt="2024-06-30T15:05:49.088" v="8392" actId="20577"/>
          <ac:spMkLst>
            <pc:docMk/>
            <pc:sldMk cId="3789472281" sldId="327"/>
            <ac:spMk id="6" creationId="{683C2AEB-2D04-A509-91A1-24B8C3935078}"/>
          </ac:spMkLst>
        </pc:spChg>
      </pc:sldChg>
      <pc:sldChg chg="addSp delSp modSp add mod">
        <pc:chgData name="Louis Henderson" userId="cf3b0dec-cd42-4b8e-b4f6-7943b438188d" providerId="ADAL" clId="{C2E812CA-D790-4791-B39D-BCCF194FFC8F}" dt="2024-06-30T15:09:29.175" v="8627" actId="1076"/>
        <pc:sldMkLst>
          <pc:docMk/>
          <pc:sldMk cId="664490200" sldId="328"/>
        </pc:sldMkLst>
        <pc:spChg chg="add del mod">
          <ac:chgData name="Louis Henderson" userId="cf3b0dec-cd42-4b8e-b4f6-7943b438188d" providerId="ADAL" clId="{C2E812CA-D790-4791-B39D-BCCF194FFC8F}" dt="2024-06-30T15:09:17.771" v="8625" actId="22"/>
          <ac:spMkLst>
            <pc:docMk/>
            <pc:sldMk cId="664490200" sldId="328"/>
            <ac:spMk id="3" creationId="{64589E0D-041A-B705-0F1A-6A82B8676D93}"/>
          </ac:spMkLst>
        </pc:spChg>
        <pc:picChg chg="add mod ord">
          <ac:chgData name="Louis Henderson" userId="cf3b0dec-cd42-4b8e-b4f6-7943b438188d" providerId="ADAL" clId="{C2E812CA-D790-4791-B39D-BCCF194FFC8F}" dt="2024-06-30T15:09:29.175" v="8627" actId="1076"/>
          <ac:picMkLst>
            <pc:docMk/>
            <pc:sldMk cId="664490200" sldId="328"/>
            <ac:picMk id="6" creationId="{39463C5C-0559-6136-CAC0-6AACA5AC9739}"/>
          </ac:picMkLst>
        </pc:picChg>
        <pc:picChg chg="del">
          <ac:chgData name="Louis Henderson" userId="cf3b0dec-cd42-4b8e-b4f6-7943b438188d" providerId="ADAL" clId="{C2E812CA-D790-4791-B39D-BCCF194FFC8F}" dt="2024-06-30T15:09:16.459" v="8624" actId="478"/>
          <ac:picMkLst>
            <pc:docMk/>
            <pc:sldMk cId="664490200" sldId="328"/>
            <ac:picMk id="10" creationId="{832A0359-7292-0B81-4BDD-607A43F8E556}"/>
          </ac:picMkLst>
        </pc:picChg>
      </pc:sldChg>
      <pc:sldChg chg="addSp delSp modSp add mod">
        <pc:chgData name="Louis Henderson" userId="cf3b0dec-cd42-4b8e-b4f6-7943b438188d" providerId="ADAL" clId="{C2E812CA-D790-4791-B39D-BCCF194FFC8F}" dt="2024-06-30T15:10:07.711" v="8632" actId="1076"/>
        <pc:sldMkLst>
          <pc:docMk/>
          <pc:sldMk cId="1498090834" sldId="329"/>
        </pc:sldMkLst>
        <pc:spChg chg="add del mod">
          <ac:chgData name="Louis Henderson" userId="cf3b0dec-cd42-4b8e-b4f6-7943b438188d" providerId="ADAL" clId="{C2E812CA-D790-4791-B39D-BCCF194FFC8F}" dt="2024-06-30T15:09:59.571" v="8630" actId="22"/>
          <ac:spMkLst>
            <pc:docMk/>
            <pc:sldMk cId="1498090834" sldId="329"/>
            <ac:spMk id="3" creationId="{805646F8-1122-BF88-4673-EF86972AE63D}"/>
          </ac:spMkLst>
        </pc:spChg>
        <pc:picChg chg="add mod ord">
          <ac:chgData name="Louis Henderson" userId="cf3b0dec-cd42-4b8e-b4f6-7943b438188d" providerId="ADAL" clId="{C2E812CA-D790-4791-B39D-BCCF194FFC8F}" dt="2024-06-30T15:10:07.711" v="8632" actId="1076"/>
          <ac:picMkLst>
            <pc:docMk/>
            <pc:sldMk cId="1498090834" sldId="329"/>
            <ac:picMk id="6" creationId="{41B71E9E-33A7-E205-04D5-0E33F2B9E822}"/>
          </ac:picMkLst>
        </pc:picChg>
        <pc:picChg chg="del">
          <ac:chgData name="Louis Henderson" userId="cf3b0dec-cd42-4b8e-b4f6-7943b438188d" providerId="ADAL" clId="{C2E812CA-D790-4791-B39D-BCCF194FFC8F}" dt="2024-06-30T15:09:53.866" v="8628" actId="478"/>
          <ac:picMkLst>
            <pc:docMk/>
            <pc:sldMk cId="1498090834" sldId="329"/>
            <ac:picMk id="10" creationId="{832A0359-7292-0B81-4BDD-607A43F8E556}"/>
          </ac:picMkLst>
        </pc:picChg>
      </pc:sldChg>
      <pc:sldChg chg="addSp delSp modSp add mod">
        <pc:chgData name="Louis Henderson" userId="cf3b0dec-cd42-4b8e-b4f6-7943b438188d" providerId="ADAL" clId="{C2E812CA-D790-4791-B39D-BCCF194FFC8F}" dt="2024-06-30T15:11:14.289" v="8637" actId="1076"/>
        <pc:sldMkLst>
          <pc:docMk/>
          <pc:sldMk cId="3749986953" sldId="330"/>
        </pc:sldMkLst>
        <pc:spChg chg="add del mod">
          <ac:chgData name="Louis Henderson" userId="cf3b0dec-cd42-4b8e-b4f6-7943b438188d" providerId="ADAL" clId="{C2E812CA-D790-4791-B39D-BCCF194FFC8F}" dt="2024-06-30T15:11:07.434" v="8634" actId="22"/>
          <ac:spMkLst>
            <pc:docMk/>
            <pc:sldMk cId="3749986953" sldId="330"/>
            <ac:spMk id="3" creationId="{8E7A716B-D2FC-9E1E-3D32-178EC22804C2}"/>
          </ac:spMkLst>
        </pc:spChg>
        <pc:picChg chg="add mod ord">
          <ac:chgData name="Louis Henderson" userId="cf3b0dec-cd42-4b8e-b4f6-7943b438188d" providerId="ADAL" clId="{C2E812CA-D790-4791-B39D-BCCF194FFC8F}" dt="2024-06-30T15:11:14.289" v="8637" actId="1076"/>
          <ac:picMkLst>
            <pc:docMk/>
            <pc:sldMk cId="3749986953" sldId="330"/>
            <ac:picMk id="6" creationId="{5900E79A-E8E0-C626-FBB1-D3BFC323E3A5}"/>
          </ac:picMkLst>
        </pc:picChg>
        <pc:picChg chg="del">
          <ac:chgData name="Louis Henderson" userId="cf3b0dec-cd42-4b8e-b4f6-7943b438188d" providerId="ADAL" clId="{C2E812CA-D790-4791-B39D-BCCF194FFC8F}" dt="2024-06-30T15:11:05.893" v="8633" actId="478"/>
          <ac:picMkLst>
            <pc:docMk/>
            <pc:sldMk cId="3749986953" sldId="330"/>
            <ac:picMk id="10" creationId="{832A0359-7292-0B81-4BDD-607A43F8E556}"/>
          </ac:picMkLst>
        </pc:picChg>
      </pc:sldChg>
      <pc:sldChg chg="addSp delSp modSp add mod">
        <pc:chgData name="Louis Henderson" userId="cf3b0dec-cd42-4b8e-b4f6-7943b438188d" providerId="ADAL" clId="{C2E812CA-D790-4791-B39D-BCCF194FFC8F}" dt="2024-06-30T15:12:13.954" v="8644" actId="1076"/>
        <pc:sldMkLst>
          <pc:docMk/>
          <pc:sldMk cId="193406635" sldId="331"/>
        </pc:sldMkLst>
        <pc:spChg chg="add del mod">
          <ac:chgData name="Louis Henderson" userId="cf3b0dec-cd42-4b8e-b4f6-7943b438188d" providerId="ADAL" clId="{C2E812CA-D790-4791-B39D-BCCF194FFC8F}" dt="2024-06-30T15:12:03.802" v="8642" actId="22"/>
          <ac:spMkLst>
            <pc:docMk/>
            <pc:sldMk cId="193406635" sldId="331"/>
            <ac:spMk id="3" creationId="{558AFCB1-5AB6-A6DF-4D23-5E811428B4D5}"/>
          </ac:spMkLst>
        </pc:spChg>
        <pc:picChg chg="del">
          <ac:chgData name="Louis Henderson" userId="cf3b0dec-cd42-4b8e-b4f6-7943b438188d" providerId="ADAL" clId="{C2E812CA-D790-4791-B39D-BCCF194FFC8F}" dt="2024-06-30T15:11:59.875" v="8639" actId="478"/>
          <ac:picMkLst>
            <pc:docMk/>
            <pc:sldMk cId="193406635" sldId="331"/>
            <ac:picMk id="6" creationId="{5900E79A-E8E0-C626-FBB1-D3BFC323E3A5}"/>
          </ac:picMkLst>
        </pc:picChg>
        <pc:picChg chg="add del">
          <ac:chgData name="Louis Henderson" userId="cf3b0dec-cd42-4b8e-b4f6-7943b438188d" providerId="ADAL" clId="{C2E812CA-D790-4791-B39D-BCCF194FFC8F}" dt="2024-06-30T15:12:02.879" v="8641" actId="478"/>
          <ac:picMkLst>
            <pc:docMk/>
            <pc:sldMk cId="193406635" sldId="331"/>
            <ac:picMk id="7" creationId="{303F4EB9-9977-7E0D-F2F8-77791F9B3E67}"/>
          </ac:picMkLst>
        </pc:picChg>
        <pc:picChg chg="add mod ord">
          <ac:chgData name="Louis Henderson" userId="cf3b0dec-cd42-4b8e-b4f6-7943b438188d" providerId="ADAL" clId="{C2E812CA-D790-4791-B39D-BCCF194FFC8F}" dt="2024-06-30T15:12:13.954" v="8644" actId="1076"/>
          <ac:picMkLst>
            <pc:docMk/>
            <pc:sldMk cId="193406635" sldId="331"/>
            <ac:picMk id="9" creationId="{B32D1E0D-0370-1DF8-DB9A-8529DB27A399}"/>
          </ac:picMkLst>
        </pc:picChg>
      </pc:sldChg>
      <pc:sldChg chg="modSp add mod ord">
        <pc:chgData name="Louis Henderson" userId="cf3b0dec-cd42-4b8e-b4f6-7943b438188d" providerId="ADAL" clId="{C2E812CA-D790-4791-B39D-BCCF194FFC8F}" dt="2024-06-30T15:18:46.678" v="9451" actId="20577"/>
        <pc:sldMkLst>
          <pc:docMk/>
          <pc:sldMk cId="3712180638" sldId="332"/>
        </pc:sldMkLst>
        <pc:spChg chg="mod">
          <ac:chgData name="Louis Henderson" userId="cf3b0dec-cd42-4b8e-b4f6-7943b438188d" providerId="ADAL" clId="{C2E812CA-D790-4791-B39D-BCCF194FFC8F}" dt="2024-06-30T15:12:45.763" v="8730" actId="20577"/>
          <ac:spMkLst>
            <pc:docMk/>
            <pc:sldMk cId="3712180638" sldId="332"/>
            <ac:spMk id="2" creationId="{89CDDFA3-9340-4A09-0153-4B6857BD7BD3}"/>
          </ac:spMkLst>
        </pc:spChg>
        <pc:spChg chg="mod">
          <ac:chgData name="Louis Henderson" userId="cf3b0dec-cd42-4b8e-b4f6-7943b438188d" providerId="ADAL" clId="{C2E812CA-D790-4791-B39D-BCCF194FFC8F}" dt="2024-06-30T15:18:46.678" v="9451" actId="20577"/>
          <ac:spMkLst>
            <pc:docMk/>
            <pc:sldMk cId="3712180638" sldId="332"/>
            <ac:spMk id="6" creationId="{683C2AEB-2D04-A509-91A1-24B8C3935078}"/>
          </ac:spMkLst>
        </pc:spChg>
      </pc:sldChg>
      <pc:sldChg chg="addSp delSp modSp add mod ord">
        <pc:chgData name="Louis Henderson" userId="cf3b0dec-cd42-4b8e-b4f6-7943b438188d" providerId="ADAL" clId="{C2E812CA-D790-4791-B39D-BCCF194FFC8F}" dt="2024-07-04T13:37:51.985" v="9664" actId="207"/>
        <pc:sldMkLst>
          <pc:docMk/>
          <pc:sldMk cId="2326244697" sldId="333"/>
        </pc:sldMkLst>
        <pc:spChg chg="add del mod">
          <ac:chgData name="Louis Henderson" userId="cf3b0dec-cd42-4b8e-b4f6-7943b438188d" providerId="ADAL" clId="{C2E812CA-D790-4791-B39D-BCCF194FFC8F}" dt="2024-07-04T12:31:39.456" v="9647" actId="22"/>
          <ac:spMkLst>
            <pc:docMk/>
            <pc:sldMk cId="2326244697" sldId="333"/>
            <ac:spMk id="3" creationId="{30AAC3BA-7882-2CE9-0C30-D36A0BCBE8D1}"/>
          </ac:spMkLst>
        </pc:spChg>
        <pc:spChg chg="add mod">
          <ac:chgData name="Louis Henderson" userId="cf3b0dec-cd42-4b8e-b4f6-7943b438188d" providerId="ADAL" clId="{C2E812CA-D790-4791-B39D-BCCF194FFC8F}" dt="2024-07-04T13:37:51.985" v="9664" actId="207"/>
          <ac:spMkLst>
            <pc:docMk/>
            <pc:sldMk cId="2326244697" sldId="333"/>
            <ac:spMk id="8" creationId="{6AD72076-5B92-2538-B516-5BD08C655B5D}"/>
          </ac:spMkLst>
        </pc:spChg>
        <pc:picChg chg="del">
          <ac:chgData name="Louis Henderson" userId="cf3b0dec-cd42-4b8e-b4f6-7943b438188d" providerId="ADAL" clId="{C2E812CA-D790-4791-B39D-BCCF194FFC8F}" dt="2024-07-04T12:31:38.040" v="9646" actId="478"/>
          <ac:picMkLst>
            <pc:docMk/>
            <pc:sldMk cId="2326244697" sldId="333"/>
            <ac:picMk id="6" creationId="{39463C5C-0559-6136-CAC0-6AACA5AC9739}"/>
          </ac:picMkLst>
        </pc:picChg>
        <pc:picChg chg="add mod ord">
          <ac:chgData name="Louis Henderson" userId="cf3b0dec-cd42-4b8e-b4f6-7943b438188d" providerId="ADAL" clId="{C2E812CA-D790-4791-B39D-BCCF194FFC8F}" dt="2024-07-04T12:31:50.025" v="9649" actId="1076"/>
          <ac:picMkLst>
            <pc:docMk/>
            <pc:sldMk cId="2326244697" sldId="333"/>
            <ac:picMk id="7" creationId="{1F0B2870-7780-58D7-E000-9E85884E6692}"/>
          </ac:picMkLst>
        </pc:picChg>
      </pc:sldChg>
      <pc:sldChg chg="addSp delSp modSp add mod">
        <pc:chgData name="Louis Henderson" userId="cf3b0dec-cd42-4b8e-b4f6-7943b438188d" providerId="ADAL" clId="{C2E812CA-D790-4791-B39D-BCCF194FFC8F}" dt="2024-07-04T13:42:15.685" v="9665" actId="14826"/>
        <pc:sldMkLst>
          <pc:docMk/>
          <pc:sldMk cId="640100475" sldId="334"/>
        </pc:sldMkLst>
        <pc:spChg chg="add del mod">
          <ac:chgData name="Louis Henderson" userId="cf3b0dec-cd42-4b8e-b4f6-7943b438188d" providerId="ADAL" clId="{C2E812CA-D790-4791-B39D-BCCF194FFC8F}" dt="2024-07-04T13:36:33.559" v="9654"/>
          <ac:spMkLst>
            <pc:docMk/>
            <pc:sldMk cId="640100475" sldId="334"/>
            <ac:spMk id="3" creationId="{5FD17287-3E70-C594-32A1-4CA83CAC34BD}"/>
          </ac:spMkLst>
        </pc:spChg>
        <pc:picChg chg="add mod">
          <ac:chgData name="Louis Henderson" userId="cf3b0dec-cd42-4b8e-b4f6-7943b438188d" providerId="ADAL" clId="{C2E812CA-D790-4791-B39D-BCCF194FFC8F}" dt="2024-07-04T13:42:15.685" v="9665" actId="14826"/>
          <ac:picMkLst>
            <pc:docMk/>
            <pc:sldMk cId="640100475" sldId="334"/>
            <ac:picMk id="6" creationId="{3B392CDD-2654-DFE8-6138-F3E32F8FFE55}"/>
          </ac:picMkLst>
        </pc:picChg>
        <pc:picChg chg="del">
          <ac:chgData name="Louis Henderson" userId="cf3b0dec-cd42-4b8e-b4f6-7943b438188d" providerId="ADAL" clId="{C2E812CA-D790-4791-B39D-BCCF194FFC8F}" dt="2024-07-04T13:36:33.090" v="9653" actId="478"/>
          <ac:picMkLst>
            <pc:docMk/>
            <pc:sldMk cId="640100475" sldId="334"/>
            <ac:picMk id="7" creationId="{1F0B2870-7780-58D7-E000-9E85884E6692}"/>
          </ac:picMkLst>
        </pc:picChg>
      </pc:sldChg>
      <pc:sldChg chg="modSp add mod ord">
        <pc:chgData name="Louis Henderson" userId="cf3b0dec-cd42-4b8e-b4f6-7943b438188d" providerId="ADAL" clId="{C2E812CA-D790-4791-B39D-BCCF194FFC8F}" dt="2024-07-04T15:50:58.417" v="11447"/>
        <pc:sldMkLst>
          <pc:docMk/>
          <pc:sldMk cId="296149649" sldId="335"/>
        </pc:sldMkLst>
        <pc:spChg chg="mod">
          <ac:chgData name="Louis Henderson" userId="cf3b0dec-cd42-4b8e-b4f6-7943b438188d" providerId="ADAL" clId="{C2E812CA-D790-4791-B39D-BCCF194FFC8F}" dt="2024-07-04T15:50:58.417" v="11447"/>
          <ac:spMkLst>
            <pc:docMk/>
            <pc:sldMk cId="296149649" sldId="335"/>
            <ac:spMk id="2" creationId="{89CDDFA3-9340-4A09-0153-4B6857BD7BD3}"/>
          </ac:spMkLst>
        </pc:spChg>
        <pc:spChg chg="mod">
          <ac:chgData name="Louis Henderson" userId="cf3b0dec-cd42-4b8e-b4f6-7943b438188d" providerId="ADAL" clId="{C2E812CA-D790-4791-B39D-BCCF194FFC8F}" dt="2024-07-04T15:18:15.833" v="10473" actId="20577"/>
          <ac:spMkLst>
            <pc:docMk/>
            <pc:sldMk cId="296149649" sldId="335"/>
            <ac:spMk id="6" creationId="{683C2AEB-2D04-A509-91A1-24B8C3935078}"/>
          </ac:spMkLst>
        </pc:spChg>
      </pc:sldChg>
      <pc:sldChg chg="addSp modSp add mod">
        <pc:chgData name="Louis Henderson" userId="cf3b0dec-cd42-4b8e-b4f6-7943b438188d" providerId="ADAL" clId="{C2E812CA-D790-4791-B39D-BCCF194FFC8F}" dt="2024-07-04T15:50:49.636" v="11446" actId="20577"/>
        <pc:sldMkLst>
          <pc:docMk/>
          <pc:sldMk cId="43684605" sldId="336"/>
        </pc:sldMkLst>
        <pc:spChg chg="mod">
          <ac:chgData name="Louis Henderson" userId="cf3b0dec-cd42-4b8e-b4f6-7943b438188d" providerId="ADAL" clId="{C2E812CA-D790-4791-B39D-BCCF194FFC8F}" dt="2024-07-04T15:50:49.636" v="11446" actId="20577"/>
          <ac:spMkLst>
            <pc:docMk/>
            <pc:sldMk cId="43684605" sldId="336"/>
            <ac:spMk id="2" creationId="{89CDDFA3-9340-4A09-0153-4B6857BD7BD3}"/>
          </ac:spMkLst>
        </pc:spChg>
        <pc:spChg chg="mod">
          <ac:chgData name="Louis Henderson" userId="cf3b0dec-cd42-4b8e-b4f6-7943b438188d" providerId="ADAL" clId="{C2E812CA-D790-4791-B39D-BCCF194FFC8F}" dt="2024-07-04T15:39:16.575" v="10781" actId="115"/>
          <ac:spMkLst>
            <pc:docMk/>
            <pc:sldMk cId="43684605" sldId="336"/>
            <ac:spMk id="6" creationId="{683C2AEB-2D04-A509-91A1-24B8C3935078}"/>
          </ac:spMkLst>
        </pc:spChg>
        <pc:picChg chg="add mod">
          <ac:chgData name="Louis Henderson" userId="cf3b0dec-cd42-4b8e-b4f6-7943b438188d" providerId="ADAL" clId="{C2E812CA-D790-4791-B39D-BCCF194FFC8F}" dt="2024-07-04T15:35:14.892" v="10535" actId="1076"/>
          <ac:picMkLst>
            <pc:docMk/>
            <pc:sldMk cId="43684605" sldId="336"/>
            <ac:picMk id="5" creationId="{848A0D3C-A898-0B63-4202-44C5EC363A14}"/>
          </ac:picMkLst>
        </pc:picChg>
      </pc:sldChg>
      <pc:sldChg chg="new del">
        <pc:chgData name="Louis Henderson" userId="cf3b0dec-cd42-4b8e-b4f6-7943b438188d" providerId="ADAL" clId="{C2E812CA-D790-4791-B39D-BCCF194FFC8F}" dt="2024-07-04T15:16:46.744" v="10309" actId="680"/>
        <pc:sldMkLst>
          <pc:docMk/>
          <pc:sldMk cId="538188500" sldId="336"/>
        </pc:sldMkLst>
      </pc:sldChg>
      <pc:sldChg chg="modSp add mod">
        <pc:chgData name="Louis Henderson" userId="cf3b0dec-cd42-4b8e-b4f6-7943b438188d" providerId="ADAL" clId="{C2E812CA-D790-4791-B39D-BCCF194FFC8F}" dt="2024-07-04T15:51:02.361" v="11449"/>
        <pc:sldMkLst>
          <pc:docMk/>
          <pc:sldMk cId="1547144588" sldId="337"/>
        </pc:sldMkLst>
        <pc:spChg chg="mod">
          <ac:chgData name="Louis Henderson" userId="cf3b0dec-cd42-4b8e-b4f6-7943b438188d" providerId="ADAL" clId="{C2E812CA-D790-4791-B39D-BCCF194FFC8F}" dt="2024-07-04T15:51:02.361" v="11449"/>
          <ac:spMkLst>
            <pc:docMk/>
            <pc:sldMk cId="1547144588" sldId="337"/>
            <ac:spMk id="2" creationId="{89CDDFA3-9340-4A09-0153-4B6857BD7BD3}"/>
          </ac:spMkLst>
        </pc:spChg>
        <pc:spChg chg="mod">
          <ac:chgData name="Louis Henderson" userId="cf3b0dec-cd42-4b8e-b4f6-7943b438188d" providerId="ADAL" clId="{C2E812CA-D790-4791-B39D-BCCF194FFC8F}" dt="2024-07-04T15:40:01.649" v="10860" actId="20577"/>
          <ac:spMkLst>
            <pc:docMk/>
            <pc:sldMk cId="1547144588" sldId="337"/>
            <ac:spMk id="6" creationId="{683C2AEB-2D04-A509-91A1-24B8C3935078}"/>
          </ac:spMkLst>
        </pc:spChg>
      </pc:sldChg>
      <pc:sldChg chg="modSp add mod ord">
        <pc:chgData name="Louis Henderson" userId="cf3b0dec-cd42-4b8e-b4f6-7943b438188d" providerId="ADAL" clId="{C2E812CA-D790-4791-B39D-BCCF194FFC8F}" dt="2024-07-04T15:51:07.111" v="11451"/>
        <pc:sldMkLst>
          <pc:docMk/>
          <pc:sldMk cId="2782633528" sldId="338"/>
        </pc:sldMkLst>
        <pc:spChg chg="mod">
          <ac:chgData name="Louis Henderson" userId="cf3b0dec-cd42-4b8e-b4f6-7943b438188d" providerId="ADAL" clId="{C2E812CA-D790-4791-B39D-BCCF194FFC8F}" dt="2024-07-04T15:51:07.111" v="11451"/>
          <ac:spMkLst>
            <pc:docMk/>
            <pc:sldMk cId="2782633528" sldId="338"/>
            <ac:spMk id="2" creationId="{89CDDFA3-9340-4A09-0153-4B6857BD7BD3}"/>
          </ac:spMkLst>
        </pc:spChg>
        <pc:spChg chg="mod">
          <ac:chgData name="Louis Henderson" userId="cf3b0dec-cd42-4b8e-b4f6-7943b438188d" providerId="ADAL" clId="{C2E812CA-D790-4791-B39D-BCCF194FFC8F}" dt="2024-07-04T15:49:47.295" v="11415" actId="20577"/>
          <ac:spMkLst>
            <pc:docMk/>
            <pc:sldMk cId="2782633528" sldId="338"/>
            <ac:spMk id="6" creationId="{683C2AEB-2D04-A509-91A1-24B8C3935078}"/>
          </ac:spMkLst>
        </pc:spChg>
      </pc:sldChg>
    </pc:docChg>
  </pc:docChgLst>
  <pc:docChgLst>
    <pc:chgData name="Louis Henderson" userId="cf3b0dec-cd42-4b8e-b4f6-7943b438188d" providerId="ADAL" clId="{5F1178B0-EDC4-4897-971B-EA90614BB480}"/>
    <pc:docChg chg="undo redo custSel addSld modSld sldOrd">
      <pc:chgData name="Louis Henderson" userId="cf3b0dec-cd42-4b8e-b4f6-7943b438188d" providerId="ADAL" clId="{5F1178B0-EDC4-4897-971B-EA90614BB480}" dt="2024-05-03T12:39:16.470" v="1334" actId="20577"/>
      <pc:docMkLst>
        <pc:docMk/>
      </pc:docMkLst>
      <pc:sldChg chg="modSp mod">
        <pc:chgData name="Louis Henderson" userId="cf3b0dec-cd42-4b8e-b4f6-7943b438188d" providerId="ADAL" clId="{5F1178B0-EDC4-4897-971B-EA90614BB480}" dt="2024-05-02T19:33:10.482" v="14" actId="20577"/>
        <pc:sldMkLst>
          <pc:docMk/>
          <pc:sldMk cId="2382012974" sldId="256"/>
        </pc:sldMkLst>
        <pc:spChg chg="mod">
          <ac:chgData name="Louis Henderson" userId="cf3b0dec-cd42-4b8e-b4f6-7943b438188d" providerId="ADAL" clId="{5F1178B0-EDC4-4897-971B-EA90614BB480}" dt="2024-05-02T19:33:10.482" v="14" actId="20577"/>
          <ac:spMkLst>
            <pc:docMk/>
            <pc:sldMk cId="2382012974" sldId="256"/>
            <ac:spMk id="3" creationId="{E38A2A68-FC1A-942A-46B1-BAADDDC48BB5}"/>
          </ac:spMkLst>
        </pc:spChg>
      </pc:sldChg>
      <pc:sldChg chg="modSp mod">
        <pc:chgData name="Louis Henderson" userId="cf3b0dec-cd42-4b8e-b4f6-7943b438188d" providerId="ADAL" clId="{5F1178B0-EDC4-4897-971B-EA90614BB480}" dt="2024-05-03T12:36:51.823" v="1327" actId="207"/>
        <pc:sldMkLst>
          <pc:docMk/>
          <pc:sldMk cId="2478644733" sldId="257"/>
        </pc:sldMkLst>
        <pc:spChg chg="mod">
          <ac:chgData name="Louis Henderson" userId="cf3b0dec-cd42-4b8e-b4f6-7943b438188d" providerId="ADAL" clId="{5F1178B0-EDC4-4897-971B-EA90614BB480}" dt="2024-05-03T12:36:51.823" v="1327" actId="207"/>
          <ac:spMkLst>
            <pc:docMk/>
            <pc:sldMk cId="2478644733" sldId="257"/>
            <ac:spMk id="3" creationId="{0157071C-8456-A23B-EFA9-A727021DCD9D}"/>
          </ac:spMkLst>
        </pc:spChg>
      </pc:sldChg>
      <pc:sldChg chg="modSp add mod">
        <pc:chgData name="Louis Henderson" userId="cf3b0dec-cd42-4b8e-b4f6-7943b438188d" providerId="ADAL" clId="{5F1178B0-EDC4-4897-971B-EA90614BB480}" dt="2024-05-03T12:36:02.032" v="1321" actId="114"/>
        <pc:sldMkLst>
          <pc:docMk/>
          <pc:sldMk cId="3299474116" sldId="258"/>
        </pc:sldMkLst>
        <pc:spChg chg="mod">
          <ac:chgData name="Louis Henderson" userId="cf3b0dec-cd42-4b8e-b4f6-7943b438188d" providerId="ADAL" clId="{5F1178B0-EDC4-4897-971B-EA90614BB480}" dt="2024-05-03T12:31:12.189" v="1260" actId="20577"/>
          <ac:spMkLst>
            <pc:docMk/>
            <pc:sldMk cId="3299474116" sldId="258"/>
            <ac:spMk id="2" creationId="{89CDDFA3-9340-4A09-0153-4B6857BD7BD3}"/>
          </ac:spMkLst>
        </pc:spChg>
        <pc:spChg chg="mod">
          <ac:chgData name="Louis Henderson" userId="cf3b0dec-cd42-4b8e-b4f6-7943b438188d" providerId="ADAL" clId="{5F1178B0-EDC4-4897-971B-EA90614BB480}" dt="2024-05-03T12:36:02.032" v="1321" actId="114"/>
          <ac:spMkLst>
            <pc:docMk/>
            <pc:sldMk cId="3299474116" sldId="258"/>
            <ac:spMk id="3" creationId="{0157071C-8456-A23B-EFA9-A727021DCD9D}"/>
          </ac:spMkLst>
        </pc:spChg>
      </pc:sldChg>
      <pc:sldChg chg="modSp add mod ord">
        <pc:chgData name="Louis Henderson" userId="cf3b0dec-cd42-4b8e-b4f6-7943b438188d" providerId="ADAL" clId="{5F1178B0-EDC4-4897-971B-EA90614BB480}" dt="2024-05-03T12:31:19.043" v="1274" actId="20577"/>
        <pc:sldMkLst>
          <pc:docMk/>
          <pc:sldMk cId="542085283" sldId="259"/>
        </pc:sldMkLst>
        <pc:spChg chg="mod">
          <ac:chgData name="Louis Henderson" userId="cf3b0dec-cd42-4b8e-b4f6-7943b438188d" providerId="ADAL" clId="{5F1178B0-EDC4-4897-971B-EA90614BB480}" dt="2024-05-03T12:31:19.043" v="1274" actId="20577"/>
          <ac:spMkLst>
            <pc:docMk/>
            <pc:sldMk cId="542085283" sldId="259"/>
            <ac:spMk id="3" creationId="{0157071C-8456-A23B-EFA9-A727021DCD9D}"/>
          </ac:spMkLst>
        </pc:spChg>
      </pc:sldChg>
      <pc:sldChg chg="modSp add mod modAnim">
        <pc:chgData name="Louis Henderson" userId="cf3b0dec-cd42-4b8e-b4f6-7943b438188d" providerId="ADAL" clId="{5F1178B0-EDC4-4897-971B-EA90614BB480}" dt="2024-05-03T12:32:52.640" v="1278"/>
        <pc:sldMkLst>
          <pc:docMk/>
          <pc:sldMk cId="665044212" sldId="260"/>
        </pc:sldMkLst>
        <pc:spChg chg="mod">
          <ac:chgData name="Louis Henderson" userId="cf3b0dec-cd42-4b8e-b4f6-7943b438188d" providerId="ADAL" clId="{5F1178B0-EDC4-4897-971B-EA90614BB480}" dt="2024-05-02T20:00:54.356" v="540" actId="20577"/>
          <ac:spMkLst>
            <pc:docMk/>
            <pc:sldMk cId="665044212" sldId="260"/>
            <ac:spMk id="2" creationId="{89CDDFA3-9340-4A09-0153-4B6857BD7BD3}"/>
          </ac:spMkLst>
        </pc:spChg>
        <pc:spChg chg="mod">
          <ac:chgData name="Louis Henderson" userId="cf3b0dec-cd42-4b8e-b4f6-7943b438188d" providerId="ADAL" clId="{5F1178B0-EDC4-4897-971B-EA90614BB480}" dt="2024-05-03T12:32:39.283" v="1276" actId="207"/>
          <ac:spMkLst>
            <pc:docMk/>
            <pc:sldMk cId="665044212" sldId="260"/>
            <ac:spMk id="3" creationId="{0157071C-8456-A23B-EFA9-A727021DCD9D}"/>
          </ac:spMkLst>
        </pc:spChg>
      </pc:sldChg>
      <pc:sldChg chg="modSp add mod">
        <pc:chgData name="Louis Henderson" userId="cf3b0dec-cd42-4b8e-b4f6-7943b438188d" providerId="ADAL" clId="{5F1178B0-EDC4-4897-971B-EA90614BB480}" dt="2024-05-02T20:03:18.186" v="722" actId="20577"/>
        <pc:sldMkLst>
          <pc:docMk/>
          <pc:sldMk cId="236488593" sldId="261"/>
        </pc:sldMkLst>
        <pc:spChg chg="mod">
          <ac:chgData name="Louis Henderson" userId="cf3b0dec-cd42-4b8e-b4f6-7943b438188d" providerId="ADAL" clId="{5F1178B0-EDC4-4897-971B-EA90614BB480}" dt="2024-05-02T20:03:18.186" v="722" actId="20577"/>
          <ac:spMkLst>
            <pc:docMk/>
            <pc:sldMk cId="236488593" sldId="261"/>
            <ac:spMk id="2" creationId="{89CDDFA3-9340-4A09-0153-4B6857BD7BD3}"/>
          </ac:spMkLst>
        </pc:spChg>
        <pc:spChg chg="mod">
          <ac:chgData name="Louis Henderson" userId="cf3b0dec-cd42-4b8e-b4f6-7943b438188d" providerId="ADAL" clId="{5F1178B0-EDC4-4897-971B-EA90614BB480}" dt="2024-05-02T20:03:12.245" v="713" actId="20577"/>
          <ac:spMkLst>
            <pc:docMk/>
            <pc:sldMk cId="236488593" sldId="261"/>
            <ac:spMk id="3" creationId="{0157071C-8456-A23B-EFA9-A727021DCD9D}"/>
          </ac:spMkLst>
        </pc:spChg>
      </pc:sldChg>
      <pc:sldChg chg="add">
        <pc:chgData name="Louis Henderson" userId="cf3b0dec-cd42-4b8e-b4f6-7943b438188d" providerId="ADAL" clId="{5F1178B0-EDC4-4897-971B-EA90614BB480}" dt="2024-05-03T12:14:45.120" v="1008"/>
        <pc:sldMkLst>
          <pc:docMk/>
          <pc:sldMk cId="4115944857" sldId="262"/>
        </pc:sldMkLst>
      </pc:sldChg>
      <pc:sldChg chg="modSp add mod modAnim">
        <pc:chgData name="Louis Henderson" userId="cf3b0dec-cd42-4b8e-b4f6-7943b438188d" providerId="ADAL" clId="{5F1178B0-EDC4-4897-971B-EA90614BB480}" dt="2024-05-03T12:39:16.470" v="1334" actId="20577"/>
        <pc:sldMkLst>
          <pc:docMk/>
          <pc:sldMk cId="175789221" sldId="263"/>
        </pc:sldMkLst>
        <pc:spChg chg="mod">
          <ac:chgData name="Louis Henderson" userId="cf3b0dec-cd42-4b8e-b4f6-7943b438188d" providerId="ADAL" clId="{5F1178B0-EDC4-4897-971B-EA90614BB480}" dt="2024-05-03T12:33:08.018" v="1302" actId="20577"/>
          <ac:spMkLst>
            <pc:docMk/>
            <pc:sldMk cId="175789221" sldId="263"/>
            <ac:spMk id="2" creationId="{89CDDFA3-9340-4A09-0153-4B6857BD7BD3}"/>
          </ac:spMkLst>
        </pc:spChg>
        <pc:spChg chg="mod">
          <ac:chgData name="Louis Henderson" userId="cf3b0dec-cd42-4b8e-b4f6-7943b438188d" providerId="ADAL" clId="{5F1178B0-EDC4-4897-971B-EA90614BB480}" dt="2024-05-03T12:39:16.470" v="1334" actId="20577"/>
          <ac:spMkLst>
            <pc:docMk/>
            <pc:sldMk cId="175789221" sldId="263"/>
            <ac:spMk id="3" creationId="{0157071C-8456-A23B-EFA9-A727021DCD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9DD7B-7D5D-47D4-AEAE-E2A093951535}" type="datetimeFigureOut">
              <a:rPr lang="en-CA" smtClean="0"/>
              <a:t>2024-07-08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067189-F077-4781-9727-581758DCFB77}" type="slidenum">
              <a:rPr lang="en-CA" smtClean="0"/>
              <a:t>‹#›</a:t>
            </a:fld>
            <a:endParaRPr lang="en-CA"/>
          </a:p>
        </p:txBody>
      </p:sp>
    </p:spTree>
    <p:extLst>
      <p:ext uri="{BB962C8B-B14F-4D97-AF65-F5344CB8AC3E}">
        <p14:creationId xmlns:p14="http://schemas.microsoft.com/office/powerpoint/2010/main" val="4181959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2</a:t>
            </a:fld>
            <a:endParaRPr lang="en-CA"/>
          </a:p>
        </p:txBody>
      </p:sp>
    </p:spTree>
    <p:extLst>
      <p:ext uri="{BB962C8B-B14F-4D97-AF65-F5344CB8AC3E}">
        <p14:creationId xmlns:p14="http://schemas.microsoft.com/office/powerpoint/2010/main" val="3778749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11</a:t>
            </a:fld>
            <a:endParaRPr lang="en-CA"/>
          </a:p>
        </p:txBody>
      </p:sp>
    </p:spTree>
    <p:extLst>
      <p:ext uri="{BB962C8B-B14F-4D97-AF65-F5344CB8AC3E}">
        <p14:creationId xmlns:p14="http://schemas.microsoft.com/office/powerpoint/2010/main" val="2139875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12</a:t>
            </a:fld>
            <a:endParaRPr lang="en-CA"/>
          </a:p>
        </p:txBody>
      </p:sp>
    </p:spTree>
    <p:extLst>
      <p:ext uri="{BB962C8B-B14F-4D97-AF65-F5344CB8AC3E}">
        <p14:creationId xmlns:p14="http://schemas.microsoft.com/office/powerpoint/2010/main" val="2572225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13</a:t>
            </a:fld>
            <a:endParaRPr lang="en-CA"/>
          </a:p>
        </p:txBody>
      </p:sp>
    </p:spTree>
    <p:extLst>
      <p:ext uri="{BB962C8B-B14F-4D97-AF65-F5344CB8AC3E}">
        <p14:creationId xmlns:p14="http://schemas.microsoft.com/office/powerpoint/2010/main" val="183120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14</a:t>
            </a:fld>
            <a:endParaRPr lang="en-CA"/>
          </a:p>
        </p:txBody>
      </p:sp>
    </p:spTree>
    <p:extLst>
      <p:ext uri="{BB962C8B-B14F-4D97-AF65-F5344CB8AC3E}">
        <p14:creationId xmlns:p14="http://schemas.microsoft.com/office/powerpoint/2010/main" val="1506011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15</a:t>
            </a:fld>
            <a:endParaRPr lang="en-CA"/>
          </a:p>
        </p:txBody>
      </p:sp>
    </p:spTree>
    <p:extLst>
      <p:ext uri="{BB962C8B-B14F-4D97-AF65-F5344CB8AC3E}">
        <p14:creationId xmlns:p14="http://schemas.microsoft.com/office/powerpoint/2010/main" val="2922940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16</a:t>
            </a:fld>
            <a:endParaRPr lang="en-CA"/>
          </a:p>
        </p:txBody>
      </p:sp>
    </p:spTree>
    <p:extLst>
      <p:ext uri="{BB962C8B-B14F-4D97-AF65-F5344CB8AC3E}">
        <p14:creationId xmlns:p14="http://schemas.microsoft.com/office/powerpoint/2010/main" val="3123760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17</a:t>
            </a:fld>
            <a:endParaRPr lang="en-CA"/>
          </a:p>
        </p:txBody>
      </p:sp>
    </p:spTree>
    <p:extLst>
      <p:ext uri="{BB962C8B-B14F-4D97-AF65-F5344CB8AC3E}">
        <p14:creationId xmlns:p14="http://schemas.microsoft.com/office/powerpoint/2010/main" val="1299089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18</a:t>
            </a:fld>
            <a:endParaRPr lang="en-CA"/>
          </a:p>
        </p:txBody>
      </p:sp>
    </p:spTree>
    <p:extLst>
      <p:ext uri="{BB962C8B-B14F-4D97-AF65-F5344CB8AC3E}">
        <p14:creationId xmlns:p14="http://schemas.microsoft.com/office/powerpoint/2010/main" val="2328838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19</a:t>
            </a:fld>
            <a:endParaRPr lang="en-CA"/>
          </a:p>
        </p:txBody>
      </p:sp>
    </p:spTree>
    <p:extLst>
      <p:ext uri="{BB962C8B-B14F-4D97-AF65-F5344CB8AC3E}">
        <p14:creationId xmlns:p14="http://schemas.microsoft.com/office/powerpoint/2010/main" val="4888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20</a:t>
            </a:fld>
            <a:endParaRPr lang="en-CA"/>
          </a:p>
        </p:txBody>
      </p:sp>
    </p:spTree>
    <p:extLst>
      <p:ext uri="{BB962C8B-B14F-4D97-AF65-F5344CB8AC3E}">
        <p14:creationId xmlns:p14="http://schemas.microsoft.com/office/powerpoint/2010/main" val="2045942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3</a:t>
            </a:fld>
            <a:endParaRPr lang="en-CA"/>
          </a:p>
        </p:txBody>
      </p:sp>
    </p:spTree>
    <p:extLst>
      <p:ext uri="{BB962C8B-B14F-4D97-AF65-F5344CB8AC3E}">
        <p14:creationId xmlns:p14="http://schemas.microsoft.com/office/powerpoint/2010/main" val="212242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21</a:t>
            </a:fld>
            <a:endParaRPr lang="en-CA"/>
          </a:p>
        </p:txBody>
      </p:sp>
    </p:spTree>
    <p:extLst>
      <p:ext uri="{BB962C8B-B14F-4D97-AF65-F5344CB8AC3E}">
        <p14:creationId xmlns:p14="http://schemas.microsoft.com/office/powerpoint/2010/main" val="62232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22</a:t>
            </a:fld>
            <a:endParaRPr lang="en-CA"/>
          </a:p>
        </p:txBody>
      </p:sp>
    </p:spTree>
    <p:extLst>
      <p:ext uri="{BB962C8B-B14F-4D97-AF65-F5344CB8AC3E}">
        <p14:creationId xmlns:p14="http://schemas.microsoft.com/office/powerpoint/2010/main" val="2871251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23</a:t>
            </a:fld>
            <a:endParaRPr lang="en-CA"/>
          </a:p>
        </p:txBody>
      </p:sp>
    </p:spTree>
    <p:extLst>
      <p:ext uri="{BB962C8B-B14F-4D97-AF65-F5344CB8AC3E}">
        <p14:creationId xmlns:p14="http://schemas.microsoft.com/office/powerpoint/2010/main" val="293089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24</a:t>
            </a:fld>
            <a:endParaRPr lang="en-CA"/>
          </a:p>
        </p:txBody>
      </p:sp>
    </p:spTree>
    <p:extLst>
      <p:ext uri="{BB962C8B-B14F-4D97-AF65-F5344CB8AC3E}">
        <p14:creationId xmlns:p14="http://schemas.microsoft.com/office/powerpoint/2010/main" val="1431405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25</a:t>
            </a:fld>
            <a:endParaRPr lang="en-CA"/>
          </a:p>
        </p:txBody>
      </p:sp>
    </p:spTree>
    <p:extLst>
      <p:ext uri="{BB962C8B-B14F-4D97-AF65-F5344CB8AC3E}">
        <p14:creationId xmlns:p14="http://schemas.microsoft.com/office/powerpoint/2010/main" val="1071851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26</a:t>
            </a:fld>
            <a:endParaRPr lang="en-CA"/>
          </a:p>
        </p:txBody>
      </p:sp>
    </p:spTree>
    <p:extLst>
      <p:ext uri="{BB962C8B-B14F-4D97-AF65-F5344CB8AC3E}">
        <p14:creationId xmlns:p14="http://schemas.microsoft.com/office/powerpoint/2010/main" val="399060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27</a:t>
            </a:fld>
            <a:endParaRPr lang="en-CA"/>
          </a:p>
        </p:txBody>
      </p:sp>
    </p:spTree>
    <p:extLst>
      <p:ext uri="{BB962C8B-B14F-4D97-AF65-F5344CB8AC3E}">
        <p14:creationId xmlns:p14="http://schemas.microsoft.com/office/powerpoint/2010/main" val="1090133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28</a:t>
            </a:fld>
            <a:endParaRPr lang="en-CA"/>
          </a:p>
        </p:txBody>
      </p:sp>
    </p:spTree>
    <p:extLst>
      <p:ext uri="{BB962C8B-B14F-4D97-AF65-F5344CB8AC3E}">
        <p14:creationId xmlns:p14="http://schemas.microsoft.com/office/powerpoint/2010/main" val="891445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29</a:t>
            </a:fld>
            <a:endParaRPr lang="en-CA"/>
          </a:p>
        </p:txBody>
      </p:sp>
    </p:spTree>
    <p:extLst>
      <p:ext uri="{BB962C8B-B14F-4D97-AF65-F5344CB8AC3E}">
        <p14:creationId xmlns:p14="http://schemas.microsoft.com/office/powerpoint/2010/main" val="1062023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30</a:t>
            </a:fld>
            <a:endParaRPr lang="en-CA"/>
          </a:p>
        </p:txBody>
      </p:sp>
    </p:spTree>
    <p:extLst>
      <p:ext uri="{BB962C8B-B14F-4D97-AF65-F5344CB8AC3E}">
        <p14:creationId xmlns:p14="http://schemas.microsoft.com/office/powerpoint/2010/main" val="46084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4</a:t>
            </a:fld>
            <a:endParaRPr lang="en-CA"/>
          </a:p>
        </p:txBody>
      </p:sp>
    </p:spTree>
    <p:extLst>
      <p:ext uri="{BB962C8B-B14F-4D97-AF65-F5344CB8AC3E}">
        <p14:creationId xmlns:p14="http://schemas.microsoft.com/office/powerpoint/2010/main" val="38124732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31</a:t>
            </a:fld>
            <a:endParaRPr lang="en-CA"/>
          </a:p>
        </p:txBody>
      </p:sp>
    </p:spTree>
    <p:extLst>
      <p:ext uri="{BB962C8B-B14F-4D97-AF65-F5344CB8AC3E}">
        <p14:creationId xmlns:p14="http://schemas.microsoft.com/office/powerpoint/2010/main" val="1909914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32</a:t>
            </a:fld>
            <a:endParaRPr lang="en-CA"/>
          </a:p>
        </p:txBody>
      </p:sp>
    </p:spTree>
    <p:extLst>
      <p:ext uri="{BB962C8B-B14F-4D97-AF65-F5344CB8AC3E}">
        <p14:creationId xmlns:p14="http://schemas.microsoft.com/office/powerpoint/2010/main" val="3149190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33</a:t>
            </a:fld>
            <a:endParaRPr lang="en-CA"/>
          </a:p>
        </p:txBody>
      </p:sp>
    </p:spTree>
    <p:extLst>
      <p:ext uri="{BB962C8B-B14F-4D97-AF65-F5344CB8AC3E}">
        <p14:creationId xmlns:p14="http://schemas.microsoft.com/office/powerpoint/2010/main" val="3118006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34</a:t>
            </a:fld>
            <a:endParaRPr lang="en-CA"/>
          </a:p>
        </p:txBody>
      </p:sp>
    </p:spTree>
    <p:extLst>
      <p:ext uri="{BB962C8B-B14F-4D97-AF65-F5344CB8AC3E}">
        <p14:creationId xmlns:p14="http://schemas.microsoft.com/office/powerpoint/2010/main" val="630836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5</a:t>
            </a:fld>
            <a:endParaRPr lang="en-CA"/>
          </a:p>
        </p:txBody>
      </p:sp>
    </p:spTree>
    <p:extLst>
      <p:ext uri="{BB962C8B-B14F-4D97-AF65-F5344CB8AC3E}">
        <p14:creationId xmlns:p14="http://schemas.microsoft.com/office/powerpoint/2010/main" val="4163461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6</a:t>
            </a:fld>
            <a:endParaRPr lang="en-CA"/>
          </a:p>
        </p:txBody>
      </p:sp>
    </p:spTree>
    <p:extLst>
      <p:ext uri="{BB962C8B-B14F-4D97-AF65-F5344CB8AC3E}">
        <p14:creationId xmlns:p14="http://schemas.microsoft.com/office/powerpoint/2010/main" val="1693191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7</a:t>
            </a:fld>
            <a:endParaRPr lang="en-CA"/>
          </a:p>
        </p:txBody>
      </p:sp>
    </p:spTree>
    <p:extLst>
      <p:ext uri="{BB962C8B-B14F-4D97-AF65-F5344CB8AC3E}">
        <p14:creationId xmlns:p14="http://schemas.microsoft.com/office/powerpoint/2010/main" val="3672500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8</a:t>
            </a:fld>
            <a:endParaRPr lang="en-CA"/>
          </a:p>
        </p:txBody>
      </p:sp>
    </p:spTree>
    <p:extLst>
      <p:ext uri="{BB962C8B-B14F-4D97-AF65-F5344CB8AC3E}">
        <p14:creationId xmlns:p14="http://schemas.microsoft.com/office/powerpoint/2010/main" val="1411670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9</a:t>
            </a:fld>
            <a:endParaRPr lang="en-CA"/>
          </a:p>
        </p:txBody>
      </p:sp>
    </p:spTree>
    <p:extLst>
      <p:ext uri="{BB962C8B-B14F-4D97-AF65-F5344CB8AC3E}">
        <p14:creationId xmlns:p14="http://schemas.microsoft.com/office/powerpoint/2010/main" val="678317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067189-F077-4781-9727-581758DCFB77}" type="slidenum">
              <a:rPr lang="en-CA" smtClean="0"/>
              <a:t>10</a:t>
            </a:fld>
            <a:endParaRPr lang="en-CA"/>
          </a:p>
        </p:txBody>
      </p:sp>
    </p:spTree>
    <p:extLst>
      <p:ext uri="{BB962C8B-B14F-4D97-AF65-F5344CB8AC3E}">
        <p14:creationId xmlns:p14="http://schemas.microsoft.com/office/powerpoint/2010/main" val="316527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2181-5277-FBFF-1FBA-61B7F6D58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433D23F-EEA1-E5EF-B08A-0C30E164AA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8B930FA-E73B-5AC2-3346-927BD6B781F0}"/>
              </a:ext>
            </a:extLst>
          </p:cNvPr>
          <p:cNvSpPr>
            <a:spLocks noGrp="1"/>
          </p:cNvSpPr>
          <p:nvPr>
            <p:ph type="dt" sz="half" idx="10"/>
          </p:nvPr>
        </p:nvSpPr>
        <p:spPr/>
        <p:txBody>
          <a:bodyPr/>
          <a:lstStyle/>
          <a:p>
            <a:fld id="{F5A98B69-9C05-4E1A-8645-F195DB94B2C6}" type="datetimeFigureOut">
              <a:rPr lang="en-CA" smtClean="0"/>
              <a:t>2024-07-08</a:t>
            </a:fld>
            <a:endParaRPr lang="en-CA"/>
          </a:p>
        </p:txBody>
      </p:sp>
      <p:sp>
        <p:nvSpPr>
          <p:cNvPr id="5" name="Footer Placeholder 4">
            <a:extLst>
              <a:ext uri="{FF2B5EF4-FFF2-40B4-BE49-F238E27FC236}">
                <a16:creationId xmlns:a16="http://schemas.microsoft.com/office/drawing/2014/main" id="{FCE79B5F-D4AC-508A-82A0-594BD22C925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64F73B5-E827-2545-0A11-0A125AD4F817}"/>
              </a:ext>
            </a:extLst>
          </p:cNvPr>
          <p:cNvSpPr>
            <a:spLocks noGrp="1"/>
          </p:cNvSpPr>
          <p:nvPr>
            <p:ph type="sldNum" sz="quarter" idx="12"/>
          </p:nvPr>
        </p:nvSpPr>
        <p:spPr/>
        <p:txBody>
          <a:bodyPr/>
          <a:lstStyle/>
          <a:p>
            <a:fld id="{AF205245-65D9-4A8C-86AE-4667FF923F3E}" type="slidenum">
              <a:rPr lang="en-CA" smtClean="0"/>
              <a:t>‹#›</a:t>
            </a:fld>
            <a:endParaRPr lang="en-CA"/>
          </a:p>
        </p:txBody>
      </p:sp>
    </p:spTree>
    <p:extLst>
      <p:ext uri="{BB962C8B-B14F-4D97-AF65-F5344CB8AC3E}">
        <p14:creationId xmlns:p14="http://schemas.microsoft.com/office/powerpoint/2010/main" val="31415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AED6-F258-5089-794F-8248D6FE577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83E60EA-8CF8-BBAA-8E56-C355329B34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0F904BF-070C-95B9-C0EF-D7D906ADACAF}"/>
              </a:ext>
            </a:extLst>
          </p:cNvPr>
          <p:cNvSpPr>
            <a:spLocks noGrp="1"/>
          </p:cNvSpPr>
          <p:nvPr>
            <p:ph type="dt" sz="half" idx="10"/>
          </p:nvPr>
        </p:nvSpPr>
        <p:spPr/>
        <p:txBody>
          <a:bodyPr/>
          <a:lstStyle/>
          <a:p>
            <a:fld id="{F5A98B69-9C05-4E1A-8645-F195DB94B2C6}" type="datetimeFigureOut">
              <a:rPr lang="en-CA" smtClean="0"/>
              <a:t>2024-07-08</a:t>
            </a:fld>
            <a:endParaRPr lang="en-CA"/>
          </a:p>
        </p:txBody>
      </p:sp>
      <p:sp>
        <p:nvSpPr>
          <p:cNvPr id="5" name="Footer Placeholder 4">
            <a:extLst>
              <a:ext uri="{FF2B5EF4-FFF2-40B4-BE49-F238E27FC236}">
                <a16:creationId xmlns:a16="http://schemas.microsoft.com/office/drawing/2014/main" id="{7C004840-769A-03EB-AFE6-D85EB85048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1EEF109-4961-C825-665A-9B814C7F7868}"/>
              </a:ext>
            </a:extLst>
          </p:cNvPr>
          <p:cNvSpPr>
            <a:spLocks noGrp="1"/>
          </p:cNvSpPr>
          <p:nvPr>
            <p:ph type="sldNum" sz="quarter" idx="12"/>
          </p:nvPr>
        </p:nvSpPr>
        <p:spPr/>
        <p:txBody>
          <a:bodyPr/>
          <a:lstStyle/>
          <a:p>
            <a:fld id="{AF205245-65D9-4A8C-86AE-4667FF923F3E}" type="slidenum">
              <a:rPr lang="en-CA" smtClean="0"/>
              <a:t>‹#›</a:t>
            </a:fld>
            <a:endParaRPr lang="en-CA"/>
          </a:p>
        </p:txBody>
      </p:sp>
    </p:spTree>
    <p:extLst>
      <p:ext uri="{BB962C8B-B14F-4D97-AF65-F5344CB8AC3E}">
        <p14:creationId xmlns:p14="http://schemas.microsoft.com/office/powerpoint/2010/main" val="2839678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BFECEB-0BD9-F242-2EFD-CF7ED9641F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85C3B58-811E-D202-5162-6425D5BFE0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2E5AE6D-E44B-313E-BADD-5FDBB1231DC6}"/>
              </a:ext>
            </a:extLst>
          </p:cNvPr>
          <p:cNvSpPr>
            <a:spLocks noGrp="1"/>
          </p:cNvSpPr>
          <p:nvPr>
            <p:ph type="dt" sz="half" idx="10"/>
          </p:nvPr>
        </p:nvSpPr>
        <p:spPr/>
        <p:txBody>
          <a:bodyPr/>
          <a:lstStyle/>
          <a:p>
            <a:fld id="{F5A98B69-9C05-4E1A-8645-F195DB94B2C6}" type="datetimeFigureOut">
              <a:rPr lang="en-CA" smtClean="0"/>
              <a:t>2024-07-08</a:t>
            </a:fld>
            <a:endParaRPr lang="en-CA"/>
          </a:p>
        </p:txBody>
      </p:sp>
      <p:sp>
        <p:nvSpPr>
          <p:cNvPr id="5" name="Footer Placeholder 4">
            <a:extLst>
              <a:ext uri="{FF2B5EF4-FFF2-40B4-BE49-F238E27FC236}">
                <a16:creationId xmlns:a16="http://schemas.microsoft.com/office/drawing/2014/main" id="{C1A39C43-89AA-A47E-A20F-6FC96CC9203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E0E66D1-DB68-4AE8-9A7F-57ED8BFE23E2}"/>
              </a:ext>
            </a:extLst>
          </p:cNvPr>
          <p:cNvSpPr>
            <a:spLocks noGrp="1"/>
          </p:cNvSpPr>
          <p:nvPr>
            <p:ph type="sldNum" sz="quarter" idx="12"/>
          </p:nvPr>
        </p:nvSpPr>
        <p:spPr/>
        <p:txBody>
          <a:bodyPr/>
          <a:lstStyle/>
          <a:p>
            <a:fld id="{AF205245-65D9-4A8C-86AE-4667FF923F3E}" type="slidenum">
              <a:rPr lang="en-CA" smtClean="0"/>
              <a:t>‹#›</a:t>
            </a:fld>
            <a:endParaRPr lang="en-CA"/>
          </a:p>
        </p:txBody>
      </p:sp>
    </p:spTree>
    <p:extLst>
      <p:ext uri="{BB962C8B-B14F-4D97-AF65-F5344CB8AC3E}">
        <p14:creationId xmlns:p14="http://schemas.microsoft.com/office/powerpoint/2010/main" val="197375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2A06-7478-2A35-344C-D659A2D5DB7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3FF240F-FB12-1B4B-B2B7-7160CF28A5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6FAC890-C7AA-3567-5DA8-FC2FD9D71390}"/>
              </a:ext>
            </a:extLst>
          </p:cNvPr>
          <p:cNvSpPr>
            <a:spLocks noGrp="1"/>
          </p:cNvSpPr>
          <p:nvPr>
            <p:ph type="dt" sz="half" idx="10"/>
          </p:nvPr>
        </p:nvSpPr>
        <p:spPr/>
        <p:txBody>
          <a:bodyPr/>
          <a:lstStyle/>
          <a:p>
            <a:fld id="{F5A98B69-9C05-4E1A-8645-F195DB94B2C6}" type="datetimeFigureOut">
              <a:rPr lang="en-CA" smtClean="0"/>
              <a:t>2024-07-08</a:t>
            </a:fld>
            <a:endParaRPr lang="en-CA"/>
          </a:p>
        </p:txBody>
      </p:sp>
      <p:sp>
        <p:nvSpPr>
          <p:cNvPr id="5" name="Footer Placeholder 4">
            <a:extLst>
              <a:ext uri="{FF2B5EF4-FFF2-40B4-BE49-F238E27FC236}">
                <a16:creationId xmlns:a16="http://schemas.microsoft.com/office/drawing/2014/main" id="{92490284-1564-7DDA-F6A3-7DAF7C2B2D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A72689-99DD-D16C-2217-8269626C1709}"/>
              </a:ext>
            </a:extLst>
          </p:cNvPr>
          <p:cNvSpPr>
            <a:spLocks noGrp="1"/>
          </p:cNvSpPr>
          <p:nvPr>
            <p:ph type="sldNum" sz="quarter" idx="12"/>
          </p:nvPr>
        </p:nvSpPr>
        <p:spPr/>
        <p:txBody>
          <a:bodyPr/>
          <a:lstStyle/>
          <a:p>
            <a:fld id="{AF205245-65D9-4A8C-86AE-4667FF923F3E}" type="slidenum">
              <a:rPr lang="en-CA" smtClean="0"/>
              <a:t>‹#›</a:t>
            </a:fld>
            <a:endParaRPr lang="en-CA"/>
          </a:p>
        </p:txBody>
      </p:sp>
    </p:spTree>
    <p:extLst>
      <p:ext uri="{BB962C8B-B14F-4D97-AF65-F5344CB8AC3E}">
        <p14:creationId xmlns:p14="http://schemas.microsoft.com/office/powerpoint/2010/main" val="152092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8C5F-4212-1EA6-3FD9-247997924D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71418AD-3C44-6CD8-FD61-BC4F8799B7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1B6FD9-FE1A-35EB-FD43-AB6FA092F271}"/>
              </a:ext>
            </a:extLst>
          </p:cNvPr>
          <p:cNvSpPr>
            <a:spLocks noGrp="1"/>
          </p:cNvSpPr>
          <p:nvPr>
            <p:ph type="dt" sz="half" idx="10"/>
          </p:nvPr>
        </p:nvSpPr>
        <p:spPr/>
        <p:txBody>
          <a:bodyPr/>
          <a:lstStyle/>
          <a:p>
            <a:fld id="{F5A98B69-9C05-4E1A-8645-F195DB94B2C6}" type="datetimeFigureOut">
              <a:rPr lang="en-CA" smtClean="0"/>
              <a:t>2024-07-08</a:t>
            </a:fld>
            <a:endParaRPr lang="en-CA"/>
          </a:p>
        </p:txBody>
      </p:sp>
      <p:sp>
        <p:nvSpPr>
          <p:cNvPr id="5" name="Footer Placeholder 4">
            <a:extLst>
              <a:ext uri="{FF2B5EF4-FFF2-40B4-BE49-F238E27FC236}">
                <a16:creationId xmlns:a16="http://schemas.microsoft.com/office/drawing/2014/main" id="{52F3E34C-D8ED-749D-2033-BFB79914D6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E95CBD6-1BA8-A5FA-2068-9A4E25BB9645}"/>
              </a:ext>
            </a:extLst>
          </p:cNvPr>
          <p:cNvSpPr>
            <a:spLocks noGrp="1"/>
          </p:cNvSpPr>
          <p:nvPr>
            <p:ph type="sldNum" sz="quarter" idx="12"/>
          </p:nvPr>
        </p:nvSpPr>
        <p:spPr/>
        <p:txBody>
          <a:bodyPr/>
          <a:lstStyle/>
          <a:p>
            <a:fld id="{AF205245-65D9-4A8C-86AE-4667FF923F3E}" type="slidenum">
              <a:rPr lang="en-CA" smtClean="0"/>
              <a:t>‹#›</a:t>
            </a:fld>
            <a:endParaRPr lang="en-CA"/>
          </a:p>
        </p:txBody>
      </p:sp>
    </p:spTree>
    <p:extLst>
      <p:ext uri="{BB962C8B-B14F-4D97-AF65-F5344CB8AC3E}">
        <p14:creationId xmlns:p14="http://schemas.microsoft.com/office/powerpoint/2010/main" val="1276000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C909-C621-F8A4-47B4-0CAA8891B48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B707140-0555-33EE-8E85-C459A87345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6E791DE-4763-3A7A-0164-9F9D5D8C4F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7F5D300-28C0-BA83-1249-1E0BF9B8357F}"/>
              </a:ext>
            </a:extLst>
          </p:cNvPr>
          <p:cNvSpPr>
            <a:spLocks noGrp="1"/>
          </p:cNvSpPr>
          <p:nvPr>
            <p:ph type="dt" sz="half" idx="10"/>
          </p:nvPr>
        </p:nvSpPr>
        <p:spPr/>
        <p:txBody>
          <a:bodyPr/>
          <a:lstStyle/>
          <a:p>
            <a:fld id="{F5A98B69-9C05-4E1A-8645-F195DB94B2C6}" type="datetimeFigureOut">
              <a:rPr lang="en-CA" smtClean="0"/>
              <a:t>2024-07-08</a:t>
            </a:fld>
            <a:endParaRPr lang="en-CA"/>
          </a:p>
        </p:txBody>
      </p:sp>
      <p:sp>
        <p:nvSpPr>
          <p:cNvPr id="6" name="Footer Placeholder 5">
            <a:extLst>
              <a:ext uri="{FF2B5EF4-FFF2-40B4-BE49-F238E27FC236}">
                <a16:creationId xmlns:a16="http://schemas.microsoft.com/office/drawing/2014/main" id="{4E2F1423-1C5E-C0B1-DEAD-DD1D0A59671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87E9898-FA44-081F-4B9A-34B86321078E}"/>
              </a:ext>
            </a:extLst>
          </p:cNvPr>
          <p:cNvSpPr>
            <a:spLocks noGrp="1"/>
          </p:cNvSpPr>
          <p:nvPr>
            <p:ph type="sldNum" sz="quarter" idx="12"/>
          </p:nvPr>
        </p:nvSpPr>
        <p:spPr/>
        <p:txBody>
          <a:bodyPr/>
          <a:lstStyle/>
          <a:p>
            <a:fld id="{AF205245-65D9-4A8C-86AE-4667FF923F3E}" type="slidenum">
              <a:rPr lang="en-CA" smtClean="0"/>
              <a:t>‹#›</a:t>
            </a:fld>
            <a:endParaRPr lang="en-CA"/>
          </a:p>
        </p:txBody>
      </p:sp>
    </p:spTree>
    <p:extLst>
      <p:ext uri="{BB962C8B-B14F-4D97-AF65-F5344CB8AC3E}">
        <p14:creationId xmlns:p14="http://schemas.microsoft.com/office/powerpoint/2010/main" val="118569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0966-6E89-28ED-2072-6694F5ECFEB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4D98551-1A1E-4C19-A802-88F43B2BC3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56F459-5020-3E55-E421-E1685B7115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A9CE532-B775-01B9-FA9C-0E34B58F75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C2C1E5-F84C-BE93-0DA7-C9DAD7E68D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FEA5FF9-7D16-722B-01F3-EC3B9DD51795}"/>
              </a:ext>
            </a:extLst>
          </p:cNvPr>
          <p:cNvSpPr>
            <a:spLocks noGrp="1"/>
          </p:cNvSpPr>
          <p:nvPr>
            <p:ph type="dt" sz="half" idx="10"/>
          </p:nvPr>
        </p:nvSpPr>
        <p:spPr/>
        <p:txBody>
          <a:bodyPr/>
          <a:lstStyle/>
          <a:p>
            <a:fld id="{F5A98B69-9C05-4E1A-8645-F195DB94B2C6}" type="datetimeFigureOut">
              <a:rPr lang="en-CA" smtClean="0"/>
              <a:t>2024-07-08</a:t>
            </a:fld>
            <a:endParaRPr lang="en-CA"/>
          </a:p>
        </p:txBody>
      </p:sp>
      <p:sp>
        <p:nvSpPr>
          <p:cNvPr id="8" name="Footer Placeholder 7">
            <a:extLst>
              <a:ext uri="{FF2B5EF4-FFF2-40B4-BE49-F238E27FC236}">
                <a16:creationId xmlns:a16="http://schemas.microsoft.com/office/drawing/2014/main" id="{B0FCECD9-7995-417D-B49F-C34A235D72E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5EAE55A-253B-4A3B-B5C3-3F8EC33F872F}"/>
              </a:ext>
            </a:extLst>
          </p:cNvPr>
          <p:cNvSpPr>
            <a:spLocks noGrp="1"/>
          </p:cNvSpPr>
          <p:nvPr>
            <p:ph type="sldNum" sz="quarter" idx="12"/>
          </p:nvPr>
        </p:nvSpPr>
        <p:spPr/>
        <p:txBody>
          <a:bodyPr/>
          <a:lstStyle/>
          <a:p>
            <a:fld id="{AF205245-65D9-4A8C-86AE-4667FF923F3E}" type="slidenum">
              <a:rPr lang="en-CA" smtClean="0"/>
              <a:t>‹#›</a:t>
            </a:fld>
            <a:endParaRPr lang="en-CA"/>
          </a:p>
        </p:txBody>
      </p:sp>
    </p:spTree>
    <p:extLst>
      <p:ext uri="{BB962C8B-B14F-4D97-AF65-F5344CB8AC3E}">
        <p14:creationId xmlns:p14="http://schemas.microsoft.com/office/powerpoint/2010/main" val="276849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4100-8975-8A8A-CB4C-21109325992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2BB4B12-0671-F1DD-6BE9-B15E9CDB74FF}"/>
              </a:ext>
            </a:extLst>
          </p:cNvPr>
          <p:cNvSpPr>
            <a:spLocks noGrp="1"/>
          </p:cNvSpPr>
          <p:nvPr>
            <p:ph type="dt" sz="half" idx="10"/>
          </p:nvPr>
        </p:nvSpPr>
        <p:spPr/>
        <p:txBody>
          <a:bodyPr/>
          <a:lstStyle/>
          <a:p>
            <a:fld id="{F5A98B69-9C05-4E1A-8645-F195DB94B2C6}" type="datetimeFigureOut">
              <a:rPr lang="en-CA" smtClean="0"/>
              <a:t>2024-07-08</a:t>
            </a:fld>
            <a:endParaRPr lang="en-CA"/>
          </a:p>
        </p:txBody>
      </p:sp>
      <p:sp>
        <p:nvSpPr>
          <p:cNvPr id="4" name="Footer Placeholder 3">
            <a:extLst>
              <a:ext uri="{FF2B5EF4-FFF2-40B4-BE49-F238E27FC236}">
                <a16:creationId xmlns:a16="http://schemas.microsoft.com/office/drawing/2014/main" id="{6B9AF66F-DB91-1A9E-DBC6-522C1BC325E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6A760FF-23D7-FC74-CAB9-CD92672FA576}"/>
              </a:ext>
            </a:extLst>
          </p:cNvPr>
          <p:cNvSpPr>
            <a:spLocks noGrp="1"/>
          </p:cNvSpPr>
          <p:nvPr>
            <p:ph type="sldNum" sz="quarter" idx="12"/>
          </p:nvPr>
        </p:nvSpPr>
        <p:spPr/>
        <p:txBody>
          <a:bodyPr/>
          <a:lstStyle/>
          <a:p>
            <a:fld id="{AF205245-65D9-4A8C-86AE-4667FF923F3E}" type="slidenum">
              <a:rPr lang="en-CA" smtClean="0"/>
              <a:t>‹#›</a:t>
            </a:fld>
            <a:endParaRPr lang="en-CA"/>
          </a:p>
        </p:txBody>
      </p:sp>
    </p:spTree>
    <p:extLst>
      <p:ext uri="{BB962C8B-B14F-4D97-AF65-F5344CB8AC3E}">
        <p14:creationId xmlns:p14="http://schemas.microsoft.com/office/powerpoint/2010/main" val="336753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440763-7B86-6E9F-FDAB-69930A1EA3E3}"/>
              </a:ext>
            </a:extLst>
          </p:cNvPr>
          <p:cNvSpPr>
            <a:spLocks noGrp="1"/>
          </p:cNvSpPr>
          <p:nvPr>
            <p:ph type="dt" sz="half" idx="10"/>
          </p:nvPr>
        </p:nvSpPr>
        <p:spPr/>
        <p:txBody>
          <a:bodyPr/>
          <a:lstStyle/>
          <a:p>
            <a:fld id="{F5A98B69-9C05-4E1A-8645-F195DB94B2C6}" type="datetimeFigureOut">
              <a:rPr lang="en-CA" smtClean="0"/>
              <a:t>2024-07-08</a:t>
            </a:fld>
            <a:endParaRPr lang="en-CA"/>
          </a:p>
        </p:txBody>
      </p:sp>
      <p:sp>
        <p:nvSpPr>
          <p:cNvPr id="3" name="Footer Placeholder 2">
            <a:extLst>
              <a:ext uri="{FF2B5EF4-FFF2-40B4-BE49-F238E27FC236}">
                <a16:creationId xmlns:a16="http://schemas.microsoft.com/office/drawing/2014/main" id="{EA679BAB-BF92-FBA6-030A-5998A037AFB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D0159EA-AE51-88A0-0232-A9A0C2825C59}"/>
              </a:ext>
            </a:extLst>
          </p:cNvPr>
          <p:cNvSpPr>
            <a:spLocks noGrp="1"/>
          </p:cNvSpPr>
          <p:nvPr>
            <p:ph type="sldNum" sz="quarter" idx="12"/>
          </p:nvPr>
        </p:nvSpPr>
        <p:spPr/>
        <p:txBody>
          <a:bodyPr/>
          <a:lstStyle/>
          <a:p>
            <a:fld id="{AF205245-65D9-4A8C-86AE-4667FF923F3E}" type="slidenum">
              <a:rPr lang="en-CA" smtClean="0"/>
              <a:t>‹#›</a:t>
            </a:fld>
            <a:endParaRPr lang="en-CA"/>
          </a:p>
        </p:txBody>
      </p:sp>
    </p:spTree>
    <p:extLst>
      <p:ext uri="{BB962C8B-B14F-4D97-AF65-F5344CB8AC3E}">
        <p14:creationId xmlns:p14="http://schemas.microsoft.com/office/powerpoint/2010/main" val="2653289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7F8E-9CED-99B7-5BE0-109E68C1A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1ADDA67-2223-C6FE-094F-7CB94A704F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27843BC-5BA9-6ED9-3B16-17574915F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B98A3-AF4A-D187-AA47-C0AAA0ECBB74}"/>
              </a:ext>
            </a:extLst>
          </p:cNvPr>
          <p:cNvSpPr>
            <a:spLocks noGrp="1"/>
          </p:cNvSpPr>
          <p:nvPr>
            <p:ph type="dt" sz="half" idx="10"/>
          </p:nvPr>
        </p:nvSpPr>
        <p:spPr/>
        <p:txBody>
          <a:bodyPr/>
          <a:lstStyle/>
          <a:p>
            <a:fld id="{F5A98B69-9C05-4E1A-8645-F195DB94B2C6}" type="datetimeFigureOut">
              <a:rPr lang="en-CA" smtClean="0"/>
              <a:t>2024-07-08</a:t>
            </a:fld>
            <a:endParaRPr lang="en-CA"/>
          </a:p>
        </p:txBody>
      </p:sp>
      <p:sp>
        <p:nvSpPr>
          <p:cNvPr id="6" name="Footer Placeholder 5">
            <a:extLst>
              <a:ext uri="{FF2B5EF4-FFF2-40B4-BE49-F238E27FC236}">
                <a16:creationId xmlns:a16="http://schemas.microsoft.com/office/drawing/2014/main" id="{E12E9064-3121-2C5C-2D4B-1F8D4BF4476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2D79458-BAC1-7E83-FF8B-CD0A7E584A4A}"/>
              </a:ext>
            </a:extLst>
          </p:cNvPr>
          <p:cNvSpPr>
            <a:spLocks noGrp="1"/>
          </p:cNvSpPr>
          <p:nvPr>
            <p:ph type="sldNum" sz="quarter" idx="12"/>
          </p:nvPr>
        </p:nvSpPr>
        <p:spPr/>
        <p:txBody>
          <a:bodyPr/>
          <a:lstStyle/>
          <a:p>
            <a:fld id="{AF205245-65D9-4A8C-86AE-4667FF923F3E}" type="slidenum">
              <a:rPr lang="en-CA" smtClean="0"/>
              <a:t>‹#›</a:t>
            </a:fld>
            <a:endParaRPr lang="en-CA"/>
          </a:p>
        </p:txBody>
      </p:sp>
    </p:spTree>
    <p:extLst>
      <p:ext uri="{BB962C8B-B14F-4D97-AF65-F5344CB8AC3E}">
        <p14:creationId xmlns:p14="http://schemas.microsoft.com/office/powerpoint/2010/main" val="600813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F758-4821-9CB8-E7A3-486037DCC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6ACC97A-AFBA-E69D-588A-84836EC57D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165D447-3968-5743-D6BC-3DBE634D8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2D58D-D458-B9D3-AEED-2E2ECE77B7FF}"/>
              </a:ext>
            </a:extLst>
          </p:cNvPr>
          <p:cNvSpPr>
            <a:spLocks noGrp="1"/>
          </p:cNvSpPr>
          <p:nvPr>
            <p:ph type="dt" sz="half" idx="10"/>
          </p:nvPr>
        </p:nvSpPr>
        <p:spPr/>
        <p:txBody>
          <a:bodyPr/>
          <a:lstStyle/>
          <a:p>
            <a:fld id="{F5A98B69-9C05-4E1A-8645-F195DB94B2C6}" type="datetimeFigureOut">
              <a:rPr lang="en-CA" smtClean="0"/>
              <a:t>2024-07-08</a:t>
            </a:fld>
            <a:endParaRPr lang="en-CA"/>
          </a:p>
        </p:txBody>
      </p:sp>
      <p:sp>
        <p:nvSpPr>
          <p:cNvPr id="6" name="Footer Placeholder 5">
            <a:extLst>
              <a:ext uri="{FF2B5EF4-FFF2-40B4-BE49-F238E27FC236}">
                <a16:creationId xmlns:a16="http://schemas.microsoft.com/office/drawing/2014/main" id="{FEC17D81-4BAC-09A1-2165-CCA05638673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73888DC-886D-C47D-A440-793AFB2F67A6}"/>
              </a:ext>
            </a:extLst>
          </p:cNvPr>
          <p:cNvSpPr>
            <a:spLocks noGrp="1"/>
          </p:cNvSpPr>
          <p:nvPr>
            <p:ph type="sldNum" sz="quarter" idx="12"/>
          </p:nvPr>
        </p:nvSpPr>
        <p:spPr/>
        <p:txBody>
          <a:bodyPr/>
          <a:lstStyle/>
          <a:p>
            <a:fld id="{AF205245-65D9-4A8C-86AE-4667FF923F3E}" type="slidenum">
              <a:rPr lang="en-CA" smtClean="0"/>
              <a:t>‹#›</a:t>
            </a:fld>
            <a:endParaRPr lang="en-CA"/>
          </a:p>
        </p:txBody>
      </p:sp>
    </p:spTree>
    <p:extLst>
      <p:ext uri="{BB962C8B-B14F-4D97-AF65-F5344CB8AC3E}">
        <p14:creationId xmlns:p14="http://schemas.microsoft.com/office/powerpoint/2010/main" val="2868427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62E4A2-BA6D-AB82-3ED5-CCC99D7FC5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779647B-8A76-0BD6-C2CB-D45BCB753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EC3D79C-EAB9-0CA1-F54A-0C40C65A8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98B69-9C05-4E1A-8645-F195DB94B2C6}" type="datetimeFigureOut">
              <a:rPr lang="en-CA" smtClean="0"/>
              <a:t>2024-07-08</a:t>
            </a:fld>
            <a:endParaRPr lang="en-CA"/>
          </a:p>
        </p:txBody>
      </p:sp>
      <p:sp>
        <p:nvSpPr>
          <p:cNvPr id="5" name="Footer Placeholder 4">
            <a:extLst>
              <a:ext uri="{FF2B5EF4-FFF2-40B4-BE49-F238E27FC236}">
                <a16:creationId xmlns:a16="http://schemas.microsoft.com/office/drawing/2014/main" id="{85E0A883-6E26-214D-2E84-C1B2073372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F1C0612-2E9E-EEFA-2F3D-C1A236CA4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05245-65D9-4A8C-86AE-4667FF923F3E}" type="slidenum">
              <a:rPr lang="en-CA" smtClean="0"/>
              <a:t>‹#›</a:t>
            </a:fld>
            <a:endParaRPr lang="en-CA"/>
          </a:p>
        </p:txBody>
      </p:sp>
    </p:spTree>
    <p:extLst>
      <p:ext uri="{BB962C8B-B14F-4D97-AF65-F5344CB8AC3E}">
        <p14:creationId xmlns:p14="http://schemas.microsoft.com/office/powerpoint/2010/main" val="4068084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E37A-C2A0-C89E-14A6-12B8CC87495E}"/>
              </a:ext>
            </a:extLst>
          </p:cNvPr>
          <p:cNvSpPr>
            <a:spLocks noGrp="1"/>
          </p:cNvSpPr>
          <p:nvPr>
            <p:ph type="ctrTitle"/>
          </p:nvPr>
        </p:nvSpPr>
        <p:spPr/>
        <p:txBody>
          <a:bodyPr>
            <a:normAutofit fontScale="90000"/>
          </a:bodyPr>
          <a:lstStyle/>
          <a:p>
            <a:r>
              <a:rPr lang="en-CA" dirty="0">
                <a:latin typeface="Arial" panose="020B0604020202020204" pitchFamily="34" charset="0"/>
                <a:cs typeface="Arial" panose="020B0604020202020204" pitchFamily="34" charset="0"/>
              </a:rPr>
              <a:t>Climbing ahead, falling behind: </a:t>
            </a:r>
            <a:r>
              <a:rPr lang="en-GB" dirty="0">
                <a:latin typeface="Arial" panose="020B0604020202020204" pitchFamily="34" charset="0"/>
                <a:cs typeface="Arial" panose="020B0604020202020204" pitchFamily="34" charset="0"/>
              </a:rPr>
              <a:t>social mobility across time and space</a:t>
            </a:r>
            <a:endParaRPr lang="en-CA"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38A2A68-FC1A-942A-46B1-BAADDDC48BB5}"/>
              </a:ext>
            </a:extLst>
          </p:cNvPr>
          <p:cNvSpPr>
            <a:spLocks noGrp="1"/>
          </p:cNvSpPr>
          <p:nvPr>
            <p:ph type="subTitle" idx="1"/>
          </p:nvPr>
        </p:nvSpPr>
        <p:spPr>
          <a:xfrm>
            <a:off x="1524000" y="4271342"/>
            <a:ext cx="9144000" cy="1655762"/>
          </a:xfrm>
        </p:spPr>
        <p:txBody>
          <a:bodyPr/>
          <a:lstStyle/>
          <a:p>
            <a:r>
              <a:rPr lang="en-CA" sz="1800" dirty="0">
                <a:latin typeface="Arial" panose="020B0604020202020204" pitchFamily="34" charset="0"/>
                <a:ea typeface="Calibri" panose="020F0502020204030204" pitchFamily="34" charset="0"/>
                <a:cs typeface="Arial" panose="020B0604020202020204" pitchFamily="34" charset="0"/>
              </a:rPr>
              <a:t>Week </a:t>
            </a:r>
            <a:r>
              <a:rPr lang="en-DE" sz="1800" dirty="0">
                <a:latin typeface="Arial" panose="020B0604020202020204" pitchFamily="34" charset="0"/>
                <a:ea typeface="Calibri" panose="020F0502020204030204" pitchFamily="34" charset="0"/>
                <a:cs typeface="Arial" panose="020B0604020202020204" pitchFamily="34" charset="0"/>
              </a:rPr>
              <a:t>11</a:t>
            </a:r>
            <a:endParaRPr lang="en-CA" sz="1800" dirty="0">
              <a:latin typeface="Arial" panose="020B0604020202020204" pitchFamily="34" charset="0"/>
              <a:ea typeface="Calibri" panose="020F0502020204030204" pitchFamily="34" charset="0"/>
              <a:cs typeface="Arial" panose="020B0604020202020204" pitchFamily="34" charset="0"/>
            </a:endParaRPr>
          </a:p>
          <a:p>
            <a:r>
              <a:rPr lang="en-DE" sz="1800" dirty="0">
                <a:latin typeface="Arial" panose="020B0604020202020204" pitchFamily="34" charset="0"/>
                <a:cs typeface="Arial" panose="020B0604020202020204" pitchFamily="34" charset="0"/>
              </a:rPr>
              <a:t>July 1</a:t>
            </a:r>
            <a:r>
              <a:rPr lang="en-CA" sz="1800" dirty="0">
                <a:latin typeface="Arial" panose="020B0604020202020204" pitchFamily="34" charset="0"/>
                <a:cs typeface="Arial" panose="020B0604020202020204" pitchFamily="34" charset="0"/>
              </a:rPr>
              <a:t>, 2024</a:t>
            </a:r>
          </a:p>
          <a:p>
            <a:r>
              <a:rPr lang="en-CA" sz="1800" dirty="0">
                <a:latin typeface="Arial" panose="020B0604020202020204" pitchFamily="34" charset="0"/>
                <a:cs typeface="Arial" panose="020B0604020202020204" pitchFamily="34" charset="0"/>
              </a:rPr>
              <a:t>Dr. Louis Henderson</a:t>
            </a:r>
            <a:endParaRPr lang="en-CA" dirty="0">
              <a:latin typeface="Arial" panose="020B0604020202020204" pitchFamily="34" charset="0"/>
              <a:cs typeface="Arial" panose="020B0604020202020204" pitchFamily="34" charset="0"/>
            </a:endParaRPr>
          </a:p>
        </p:txBody>
      </p:sp>
      <p:pic>
        <p:nvPicPr>
          <p:cNvPr id="1026" name="Picture 2" descr="The Eberhard Karls University of Tübingen - The International Agency for  the Prevention of Blindness">
            <a:extLst>
              <a:ext uri="{FF2B5EF4-FFF2-40B4-BE49-F238E27FC236}">
                <a16:creationId xmlns:a16="http://schemas.microsoft.com/office/drawing/2014/main" id="{2C2424D6-255C-67E8-18B8-7711EF10A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012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Stepping back</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p:txBody>
          <a:bodyPr/>
          <a:lstStyle/>
          <a:p>
            <a:r>
              <a:rPr lang="en-CA" dirty="0">
                <a:latin typeface="Arial" panose="020B0604020202020204" pitchFamily="34" charset="0"/>
                <a:cs typeface="Arial" panose="020B0604020202020204" pitchFamily="34" charset="0"/>
              </a:rPr>
              <a:t>Social mobility as measure of “equality of opportunity” does not justify exclusive focus on men</a:t>
            </a:r>
          </a:p>
          <a:p>
            <a:r>
              <a:rPr lang="en-CA" dirty="0">
                <a:latin typeface="Arial" panose="020B0604020202020204" pitchFamily="34" charset="0"/>
                <a:cs typeface="Arial" panose="020B0604020202020204" pitchFamily="34" charset="0"/>
              </a:rPr>
              <a:t>Surely women’s access to opportunity is an integral part of this ideal, within or without marriage</a:t>
            </a:r>
          </a:p>
          <a:p>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419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Women and discrimination</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Vienna_Phil_Audition">
            <a:extLst>
              <a:ext uri="{FF2B5EF4-FFF2-40B4-BE49-F238E27FC236}">
                <a16:creationId xmlns:a16="http://schemas.microsoft.com/office/drawing/2014/main" id="{82C77F17-5AC5-F0D2-4D2B-69BB6688508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355465" y="1825625"/>
            <a:ext cx="348107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92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Women and discrimination</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Vienna_Phil_Audition">
            <a:extLst>
              <a:ext uri="{FF2B5EF4-FFF2-40B4-BE49-F238E27FC236}">
                <a16:creationId xmlns:a16="http://schemas.microsoft.com/office/drawing/2014/main" id="{82C77F17-5AC5-F0D2-4D2B-69BB6688508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312684" y="1825625"/>
            <a:ext cx="3481070"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5">
            <a:extLst>
              <a:ext uri="{FF2B5EF4-FFF2-40B4-BE49-F238E27FC236}">
                <a16:creationId xmlns:a16="http://schemas.microsoft.com/office/drawing/2014/main" id="{3880B5E8-5174-6F63-9ED4-4C336B858A1D}"/>
              </a:ext>
            </a:extLst>
          </p:cNvPr>
          <p:cNvSpPr txBox="1">
            <a:spLocks/>
          </p:cNvSpPr>
          <p:nvPr/>
        </p:nvSpPr>
        <p:spPr>
          <a:xfrm>
            <a:off x="838200" y="1825625"/>
            <a:ext cx="6292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latin typeface="Arial" panose="020B0604020202020204" pitchFamily="34" charset="0"/>
                <a:cs typeface="Arial" panose="020B0604020202020204" pitchFamily="34" charset="0"/>
              </a:rPr>
              <a:t>Women experience discrimination in hiring</a:t>
            </a:r>
          </a:p>
          <a:p>
            <a:r>
              <a:rPr lang="en-CA" dirty="0">
                <a:latin typeface="Arial" panose="020B0604020202020204" pitchFamily="34" charset="0"/>
                <a:cs typeface="Arial" panose="020B0604020202020204" pitchFamily="34" charset="0"/>
              </a:rPr>
              <a:t>Famous study (Goldin and Rouse 2000) of introduction of blind auditions in U.S. orchestras</a:t>
            </a:r>
          </a:p>
        </p:txBody>
      </p:sp>
    </p:spTree>
    <p:extLst>
      <p:ext uri="{BB962C8B-B14F-4D97-AF65-F5344CB8AC3E}">
        <p14:creationId xmlns:p14="http://schemas.microsoft.com/office/powerpoint/2010/main" val="2564987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A9302A-4E26-BB4D-7A11-F5AD7FAE69D6}"/>
              </a:ext>
            </a:extLst>
          </p:cNvPr>
          <p:cNvPicPr>
            <a:picLocks noChangeAspect="1"/>
          </p:cNvPicPr>
          <p:nvPr/>
        </p:nvPicPr>
        <p:blipFill>
          <a:blip r:embed="rId3"/>
          <a:stretch>
            <a:fillRect/>
          </a:stretch>
        </p:blipFill>
        <p:spPr>
          <a:xfrm>
            <a:off x="7683649" y="948411"/>
            <a:ext cx="4053583" cy="5544464"/>
          </a:xfrm>
          <a:prstGeom prst="rect">
            <a:avLst/>
          </a:prstGeom>
        </p:spPr>
      </p:pic>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Goldin and Rouse (2000)</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5">
            <a:extLst>
              <a:ext uri="{FF2B5EF4-FFF2-40B4-BE49-F238E27FC236}">
                <a16:creationId xmlns:a16="http://schemas.microsoft.com/office/drawing/2014/main" id="{3880B5E8-5174-6F63-9ED4-4C336B858A1D}"/>
              </a:ext>
            </a:extLst>
          </p:cNvPr>
          <p:cNvSpPr txBox="1">
            <a:spLocks/>
          </p:cNvSpPr>
          <p:nvPr/>
        </p:nvSpPr>
        <p:spPr>
          <a:xfrm>
            <a:off x="838200" y="1825625"/>
            <a:ext cx="6292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latin typeface="Arial" panose="020B0604020202020204" pitchFamily="34" charset="0"/>
                <a:cs typeface="Arial" panose="020B0604020202020204" pitchFamily="34" charset="0"/>
              </a:rPr>
              <a:t>Women’s employment in orchestras rose sharply over the 20</a:t>
            </a:r>
            <a:r>
              <a:rPr lang="en-CA" baseline="30000" dirty="0">
                <a:latin typeface="Arial" panose="020B0604020202020204" pitchFamily="34" charset="0"/>
                <a:cs typeface="Arial" panose="020B0604020202020204" pitchFamily="34" charset="0"/>
              </a:rPr>
              <a:t>th</a:t>
            </a:r>
            <a:r>
              <a:rPr lang="en-CA" dirty="0">
                <a:latin typeface="Arial" panose="020B0604020202020204" pitchFamily="34" charset="0"/>
                <a:cs typeface="Arial" panose="020B0604020202020204" pitchFamily="34" charset="0"/>
              </a:rPr>
              <a:t> century</a:t>
            </a:r>
          </a:p>
          <a:p>
            <a:r>
              <a:rPr lang="en-CA" dirty="0">
                <a:latin typeface="Arial" panose="020B0604020202020204" pitchFamily="34" charset="0"/>
                <a:cs typeface="Arial" panose="020B0604020202020204" pitchFamily="34" charset="0"/>
              </a:rPr>
              <a:t>Some orchestras introduced blind auditions during this time, others did not</a:t>
            </a:r>
          </a:p>
          <a:p>
            <a:r>
              <a:rPr lang="en-CA" dirty="0">
                <a:latin typeface="Arial" panose="020B0604020202020204" pitchFamily="34" charset="0"/>
                <a:cs typeface="Arial" panose="020B0604020202020204" pitchFamily="34" charset="0"/>
              </a:rPr>
              <a:t>At the same time, more women graduated from leading music colleges, attitudes shifted</a:t>
            </a:r>
          </a:p>
          <a:p>
            <a:r>
              <a:rPr lang="en-CA" dirty="0">
                <a:latin typeface="Arial" panose="020B0604020202020204" pitchFamily="34" charset="0"/>
                <a:cs typeface="Arial" panose="020B0604020202020204" pitchFamily="34" charset="0"/>
              </a:rPr>
              <a:t>Did blind auditions improve probability of hiring a woman?</a:t>
            </a:r>
          </a:p>
        </p:txBody>
      </p:sp>
    </p:spTree>
    <p:extLst>
      <p:ext uri="{BB962C8B-B14F-4D97-AF65-F5344CB8AC3E}">
        <p14:creationId xmlns:p14="http://schemas.microsoft.com/office/powerpoint/2010/main" val="323376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a:extLst>
              <a:ext uri="{FF2B5EF4-FFF2-40B4-BE49-F238E27FC236}">
                <a16:creationId xmlns:a16="http://schemas.microsoft.com/office/drawing/2014/main" id="{3913E07A-CDBD-27F4-3427-80CAFD72AC68}"/>
              </a:ext>
            </a:extLst>
          </p:cNvPr>
          <p:cNvPicPr>
            <a:picLocks noGrp="1" noChangeAspect="1"/>
          </p:cNvPicPr>
          <p:nvPr>
            <p:ph idx="1"/>
          </p:nvPr>
        </p:nvPicPr>
        <p:blipFill>
          <a:blip r:embed="rId4"/>
          <a:stretch>
            <a:fillRect/>
          </a:stretch>
        </p:blipFill>
        <p:spPr>
          <a:xfrm>
            <a:off x="1614791" y="197102"/>
            <a:ext cx="7626486" cy="6474283"/>
          </a:xfrm>
        </p:spPr>
      </p:pic>
      <p:sp>
        <p:nvSpPr>
          <p:cNvPr id="11" name="Rectangle: Rounded Corners 10">
            <a:extLst>
              <a:ext uri="{FF2B5EF4-FFF2-40B4-BE49-F238E27FC236}">
                <a16:creationId xmlns:a16="http://schemas.microsoft.com/office/drawing/2014/main" id="{07CDB118-A9A9-E075-0235-F3E95E182719}"/>
              </a:ext>
            </a:extLst>
          </p:cNvPr>
          <p:cNvSpPr/>
          <p:nvPr/>
        </p:nvSpPr>
        <p:spPr>
          <a:xfrm>
            <a:off x="3803515" y="1838528"/>
            <a:ext cx="1361872" cy="447472"/>
          </a:xfrm>
          <a:prstGeom prst="roundRect">
            <a:avLst/>
          </a:prstGeom>
          <a:noFill/>
          <a:ln w="28575">
            <a:solidFill>
              <a:srgbClr val="A416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Rounded Corners 11">
            <a:extLst>
              <a:ext uri="{FF2B5EF4-FFF2-40B4-BE49-F238E27FC236}">
                <a16:creationId xmlns:a16="http://schemas.microsoft.com/office/drawing/2014/main" id="{DDADBC3E-50C8-44B2-39D5-1D5DA414CC36}"/>
              </a:ext>
            </a:extLst>
          </p:cNvPr>
          <p:cNvSpPr/>
          <p:nvPr/>
        </p:nvSpPr>
        <p:spPr>
          <a:xfrm>
            <a:off x="5217160" y="1833448"/>
            <a:ext cx="2594907" cy="447472"/>
          </a:xfrm>
          <a:prstGeom prst="roundRect">
            <a:avLst/>
          </a:prstGeom>
          <a:noFill/>
          <a:ln w="28575">
            <a:solidFill>
              <a:srgbClr val="A416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898077B8-1FBA-C987-BF28-8FA4F7D690F4}"/>
              </a:ext>
            </a:extLst>
          </p:cNvPr>
          <p:cNvSpPr/>
          <p:nvPr/>
        </p:nvSpPr>
        <p:spPr>
          <a:xfrm>
            <a:off x="7811635" y="1833448"/>
            <a:ext cx="1361872" cy="447472"/>
          </a:xfrm>
          <a:prstGeom prst="roundRect">
            <a:avLst/>
          </a:prstGeom>
          <a:noFill/>
          <a:ln w="28575">
            <a:solidFill>
              <a:srgbClr val="A416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2478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Women and discrimination</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p:txBody>
          <a:bodyPr/>
          <a:lstStyle/>
          <a:p>
            <a:r>
              <a:rPr lang="en-CA" dirty="0">
                <a:latin typeface="Arial" panose="020B0604020202020204" pitchFamily="34" charset="0"/>
                <a:cs typeface="Arial" panose="020B0604020202020204" pitchFamily="34" charset="0"/>
              </a:rPr>
              <a:t>Orchestra playing requires serious commitment, regular group rehearsals</a:t>
            </a:r>
          </a:p>
          <a:p>
            <a:r>
              <a:rPr lang="en-CA" dirty="0">
                <a:latin typeface="Arial" panose="020B0604020202020204" pitchFamily="34" charset="0"/>
                <a:cs typeface="Arial" panose="020B0604020202020204" pitchFamily="34" charset="0"/>
              </a:rPr>
              <a:t>Objection may be that it is rational for orchestras to not hire women</a:t>
            </a:r>
          </a:p>
          <a:p>
            <a:r>
              <a:rPr lang="en-CA" dirty="0">
                <a:latin typeface="Arial" panose="020B0604020202020204" pitchFamily="34" charset="0"/>
                <a:cs typeface="Arial" panose="020B0604020202020204" pitchFamily="34" charset="0"/>
              </a:rPr>
              <a:t>Men and women do not observably differ on frequency of leaves of absence or their duration</a:t>
            </a:r>
          </a:p>
          <a:p>
            <a:r>
              <a:rPr lang="en-CA" dirty="0">
                <a:latin typeface="Arial" panose="020B0604020202020204" pitchFamily="34" charset="0"/>
                <a:cs typeface="Arial" panose="020B0604020202020204" pitchFamily="34" charset="0"/>
              </a:rPr>
              <a:t>Bias seems clearest explanation</a:t>
            </a:r>
          </a:p>
          <a:p>
            <a:r>
              <a:rPr lang="en-CA" dirty="0">
                <a:latin typeface="Arial" panose="020B0604020202020204" pitchFamily="34" charset="0"/>
                <a:cs typeface="Arial" panose="020B0604020202020204" pitchFamily="34" charset="0"/>
              </a:rPr>
              <a:t>Reducing hiring to only consideration of “ability” eliminates bias, opens opportunity to women</a:t>
            </a:r>
          </a:p>
          <a:p>
            <a:pPr marL="0" indent="0">
              <a:buNone/>
            </a:pP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2334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Women and labour markets over time</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p:txBody>
          <a:bodyPr/>
          <a:lstStyle/>
          <a:p>
            <a:r>
              <a:rPr lang="en-CA" dirty="0">
                <a:latin typeface="Arial" panose="020B0604020202020204" pitchFamily="34" charset="0"/>
                <a:cs typeface="Arial" panose="020B0604020202020204" pitchFamily="34" charset="0"/>
              </a:rPr>
              <a:t>Marital status of women an important determinant of labour market participation</a:t>
            </a:r>
          </a:p>
          <a:p>
            <a:r>
              <a:rPr lang="en-CA" dirty="0">
                <a:latin typeface="Arial" panose="020B0604020202020204" pitchFamily="34" charset="0"/>
                <a:cs typeface="Arial" panose="020B0604020202020204" pitchFamily="34" charset="0"/>
              </a:rPr>
              <a:t>In U.S. early 20</a:t>
            </a:r>
            <a:r>
              <a:rPr lang="en-CA" baseline="30000" dirty="0">
                <a:latin typeface="Arial" panose="020B0604020202020204" pitchFamily="34" charset="0"/>
                <a:cs typeface="Arial" panose="020B0604020202020204" pitchFamily="34" charset="0"/>
              </a:rPr>
              <a:t>th</a:t>
            </a:r>
            <a:r>
              <a:rPr lang="en-CA" dirty="0">
                <a:latin typeface="Arial" panose="020B0604020202020204" pitchFamily="34" charset="0"/>
                <a:cs typeface="Arial" panose="020B0604020202020204" pitchFamily="34" charset="0"/>
              </a:rPr>
              <a:t> century, prevailing expectation was that women would withdraw from labour market to rear children</a:t>
            </a:r>
          </a:p>
          <a:p>
            <a:r>
              <a:rPr lang="en-CA" dirty="0">
                <a:latin typeface="Arial" panose="020B0604020202020204" pitchFamily="34" charset="0"/>
                <a:cs typeface="Arial" panose="020B0604020202020204" pitchFamily="34" charset="0"/>
              </a:rPr>
              <a:t>Significant changes in women’s labour market opportunities and labour supply over time in U.S.</a:t>
            </a:r>
          </a:p>
          <a:p>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995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a:xfrm>
            <a:off x="838199" y="681037"/>
            <a:ext cx="10515600" cy="1325563"/>
          </a:xfrm>
        </p:spPr>
        <p:txBody>
          <a:bodyPr>
            <a:normAutofit/>
          </a:bodyPr>
          <a:lstStyle/>
          <a:p>
            <a:r>
              <a:rPr lang="en-CA" sz="3200" dirty="0">
                <a:latin typeface="Arial" panose="020B0604020202020204" pitchFamily="34" charset="0"/>
                <a:cs typeface="Arial" panose="020B0604020202020204" pitchFamily="34" charset="0"/>
              </a:rPr>
              <a:t>Labour force participation by sex and marital status, U.S., 1890-2004</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2D689272-1143-3C26-2A25-84E335717E18}"/>
              </a:ext>
            </a:extLst>
          </p:cNvPr>
          <p:cNvPicPr>
            <a:picLocks noGrp="1" noChangeAspect="1"/>
          </p:cNvPicPr>
          <p:nvPr>
            <p:ph idx="1"/>
          </p:nvPr>
        </p:nvPicPr>
        <p:blipFill>
          <a:blip r:embed="rId4"/>
          <a:stretch>
            <a:fillRect/>
          </a:stretch>
        </p:blipFill>
        <p:spPr>
          <a:xfrm>
            <a:off x="3154250" y="1825625"/>
            <a:ext cx="5883499" cy="4351338"/>
          </a:xfrm>
        </p:spPr>
      </p:pic>
    </p:spTree>
    <p:extLst>
      <p:ext uri="{BB962C8B-B14F-4D97-AF65-F5344CB8AC3E}">
        <p14:creationId xmlns:p14="http://schemas.microsoft.com/office/powerpoint/2010/main" val="2709280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“Evolutionary” change</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p:txBody>
          <a:bodyPr>
            <a:normAutofit/>
          </a:bodyPr>
          <a:lstStyle/>
          <a:p>
            <a:r>
              <a:rPr lang="en-CA" dirty="0">
                <a:latin typeface="Arial" panose="020B0604020202020204" pitchFamily="34" charset="0"/>
                <a:cs typeface="Arial" panose="020B0604020202020204" pitchFamily="34" charset="0"/>
              </a:rPr>
              <a:t>Claudia Goldin (2006) characterizes change along two dimensions:</a:t>
            </a:r>
          </a:p>
          <a:p>
            <a:pPr lvl="1"/>
            <a:r>
              <a:rPr lang="en-CA" dirty="0">
                <a:latin typeface="Arial" panose="020B0604020202020204" pitchFamily="34" charset="0"/>
                <a:cs typeface="Arial" panose="020B0604020202020204" pitchFamily="34" charset="0"/>
              </a:rPr>
              <a:t>Income effect (-): with greater earnings, households “buy” less market work for wife</a:t>
            </a:r>
          </a:p>
          <a:p>
            <a:pPr lvl="1"/>
            <a:r>
              <a:rPr lang="en-CA" dirty="0">
                <a:latin typeface="Arial" panose="020B0604020202020204" pitchFamily="34" charset="0"/>
                <a:cs typeface="Arial" panose="020B0604020202020204" pitchFamily="34" charset="0"/>
              </a:rPr>
              <a:t>Substitution effect (+): own wage increase leads to greater labour supply, swap market work for home production</a:t>
            </a:r>
          </a:p>
          <a:p>
            <a:r>
              <a:rPr lang="en-CA" dirty="0">
                <a:latin typeface="Arial" panose="020B0604020202020204" pitchFamily="34" charset="0"/>
                <a:cs typeface="Arial" panose="020B0604020202020204" pitchFamily="34" charset="0"/>
              </a:rPr>
              <a:t>Early 20</a:t>
            </a:r>
            <a:r>
              <a:rPr lang="en-CA" baseline="30000" dirty="0">
                <a:latin typeface="Arial" panose="020B0604020202020204" pitchFamily="34" charset="0"/>
                <a:cs typeface="Arial" panose="020B0604020202020204" pitchFamily="34" charset="0"/>
              </a:rPr>
              <a:t>th</a:t>
            </a:r>
            <a:r>
              <a:rPr lang="en-CA" dirty="0">
                <a:latin typeface="Arial" panose="020B0604020202020204" pitchFamily="34" charset="0"/>
                <a:cs typeface="Arial" panose="020B0604020202020204" pitchFamily="34" charset="0"/>
              </a:rPr>
              <a:t> century, income effect dominates. Mothers work to “make shift”, tend to be poorer.</a:t>
            </a:r>
          </a:p>
          <a:p>
            <a:r>
              <a:rPr lang="en-CA" dirty="0">
                <a:latin typeface="Arial" panose="020B0604020202020204" pitchFamily="34" charset="0"/>
                <a:cs typeface="Arial" panose="020B0604020202020204" pitchFamily="34" charset="0"/>
              </a:rPr>
              <a:t>Income effect gradually weakens and substitution effect strengthens</a:t>
            </a:r>
          </a:p>
          <a:p>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9668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1890-1920</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p:txBody>
          <a:bodyPr/>
          <a:lstStyle/>
          <a:p>
            <a:r>
              <a:rPr lang="en-CA" dirty="0">
                <a:latin typeface="Arial" panose="020B0604020202020204" pitchFamily="34" charset="0"/>
                <a:cs typeface="Arial" panose="020B0604020202020204" pitchFamily="34" charset="0"/>
              </a:rPr>
              <a:t>Income effect predominates, therefore inelastic female labour supply.</a:t>
            </a:r>
          </a:p>
          <a:p>
            <a:r>
              <a:rPr lang="en-CA" dirty="0">
                <a:latin typeface="Arial" panose="020B0604020202020204" pitchFamily="34" charset="0"/>
                <a:cs typeface="Arial" panose="020B0604020202020204" pitchFamily="34" charset="0"/>
              </a:rPr>
              <a:t>Increase in female labour supply comes from exogenous outward shifts of supply curve:</a:t>
            </a:r>
          </a:p>
          <a:p>
            <a:pPr lvl="1"/>
            <a:r>
              <a:rPr lang="en-CA" dirty="0">
                <a:latin typeface="Arial" panose="020B0604020202020204" pitchFamily="34" charset="0"/>
                <a:cs typeface="Arial" panose="020B0604020202020204" pitchFamily="34" charset="0"/>
              </a:rPr>
              <a:t>Greater female education</a:t>
            </a:r>
          </a:p>
          <a:p>
            <a:pPr lvl="1"/>
            <a:r>
              <a:rPr lang="en-CA" dirty="0">
                <a:latin typeface="Arial" panose="020B0604020202020204" pitchFamily="34" charset="0"/>
                <a:cs typeface="Arial" panose="020B0604020202020204" pitchFamily="34" charset="0"/>
              </a:rPr>
              <a:t>Decreased fertility</a:t>
            </a:r>
          </a:p>
          <a:p>
            <a:pPr lvl="1"/>
            <a:r>
              <a:rPr lang="en-CA" dirty="0">
                <a:latin typeface="Arial" panose="020B0604020202020204" pitchFamily="34" charset="0"/>
                <a:cs typeface="Arial" panose="020B0604020202020204" pitchFamily="34" charset="0"/>
              </a:rPr>
              <a:t>Structural change leading to increase in “nice” service jobs</a:t>
            </a:r>
          </a:p>
          <a:p>
            <a:pPr lvl="1"/>
            <a:r>
              <a:rPr lang="en-CA" dirty="0">
                <a:latin typeface="Arial" panose="020B0604020202020204" pitchFamily="34" charset="0"/>
                <a:cs typeface="Arial" panose="020B0604020202020204" pitchFamily="34" charset="0"/>
              </a:rPr>
              <a:t>Changes in norms surrounding women’s work</a:t>
            </a:r>
          </a:p>
          <a:p>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643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7071C-8456-A23B-EFA9-A727021DCD9D}"/>
              </a:ext>
            </a:extLst>
          </p:cNvPr>
          <p:cNvSpPr>
            <a:spLocks noGrp="1"/>
          </p:cNvSpPr>
          <p:nvPr>
            <p:ph idx="1"/>
          </p:nvPr>
        </p:nvSpPr>
        <p:spPr/>
        <p:txBody>
          <a:bodyPr>
            <a:normAutofit/>
          </a:bodyPr>
          <a:lstStyle/>
          <a:p>
            <a:pPr marL="0" indent="0" algn="ctr">
              <a:buNone/>
            </a:pPr>
            <a:r>
              <a:rPr lang="en-GB" dirty="0">
                <a:latin typeface="Arial" panose="020B0604020202020204" pitchFamily="34" charset="0"/>
                <a:cs typeface="Arial" panose="020B0604020202020204" pitchFamily="34" charset="0"/>
              </a:rPr>
              <a:t>"Make [women] free, and they will quickly become wise and virtuous, as men become more so; for the improvement must be mutual, or the injustice which one half of the human race are obliged to submit to, retorting on their oppressors, the virtue of men will be worm-eaten by the insect whom he keeps under his feet."</a:t>
            </a:r>
            <a:endParaRPr lang="en-CA" dirty="0">
              <a:latin typeface="Arial" panose="020B0604020202020204" pitchFamily="34" charset="0"/>
              <a:cs typeface="Arial" panose="020B0604020202020204" pitchFamily="34" charset="0"/>
            </a:endParaRPr>
          </a:p>
          <a:p>
            <a:pPr marL="0" indent="0" algn="ctr">
              <a:buNone/>
            </a:pPr>
            <a:r>
              <a:rPr lang="en-CA" dirty="0">
                <a:latin typeface="Arial" panose="020B0604020202020204" pitchFamily="34" charset="0"/>
                <a:cs typeface="Arial" panose="020B0604020202020204" pitchFamily="34" charset="0"/>
              </a:rPr>
              <a:t>Mary Wollstonecraft (1792)</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2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1930-1950</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p:txBody>
          <a:bodyPr/>
          <a:lstStyle/>
          <a:p>
            <a:r>
              <a:rPr lang="en-CA" dirty="0">
                <a:latin typeface="Arial" panose="020B0604020202020204" pitchFamily="34" charset="0"/>
                <a:cs typeface="Arial" panose="020B0604020202020204" pitchFamily="34" charset="0"/>
              </a:rPr>
              <a:t>Process continues. Income effect weakens as married women’s work less stigmatised.</a:t>
            </a:r>
          </a:p>
          <a:p>
            <a:r>
              <a:rPr lang="en-CA" dirty="0">
                <a:latin typeface="Arial" panose="020B0604020202020204" pitchFamily="34" charset="0"/>
                <a:cs typeface="Arial" panose="020B0604020202020204" pitchFamily="34" charset="0"/>
              </a:rPr>
              <a:t>Institutional change eliminates “marriage bar”</a:t>
            </a:r>
          </a:p>
          <a:p>
            <a:r>
              <a:rPr lang="en-CA" dirty="0">
                <a:latin typeface="Arial" panose="020B0604020202020204" pitchFamily="34" charset="0"/>
                <a:cs typeface="Arial" panose="020B0604020202020204" pitchFamily="34" charset="0"/>
              </a:rPr>
              <a:t>Substitution effect:</a:t>
            </a:r>
          </a:p>
          <a:p>
            <a:pPr lvl="1"/>
            <a:r>
              <a:rPr lang="en-CA" dirty="0">
                <a:latin typeface="Arial" panose="020B0604020202020204" pitchFamily="34" charset="0"/>
                <a:cs typeface="Arial" panose="020B0604020202020204" pitchFamily="34" charset="0"/>
              </a:rPr>
              <a:t>Part-time work introduced in 1940s</a:t>
            </a:r>
          </a:p>
          <a:p>
            <a:pPr lvl="1"/>
            <a:r>
              <a:rPr lang="en-CA" dirty="0">
                <a:latin typeface="Arial" panose="020B0604020202020204" pitchFamily="34" charset="0"/>
                <a:cs typeface="Arial" panose="020B0604020202020204" pitchFamily="34" charset="0"/>
              </a:rPr>
              <a:t>Household technologies, refrigerator, washing machine, electricity, running water, etc., reduced women’s reservation wage</a:t>
            </a:r>
          </a:p>
          <a:p>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805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1950s-1970s</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p:txBody>
          <a:bodyPr/>
          <a:lstStyle/>
          <a:p>
            <a:r>
              <a:rPr lang="en-CA" dirty="0">
                <a:latin typeface="Arial" panose="020B0604020202020204" pitchFamily="34" charset="0"/>
                <a:cs typeface="Arial" panose="020B0604020202020204" pitchFamily="34" charset="0"/>
              </a:rPr>
              <a:t>Income effect continues to weaken</a:t>
            </a:r>
          </a:p>
          <a:p>
            <a:r>
              <a:rPr lang="en-CA" dirty="0">
                <a:latin typeface="Arial" panose="020B0604020202020204" pitchFamily="34" charset="0"/>
                <a:cs typeface="Arial" panose="020B0604020202020204" pitchFamily="34" charset="0"/>
              </a:rPr>
              <a:t>Structural change continues</a:t>
            </a:r>
          </a:p>
          <a:p>
            <a:r>
              <a:rPr lang="en-CA" dirty="0">
                <a:latin typeface="Arial" panose="020B0604020202020204" pitchFamily="34" charset="0"/>
                <a:cs typeface="Arial" panose="020B0604020202020204" pitchFamily="34" charset="0"/>
              </a:rPr>
              <a:t>Greater return to education/training for women increases substitution effect</a:t>
            </a:r>
          </a:p>
          <a:p>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9472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“Revolutionary” change, 1970s-</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p:txBody>
          <a:bodyPr/>
          <a:lstStyle/>
          <a:p>
            <a:r>
              <a:rPr lang="en-CA" dirty="0">
                <a:latin typeface="Arial" panose="020B0604020202020204" pitchFamily="34" charset="0"/>
                <a:cs typeface="Arial" panose="020B0604020202020204" pitchFamily="34" charset="0"/>
              </a:rPr>
              <a:t>Starting in 1970s, Goldin points to “revolutionary” change: attitudes, prospects, behaviours.</a:t>
            </a:r>
          </a:p>
          <a:p>
            <a:r>
              <a:rPr lang="en-CA" dirty="0">
                <a:latin typeface="Arial" panose="020B0604020202020204" pitchFamily="34" charset="0"/>
                <a:cs typeface="Arial" panose="020B0604020202020204" pitchFamily="34" charset="0"/>
              </a:rPr>
              <a:t>Women start to define their prospects and identities beyond the family</a:t>
            </a:r>
          </a:p>
          <a:p>
            <a:r>
              <a:rPr lang="en-CA" dirty="0">
                <a:latin typeface="Arial" panose="020B0604020202020204" pitchFamily="34" charset="0"/>
                <a:cs typeface="Arial" panose="020B0604020202020204" pitchFamily="34" charset="0"/>
              </a:rPr>
              <a:t>In partial response to real changes in labour market</a:t>
            </a:r>
          </a:p>
          <a:p>
            <a:r>
              <a:rPr lang="en-CA" dirty="0">
                <a:latin typeface="Arial" panose="020B0604020202020204" pitchFamily="34" charset="0"/>
                <a:cs typeface="Arial" panose="020B0604020202020204" pitchFamily="34" charset="0"/>
              </a:rPr>
              <a:t>Change across many domains</a:t>
            </a:r>
          </a:p>
          <a:p>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5546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a:extLst>
              <a:ext uri="{FF2B5EF4-FFF2-40B4-BE49-F238E27FC236}">
                <a16:creationId xmlns:a16="http://schemas.microsoft.com/office/drawing/2014/main" id="{832A0359-7292-0B81-4BDD-607A43F8E556}"/>
              </a:ext>
            </a:extLst>
          </p:cNvPr>
          <p:cNvPicPr>
            <a:picLocks noGrp="1" noChangeAspect="1"/>
          </p:cNvPicPr>
          <p:nvPr>
            <p:ph idx="1"/>
          </p:nvPr>
        </p:nvPicPr>
        <p:blipFill>
          <a:blip r:embed="rId4"/>
          <a:stretch>
            <a:fillRect/>
          </a:stretch>
        </p:blipFill>
        <p:spPr>
          <a:xfrm>
            <a:off x="2913909" y="485775"/>
            <a:ext cx="6475307" cy="5691188"/>
          </a:xfrm>
        </p:spPr>
      </p:pic>
    </p:spTree>
    <p:extLst>
      <p:ext uri="{BB962C8B-B14F-4D97-AF65-F5344CB8AC3E}">
        <p14:creationId xmlns:p14="http://schemas.microsoft.com/office/powerpoint/2010/main" val="4188995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39463C5C-0559-6136-CAC0-6AACA5AC9739}"/>
              </a:ext>
            </a:extLst>
          </p:cNvPr>
          <p:cNvPicPr>
            <a:picLocks noGrp="1" noChangeAspect="1"/>
          </p:cNvPicPr>
          <p:nvPr>
            <p:ph idx="1"/>
          </p:nvPr>
        </p:nvPicPr>
        <p:blipFill>
          <a:blip r:embed="rId4"/>
          <a:stretch>
            <a:fillRect/>
          </a:stretch>
        </p:blipFill>
        <p:spPr>
          <a:xfrm>
            <a:off x="2847372" y="341420"/>
            <a:ext cx="5015838" cy="6175159"/>
          </a:xfrm>
        </p:spPr>
      </p:pic>
    </p:spTree>
    <p:extLst>
      <p:ext uri="{BB962C8B-B14F-4D97-AF65-F5344CB8AC3E}">
        <p14:creationId xmlns:p14="http://schemas.microsoft.com/office/powerpoint/2010/main" val="664490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41B71E9E-33A7-E205-04D5-0E33F2B9E822}"/>
              </a:ext>
            </a:extLst>
          </p:cNvPr>
          <p:cNvPicPr>
            <a:picLocks noGrp="1" noChangeAspect="1"/>
          </p:cNvPicPr>
          <p:nvPr>
            <p:ph idx="1"/>
          </p:nvPr>
        </p:nvPicPr>
        <p:blipFill>
          <a:blip r:embed="rId4"/>
          <a:stretch>
            <a:fillRect/>
          </a:stretch>
        </p:blipFill>
        <p:spPr>
          <a:xfrm>
            <a:off x="3310709" y="880458"/>
            <a:ext cx="5570582" cy="5097083"/>
          </a:xfrm>
        </p:spPr>
      </p:pic>
    </p:spTree>
    <p:extLst>
      <p:ext uri="{BB962C8B-B14F-4D97-AF65-F5344CB8AC3E}">
        <p14:creationId xmlns:p14="http://schemas.microsoft.com/office/powerpoint/2010/main" val="1498090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5900E79A-E8E0-C626-FBB1-D3BFC323E3A5}"/>
              </a:ext>
            </a:extLst>
          </p:cNvPr>
          <p:cNvPicPr>
            <a:picLocks noGrp="1" noChangeAspect="1"/>
          </p:cNvPicPr>
          <p:nvPr>
            <p:ph idx="1"/>
          </p:nvPr>
        </p:nvPicPr>
        <p:blipFill>
          <a:blip r:embed="rId4"/>
          <a:stretch>
            <a:fillRect/>
          </a:stretch>
        </p:blipFill>
        <p:spPr>
          <a:xfrm>
            <a:off x="3261004" y="828477"/>
            <a:ext cx="5669991" cy="5201046"/>
          </a:xfrm>
        </p:spPr>
      </p:pic>
    </p:spTree>
    <p:extLst>
      <p:ext uri="{BB962C8B-B14F-4D97-AF65-F5344CB8AC3E}">
        <p14:creationId xmlns:p14="http://schemas.microsoft.com/office/powerpoint/2010/main" val="3749986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a:extLst>
              <a:ext uri="{FF2B5EF4-FFF2-40B4-BE49-F238E27FC236}">
                <a16:creationId xmlns:a16="http://schemas.microsoft.com/office/drawing/2014/main" id="{B32D1E0D-0370-1DF8-DB9A-8529DB27A399}"/>
              </a:ext>
            </a:extLst>
          </p:cNvPr>
          <p:cNvPicPr>
            <a:picLocks noGrp="1" noChangeAspect="1"/>
          </p:cNvPicPr>
          <p:nvPr>
            <p:ph idx="1"/>
          </p:nvPr>
        </p:nvPicPr>
        <p:blipFill>
          <a:blip r:embed="rId4"/>
          <a:stretch>
            <a:fillRect/>
          </a:stretch>
        </p:blipFill>
        <p:spPr>
          <a:xfrm>
            <a:off x="3297998" y="972738"/>
            <a:ext cx="5596004" cy="4912524"/>
          </a:xfrm>
        </p:spPr>
      </p:pic>
    </p:spTree>
    <p:extLst>
      <p:ext uri="{BB962C8B-B14F-4D97-AF65-F5344CB8AC3E}">
        <p14:creationId xmlns:p14="http://schemas.microsoft.com/office/powerpoint/2010/main" val="193406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Summary</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p:txBody>
          <a:bodyPr/>
          <a:lstStyle/>
          <a:p>
            <a:r>
              <a:rPr lang="en-CA" dirty="0">
                <a:latin typeface="Arial" panose="020B0604020202020204" pitchFamily="34" charset="0"/>
                <a:cs typeface="Arial" panose="020B0604020202020204" pitchFamily="34" charset="0"/>
              </a:rPr>
              <a:t>Decline in income effect and rise in substitution effect leads more women to participate in labour force</a:t>
            </a:r>
          </a:p>
          <a:p>
            <a:r>
              <a:rPr lang="en-CA" dirty="0">
                <a:latin typeface="Arial" panose="020B0604020202020204" pitchFamily="34" charset="0"/>
                <a:cs typeface="Arial" panose="020B0604020202020204" pitchFamily="34" charset="0"/>
              </a:rPr>
              <a:t>Expectations shift in next generation, who invest in more human capital</a:t>
            </a:r>
          </a:p>
          <a:p>
            <a:r>
              <a:rPr lang="en-CA" dirty="0">
                <a:latin typeface="Arial" panose="020B0604020202020204" pitchFamily="34" charset="0"/>
                <a:cs typeface="Arial" panose="020B0604020202020204" pitchFamily="34" charset="0"/>
              </a:rPr>
              <a:t>Widespread change in behaviour</a:t>
            </a:r>
          </a:p>
          <a:p>
            <a:r>
              <a:rPr lang="en-CA" dirty="0">
                <a:latin typeface="Arial" panose="020B0604020202020204" pitchFamily="34" charset="0"/>
                <a:cs typeface="Arial" panose="020B0604020202020204" pitchFamily="34" charset="0"/>
              </a:rPr>
              <a:t>Over time, American women were less likely to experience the same lives their mothers had lived</a:t>
            </a:r>
          </a:p>
          <a:p>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2180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1F0B2870-7780-58D7-E000-9E85884E6692}"/>
              </a:ext>
            </a:extLst>
          </p:cNvPr>
          <p:cNvPicPr>
            <a:picLocks noGrp="1" noChangeAspect="1"/>
          </p:cNvPicPr>
          <p:nvPr>
            <p:ph idx="1"/>
          </p:nvPr>
        </p:nvPicPr>
        <p:blipFill>
          <a:blip r:embed="rId4"/>
          <a:stretch>
            <a:fillRect/>
          </a:stretch>
        </p:blipFill>
        <p:spPr>
          <a:xfrm>
            <a:off x="3373819" y="1027514"/>
            <a:ext cx="5444361" cy="4802971"/>
          </a:xfrm>
        </p:spPr>
      </p:pic>
      <p:sp>
        <p:nvSpPr>
          <p:cNvPr id="8" name="Rectangle 7">
            <a:extLst>
              <a:ext uri="{FF2B5EF4-FFF2-40B4-BE49-F238E27FC236}">
                <a16:creationId xmlns:a16="http://schemas.microsoft.com/office/drawing/2014/main" id="{6AD72076-5B92-2538-B516-5BD08C655B5D}"/>
              </a:ext>
            </a:extLst>
          </p:cNvPr>
          <p:cNvSpPr/>
          <p:nvPr/>
        </p:nvSpPr>
        <p:spPr>
          <a:xfrm>
            <a:off x="6264613" y="1527243"/>
            <a:ext cx="1468876" cy="2752927"/>
          </a:xfrm>
          <a:prstGeom prst="rect">
            <a:avLst/>
          </a:prstGeom>
          <a:noFill/>
          <a:ln w="28575">
            <a:solidFill>
              <a:srgbClr val="A416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2624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Women and social mobility research</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p:txBody>
          <a:bodyPr/>
          <a:lstStyle/>
          <a:p>
            <a:r>
              <a:rPr lang="en-CA" dirty="0">
                <a:latin typeface="Arial" panose="020B0604020202020204" pitchFamily="34" charset="0"/>
                <a:cs typeface="Arial" panose="020B0604020202020204" pitchFamily="34" charset="0"/>
              </a:rPr>
              <a:t>Study of women frequently omitted from early generation of social mobility research</a:t>
            </a:r>
          </a:p>
          <a:p>
            <a:r>
              <a:rPr lang="en-CA" dirty="0">
                <a:latin typeface="Arial" panose="020B0604020202020204" pitchFamily="34" charset="0"/>
                <a:cs typeface="Arial" panose="020B0604020202020204" pitchFamily="34" charset="0"/>
              </a:rPr>
              <a:t>Justified on basis of “breadwinner” approach</a:t>
            </a:r>
          </a:p>
          <a:p>
            <a:pPr lvl="1"/>
            <a:r>
              <a:rPr lang="en-CA" dirty="0">
                <a:latin typeface="Arial" panose="020B0604020202020204" pitchFamily="34" charset="0"/>
                <a:cs typeface="Arial" panose="020B0604020202020204" pitchFamily="34" charset="0"/>
              </a:rPr>
              <a:t>Assumption women cared for household</a:t>
            </a:r>
          </a:p>
          <a:p>
            <a:pPr lvl="1"/>
            <a:r>
              <a:rPr lang="en-CA" dirty="0">
                <a:latin typeface="Arial" panose="020B0604020202020204" pitchFamily="34" charset="0"/>
                <a:cs typeface="Arial" panose="020B0604020202020204" pitchFamily="34" charset="0"/>
              </a:rPr>
              <a:t>Men primary earners, provide resources for next generation</a:t>
            </a:r>
          </a:p>
          <a:p>
            <a:r>
              <a:rPr lang="en-CA" dirty="0">
                <a:latin typeface="Arial" panose="020B0604020202020204" pitchFamily="34" charset="0"/>
                <a:cs typeface="Arial" panose="020B0604020202020204" pitchFamily="34" charset="0"/>
              </a:rPr>
              <a:t>Methodologically more challenging</a:t>
            </a:r>
          </a:p>
          <a:p>
            <a:pPr lvl="1"/>
            <a:r>
              <a:rPr lang="en-CA" dirty="0">
                <a:latin typeface="Arial" panose="020B0604020202020204" pitchFamily="34" charset="0"/>
                <a:cs typeface="Arial" panose="020B0604020202020204" pitchFamily="34" charset="0"/>
              </a:rPr>
              <a:t>Women change surname upon marriage in many places</a:t>
            </a:r>
          </a:p>
          <a:p>
            <a:pPr lvl="1"/>
            <a:r>
              <a:rPr lang="en-CA" dirty="0">
                <a:latin typeface="Arial" panose="020B0604020202020204" pitchFamily="34" charset="0"/>
                <a:cs typeface="Arial" panose="020B0604020202020204" pitchFamily="34" charset="0"/>
              </a:rPr>
              <a:t>Women’s earnings more irregular, contribution difficult to measure</a:t>
            </a:r>
            <a:endParaRPr lang="en-DE" dirty="0">
              <a:latin typeface="Arial" panose="020B0604020202020204" pitchFamily="34" charset="0"/>
              <a:cs typeface="Arial" panose="020B0604020202020204" pitchFamily="34" charset="0"/>
            </a:endParaRPr>
          </a:p>
          <a:p>
            <a:pPr lvl="1"/>
            <a:r>
              <a:rPr lang="en-DE" dirty="0">
                <a:latin typeface="Arial" panose="020B0604020202020204" pitchFamily="34" charset="0"/>
                <a:cs typeface="Arial" panose="020B0604020202020204" pitchFamily="34" charset="0"/>
              </a:rPr>
              <a:t>Withdrawal from labour force typically modelled as utility-maximizing choice</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4287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3B392CDD-2654-DFE8-6138-F3E32F8FFE55}"/>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1192152" y="732062"/>
            <a:ext cx="7775636" cy="5183757"/>
          </a:xfrm>
        </p:spPr>
      </p:pic>
    </p:spTree>
    <p:extLst>
      <p:ext uri="{BB962C8B-B14F-4D97-AF65-F5344CB8AC3E}">
        <p14:creationId xmlns:p14="http://schemas.microsoft.com/office/powerpoint/2010/main" val="640100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DE" dirty="0">
                <a:latin typeface="Arial" panose="020B0604020202020204" pitchFamily="34" charset="0"/>
                <a:cs typeface="Arial" panose="020B0604020202020204" pitchFamily="34" charset="0"/>
              </a:rPr>
              <a:t>Social reproduction and social mobility</a:t>
            </a:r>
            <a:endParaRPr lang="en-CA" dirty="0">
              <a:latin typeface="Arial" panose="020B0604020202020204" pitchFamily="34" charset="0"/>
              <a:cs typeface="Arial" panose="020B0604020202020204" pitchFamily="34" charset="0"/>
            </a:endParaRP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p:txBody>
          <a:bodyPr/>
          <a:lstStyle/>
          <a:p>
            <a:r>
              <a:rPr lang="en-DE" dirty="0">
                <a:latin typeface="Arial" panose="020B0604020202020204" pitchFamily="34" charset="0"/>
                <a:cs typeface="Arial" panose="020B0604020202020204" pitchFamily="34" charset="0"/>
              </a:rPr>
              <a:t>Does relationship between later marriage and human capital investment imply intergenerational transmission of marriage age?</a:t>
            </a:r>
          </a:p>
          <a:p>
            <a:pPr lvl="1"/>
            <a:r>
              <a:rPr lang="en-DE" dirty="0">
                <a:latin typeface="Arial" panose="020B0604020202020204" pitchFamily="34" charset="0"/>
                <a:cs typeface="Arial" panose="020B0604020202020204" pitchFamily="34" charset="0"/>
              </a:rPr>
              <a:t>Later marriage allows longer period of investment, longer period of return on human capital</a:t>
            </a:r>
          </a:p>
          <a:p>
            <a:r>
              <a:rPr lang="en-DE" dirty="0">
                <a:latin typeface="Arial" panose="020B0604020202020204" pitchFamily="34" charset="0"/>
                <a:cs typeface="Arial" panose="020B0604020202020204" pitchFamily="34" charset="0"/>
              </a:rPr>
              <a:t>Channel from Becker’s “endowed traits” to marriage age?</a:t>
            </a:r>
          </a:p>
          <a:p>
            <a:pPr lvl="1"/>
            <a:r>
              <a:rPr lang="en-DE" dirty="0">
                <a:latin typeface="Arial" panose="020B0604020202020204" pitchFamily="34" charset="0"/>
                <a:cs typeface="Arial" panose="020B0604020202020204" pitchFamily="34" charset="0"/>
              </a:rPr>
              <a:t>Attitudes, social capital, family culture</a:t>
            </a:r>
          </a:p>
          <a:p>
            <a:pPr lvl="1"/>
            <a:r>
              <a:rPr lang="en-DE" dirty="0">
                <a:latin typeface="Arial" panose="020B0604020202020204" pitchFamily="34" charset="0"/>
                <a:cs typeface="Arial" panose="020B0604020202020204" pitchFamily="34" charset="0"/>
              </a:rPr>
              <a:t>Genetic transmission</a:t>
            </a:r>
          </a:p>
          <a:p>
            <a:pPr lvl="1"/>
            <a:endParaRPr lang="en-DE"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149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DE" dirty="0">
                <a:latin typeface="Arial" panose="020B0604020202020204" pitchFamily="34" charset="0"/>
                <a:cs typeface="Arial" panose="020B0604020202020204" pitchFamily="34" charset="0"/>
              </a:rPr>
              <a:t>Social reproduction and social mobility</a:t>
            </a:r>
            <a:endParaRPr lang="en-CA" dirty="0">
              <a:latin typeface="Arial" panose="020B0604020202020204" pitchFamily="34" charset="0"/>
              <a:cs typeface="Arial" panose="020B0604020202020204" pitchFamily="34" charset="0"/>
            </a:endParaRP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a:xfrm>
            <a:off x="838201" y="1825625"/>
            <a:ext cx="4648200" cy="4351338"/>
          </a:xfrm>
        </p:spPr>
        <p:txBody>
          <a:bodyPr>
            <a:normAutofit/>
          </a:bodyPr>
          <a:lstStyle/>
          <a:p>
            <a:r>
              <a:rPr lang="en-DE" dirty="0">
                <a:latin typeface="Arial" panose="020B0604020202020204" pitchFamily="34" charset="0"/>
                <a:cs typeface="Arial" panose="020B0604020202020204" pitchFamily="34" charset="0"/>
              </a:rPr>
              <a:t>Supporting evidence from U.S. </a:t>
            </a:r>
            <a:r>
              <a:rPr lang="en-DE" sz="2000" dirty="0">
                <a:latin typeface="Arial" panose="020B0604020202020204" pitchFamily="34" charset="0"/>
                <a:cs typeface="Arial" panose="020B0604020202020204" pitchFamily="34" charset="0"/>
              </a:rPr>
              <a:t>(Kim 2014)</a:t>
            </a:r>
          </a:p>
          <a:p>
            <a:r>
              <a:rPr lang="en-DE" dirty="0">
                <a:latin typeface="Arial" panose="020B0604020202020204" pitchFamily="34" charset="0"/>
                <a:cs typeface="Arial" panose="020B0604020202020204" pitchFamily="34" charset="0"/>
              </a:rPr>
              <a:t>For </a:t>
            </a:r>
            <a:r>
              <a:rPr lang="en-DE" b="1" u="sng" dirty="0">
                <a:latin typeface="Arial" panose="020B0604020202020204" pitchFamily="34" charset="0"/>
                <a:cs typeface="Arial" panose="020B0604020202020204" pitchFamily="34" charset="0"/>
              </a:rPr>
              <a:t>1950s</a:t>
            </a:r>
            <a:r>
              <a:rPr lang="en-DE" dirty="0">
                <a:latin typeface="Arial" panose="020B0604020202020204" pitchFamily="34" charset="0"/>
                <a:cs typeface="Arial" panose="020B0604020202020204" pitchFamily="34" charset="0"/>
              </a:rPr>
              <a:t>, odds of transition to parenthood decline by 2.0% for sons and 1.0% for daughters with each year increase in Mother’s Age at First Birth (MAFB)</a:t>
            </a:r>
          </a:p>
          <a:p>
            <a:endParaRPr lang="en-DE"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48A0D3C-A898-0B63-4202-44C5EC363A14}"/>
              </a:ext>
            </a:extLst>
          </p:cNvPr>
          <p:cNvPicPr>
            <a:picLocks noChangeAspect="1"/>
          </p:cNvPicPr>
          <p:nvPr/>
        </p:nvPicPr>
        <p:blipFill>
          <a:blip r:embed="rId4"/>
          <a:stretch>
            <a:fillRect/>
          </a:stretch>
        </p:blipFill>
        <p:spPr>
          <a:xfrm>
            <a:off x="5776307" y="1825625"/>
            <a:ext cx="6344357" cy="4142988"/>
          </a:xfrm>
          <a:prstGeom prst="rect">
            <a:avLst/>
          </a:prstGeom>
        </p:spPr>
      </p:pic>
    </p:spTree>
    <p:extLst>
      <p:ext uri="{BB962C8B-B14F-4D97-AF65-F5344CB8AC3E}">
        <p14:creationId xmlns:p14="http://schemas.microsoft.com/office/powerpoint/2010/main" val="43684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DE" dirty="0">
                <a:latin typeface="Arial" panose="020B0604020202020204" pitchFamily="34" charset="0"/>
                <a:cs typeface="Arial" panose="020B0604020202020204" pitchFamily="34" charset="0"/>
              </a:rPr>
              <a:t>Social reproduction and social mobility</a:t>
            </a:r>
            <a:endParaRPr lang="en-CA" dirty="0">
              <a:latin typeface="Arial" panose="020B0604020202020204" pitchFamily="34" charset="0"/>
              <a:cs typeface="Arial" panose="020B0604020202020204" pitchFamily="34" charset="0"/>
            </a:endParaRP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a:xfrm>
            <a:off x="838201" y="1825625"/>
            <a:ext cx="4648200" cy="4351338"/>
          </a:xfrm>
        </p:spPr>
        <p:txBody>
          <a:bodyPr>
            <a:normAutofit/>
          </a:bodyPr>
          <a:lstStyle/>
          <a:p>
            <a:r>
              <a:rPr lang="en-DE" dirty="0">
                <a:latin typeface="Arial" panose="020B0604020202020204" pitchFamily="34" charset="0"/>
                <a:cs typeface="Arial" panose="020B0604020202020204" pitchFamily="34" charset="0"/>
              </a:rPr>
              <a:t>For </a:t>
            </a:r>
            <a:r>
              <a:rPr lang="en-DE" b="1" u="sng" dirty="0">
                <a:latin typeface="Arial" panose="020B0604020202020204" pitchFamily="34" charset="0"/>
                <a:cs typeface="Arial" panose="020B0604020202020204" pitchFamily="34" charset="0"/>
              </a:rPr>
              <a:t>1980s</a:t>
            </a:r>
            <a:r>
              <a:rPr lang="en-DE" dirty="0">
                <a:latin typeface="Arial" panose="020B0604020202020204" pitchFamily="34" charset="0"/>
                <a:cs typeface="Arial" panose="020B0604020202020204" pitchFamily="34" charset="0"/>
              </a:rPr>
              <a:t>, odds of transition to parenthood decline by 4.5% for sons and 5.5% for daughters with each year increase in Mother’s Age at First Birth (MAFB)</a:t>
            </a:r>
          </a:p>
          <a:p>
            <a:r>
              <a:rPr lang="en-DE" dirty="0">
                <a:latin typeface="Arial" panose="020B0604020202020204" pitchFamily="34" charset="0"/>
                <a:cs typeface="Arial" panose="020B0604020202020204" pitchFamily="34" charset="0"/>
              </a:rPr>
              <a:t>Stronger intergenerational association over time</a:t>
            </a:r>
          </a:p>
          <a:p>
            <a:endParaRPr lang="en-DE"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48A0D3C-A898-0B63-4202-44C5EC363A14}"/>
              </a:ext>
            </a:extLst>
          </p:cNvPr>
          <p:cNvPicPr>
            <a:picLocks noChangeAspect="1"/>
          </p:cNvPicPr>
          <p:nvPr/>
        </p:nvPicPr>
        <p:blipFill>
          <a:blip r:embed="rId4"/>
          <a:stretch>
            <a:fillRect/>
          </a:stretch>
        </p:blipFill>
        <p:spPr>
          <a:xfrm>
            <a:off x="5776307" y="1825625"/>
            <a:ext cx="6344357" cy="4142988"/>
          </a:xfrm>
          <a:prstGeom prst="rect">
            <a:avLst/>
          </a:prstGeom>
        </p:spPr>
      </p:pic>
    </p:spTree>
    <p:extLst>
      <p:ext uri="{BB962C8B-B14F-4D97-AF65-F5344CB8AC3E}">
        <p14:creationId xmlns:p14="http://schemas.microsoft.com/office/powerpoint/2010/main" val="1547144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DE" dirty="0">
                <a:latin typeface="Arial" panose="020B0604020202020204" pitchFamily="34" charset="0"/>
                <a:cs typeface="Arial" panose="020B0604020202020204" pitchFamily="34" charset="0"/>
              </a:rPr>
              <a:t>Social reproduction and social mobility</a:t>
            </a:r>
            <a:endParaRPr lang="en-CA" dirty="0">
              <a:latin typeface="Arial" panose="020B0604020202020204" pitchFamily="34" charset="0"/>
              <a:cs typeface="Arial" panose="020B0604020202020204" pitchFamily="34" charset="0"/>
            </a:endParaRP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p:txBody>
          <a:bodyPr/>
          <a:lstStyle/>
          <a:p>
            <a:r>
              <a:rPr lang="en-DE" dirty="0">
                <a:latin typeface="Arial" panose="020B0604020202020204" pitchFamily="34" charset="0"/>
                <a:cs typeface="Arial" panose="020B0604020202020204" pitchFamily="34" charset="0"/>
              </a:rPr>
              <a:t>Much like intergenerational transmission of income, class, there is evidence of an increasing an intergenerational effect in demographic decisions (see also </a:t>
            </a:r>
            <a:r>
              <a:rPr lang="en-DE" dirty="0" err="1">
                <a:latin typeface="Arial" panose="020B0604020202020204" pitchFamily="34" charset="0"/>
                <a:cs typeface="Arial" panose="020B0604020202020204" pitchFamily="34" charset="0"/>
              </a:rPr>
              <a:t>Steenhof</a:t>
            </a:r>
            <a:r>
              <a:rPr lang="en-DE" dirty="0">
                <a:latin typeface="Arial" panose="020B0604020202020204" pitchFamily="34" charset="0"/>
                <a:cs typeface="Arial" panose="020B0604020202020204" pitchFamily="34" charset="0"/>
              </a:rPr>
              <a:t> and </a:t>
            </a:r>
            <a:r>
              <a:rPr lang="en-DE" dirty="0" err="1">
                <a:latin typeface="Arial" panose="020B0604020202020204" pitchFamily="34" charset="0"/>
                <a:cs typeface="Arial" panose="020B0604020202020204" pitchFamily="34" charset="0"/>
              </a:rPr>
              <a:t>Liefbroer</a:t>
            </a:r>
            <a:r>
              <a:rPr lang="en-DE" dirty="0">
                <a:latin typeface="Arial" panose="020B0604020202020204" pitchFamily="34" charset="0"/>
                <a:cs typeface="Arial" panose="020B0604020202020204" pitchFamily="34" charset="0"/>
              </a:rPr>
              <a:t> 2008)</a:t>
            </a:r>
          </a:p>
          <a:p>
            <a:r>
              <a:rPr lang="en-DE" dirty="0">
                <a:latin typeface="Arial" panose="020B0604020202020204" pitchFamily="34" charset="0"/>
                <a:cs typeface="Arial" panose="020B0604020202020204" pitchFamily="34" charset="0"/>
              </a:rPr>
              <a:t>Not fully explained by education, family structure, religion, place, race, or age at menarche</a:t>
            </a:r>
          </a:p>
          <a:p>
            <a:r>
              <a:rPr lang="en-DE" dirty="0">
                <a:latin typeface="Arial" panose="020B0604020202020204" pitchFamily="34" charset="0"/>
                <a:cs typeface="Arial" panose="020B0604020202020204" pitchFamily="34" charset="0"/>
              </a:rPr>
              <a:t>As more opportunities open to women, parental influence on outcomes apparently increases</a:t>
            </a:r>
          </a:p>
          <a:p>
            <a:pPr lvl="1"/>
            <a:endParaRPr lang="en-DE"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2633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a:xfrm>
            <a:off x="838200" y="2766218"/>
            <a:ext cx="10515600" cy="1325563"/>
          </a:xfrm>
        </p:spPr>
        <p:txBody>
          <a:bodyPr/>
          <a:lstStyle/>
          <a:p>
            <a:pPr algn="ctr"/>
            <a:r>
              <a:rPr lang="en-DE" dirty="0">
                <a:latin typeface="Arial" panose="020B0604020202020204" pitchFamily="34" charset="0"/>
                <a:cs typeface="Arial" panose="020B0604020202020204" pitchFamily="34" charset="0"/>
              </a:rPr>
              <a:t>Thank you!</a:t>
            </a:r>
            <a:endParaRPr lang="en-CA" dirty="0">
              <a:latin typeface="Arial" panose="020B0604020202020204" pitchFamily="34" charset="0"/>
              <a:cs typeface="Arial" panose="020B0604020202020204" pitchFamily="34" charset="0"/>
            </a:endParaRP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99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Women’s market income</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p:txBody>
          <a:bodyPr/>
          <a:lstStyle/>
          <a:p>
            <a:r>
              <a:rPr lang="en-CA" dirty="0">
                <a:latin typeface="Arial" panose="020B0604020202020204" pitchFamily="34" charset="0"/>
                <a:cs typeface="Arial" panose="020B0604020202020204" pitchFamily="34" charset="0"/>
              </a:rPr>
              <a:t>These arguments don’t really stand up to critical assessment</a:t>
            </a:r>
          </a:p>
          <a:p>
            <a:r>
              <a:rPr lang="en-DE" dirty="0">
                <a:latin typeface="Arial" panose="020B0604020202020204" pitchFamily="34" charset="0"/>
                <a:cs typeface="Arial" panose="020B0604020202020204" pitchFamily="34" charset="0"/>
              </a:rPr>
              <a:t>Empirically, many</a:t>
            </a:r>
            <a:r>
              <a:rPr lang="en-CA" dirty="0">
                <a:latin typeface="Arial" panose="020B0604020202020204" pitchFamily="34" charset="0"/>
                <a:cs typeface="Arial" panose="020B0604020202020204" pitchFamily="34" charset="0"/>
              </a:rPr>
              <a:t> women worked for pay in the past and continue to do so today</a:t>
            </a:r>
          </a:p>
          <a:p>
            <a:r>
              <a:rPr lang="en-CA" dirty="0">
                <a:latin typeface="Arial" panose="020B0604020202020204" pitchFamily="34" charset="0"/>
                <a:cs typeface="Arial" panose="020B0604020202020204" pitchFamily="34" charset="0"/>
              </a:rPr>
              <a:t>Many women do not marry or form traditional households</a:t>
            </a:r>
            <a:endParaRPr lang="en-DE" dirty="0">
              <a:latin typeface="Arial" panose="020B0604020202020204" pitchFamily="34" charset="0"/>
              <a:cs typeface="Arial" panose="020B0604020202020204" pitchFamily="34" charset="0"/>
            </a:endParaRPr>
          </a:p>
          <a:p>
            <a:r>
              <a:rPr lang="en-DE" dirty="0">
                <a:latin typeface="Arial" panose="020B0604020202020204" pitchFamily="34" charset="0"/>
                <a:cs typeface="Arial" panose="020B0604020202020204" pitchFamily="34" charset="0"/>
              </a:rPr>
              <a:t>Divorce more frequent, single motherhood more frequent</a:t>
            </a:r>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30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Bargaining models of household utility</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p:txBody>
          <a:bodyPr/>
          <a:lstStyle/>
          <a:p>
            <a:r>
              <a:rPr lang="en-CA" dirty="0">
                <a:latin typeface="Arial" panose="020B0604020202020204" pitchFamily="34" charset="0"/>
                <a:cs typeface="Arial" panose="020B0604020202020204" pitchFamily="34" charset="0"/>
              </a:rPr>
              <a:t>Unequal resource distribution plausibly exists within households</a:t>
            </a:r>
          </a:p>
          <a:p>
            <a:r>
              <a:rPr lang="en-CA" dirty="0">
                <a:latin typeface="Arial" panose="020B0604020202020204" pitchFamily="34" charset="0"/>
                <a:cs typeface="Arial" panose="020B0604020202020204" pitchFamily="34" charset="0"/>
              </a:rPr>
              <a:t>Application of game theory to marriage (Lundberg &amp; Pollak 1996) suggests woman’s share of household resources affected by her outside option and control over resources within marriage</a:t>
            </a:r>
          </a:p>
          <a:p>
            <a:r>
              <a:rPr lang="en-CA" dirty="0">
                <a:latin typeface="Arial" panose="020B0604020202020204" pitchFamily="34" charset="0"/>
                <a:cs typeface="Arial" panose="020B0604020202020204" pitchFamily="34" charset="0"/>
              </a:rPr>
              <a:t>Closely related to women’s labour market opportunities</a:t>
            </a:r>
          </a:p>
          <a:p>
            <a:endParaRPr lang="en-CA"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416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Women and social reproduction</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p:txBody>
          <a:bodyPr/>
          <a:lstStyle/>
          <a:p>
            <a:r>
              <a:rPr lang="en-CA" dirty="0">
                <a:latin typeface="Arial" panose="020B0604020202020204" pitchFamily="34" charset="0"/>
                <a:cs typeface="Arial" panose="020B0604020202020204" pitchFamily="34" charset="0"/>
              </a:rPr>
              <a:t>Women’s contribution to the production of next generation’s human capital is clear</a:t>
            </a:r>
          </a:p>
          <a:p>
            <a:r>
              <a:rPr lang="en-CA" dirty="0">
                <a:latin typeface="Arial" panose="020B0604020202020204" pitchFamily="34" charset="0"/>
                <a:cs typeface="Arial" panose="020B0604020202020204" pitchFamily="34" charset="0"/>
              </a:rPr>
              <a:t>Holding total household earnings constant, higher woman’s relative earnings associated with greater spending on children</a:t>
            </a:r>
          </a:p>
          <a:p>
            <a:r>
              <a:rPr lang="en-CA" dirty="0">
                <a:latin typeface="Arial" panose="020B0604020202020204" pitchFamily="34" charset="0"/>
                <a:cs typeface="Arial" panose="020B0604020202020204" pitchFamily="34" charset="0"/>
              </a:rPr>
              <a:t>Resources women contribute to next generation seldom priced by market, nonetheless important</a:t>
            </a:r>
          </a:p>
          <a:p>
            <a:pPr lvl="1"/>
            <a:r>
              <a:rPr lang="en-CA" dirty="0">
                <a:latin typeface="Arial" panose="020B0604020202020204" pitchFamily="34" charset="0"/>
                <a:cs typeface="Arial" panose="020B0604020202020204" pitchFamily="34" charset="0"/>
              </a:rPr>
              <a:t>Arthur Pigou: if a woman chooses to breastfeed her baby, GDP will fall</a:t>
            </a:r>
          </a:p>
        </p:txBody>
      </p:sp>
    </p:spTree>
    <p:extLst>
      <p:ext uri="{BB962C8B-B14F-4D97-AF65-F5344CB8AC3E}">
        <p14:creationId xmlns:p14="http://schemas.microsoft.com/office/powerpoint/2010/main" val="365567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Unpaid care labour</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60E1831-BC0A-F664-1B94-445F198BF1F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443037" y="1981994"/>
            <a:ext cx="9305925" cy="4038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38A0A2-7B19-49CC-0929-04327D6A79D9}"/>
              </a:ext>
            </a:extLst>
          </p:cNvPr>
          <p:cNvSpPr txBox="1"/>
          <p:nvPr/>
        </p:nvSpPr>
        <p:spPr>
          <a:xfrm>
            <a:off x="9727660" y="6366411"/>
            <a:ext cx="1879041" cy="369332"/>
          </a:xfrm>
          <a:prstGeom prst="rect">
            <a:avLst/>
          </a:prstGeom>
          <a:noFill/>
        </p:spPr>
        <p:txBody>
          <a:bodyPr wrap="none" rtlCol="0">
            <a:spAutoFit/>
          </a:bodyPr>
          <a:lstStyle/>
          <a:p>
            <a:r>
              <a:rPr lang="en-CA" dirty="0"/>
              <a:t>(Humphries 2024)</a:t>
            </a:r>
          </a:p>
        </p:txBody>
      </p:sp>
      <p:sp>
        <p:nvSpPr>
          <p:cNvPr id="3" name="Rectangle: Rounded Corners 2">
            <a:extLst>
              <a:ext uri="{FF2B5EF4-FFF2-40B4-BE49-F238E27FC236}">
                <a16:creationId xmlns:a16="http://schemas.microsoft.com/office/drawing/2014/main" id="{341E8C1A-15EA-C1B6-D1E9-89D23E36E49B}"/>
              </a:ext>
            </a:extLst>
          </p:cNvPr>
          <p:cNvSpPr/>
          <p:nvPr/>
        </p:nvSpPr>
        <p:spPr>
          <a:xfrm>
            <a:off x="9533106" y="2957210"/>
            <a:ext cx="797668" cy="2908570"/>
          </a:xfrm>
          <a:prstGeom prst="roundRect">
            <a:avLst/>
          </a:prstGeom>
          <a:noFill/>
          <a:ln w="38100">
            <a:solidFill>
              <a:srgbClr val="A416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2627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Women and social mobility research</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p:txBody>
          <a:bodyPr/>
          <a:lstStyle/>
          <a:p>
            <a:r>
              <a:rPr lang="en-CA" dirty="0">
                <a:latin typeface="Arial" panose="020B0604020202020204" pitchFamily="34" charset="0"/>
                <a:cs typeface="Arial" panose="020B0604020202020204" pitchFamily="34" charset="0"/>
              </a:rPr>
              <a:t>Clear that intergenerational mobility not fully characterised by men’s outcomes or</a:t>
            </a:r>
            <a:r>
              <a:rPr lang="en-DE" dirty="0">
                <a:latin typeface="Arial" panose="020B0604020202020204" pitchFamily="34" charset="0"/>
                <a:cs typeface="Arial" panose="020B0604020202020204" pitchFamily="34" charset="0"/>
              </a:rPr>
              <a:t> men’s</a:t>
            </a:r>
            <a:r>
              <a:rPr lang="en-CA" dirty="0">
                <a:latin typeface="Arial" panose="020B0604020202020204" pitchFamily="34" charset="0"/>
                <a:cs typeface="Arial" panose="020B0604020202020204" pitchFamily="34" charset="0"/>
              </a:rPr>
              <a:t> economic resources</a:t>
            </a:r>
          </a:p>
          <a:p>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4487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FA3-9340-4A09-0153-4B6857BD7BD3}"/>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Women and methodology</a:t>
            </a:r>
          </a:p>
        </p:txBody>
      </p:sp>
      <p:pic>
        <p:nvPicPr>
          <p:cNvPr id="4" name="Picture 2" descr="The Eberhard Karls University of Tübingen - The International Agency for  the Prevention of Blindness">
            <a:extLst>
              <a:ext uri="{FF2B5EF4-FFF2-40B4-BE49-F238E27FC236}">
                <a16:creationId xmlns:a16="http://schemas.microsoft.com/office/drawing/2014/main" id="{9D02885E-AD8E-C978-6789-0A8540E8C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0"/>
            <a:ext cx="2295728" cy="73206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83C2AEB-2D04-A509-91A1-24B8C3935078}"/>
              </a:ext>
            </a:extLst>
          </p:cNvPr>
          <p:cNvSpPr>
            <a:spLocks noGrp="1"/>
          </p:cNvSpPr>
          <p:nvPr>
            <p:ph idx="1"/>
          </p:nvPr>
        </p:nvSpPr>
        <p:spPr/>
        <p:txBody>
          <a:bodyPr/>
          <a:lstStyle/>
          <a:p>
            <a:r>
              <a:rPr lang="en-CA" dirty="0">
                <a:latin typeface="Arial" panose="020B0604020202020204" pitchFamily="34" charset="0"/>
                <a:cs typeface="Arial" panose="020B0604020202020204" pitchFamily="34" charset="0"/>
              </a:rPr>
              <a:t>Methodology should be designed to suit research question, not the other way around</a:t>
            </a:r>
          </a:p>
          <a:p>
            <a:r>
              <a:rPr lang="en-CA" dirty="0">
                <a:latin typeface="Arial" panose="020B0604020202020204" pitchFamily="34" charset="0"/>
                <a:cs typeface="Arial" panose="020B0604020202020204" pitchFamily="34" charset="0"/>
              </a:rPr>
              <a:t>Researchers are developing methodologies to better study women’s social mobility (Thomas 2024; Bailey et al. 2023; Olivetti &amp; </a:t>
            </a:r>
            <a:r>
              <a:rPr lang="en-CA" dirty="0" err="1">
                <a:latin typeface="Arial" panose="020B0604020202020204" pitchFamily="34" charset="0"/>
                <a:cs typeface="Arial" panose="020B0604020202020204" pitchFamily="34" charset="0"/>
              </a:rPr>
              <a:t>Paserman</a:t>
            </a:r>
            <a:r>
              <a:rPr lang="en-CA" dirty="0">
                <a:latin typeface="Arial" panose="020B0604020202020204" pitchFamily="34" charset="0"/>
                <a:cs typeface="Arial" panose="020B0604020202020204" pitchFamily="34" charset="0"/>
              </a:rPr>
              <a:t> 2015)</a:t>
            </a:r>
          </a:p>
          <a:p>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6916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7416</TotalTime>
  <Words>1172</Words>
  <Application>Microsoft Office PowerPoint</Application>
  <PresentationFormat>Widescreen</PresentationFormat>
  <Paragraphs>149</Paragraphs>
  <Slides>35</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Aptos</vt:lpstr>
      <vt:lpstr>Arial</vt:lpstr>
      <vt:lpstr>Calibri</vt:lpstr>
      <vt:lpstr>Calibri Light</vt:lpstr>
      <vt:lpstr>Office Theme</vt:lpstr>
      <vt:lpstr>Climbing ahead, falling behind: social mobility across time and space</vt:lpstr>
      <vt:lpstr>PowerPoint Presentation</vt:lpstr>
      <vt:lpstr>Women and social mobility research</vt:lpstr>
      <vt:lpstr>Women’s market income</vt:lpstr>
      <vt:lpstr>Bargaining models of household utility</vt:lpstr>
      <vt:lpstr>Women and social reproduction</vt:lpstr>
      <vt:lpstr>Unpaid care labour</vt:lpstr>
      <vt:lpstr>Women and social mobility research</vt:lpstr>
      <vt:lpstr>Women and methodology</vt:lpstr>
      <vt:lpstr>Stepping back</vt:lpstr>
      <vt:lpstr>Women and discrimination</vt:lpstr>
      <vt:lpstr>Women and discrimination</vt:lpstr>
      <vt:lpstr>Goldin and Rouse (2000)</vt:lpstr>
      <vt:lpstr>PowerPoint Presentation</vt:lpstr>
      <vt:lpstr>Women and discrimination</vt:lpstr>
      <vt:lpstr>Women and labour markets over time</vt:lpstr>
      <vt:lpstr>Labour force participation by sex and marital status, U.S., 1890-2004</vt:lpstr>
      <vt:lpstr>“Evolutionary” change</vt:lpstr>
      <vt:lpstr>1890-1920</vt:lpstr>
      <vt:lpstr>1930-1950</vt:lpstr>
      <vt:lpstr>1950s-1970s</vt:lpstr>
      <vt:lpstr>“Revolutionary” change, 1970s-</vt:lpstr>
      <vt:lpstr>PowerPoint Presentation</vt:lpstr>
      <vt:lpstr>PowerPoint Presentation</vt:lpstr>
      <vt:lpstr>PowerPoint Presentation</vt:lpstr>
      <vt:lpstr>PowerPoint Presentation</vt:lpstr>
      <vt:lpstr>PowerPoint Presentation</vt:lpstr>
      <vt:lpstr>Summary</vt:lpstr>
      <vt:lpstr>PowerPoint Presentation</vt:lpstr>
      <vt:lpstr>PowerPoint Presentation</vt:lpstr>
      <vt:lpstr>Social reproduction and social mobility</vt:lpstr>
      <vt:lpstr>Social reproduction and social mobility</vt:lpstr>
      <vt:lpstr>Social reproduction and social mobility</vt:lpstr>
      <vt:lpstr>Social reproduction and social mobility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Climbing ahead, falling behind: social mobility across time and space</dc:title>
  <dc:creator>Louis Henderson</dc:creator>
  <cp:lastModifiedBy>Louis Henderson</cp:lastModifiedBy>
  <cp:revision>1</cp:revision>
  <dcterms:created xsi:type="dcterms:W3CDTF">2023-11-28T13:44:50Z</dcterms:created>
  <dcterms:modified xsi:type="dcterms:W3CDTF">2024-07-08T10:41:12Z</dcterms:modified>
</cp:coreProperties>
</file>