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39" r:id="rId3"/>
    <p:sldId id="342" r:id="rId4"/>
    <p:sldId id="266" r:id="rId5"/>
    <p:sldId id="346" r:id="rId6"/>
    <p:sldId id="350" r:id="rId7"/>
    <p:sldId id="338" r:id="rId8"/>
    <p:sldId id="343" r:id="rId9"/>
    <p:sldId id="344" r:id="rId10"/>
    <p:sldId id="345" r:id="rId11"/>
    <p:sldId id="341" r:id="rId12"/>
    <p:sldId id="348" r:id="rId13"/>
    <p:sldId id="347" r:id="rId14"/>
    <p:sldId id="351" r:id="rId15"/>
    <p:sldId id="353" r:id="rId16"/>
    <p:sldId id="352" r:id="rId17"/>
    <p:sldId id="349" r:id="rId18"/>
    <p:sldId id="30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163B"/>
    <a:srgbClr val="BFB79D"/>
    <a:srgbClr val="AB8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311152-FF3B-4017-91A8-7E085C9E6189}" v="45" dt="2024-07-07T09:06:52.9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Henderson" userId="cf3b0dec-cd42-4b8e-b4f6-7943b438188d" providerId="ADAL" clId="{E131A5BB-B796-434D-816A-C18D39C4B945}"/>
    <pc:docChg chg="undo custSel addSld delSld modSld">
      <pc:chgData name="Louis Henderson" userId="cf3b0dec-cd42-4b8e-b4f6-7943b438188d" providerId="ADAL" clId="{E131A5BB-B796-434D-816A-C18D39C4B945}" dt="2024-05-03T13:23:13.132" v="70" actId="20577"/>
      <pc:docMkLst>
        <pc:docMk/>
      </pc:docMkLst>
      <pc:sldChg chg="del">
        <pc:chgData name="Louis Henderson" userId="cf3b0dec-cd42-4b8e-b4f6-7943b438188d" providerId="ADAL" clId="{E131A5BB-B796-434D-816A-C18D39C4B945}" dt="2024-05-03T13:22:55.855" v="40" actId="47"/>
        <pc:sldMkLst>
          <pc:docMk/>
          <pc:sldMk cId="2478644733" sldId="257"/>
        </pc:sldMkLst>
      </pc:sldChg>
      <pc:sldChg chg="del">
        <pc:chgData name="Louis Henderson" userId="cf3b0dec-cd42-4b8e-b4f6-7943b438188d" providerId="ADAL" clId="{E131A5BB-B796-434D-816A-C18D39C4B945}" dt="2024-05-03T13:22:55.855" v="40" actId="47"/>
        <pc:sldMkLst>
          <pc:docMk/>
          <pc:sldMk cId="3299474116" sldId="258"/>
        </pc:sldMkLst>
      </pc:sldChg>
      <pc:sldChg chg="addSp delSp modSp mod">
        <pc:chgData name="Louis Henderson" userId="cf3b0dec-cd42-4b8e-b4f6-7943b438188d" providerId="ADAL" clId="{E131A5BB-B796-434D-816A-C18D39C4B945}" dt="2024-05-03T13:22:48.613" v="39"/>
        <pc:sldMkLst>
          <pc:docMk/>
          <pc:sldMk cId="542085283" sldId="259"/>
        </pc:sldMkLst>
        <pc:spChg chg="mod">
          <ac:chgData name="Louis Henderson" userId="cf3b0dec-cd42-4b8e-b4f6-7943b438188d" providerId="ADAL" clId="{E131A5BB-B796-434D-816A-C18D39C4B945}" dt="2024-05-03T13:21:37.391" v="19" actId="20577"/>
          <ac:spMkLst>
            <pc:docMk/>
            <pc:sldMk cId="542085283" sldId="259"/>
            <ac:spMk id="2" creationId="{89CDDFA3-9340-4A09-0153-4B6857BD7BD3}"/>
          </ac:spMkLst>
        </pc:spChg>
        <pc:spChg chg="mod">
          <ac:chgData name="Louis Henderson" userId="cf3b0dec-cd42-4b8e-b4f6-7943b438188d" providerId="ADAL" clId="{E131A5BB-B796-434D-816A-C18D39C4B945}" dt="2024-05-03T13:22:48.613" v="39"/>
          <ac:spMkLst>
            <pc:docMk/>
            <pc:sldMk cId="542085283" sldId="259"/>
            <ac:spMk id="3" creationId="{0157071C-8456-A23B-EFA9-A727021DCD9D}"/>
          </ac:spMkLst>
        </pc:spChg>
        <pc:spChg chg="add del">
          <ac:chgData name="Louis Henderson" userId="cf3b0dec-cd42-4b8e-b4f6-7943b438188d" providerId="ADAL" clId="{E131A5BB-B796-434D-816A-C18D39C4B945}" dt="2024-05-03T13:21:53.362" v="22" actId="22"/>
          <ac:spMkLst>
            <pc:docMk/>
            <pc:sldMk cId="542085283" sldId="259"/>
            <ac:spMk id="7" creationId="{1E4D4C7E-F29C-8613-AC47-7C97209CAAB4}"/>
          </ac:spMkLst>
        </pc:spChg>
      </pc:sldChg>
      <pc:sldChg chg="modSp add mod">
        <pc:chgData name="Louis Henderson" userId="cf3b0dec-cd42-4b8e-b4f6-7943b438188d" providerId="ADAL" clId="{E131A5BB-B796-434D-816A-C18D39C4B945}" dt="2024-05-03T13:23:13.132" v="70" actId="20577"/>
        <pc:sldMkLst>
          <pc:docMk/>
          <pc:sldMk cId="374286390" sldId="260"/>
        </pc:sldMkLst>
        <pc:spChg chg="mod">
          <ac:chgData name="Louis Henderson" userId="cf3b0dec-cd42-4b8e-b4f6-7943b438188d" providerId="ADAL" clId="{E131A5BB-B796-434D-816A-C18D39C4B945}" dt="2024-05-03T13:23:09.332" v="69" actId="20577"/>
          <ac:spMkLst>
            <pc:docMk/>
            <pc:sldMk cId="374286390" sldId="260"/>
            <ac:spMk id="2" creationId="{89CDDFA3-9340-4A09-0153-4B6857BD7BD3}"/>
          </ac:spMkLst>
        </pc:spChg>
        <pc:spChg chg="mod">
          <ac:chgData name="Louis Henderson" userId="cf3b0dec-cd42-4b8e-b4f6-7943b438188d" providerId="ADAL" clId="{E131A5BB-B796-434D-816A-C18D39C4B945}" dt="2024-05-03T13:23:13.132" v="70" actId="20577"/>
          <ac:spMkLst>
            <pc:docMk/>
            <pc:sldMk cId="374286390" sldId="260"/>
            <ac:spMk id="3" creationId="{0157071C-8456-A23B-EFA9-A727021DCD9D}"/>
          </ac:spMkLst>
        </pc:spChg>
      </pc:sldChg>
      <pc:sldChg chg="del">
        <pc:chgData name="Louis Henderson" userId="cf3b0dec-cd42-4b8e-b4f6-7943b438188d" providerId="ADAL" clId="{E131A5BB-B796-434D-816A-C18D39C4B945}" dt="2024-05-03T13:22:55.855" v="40" actId="47"/>
        <pc:sldMkLst>
          <pc:docMk/>
          <pc:sldMk cId="665044212" sldId="260"/>
        </pc:sldMkLst>
      </pc:sldChg>
      <pc:sldChg chg="del">
        <pc:chgData name="Louis Henderson" userId="cf3b0dec-cd42-4b8e-b4f6-7943b438188d" providerId="ADAL" clId="{E131A5BB-B796-434D-816A-C18D39C4B945}" dt="2024-05-03T13:22:55.855" v="40" actId="47"/>
        <pc:sldMkLst>
          <pc:docMk/>
          <pc:sldMk cId="236488593" sldId="261"/>
        </pc:sldMkLst>
      </pc:sldChg>
      <pc:sldChg chg="del">
        <pc:chgData name="Louis Henderson" userId="cf3b0dec-cd42-4b8e-b4f6-7943b438188d" providerId="ADAL" clId="{E131A5BB-B796-434D-816A-C18D39C4B945}" dt="2024-05-03T13:22:55.855" v="40" actId="47"/>
        <pc:sldMkLst>
          <pc:docMk/>
          <pc:sldMk cId="4115944857" sldId="262"/>
        </pc:sldMkLst>
      </pc:sldChg>
      <pc:sldChg chg="del">
        <pc:chgData name="Louis Henderson" userId="cf3b0dec-cd42-4b8e-b4f6-7943b438188d" providerId="ADAL" clId="{E131A5BB-B796-434D-816A-C18D39C4B945}" dt="2024-05-03T13:22:55.855" v="40" actId="47"/>
        <pc:sldMkLst>
          <pc:docMk/>
          <pc:sldMk cId="175789221" sldId="263"/>
        </pc:sldMkLst>
      </pc:sldChg>
    </pc:docChg>
  </pc:docChgLst>
  <pc:docChgLst>
    <pc:chgData name="Louis Henderson" userId="cf3b0dec-cd42-4b8e-b4f6-7943b438188d" providerId="ADAL" clId="{E6D7AD2E-D068-4053-ADBE-CEE9759910B5}"/>
    <pc:docChg chg="undo redo custSel addSld delSld modSld sldOrd">
      <pc:chgData name="Louis Henderson" userId="cf3b0dec-cd42-4b8e-b4f6-7943b438188d" providerId="ADAL" clId="{E6D7AD2E-D068-4053-ADBE-CEE9759910B5}" dt="2023-11-28T14:28:57.218" v="1958" actId="20577"/>
      <pc:docMkLst>
        <pc:docMk/>
      </pc:docMkLst>
      <pc:sldChg chg="addSp modSp new mod">
        <pc:chgData name="Louis Henderson" userId="cf3b0dec-cd42-4b8e-b4f6-7943b438188d" providerId="ADAL" clId="{E6D7AD2E-D068-4053-ADBE-CEE9759910B5}" dt="2023-11-28T13:49:54.004" v="177" actId="1036"/>
        <pc:sldMkLst>
          <pc:docMk/>
          <pc:sldMk cId="2382012974" sldId="256"/>
        </pc:sldMkLst>
        <pc:spChg chg="mod">
          <ac:chgData name="Louis Henderson" userId="cf3b0dec-cd42-4b8e-b4f6-7943b438188d" providerId="ADAL" clId="{E6D7AD2E-D068-4053-ADBE-CEE9759910B5}" dt="2023-11-28T13:47:36.136" v="154" actId="2711"/>
          <ac:spMkLst>
            <pc:docMk/>
            <pc:sldMk cId="2382012974" sldId="256"/>
            <ac:spMk id="2" creationId="{2D8DE37A-C2A0-C89E-14A6-12B8CC87495E}"/>
          </ac:spMkLst>
        </pc:spChg>
        <pc:spChg chg="mod">
          <ac:chgData name="Louis Henderson" userId="cf3b0dec-cd42-4b8e-b4f6-7943b438188d" providerId="ADAL" clId="{E6D7AD2E-D068-4053-ADBE-CEE9759910B5}" dt="2023-11-28T13:49:54.004" v="177" actId="1036"/>
          <ac:spMkLst>
            <pc:docMk/>
            <pc:sldMk cId="2382012974" sldId="256"/>
            <ac:spMk id="3" creationId="{E38A2A68-FC1A-942A-46B1-BAADDDC48BB5}"/>
          </ac:spMkLst>
        </pc:spChg>
        <pc:picChg chg="add mod">
          <ac:chgData name="Louis Henderson" userId="cf3b0dec-cd42-4b8e-b4f6-7943b438188d" providerId="ADAL" clId="{E6D7AD2E-D068-4053-ADBE-CEE9759910B5}" dt="2023-11-28T13:46:28.349" v="82" actId="1076"/>
          <ac:picMkLst>
            <pc:docMk/>
            <pc:sldMk cId="2382012974" sldId="256"/>
            <ac:picMk id="1026" creationId="{2C2424D6-255C-67E8-18B8-7711EF10A735}"/>
          </ac:picMkLst>
        </pc:picChg>
      </pc:sldChg>
      <pc:sldChg chg="new del">
        <pc:chgData name="Louis Henderson" userId="cf3b0dec-cd42-4b8e-b4f6-7943b438188d" providerId="ADAL" clId="{E6D7AD2E-D068-4053-ADBE-CEE9759910B5}" dt="2023-11-28T13:49:46.174" v="157" actId="47"/>
        <pc:sldMkLst>
          <pc:docMk/>
          <pc:sldMk cId="2411187102" sldId="257"/>
        </pc:sldMkLst>
      </pc:sldChg>
      <pc:sldChg chg="addSp delSp modSp new mod">
        <pc:chgData name="Louis Henderson" userId="cf3b0dec-cd42-4b8e-b4f6-7943b438188d" providerId="ADAL" clId="{E6D7AD2E-D068-4053-ADBE-CEE9759910B5}" dt="2023-11-28T13:54:16.521" v="652" actId="20577"/>
        <pc:sldMkLst>
          <pc:docMk/>
          <pc:sldMk cId="2478644733" sldId="257"/>
        </pc:sldMkLst>
        <pc:spChg chg="add del mod">
          <ac:chgData name="Louis Henderson" userId="cf3b0dec-cd42-4b8e-b4f6-7943b438188d" providerId="ADAL" clId="{E6D7AD2E-D068-4053-ADBE-CEE9759910B5}" dt="2023-11-28T13:53:29.129" v="646" actId="2711"/>
          <ac:spMkLst>
            <pc:docMk/>
            <pc:sldMk cId="2478644733" sldId="257"/>
            <ac:spMk id="2" creationId="{89CDDFA3-9340-4A09-0153-4B6857BD7BD3}"/>
          </ac:spMkLst>
        </pc:spChg>
        <pc:spChg chg="mod">
          <ac:chgData name="Louis Henderson" userId="cf3b0dec-cd42-4b8e-b4f6-7943b438188d" providerId="ADAL" clId="{E6D7AD2E-D068-4053-ADBE-CEE9759910B5}" dt="2023-11-28T13:54:16.521" v="652" actId="20577"/>
          <ac:spMkLst>
            <pc:docMk/>
            <pc:sldMk cId="2478644733" sldId="257"/>
            <ac:spMk id="3" creationId="{0157071C-8456-A23B-EFA9-A727021DCD9D}"/>
          </ac:spMkLst>
        </pc:spChg>
        <pc:picChg chg="add mod">
          <ac:chgData name="Louis Henderson" userId="cf3b0dec-cd42-4b8e-b4f6-7943b438188d" providerId="ADAL" clId="{E6D7AD2E-D068-4053-ADBE-CEE9759910B5}" dt="2023-11-28T13:53:38.399" v="648"/>
          <ac:picMkLst>
            <pc:docMk/>
            <pc:sldMk cId="2478644733" sldId="257"/>
            <ac:picMk id="4" creationId="{9D02885E-AD8E-C978-6789-0A8540E8CB7F}"/>
          </ac:picMkLst>
        </pc:picChg>
      </pc:sldChg>
      <pc:sldChg chg="addSp modSp new mod">
        <pc:chgData name="Louis Henderson" userId="cf3b0dec-cd42-4b8e-b4f6-7943b438188d" providerId="ADAL" clId="{E6D7AD2E-D068-4053-ADBE-CEE9759910B5}" dt="2023-11-28T14:05:54.517" v="939" actId="5793"/>
        <pc:sldMkLst>
          <pc:docMk/>
          <pc:sldMk cId="1340582973" sldId="258"/>
        </pc:sldMkLst>
        <pc:spChg chg="mod">
          <ac:chgData name="Louis Henderson" userId="cf3b0dec-cd42-4b8e-b4f6-7943b438188d" providerId="ADAL" clId="{E6D7AD2E-D068-4053-ADBE-CEE9759910B5}" dt="2023-11-28T14:01:36.447" v="692" actId="20577"/>
          <ac:spMkLst>
            <pc:docMk/>
            <pc:sldMk cId="1340582973" sldId="258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05:54.517" v="939" actId="5793"/>
          <ac:spMkLst>
            <pc:docMk/>
            <pc:sldMk cId="1340582973" sldId="258"/>
            <ac:spMk id="3" creationId="{8920D437-5F41-7BD8-ED64-F0E2E04EB9B8}"/>
          </ac:spMkLst>
        </pc:spChg>
        <pc:picChg chg="add mod">
          <ac:chgData name="Louis Henderson" userId="cf3b0dec-cd42-4b8e-b4f6-7943b438188d" providerId="ADAL" clId="{E6D7AD2E-D068-4053-ADBE-CEE9759910B5}" dt="2023-11-28T14:01:26.281" v="655" actId="2711"/>
          <ac:picMkLst>
            <pc:docMk/>
            <pc:sldMk cId="1340582973" sldId="258"/>
            <ac:picMk id="4" creationId="{26E05231-5F3C-A2DD-A032-291F5C6ABF82}"/>
          </ac:picMkLst>
        </pc:picChg>
      </pc:sldChg>
      <pc:sldChg chg="modSp add mod">
        <pc:chgData name="Louis Henderson" userId="cf3b0dec-cd42-4b8e-b4f6-7943b438188d" providerId="ADAL" clId="{E6D7AD2E-D068-4053-ADBE-CEE9759910B5}" dt="2023-11-28T14:04:31.989" v="880" actId="20577"/>
        <pc:sldMkLst>
          <pc:docMk/>
          <pc:sldMk cId="2897399653" sldId="259"/>
        </pc:sldMkLst>
        <pc:spChg chg="mod">
          <ac:chgData name="Louis Henderson" userId="cf3b0dec-cd42-4b8e-b4f6-7943b438188d" providerId="ADAL" clId="{E6D7AD2E-D068-4053-ADBE-CEE9759910B5}" dt="2023-11-28T14:04:31.989" v="880" actId="20577"/>
          <ac:spMkLst>
            <pc:docMk/>
            <pc:sldMk cId="2897399653" sldId="259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02:51.221" v="716" actId="20577"/>
          <ac:spMkLst>
            <pc:docMk/>
            <pc:sldMk cId="2897399653" sldId="259"/>
            <ac:spMk id="3" creationId="{8920D437-5F41-7BD8-ED64-F0E2E04EB9B8}"/>
          </ac:spMkLst>
        </pc:spChg>
      </pc:sldChg>
      <pc:sldChg chg="modSp add mod">
        <pc:chgData name="Louis Henderson" userId="cf3b0dec-cd42-4b8e-b4f6-7943b438188d" providerId="ADAL" clId="{E6D7AD2E-D068-4053-ADBE-CEE9759910B5}" dt="2023-11-28T14:04:39.627" v="882" actId="20577"/>
        <pc:sldMkLst>
          <pc:docMk/>
          <pc:sldMk cId="1152527964" sldId="260"/>
        </pc:sldMkLst>
        <pc:spChg chg="mod">
          <ac:chgData name="Louis Henderson" userId="cf3b0dec-cd42-4b8e-b4f6-7943b438188d" providerId="ADAL" clId="{E6D7AD2E-D068-4053-ADBE-CEE9759910B5}" dt="2023-11-28T14:04:25.813" v="877" actId="20577"/>
          <ac:spMkLst>
            <pc:docMk/>
            <pc:sldMk cId="1152527964" sldId="260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04:39.627" v="882" actId="20577"/>
          <ac:spMkLst>
            <pc:docMk/>
            <pc:sldMk cId="1152527964" sldId="260"/>
            <ac:spMk id="3" creationId="{8920D437-5F41-7BD8-ED64-F0E2E04EB9B8}"/>
          </ac:spMkLst>
        </pc:spChg>
      </pc:sldChg>
      <pc:sldChg chg="addSp delSp modSp add mod">
        <pc:chgData name="Louis Henderson" userId="cf3b0dec-cd42-4b8e-b4f6-7943b438188d" providerId="ADAL" clId="{E6D7AD2E-D068-4053-ADBE-CEE9759910B5}" dt="2023-11-28T14:09:27.296" v="1128" actId="20577"/>
        <pc:sldMkLst>
          <pc:docMk/>
          <pc:sldMk cId="386020370" sldId="261"/>
        </pc:sldMkLst>
        <pc:spChg chg="mod">
          <ac:chgData name="Louis Henderson" userId="cf3b0dec-cd42-4b8e-b4f6-7943b438188d" providerId="ADAL" clId="{E6D7AD2E-D068-4053-ADBE-CEE9759910B5}" dt="2023-11-28T14:04:18.728" v="871" actId="20577"/>
          <ac:spMkLst>
            <pc:docMk/>
            <pc:sldMk cId="386020370" sldId="261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09:27.296" v="1128" actId="20577"/>
          <ac:spMkLst>
            <pc:docMk/>
            <pc:sldMk cId="386020370" sldId="261"/>
            <ac:spMk id="3" creationId="{8920D437-5F41-7BD8-ED64-F0E2E04EB9B8}"/>
          </ac:spMkLst>
        </pc:spChg>
        <pc:picChg chg="add del">
          <ac:chgData name="Louis Henderson" userId="cf3b0dec-cd42-4b8e-b4f6-7943b438188d" providerId="ADAL" clId="{E6D7AD2E-D068-4053-ADBE-CEE9759910B5}" dt="2023-11-28T14:08:14.342" v="1051" actId="478"/>
          <ac:picMkLst>
            <pc:docMk/>
            <pc:sldMk cId="386020370" sldId="261"/>
            <ac:picMk id="3074" creationId="{3EB4D292-1076-B10E-2D82-953FEA9878CF}"/>
          </ac:picMkLst>
        </pc:picChg>
      </pc:sldChg>
      <pc:sldChg chg="modSp add mod">
        <pc:chgData name="Louis Henderson" userId="cf3b0dec-cd42-4b8e-b4f6-7943b438188d" providerId="ADAL" clId="{E6D7AD2E-D068-4053-ADBE-CEE9759910B5}" dt="2023-11-28T14:04:14.485" v="870" actId="20577"/>
        <pc:sldMkLst>
          <pc:docMk/>
          <pc:sldMk cId="1167858623" sldId="262"/>
        </pc:sldMkLst>
        <pc:spChg chg="mod">
          <ac:chgData name="Louis Henderson" userId="cf3b0dec-cd42-4b8e-b4f6-7943b438188d" providerId="ADAL" clId="{E6D7AD2E-D068-4053-ADBE-CEE9759910B5}" dt="2023-11-28T14:04:14.485" v="870" actId="20577"/>
          <ac:spMkLst>
            <pc:docMk/>
            <pc:sldMk cId="1167858623" sldId="262"/>
            <ac:spMk id="2" creationId="{BA337AFA-68F5-CB1C-E168-C35F89F2402C}"/>
          </ac:spMkLst>
        </pc:spChg>
      </pc:sldChg>
      <pc:sldChg chg="modSp add mod ord">
        <pc:chgData name="Louis Henderson" userId="cf3b0dec-cd42-4b8e-b4f6-7943b438188d" providerId="ADAL" clId="{E6D7AD2E-D068-4053-ADBE-CEE9759910B5}" dt="2023-11-28T14:18:40.705" v="1375" actId="113"/>
        <pc:sldMkLst>
          <pc:docMk/>
          <pc:sldMk cId="747712530" sldId="263"/>
        </pc:sldMkLst>
        <pc:spChg chg="mod">
          <ac:chgData name="Louis Henderson" userId="cf3b0dec-cd42-4b8e-b4f6-7943b438188d" providerId="ADAL" clId="{E6D7AD2E-D068-4053-ADBE-CEE9759910B5}" dt="2023-11-28T14:06:27.162" v="966" actId="20577"/>
          <ac:spMkLst>
            <pc:docMk/>
            <pc:sldMk cId="747712530" sldId="263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18:40.705" v="1375" actId="113"/>
          <ac:spMkLst>
            <pc:docMk/>
            <pc:sldMk cId="747712530" sldId="263"/>
            <ac:spMk id="3" creationId="{8920D437-5F41-7BD8-ED64-F0E2E04EB9B8}"/>
          </ac:spMkLst>
        </pc:spChg>
      </pc:sldChg>
      <pc:sldChg chg="modSp add mod">
        <pc:chgData name="Louis Henderson" userId="cf3b0dec-cd42-4b8e-b4f6-7943b438188d" providerId="ADAL" clId="{E6D7AD2E-D068-4053-ADBE-CEE9759910B5}" dt="2023-11-28T14:14:00.033" v="1185" actId="20577"/>
        <pc:sldMkLst>
          <pc:docMk/>
          <pc:sldMk cId="3592292893" sldId="264"/>
        </pc:sldMkLst>
        <pc:spChg chg="mod">
          <ac:chgData name="Louis Henderson" userId="cf3b0dec-cd42-4b8e-b4f6-7943b438188d" providerId="ADAL" clId="{E6D7AD2E-D068-4053-ADBE-CEE9759910B5}" dt="2023-11-28T14:13:24.854" v="1157" actId="20577"/>
          <ac:spMkLst>
            <pc:docMk/>
            <pc:sldMk cId="3592292893" sldId="264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14:00.033" v="1185" actId="20577"/>
          <ac:spMkLst>
            <pc:docMk/>
            <pc:sldMk cId="3592292893" sldId="264"/>
            <ac:spMk id="3" creationId="{8920D437-5F41-7BD8-ED64-F0E2E04EB9B8}"/>
          </ac:spMkLst>
        </pc:spChg>
      </pc:sldChg>
      <pc:sldChg chg="modSp add mod">
        <pc:chgData name="Louis Henderson" userId="cf3b0dec-cd42-4b8e-b4f6-7943b438188d" providerId="ADAL" clId="{E6D7AD2E-D068-4053-ADBE-CEE9759910B5}" dt="2023-11-28T14:16:02.656" v="1227" actId="20577"/>
        <pc:sldMkLst>
          <pc:docMk/>
          <pc:sldMk cId="2691102018" sldId="265"/>
        </pc:sldMkLst>
        <pc:spChg chg="mod">
          <ac:chgData name="Louis Henderson" userId="cf3b0dec-cd42-4b8e-b4f6-7943b438188d" providerId="ADAL" clId="{E6D7AD2E-D068-4053-ADBE-CEE9759910B5}" dt="2023-11-28T14:15:17.663" v="1216" actId="20577"/>
          <ac:spMkLst>
            <pc:docMk/>
            <pc:sldMk cId="2691102018" sldId="265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16:02.656" v="1227" actId="20577"/>
          <ac:spMkLst>
            <pc:docMk/>
            <pc:sldMk cId="2691102018" sldId="265"/>
            <ac:spMk id="3" creationId="{8920D437-5F41-7BD8-ED64-F0E2E04EB9B8}"/>
          </ac:spMkLst>
        </pc:spChg>
      </pc:sldChg>
      <pc:sldChg chg="modSp add mod ord">
        <pc:chgData name="Louis Henderson" userId="cf3b0dec-cd42-4b8e-b4f6-7943b438188d" providerId="ADAL" clId="{E6D7AD2E-D068-4053-ADBE-CEE9759910B5}" dt="2023-11-28T14:28:57.218" v="1958" actId="20577"/>
        <pc:sldMkLst>
          <pc:docMk/>
          <pc:sldMk cId="1428228522" sldId="266"/>
        </pc:sldMkLst>
        <pc:spChg chg="mod">
          <ac:chgData name="Louis Henderson" userId="cf3b0dec-cd42-4b8e-b4f6-7943b438188d" providerId="ADAL" clId="{E6D7AD2E-D068-4053-ADBE-CEE9759910B5}" dt="2023-11-28T14:16:19.222" v="1259" actId="20577"/>
          <ac:spMkLst>
            <pc:docMk/>
            <pc:sldMk cId="1428228522" sldId="266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28:57.218" v="1958" actId="20577"/>
          <ac:spMkLst>
            <pc:docMk/>
            <pc:sldMk cId="1428228522" sldId="266"/>
            <ac:spMk id="3" creationId="{8920D437-5F41-7BD8-ED64-F0E2E04EB9B8}"/>
          </ac:spMkLst>
        </pc:spChg>
      </pc:sldChg>
      <pc:sldChg chg="modSp add mod ord">
        <pc:chgData name="Louis Henderson" userId="cf3b0dec-cd42-4b8e-b4f6-7943b438188d" providerId="ADAL" clId="{E6D7AD2E-D068-4053-ADBE-CEE9759910B5}" dt="2023-11-28T14:17:51.297" v="1372" actId="20577"/>
        <pc:sldMkLst>
          <pc:docMk/>
          <pc:sldMk cId="3326483419" sldId="267"/>
        </pc:sldMkLst>
        <pc:spChg chg="mod">
          <ac:chgData name="Louis Henderson" userId="cf3b0dec-cd42-4b8e-b4f6-7943b438188d" providerId="ADAL" clId="{E6D7AD2E-D068-4053-ADBE-CEE9759910B5}" dt="2023-11-28T14:17:08.875" v="1319" actId="20577"/>
          <ac:spMkLst>
            <pc:docMk/>
            <pc:sldMk cId="3326483419" sldId="267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17:51.297" v="1372" actId="20577"/>
          <ac:spMkLst>
            <pc:docMk/>
            <pc:sldMk cId="3326483419" sldId="267"/>
            <ac:spMk id="3" creationId="{8920D437-5F41-7BD8-ED64-F0E2E04EB9B8}"/>
          </ac:spMkLst>
        </pc:spChg>
      </pc:sldChg>
      <pc:sldChg chg="modSp add mod ord">
        <pc:chgData name="Louis Henderson" userId="cf3b0dec-cd42-4b8e-b4f6-7943b438188d" providerId="ADAL" clId="{E6D7AD2E-D068-4053-ADBE-CEE9759910B5}" dt="2023-11-28T14:28:31.073" v="1957" actId="20577"/>
        <pc:sldMkLst>
          <pc:docMk/>
          <pc:sldMk cId="4083431772" sldId="268"/>
        </pc:sldMkLst>
        <pc:spChg chg="mod">
          <ac:chgData name="Louis Henderson" userId="cf3b0dec-cd42-4b8e-b4f6-7943b438188d" providerId="ADAL" clId="{E6D7AD2E-D068-4053-ADBE-CEE9759910B5}" dt="2023-11-28T14:20:40.460" v="1411" actId="20577"/>
          <ac:spMkLst>
            <pc:docMk/>
            <pc:sldMk cId="4083431772" sldId="268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28:31.073" v="1957" actId="20577"/>
          <ac:spMkLst>
            <pc:docMk/>
            <pc:sldMk cId="4083431772" sldId="268"/>
            <ac:spMk id="3" creationId="{8920D437-5F41-7BD8-ED64-F0E2E04EB9B8}"/>
          </ac:spMkLst>
        </pc:spChg>
      </pc:sldChg>
    </pc:docChg>
  </pc:docChgLst>
  <pc:docChgLst>
    <pc:chgData name="Louis Henderson" userId="cf3b0dec-cd42-4b8e-b4f6-7943b438188d" providerId="ADAL" clId="{6961B3FA-0A69-4477-A127-A4AFC7ACB83C}"/>
    <pc:docChg chg="undo redo custSel addSld delSld modSld sldOrd">
      <pc:chgData name="Louis Henderson" userId="cf3b0dec-cd42-4b8e-b4f6-7943b438188d" providerId="ADAL" clId="{6961B3FA-0A69-4477-A127-A4AFC7ACB83C}" dt="2024-06-24T10:33:59.066" v="10839" actId="6549"/>
      <pc:docMkLst>
        <pc:docMk/>
      </pc:docMkLst>
      <pc:sldChg chg="modSp mod">
        <pc:chgData name="Louis Henderson" userId="cf3b0dec-cd42-4b8e-b4f6-7943b438188d" providerId="ADAL" clId="{6961B3FA-0A69-4477-A127-A4AFC7ACB83C}" dt="2024-06-20T12:24:02.756" v="1530" actId="20577"/>
        <pc:sldMkLst>
          <pc:docMk/>
          <pc:sldMk cId="2382012974" sldId="256"/>
        </pc:sldMkLst>
        <pc:spChg chg="mod">
          <ac:chgData name="Louis Henderson" userId="cf3b0dec-cd42-4b8e-b4f6-7943b438188d" providerId="ADAL" clId="{6961B3FA-0A69-4477-A127-A4AFC7ACB83C}" dt="2024-06-20T12:24:02.756" v="1530" actId="20577"/>
          <ac:spMkLst>
            <pc:docMk/>
            <pc:sldMk cId="2382012974" sldId="256"/>
            <ac:spMk id="3" creationId="{E38A2A68-FC1A-942A-46B1-BAADDDC48BB5}"/>
          </ac:spMkLst>
        </pc:spChg>
      </pc:sldChg>
      <pc:sldChg chg="modSp mod">
        <pc:chgData name="Louis Henderson" userId="cf3b0dec-cd42-4b8e-b4f6-7943b438188d" providerId="ADAL" clId="{6961B3FA-0A69-4477-A127-A4AFC7ACB83C}" dt="2024-06-24T10:33:59.066" v="10839" actId="6549"/>
        <pc:sldMkLst>
          <pc:docMk/>
          <pc:sldMk cId="542085283" sldId="259"/>
        </pc:sldMkLst>
        <pc:spChg chg="mod">
          <ac:chgData name="Louis Henderson" userId="cf3b0dec-cd42-4b8e-b4f6-7943b438188d" providerId="ADAL" clId="{6961B3FA-0A69-4477-A127-A4AFC7ACB83C}" dt="2024-06-22T18:37:59.223" v="6614" actId="20577"/>
          <ac:spMkLst>
            <pc:docMk/>
            <pc:sldMk cId="542085283" sldId="259"/>
            <ac:spMk id="2" creationId="{89CDDFA3-9340-4A09-0153-4B6857BD7BD3}"/>
          </ac:spMkLst>
        </pc:spChg>
        <pc:spChg chg="mod">
          <ac:chgData name="Louis Henderson" userId="cf3b0dec-cd42-4b8e-b4f6-7943b438188d" providerId="ADAL" clId="{6961B3FA-0A69-4477-A127-A4AFC7ACB83C}" dt="2024-06-24T10:33:59.066" v="10839" actId="6549"/>
          <ac:spMkLst>
            <pc:docMk/>
            <pc:sldMk cId="542085283" sldId="259"/>
            <ac:spMk id="3" creationId="{0157071C-8456-A23B-EFA9-A727021DCD9D}"/>
          </ac:spMkLst>
        </pc:spChg>
      </pc:sldChg>
      <pc:sldChg chg="modSp add mod ord">
        <pc:chgData name="Louis Henderson" userId="cf3b0dec-cd42-4b8e-b4f6-7943b438188d" providerId="ADAL" clId="{6961B3FA-0A69-4477-A127-A4AFC7ACB83C}" dt="2024-06-22T18:39:31.647" v="6807" actId="115"/>
        <pc:sldMkLst>
          <pc:docMk/>
          <pc:sldMk cId="1438837950" sldId="260"/>
        </pc:sldMkLst>
        <pc:spChg chg="mod">
          <ac:chgData name="Louis Henderson" userId="cf3b0dec-cd42-4b8e-b4f6-7943b438188d" providerId="ADAL" clId="{6961B3FA-0A69-4477-A127-A4AFC7ACB83C}" dt="2024-06-21T11:33:21.131" v="3087" actId="20577"/>
          <ac:spMkLst>
            <pc:docMk/>
            <pc:sldMk cId="1438837950" sldId="260"/>
            <ac:spMk id="2" creationId="{89CDDFA3-9340-4A09-0153-4B6857BD7BD3}"/>
          </ac:spMkLst>
        </pc:spChg>
        <pc:spChg chg="mod">
          <ac:chgData name="Louis Henderson" userId="cf3b0dec-cd42-4b8e-b4f6-7943b438188d" providerId="ADAL" clId="{6961B3FA-0A69-4477-A127-A4AFC7ACB83C}" dt="2024-06-22T18:39:31.647" v="6807" actId="115"/>
          <ac:spMkLst>
            <pc:docMk/>
            <pc:sldMk cId="1438837950" sldId="260"/>
            <ac:spMk id="3" creationId="{0157071C-8456-A23B-EFA9-A727021DCD9D}"/>
          </ac:spMkLst>
        </pc:spChg>
      </pc:sldChg>
      <pc:sldChg chg="addSp delSp modSp add mod ord modAnim">
        <pc:chgData name="Louis Henderson" userId="cf3b0dec-cd42-4b8e-b4f6-7943b438188d" providerId="ADAL" clId="{6961B3FA-0A69-4477-A127-A4AFC7ACB83C}" dt="2024-06-20T12:49:19.516" v="1648"/>
        <pc:sldMkLst>
          <pc:docMk/>
          <pc:sldMk cId="2109292891" sldId="261"/>
        </pc:sldMkLst>
        <pc:spChg chg="del">
          <ac:chgData name="Louis Henderson" userId="cf3b0dec-cd42-4b8e-b4f6-7943b438188d" providerId="ADAL" clId="{6961B3FA-0A69-4477-A127-A4AFC7ACB83C}" dt="2024-06-20T12:48:04.465" v="1545" actId="478"/>
          <ac:spMkLst>
            <pc:docMk/>
            <pc:sldMk cId="2109292891" sldId="261"/>
            <ac:spMk id="2" creationId="{89CDDFA3-9340-4A09-0153-4B6857BD7BD3}"/>
          </ac:spMkLst>
        </pc:spChg>
        <pc:spChg chg="mod">
          <ac:chgData name="Louis Henderson" userId="cf3b0dec-cd42-4b8e-b4f6-7943b438188d" providerId="ADAL" clId="{6961B3FA-0A69-4477-A127-A4AFC7ACB83C}" dt="2024-06-20T12:49:10.388" v="1647" actId="20577"/>
          <ac:spMkLst>
            <pc:docMk/>
            <pc:sldMk cId="2109292891" sldId="261"/>
            <ac:spMk id="3" creationId="{0157071C-8456-A23B-EFA9-A727021DCD9D}"/>
          </ac:spMkLst>
        </pc:spChg>
        <pc:spChg chg="add del mod">
          <ac:chgData name="Louis Henderson" userId="cf3b0dec-cd42-4b8e-b4f6-7943b438188d" providerId="ADAL" clId="{6961B3FA-0A69-4477-A127-A4AFC7ACB83C}" dt="2024-06-20T12:48:07.435" v="1546" actId="478"/>
          <ac:spMkLst>
            <pc:docMk/>
            <pc:sldMk cId="2109292891" sldId="261"/>
            <ac:spMk id="6" creationId="{FCE55429-D054-4C54-A4DE-D7CEA90BD9DB}"/>
          </ac:spMkLst>
        </pc:spChg>
      </pc:sldChg>
      <pc:sldChg chg="addSp modSp new mod setBg">
        <pc:chgData name="Louis Henderson" userId="cf3b0dec-cd42-4b8e-b4f6-7943b438188d" providerId="ADAL" clId="{6961B3FA-0A69-4477-A127-A4AFC7ACB83C}" dt="2024-06-20T10:52:41.675" v="681" actId="207"/>
        <pc:sldMkLst>
          <pc:docMk/>
          <pc:sldMk cId="3966464463" sldId="262"/>
        </pc:sldMkLst>
        <pc:spChg chg="add mod">
          <ac:chgData name="Louis Henderson" userId="cf3b0dec-cd42-4b8e-b4f6-7943b438188d" providerId="ADAL" clId="{6961B3FA-0A69-4477-A127-A4AFC7ACB83C}" dt="2024-06-20T10:52:41.675" v="681" actId="207"/>
          <ac:spMkLst>
            <pc:docMk/>
            <pc:sldMk cId="3966464463" sldId="262"/>
            <ac:spMk id="4" creationId="{798F2139-2EAA-A0AD-EEAB-08227384A891}"/>
          </ac:spMkLst>
        </pc:spChg>
        <pc:spChg chg="add">
          <ac:chgData name="Louis Henderson" userId="cf3b0dec-cd42-4b8e-b4f6-7943b438188d" providerId="ADAL" clId="{6961B3FA-0A69-4477-A127-A4AFC7ACB83C}" dt="2024-06-20T10:50:20.724" v="612" actId="26606"/>
          <ac:spMkLst>
            <pc:docMk/>
            <pc:sldMk cId="3966464463" sldId="262"/>
            <ac:spMk id="8" creationId="{42A4FC2C-047E-45A5-965D-8E1E3BF09BC6}"/>
          </ac:spMkLst>
        </pc:spChg>
        <pc:picChg chg="add mod">
          <ac:chgData name="Louis Henderson" userId="cf3b0dec-cd42-4b8e-b4f6-7943b438188d" providerId="ADAL" clId="{6961B3FA-0A69-4477-A127-A4AFC7ACB83C}" dt="2024-06-20T10:50:20.724" v="612" actId="26606"/>
          <ac:picMkLst>
            <pc:docMk/>
            <pc:sldMk cId="3966464463" sldId="262"/>
            <ac:picMk id="3" creationId="{11521120-FA8F-00BF-6F57-5E40CDFB21CD}"/>
          </ac:picMkLst>
        </pc:picChg>
      </pc:sldChg>
      <pc:sldChg chg="modSp add mod ord">
        <pc:chgData name="Louis Henderson" userId="cf3b0dec-cd42-4b8e-b4f6-7943b438188d" providerId="ADAL" clId="{6961B3FA-0A69-4477-A127-A4AFC7ACB83C}" dt="2024-06-21T09:15:41.432" v="3028" actId="20577"/>
        <pc:sldMkLst>
          <pc:docMk/>
          <pc:sldMk cId="1209276650" sldId="263"/>
        </pc:sldMkLst>
        <pc:spChg chg="mod">
          <ac:chgData name="Louis Henderson" userId="cf3b0dec-cd42-4b8e-b4f6-7943b438188d" providerId="ADAL" clId="{6961B3FA-0A69-4477-A127-A4AFC7ACB83C}" dt="2024-06-21T09:15:41.432" v="3028" actId="20577"/>
          <ac:spMkLst>
            <pc:docMk/>
            <pc:sldMk cId="1209276650" sldId="263"/>
            <ac:spMk id="3" creationId="{0157071C-8456-A23B-EFA9-A727021DCD9D}"/>
          </ac:spMkLst>
        </pc:spChg>
      </pc:sldChg>
      <pc:sldChg chg="addSp modSp add mod ord">
        <pc:chgData name="Louis Henderson" userId="cf3b0dec-cd42-4b8e-b4f6-7943b438188d" providerId="ADAL" clId="{6961B3FA-0A69-4477-A127-A4AFC7ACB83C}" dt="2024-06-22T08:08:02.371" v="4513" actId="20577"/>
        <pc:sldMkLst>
          <pc:docMk/>
          <pc:sldMk cId="4044024916" sldId="264"/>
        </pc:sldMkLst>
        <pc:spChg chg="mod">
          <ac:chgData name="Louis Henderson" userId="cf3b0dec-cd42-4b8e-b4f6-7943b438188d" providerId="ADAL" clId="{6961B3FA-0A69-4477-A127-A4AFC7ACB83C}" dt="2024-06-20T10:57:36.931" v="1050" actId="20577"/>
          <ac:spMkLst>
            <pc:docMk/>
            <pc:sldMk cId="4044024916" sldId="264"/>
            <ac:spMk id="2" creationId="{89CDDFA3-9340-4A09-0153-4B6857BD7BD3}"/>
          </ac:spMkLst>
        </pc:spChg>
        <pc:spChg chg="mod">
          <ac:chgData name="Louis Henderson" userId="cf3b0dec-cd42-4b8e-b4f6-7943b438188d" providerId="ADAL" clId="{6961B3FA-0A69-4477-A127-A4AFC7ACB83C}" dt="2024-06-22T08:08:02.371" v="4513" actId="20577"/>
          <ac:spMkLst>
            <pc:docMk/>
            <pc:sldMk cId="4044024916" sldId="264"/>
            <ac:spMk id="3" creationId="{0157071C-8456-A23B-EFA9-A727021DCD9D}"/>
          </ac:spMkLst>
        </pc:spChg>
        <pc:spChg chg="add mod">
          <ac:chgData name="Louis Henderson" userId="cf3b0dec-cd42-4b8e-b4f6-7943b438188d" providerId="ADAL" clId="{6961B3FA-0A69-4477-A127-A4AFC7ACB83C}" dt="2024-06-22T08:07:33.063" v="4474" actId="1035"/>
          <ac:spMkLst>
            <pc:docMk/>
            <pc:sldMk cId="4044024916" sldId="264"/>
            <ac:spMk id="6" creationId="{A5A69FCC-18FB-95FF-9D23-688E7C4ABF04}"/>
          </ac:spMkLst>
        </pc:spChg>
        <pc:graphicFrameChg chg="add mod modGraphic">
          <ac:chgData name="Louis Henderson" userId="cf3b0dec-cd42-4b8e-b4f6-7943b438188d" providerId="ADAL" clId="{6961B3FA-0A69-4477-A127-A4AFC7ACB83C}" dt="2024-06-22T08:07:33.063" v="4474" actId="1035"/>
          <ac:graphicFrameMkLst>
            <pc:docMk/>
            <pc:sldMk cId="4044024916" sldId="264"/>
            <ac:graphicFrameMk id="5" creationId="{CB16F152-DA3E-1E06-C705-3AFC1E4D95EF}"/>
          </ac:graphicFrameMkLst>
        </pc:graphicFrameChg>
      </pc:sldChg>
      <pc:sldChg chg="addSp modSp new mod ord setBg">
        <pc:chgData name="Louis Henderson" userId="cf3b0dec-cd42-4b8e-b4f6-7943b438188d" providerId="ADAL" clId="{6961B3FA-0A69-4477-A127-A4AFC7ACB83C}" dt="2024-06-22T14:11:36.497" v="6156"/>
        <pc:sldMkLst>
          <pc:docMk/>
          <pc:sldMk cId="1434976970" sldId="265"/>
        </pc:sldMkLst>
        <pc:spChg chg="add mod">
          <ac:chgData name="Louis Henderson" userId="cf3b0dec-cd42-4b8e-b4f6-7943b438188d" providerId="ADAL" clId="{6961B3FA-0A69-4477-A127-A4AFC7ACB83C}" dt="2024-06-20T11:48:33.906" v="1184" actId="20577"/>
          <ac:spMkLst>
            <pc:docMk/>
            <pc:sldMk cId="1434976970" sldId="265"/>
            <ac:spMk id="2" creationId="{26144078-7F4B-DE17-3725-402AB635CCFC}"/>
          </ac:spMkLst>
        </pc:spChg>
        <pc:spChg chg="add">
          <ac:chgData name="Louis Henderson" userId="cf3b0dec-cd42-4b8e-b4f6-7943b438188d" providerId="ADAL" clId="{6961B3FA-0A69-4477-A127-A4AFC7ACB83C}" dt="2024-06-20T11:47:47.234" v="1149" actId="26606"/>
          <ac:spMkLst>
            <pc:docMk/>
            <pc:sldMk cId="1434976970" sldId="265"/>
            <ac:spMk id="1031" creationId="{42A4FC2C-047E-45A5-965D-8E1E3BF09BC6}"/>
          </ac:spMkLst>
        </pc:spChg>
        <pc:picChg chg="add mod">
          <ac:chgData name="Louis Henderson" userId="cf3b0dec-cd42-4b8e-b4f6-7943b438188d" providerId="ADAL" clId="{6961B3FA-0A69-4477-A127-A4AFC7ACB83C}" dt="2024-06-20T11:47:47.234" v="1149" actId="26606"/>
          <ac:picMkLst>
            <pc:docMk/>
            <pc:sldMk cId="1434976970" sldId="265"/>
            <ac:picMk id="1026" creationId="{36D4AAB9-F292-0BD1-102A-FE262A06979E}"/>
          </ac:picMkLst>
        </pc:picChg>
        <pc:picChg chg="add">
          <ac:chgData name="Louis Henderson" userId="cf3b0dec-cd42-4b8e-b4f6-7943b438188d" providerId="ADAL" clId="{6961B3FA-0A69-4477-A127-A4AFC7ACB83C}" dt="2024-06-20T11:48:03.220" v="1150"/>
          <ac:picMkLst>
            <pc:docMk/>
            <pc:sldMk cId="1434976970" sldId="265"/>
            <ac:picMk id="1028" creationId="{5C7244B2-8A4F-883B-031E-458C4ABC2FEF}"/>
          </ac:picMkLst>
        </pc:picChg>
      </pc:sldChg>
      <pc:sldChg chg="modSp add mod">
        <pc:chgData name="Louis Henderson" userId="cf3b0dec-cd42-4b8e-b4f6-7943b438188d" providerId="ADAL" clId="{6961B3FA-0A69-4477-A127-A4AFC7ACB83C}" dt="2024-06-21T09:01:17.832" v="2439" actId="27636"/>
        <pc:sldMkLst>
          <pc:docMk/>
          <pc:sldMk cId="3034287358" sldId="266"/>
        </pc:sldMkLst>
        <pc:spChg chg="mod">
          <ac:chgData name="Louis Henderson" userId="cf3b0dec-cd42-4b8e-b4f6-7943b438188d" providerId="ADAL" clId="{6961B3FA-0A69-4477-A127-A4AFC7ACB83C}" dt="2024-06-21T09:01:17.832" v="2439" actId="27636"/>
          <ac:spMkLst>
            <pc:docMk/>
            <pc:sldMk cId="3034287358" sldId="266"/>
            <ac:spMk id="3" creationId="{0157071C-8456-A23B-EFA9-A727021DCD9D}"/>
          </ac:spMkLst>
        </pc:spChg>
      </pc:sldChg>
      <pc:sldChg chg="modSp add mod ord">
        <pc:chgData name="Louis Henderson" userId="cf3b0dec-cd42-4b8e-b4f6-7943b438188d" providerId="ADAL" clId="{6961B3FA-0A69-4477-A127-A4AFC7ACB83C}" dt="2024-06-21T14:35:26.220" v="3621" actId="20577"/>
        <pc:sldMkLst>
          <pc:docMk/>
          <pc:sldMk cId="1497576264" sldId="267"/>
        </pc:sldMkLst>
        <pc:spChg chg="mod">
          <ac:chgData name="Louis Henderson" userId="cf3b0dec-cd42-4b8e-b4f6-7943b438188d" providerId="ADAL" clId="{6961B3FA-0A69-4477-A127-A4AFC7ACB83C}" dt="2024-06-21T13:53:52.386" v="3491" actId="20577"/>
          <ac:spMkLst>
            <pc:docMk/>
            <pc:sldMk cId="1497576264" sldId="267"/>
            <ac:spMk id="2" creationId="{89CDDFA3-9340-4A09-0153-4B6857BD7BD3}"/>
          </ac:spMkLst>
        </pc:spChg>
        <pc:spChg chg="mod">
          <ac:chgData name="Louis Henderson" userId="cf3b0dec-cd42-4b8e-b4f6-7943b438188d" providerId="ADAL" clId="{6961B3FA-0A69-4477-A127-A4AFC7ACB83C}" dt="2024-06-21T14:35:26.220" v="3621" actId="20577"/>
          <ac:spMkLst>
            <pc:docMk/>
            <pc:sldMk cId="1497576264" sldId="267"/>
            <ac:spMk id="3" creationId="{0157071C-8456-A23B-EFA9-A727021DCD9D}"/>
          </ac:spMkLst>
        </pc:spChg>
      </pc:sldChg>
      <pc:sldChg chg="modSp add del mod ord">
        <pc:chgData name="Louis Henderson" userId="cf3b0dec-cd42-4b8e-b4f6-7943b438188d" providerId="ADAL" clId="{6961B3FA-0A69-4477-A127-A4AFC7ACB83C}" dt="2024-06-22T08:08:44" v="4515" actId="47"/>
        <pc:sldMkLst>
          <pc:docMk/>
          <pc:sldMk cId="1004733468" sldId="268"/>
        </pc:sldMkLst>
        <pc:spChg chg="mod">
          <ac:chgData name="Louis Henderson" userId="cf3b0dec-cd42-4b8e-b4f6-7943b438188d" providerId="ADAL" clId="{6961B3FA-0A69-4477-A127-A4AFC7ACB83C}" dt="2024-06-21T09:04:34.536" v="2489" actId="20577"/>
          <ac:spMkLst>
            <pc:docMk/>
            <pc:sldMk cId="1004733468" sldId="268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6961B3FA-0A69-4477-A127-A4AFC7ACB83C}" dt="2024-06-21T14:39:23.480" v="4126" actId="20577"/>
        <pc:sldMkLst>
          <pc:docMk/>
          <pc:sldMk cId="1656574904" sldId="269"/>
        </pc:sldMkLst>
        <pc:spChg chg="mod">
          <ac:chgData name="Louis Henderson" userId="cf3b0dec-cd42-4b8e-b4f6-7943b438188d" providerId="ADAL" clId="{6961B3FA-0A69-4477-A127-A4AFC7ACB83C}" dt="2024-06-21T13:57:57.297" v="3517" actId="20577"/>
          <ac:spMkLst>
            <pc:docMk/>
            <pc:sldMk cId="1656574904" sldId="269"/>
            <ac:spMk id="2" creationId="{89CDDFA3-9340-4A09-0153-4B6857BD7BD3}"/>
          </ac:spMkLst>
        </pc:spChg>
        <pc:spChg chg="mod">
          <ac:chgData name="Louis Henderson" userId="cf3b0dec-cd42-4b8e-b4f6-7943b438188d" providerId="ADAL" clId="{6961B3FA-0A69-4477-A127-A4AFC7ACB83C}" dt="2024-06-21T14:39:23.480" v="4126" actId="20577"/>
          <ac:spMkLst>
            <pc:docMk/>
            <pc:sldMk cId="1656574904" sldId="269"/>
            <ac:spMk id="3" creationId="{0157071C-8456-A23B-EFA9-A727021DCD9D}"/>
          </ac:spMkLst>
        </pc:spChg>
      </pc:sldChg>
      <pc:sldChg chg="addSp delSp modSp add mod">
        <pc:chgData name="Louis Henderson" userId="cf3b0dec-cd42-4b8e-b4f6-7943b438188d" providerId="ADAL" clId="{6961B3FA-0A69-4477-A127-A4AFC7ACB83C}" dt="2024-06-21T13:50:29.297" v="3443" actId="22"/>
        <pc:sldMkLst>
          <pc:docMk/>
          <pc:sldMk cId="34516812" sldId="270"/>
        </pc:sldMkLst>
        <pc:spChg chg="del mod">
          <ac:chgData name="Louis Henderson" userId="cf3b0dec-cd42-4b8e-b4f6-7943b438188d" providerId="ADAL" clId="{6961B3FA-0A69-4477-A127-A4AFC7ACB83C}" dt="2024-06-21T13:11:30.787" v="3337" actId="22"/>
          <ac:spMkLst>
            <pc:docMk/>
            <pc:sldMk cId="34516812" sldId="270"/>
            <ac:spMk id="3" creationId="{0157071C-8456-A23B-EFA9-A727021DCD9D}"/>
          </ac:spMkLst>
        </pc:spChg>
        <pc:spChg chg="add del mod">
          <ac:chgData name="Louis Henderson" userId="cf3b0dec-cd42-4b8e-b4f6-7943b438188d" providerId="ADAL" clId="{6961B3FA-0A69-4477-A127-A4AFC7ACB83C}" dt="2024-06-21T13:50:29.297" v="3443" actId="22"/>
          <ac:spMkLst>
            <pc:docMk/>
            <pc:sldMk cId="34516812" sldId="270"/>
            <ac:spMk id="8" creationId="{ACB03739-5DCD-4ED1-93EF-7004610E3645}"/>
          </ac:spMkLst>
        </pc:spChg>
        <pc:picChg chg="add del mod ord">
          <ac:chgData name="Louis Henderson" userId="cf3b0dec-cd42-4b8e-b4f6-7943b438188d" providerId="ADAL" clId="{6961B3FA-0A69-4477-A127-A4AFC7ACB83C}" dt="2024-06-21T13:49:55.711" v="3442" actId="478"/>
          <ac:picMkLst>
            <pc:docMk/>
            <pc:sldMk cId="34516812" sldId="270"/>
            <ac:picMk id="6" creationId="{B3C0DED7-2BB5-0364-C12C-DC6855F3B125}"/>
          </ac:picMkLst>
        </pc:picChg>
        <pc:picChg chg="add mod ord">
          <ac:chgData name="Louis Henderson" userId="cf3b0dec-cd42-4b8e-b4f6-7943b438188d" providerId="ADAL" clId="{6961B3FA-0A69-4477-A127-A4AFC7ACB83C}" dt="2024-06-21T13:50:29.297" v="3443" actId="22"/>
          <ac:picMkLst>
            <pc:docMk/>
            <pc:sldMk cId="34516812" sldId="270"/>
            <ac:picMk id="10" creationId="{836C91BC-4B69-AB0D-C791-92F5B6508720}"/>
          </ac:picMkLst>
        </pc:picChg>
      </pc:sldChg>
      <pc:sldChg chg="addSp delSp modSp add mod modAnim">
        <pc:chgData name="Louis Henderson" userId="cf3b0dec-cd42-4b8e-b4f6-7943b438188d" providerId="ADAL" clId="{6961B3FA-0A69-4477-A127-A4AFC7ACB83C}" dt="2024-06-21T13:49:17.941" v="3440"/>
        <pc:sldMkLst>
          <pc:docMk/>
          <pc:sldMk cId="680511863" sldId="271"/>
        </pc:sldMkLst>
        <pc:spChg chg="del">
          <ac:chgData name="Louis Henderson" userId="cf3b0dec-cd42-4b8e-b4f6-7943b438188d" providerId="ADAL" clId="{6961B3FA-0A69-4477-A127-A4AFC7ACB83C}" dt="2024-06-21T13:44:03.288" v="3343" actId="478"/>
          <ac:spMkLst>
            <pc:docMk/>
            <pc:sldMk cId="680511863" sldId="271"/>
            <ac:spMk id="2" creationId="{89CDDFA3-9340-4A09-0153-4B6857BD7BD3}"/>
          </ac:spMkLst>
        </pc:spChg>
        <pc:spChg chg="add del mod">
          <ac:chgData name="Louis Henderson" userId="cf3b0dec-cd42-4b8e-b4f6-7943b438188d" providerId="ADAL" clId="{6961B3FA-0A69-4477-A127-A4AFC7ACB83C}" dt="2024-06-21T13:43:56.545" v="3341" actId="478"/>
          <ac:spMkLst>
            <pc:docMk/>
            <pc:sldMk cId="680511863" sldId="271"/>
            <ac:spMk id="5" creationId="{741790D9-2A00-E155-E477-6AED2D166A4A}"/>
          </ac:spMkLst>
        </pc:spChg>
        <pc:spChg chg="add del mod">
          <ac:chgData name="Louis Henderson" userId="cf3b0dec-cd42-4b8e-b4f6-7943b438188d" providerId="ADAL" clId="{6961B3FA-0A69-4477-A127-A4AFC7ACB83C}" dt="2024-06-21T13:44:06.984" v="3344" actId="478"/>
          <ac:spMkLst>
            <pc:docMk/>
            <pc:sldMk cId="680511863" sldId="271"/>
            <ac:spMk id="10" creationId="{937AB3CF-9A08-C840-3C3D-D5C15F4C9215}"/>
          </ac:spMkLst>
        </pc:spChg>
        <pc:spChg chg="add mod">
          <ac:chgData name="Louis Henderson" userId="cf3b0dec-cd42-4b8e-b4f6-7943b438188d" providerId="ADAL" clId="{6961B3FA-0A69-4477-A127-A4AFC7ACB83C}" dt="2024-06-21T13:45:55.325" v="3383" actId="1582"/>
          <ac:spMkLst>
            <pc:docMk/>
            <pc:sldMk cId="680511863" sldId="271"/>
            <ac:spMk id="11" creationId="{B7456168-95CA-33EF-C573-475246756DB4}"/>
          </ac:spMkLst>
        </pc:spChg>
        <pc:spChg chg="add mod">
          <ac:chgData name="Louis Henderson" userId="cf3b0dec-cd42-4b8e-b4f6-7943b438188d" providerId="ADAL" clId="{6961B3FA-0A69-4477-A127-A4AFC7ACB83C}" dt="2024-06-21T13:46:11.931" v="3386" actId="1076"/>
          <ac:spMkLst>
            <pc:docMk/>
            <pc:sldMk cId="680511863" sldId="271"/>
            <ac:spMk id="12" creationId="{1D917B05-7685-C966-13F9-16CD9499AFC2}"/>
          </ac:spMkLst>
        </pc:spChg>
        <pc:spChg chg="add mod">
          <ac:chgData name="Louis Henderson" userId="cf3b0dec-cd42-4b8e-b4f6-7943b438188d" providerId="ADAL" clId="{6961B3FA-0A69-4477-A127-A4AFC7ACB83C}" dt="2024-06-21T13:46:27.587" v="3414" actId="1035"/>
          <ac:spMkLst>
            <pc:docMk/>
            <pc:sldMk cId="680511863" sldId="271"/>
            <ac:spMk id="13" creationId="{14B66935-7A5B-A0A9-A9F6-A0FCB763FCEF}"/>
          </ac:spMkLst>
        </pc:spChg>
        <pc:spChg chg="add mod">
          <ac:chgData name="Louis Henderson" userId="cf3b0dec-cd42-4b8e-b4f6-7943b438188d" providerId="ADAL" clId="{6961B3FA-0A69-4477-A127-A4AFC7ACB83C}" dt="2024-06-21T13:46:55.541" v="3417" actId="14100"/>
          <ac:spMkLst>
            <pc:docMk/>
            <pc:sldMk cId="680511863" sldId="271"/>
            <ac:spMk id="14" creationId="{7F9F1160-919C-23AF-67CF-EAC8BE387FDC}"/>
          </ac:spMkLst>
        </pc:spChg>
        <pc:spChg chg="add mod">
          <ac:chgData name="Louis Henderson" userId="cf3b0dec-cd42-4b8e-b4f6-7943b438188d" providerId="ADAL" clId="{6961B3FA-0A69-4477-A127-A4AFC7ACB83C}" dt="2024-06-21T13:47:10.958" v="3421" actId="14100"/>
          <ac:spMkLst>
            <pc:docMk/>
            <pc:sldMk cId="680511863" sldId="271"/>
            <ac:spMk id="15" creationId="{717D771B-4E57-A77A-08D4-8887AB2627B7}"/>
          </ac:spMkLst>
        </pc:spChg>
        <pc:picChg chg="del">
          <ac:chgData name="Louis Henderson" userId="cf3b0dec-cd42-4b8e-b4f6-7943b438188d" providerId="ADAL" clId="{6961B3FA-0A69-4477-A127-A4AFC7ACB83C}" dt="2024-06-21T13:43:45.398" v="3339" actId="478"/>
          <ac:picMkLst>
            <pc:docMk/>
            <pc:sldMk cId="680511863" sldId="271"/>
            <ac:picMk id="6" creationId="{B3C0DED7-2BB5-0364-C12C-DC6855F3B125}"/>
          </ac:picMkLst>
        </pc:picChg>
        <pc:picChg chg="add mod ord modCrop">
          <ac:chgData name="Louis Henderson" userId="cf3b0dec-cd42-4b8e-b4f6-7943b438188d" providerId="ADAL" clId="{6961B3FA-0A69-4477-A127-A4AFC7ACB83C}" dt="2024-06-21T13:46:16.611" v="3389" actId="1076"/>
          <ac:picMkLst>
            <pc:docMk/>
            <pc:sldMk cId="680511863" sldId="271"/>
            <ac:picMk id="8" creationId="{A003BFCD-672A-E90D-4C92-0237C41EA6DC}"/>
          </ac:picMkLst>
        </pc:picChg>
      </pc:sldChg>
      <pc:sldChg chg="add">
        <pc:chgData name="Louis Henderson" userId="cf3b0dec-cd42-4b8e-b4f6-7943b438188d" providerId="ADAL" clId="{6961B3FA-0A69-4477-A127-A4AFC7ACB83C}" dt="2024-06-21T13:49:53.203" v="3441"/>
        <pc:sldMkLst>
          <pc:docMk/>
          <pc:sldMk cId="2952937644" sldId="272"/>
        </pc:sldMkLst>
      </pc:sldChg>
      <pc:sldChg chg="addSp delSp modSp add mod modAnim">
        <pc:chgData name="Louis Henderson" userId="cf3b0dec-cd42-4b8e-b4f6-7943b438188d" providerId="ADAL" clId="{6961B3FA-0A69-4477-A127-A4AFC7ACB83C}" dt="2024-06-21T13:52:27.786" v="3454"/>
        <pc:sldMkLst>
          <pc:docMk/>
          <pc:sldMk cId="2571169691" sldId="273"/>
        </pc:sldMkLst>
        <pc:spChg chg="add del mod">
          <ac:chgData name="Louis Henderson" userId="cf3b0dec-cd42-4b8e-b4f6-7943b438188d" providerId="ADAL" clId="{6961B3FA-0A69-4477-A127-A4AFC7ACB83C}" dt="2024-06-21T13:51:43.989" v="3448" actId="22"/>
          <ac:spMkLst>
            <pc:docMk/>
            <pc:sldMk cId="2571169691" sldId="273"/>
            <ac:spMk id="5" creationId="{67CF7E97-2FF5-E754-4A5D-93AC1FEA779A}"/>
          </ac:spMkLst>
        </pc:spChg>
        <pc:spChg chg="add mod">
          <ac:chgData name="Louis Henderson" userId="cf3b0dec-cd42-4b8e-b4f6-7943b438188d" providerId="ADAL" clId="{6961B3FA-0A69-4477-A127-A4AFC7ACB83C}" dt="2024-06-21T13:52:01.953" v="3450" actId="1076"/>
          <ac:spMkLst>
            <pc:docMk/>
            <pc:sldMk cId="2571169691" sldId="273"/>
            <ac:spMk id="11" creationId="{184202C1-52EF-0DB1-E020-FFC7DAFF039A}"/>
          </ac:spMkLst>
        </pc:spChg>
        <pc:picChg chg="del">
          <ac:chgData name="Louis Henderson" userId="cf3b0dec-cd42-4b8e-b4f6-7943b438188d" providerId="ADAL" clId="{6961B3FA-0A69-4477-A127-A4AFC7ACB83C}" dt="2024-06-21T13:51:41.418" v="3445" actId="478"/>
          <ac:picMkLst>
            <pc:docMk/>
            <pc:sldMk cId="2571169691" sldId="273"/>
            <ac:picMk id="6" creationId="{B3C0DED7-2BB5-0364-C12C-DC6855F3B125}"/>
          </ac:picMkLst>
        </pc:picChg>
        <pc:picChg chg="add del">
          <ac:chgData name="Louis Henderson" userId="cf3b0dec-cd42-4b8e-b4f6-7943b438188d" providerId="ADAL" clId="{6961B3FA-0A69-4477-A127-A4AFC7ACB83C}" dt="2024-06-21T13:51:43.088" v="3447" actId="22"/>
          <ac:picMkLst>
            <pc:docMk/>
            <pc:sldMk cId="2571169691" sldId="273"/>
            <ac:picMk id="8" creationId="{CC7B342E-F3B6-2065-7B85-862D24378D93}"/>
          </ac:picMkLst>
        </pc:picChg>
        <pc:picChg chg="add mod ord">
          <ac:chgData name="Louis Henderson" userId="cf3b0dec-cd42-4b8e-b4f6-7943b438188d" providerId="ADAL" clId="{6961B3FA-0A69-4477-A127-A4AFC7ACB83C}" dt="2024-06-21T13:51:43.989" v="3448" actId="22"/>
          <ac:picMkLst>
            <pc:docMk/>
            <pc:sldMk cId="2571169691" sldId="273"/>
            <ac:picMk id="10" creationId="{D607D900-EED6-D1A1-87A8-2657BE794353}"/>
          </ac:picMkLst>
        </pc:picChg>
      </pc:sldChg>
      <pc:sldChg chg="modSp add mod">
        <pc:chgData name="Louis Henderson" userId="cf3b0dec-cd42-4b8e-b4f6-7943b438188d" providerId="ADAL" clId="{6961B3FA-0A69-4477-A127-A4AFC7ACB83C}" dt="2024-06-22T08:19:57.845" v="5156" actId="20577"/>
        <pc:sldMkLst>
          <pc:docMk/>
          <pc:sldMk cId="2614813856" sldId="274"/>
        </pc:sldMkLst>
        <pc:spChg chg="mod">
          <ac:chgData name="Louis Henderson" userId="cf3b0dec-cd42-4b8e-b4f6-7943b438188d" providerId="ADAL" clId="{6961B3FA-0A69-4477-A127-A4AFC7ACB83C}" dt="2024-06-22T08:19:57.845" v="5156" actId="20577"/>
          <ac:spMkLst>
            <pc:docMk/>
            <pc:sldMk cId="2614813856" sldId="274"/>
            <ac:spMk id="2" creationId="{89CDDFA3-9340-4A09-0153-4B6857BD7BD3}"/>
          </ac:spMkLst>
        </pc:spChg>
        <pc:spChg chg="mod">
          <ac:chgData name="Louis Henderson" userId="cf3b0dec-cd42-4b8e-b4f6-7943b438188d" providerId="ADAL" clId="{6961B3FA-0A69-4477-A127-A4AFC7ACB83C}" dt="2024-06-22T08:19:44.172" v="5151" actId="20577"/>
          <ac:spMkLst>
            <pc:docMk/>
            <pc:sldMk cId="2614813856" sldId="274"/>
            <ac:spMk id="3" creationId="{0157071C-8456-A23B-EFA9-A727021DCD9D}"/>
          </ac:spMkLst>
        </pc:spChg>
      </pc:sldChg>
      <pc:sldChg chg="modSp add mod ord">
        <pc:chgData name="Louis Henderson" userId="cf3b0dec-cd42-4b8e-b4f6-7943b438188d" providerId="ADAL" clId="{6961B3FA-0A69-4477-A127-A4AFC7ACB83C}" dt="2024-06-22T18:06:47.068" v="6158" actId="20577"/>
        <pc:sldMkLst>
          <pc:docMk/>
          <pc:sldMk cId="2030871359" sldId="275"/>
        </pc:sldMkLst>
        <pc:spChg chg="mod">
          <ac:chgData name="Louis Henderson" userId="cf3b0dec-cd42-4b8e-b4f6-7943b438188d" providerId="ADAL" clId="{6961B3FA-0A69-4477-A127-A4AFC7ACB83C}" dt="2024-06-22T13:15:27.923" v="5293" actId="20577"/>
          <ac:spMkLst>
            <pc:docMk/>
            <pc:sldMk cId="2030871359" sldId="275"/>
            <ac:spMk id="2" creationId="{89CDDFA3-9340-4A09-0153-4B6857BD7BD3}"/>
          </ac:spMkLst>
        </pc:spChg>
        <pc:spChg chg="mod">
          <ac:chgData name="Louis Henderson" userId="cf3b0dec-cd42-4b8e-b4f6-7943b438188d" providerId="ADAL" clId="{6961B3FA-0A69-4477-A127-A4AFC7ACB83C}" dt="2024-06-22T18:06:47.068" v="6158" actId="20577"/>
          <ac:spMkLst>
            <pc:docMk/>
            <pc:sldMk cId="2030871359" sldId="275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6961B3FA-0A69-4477-A127-A4AFC7ACB83C}" dt="2024-06-22T13:17:00.640" v="5367" actId="20577"/>
        <pc:sldMkLst>
          <pc:docMk/>
          <pc:sldMk cId="3136194929" sldId="276"/>
        </pc:sldMkLst>
        <pc:spChg chg="mod">
          <ac:chgData name="Louis Henderson" userId="cf3b0dec-cd42-4b8e-b4f6-7943b438188d" providerId="ADAL" clId="{6961B3FA-0A69-4477-A127-A4AFC7ACB83C}" dt="2024-06-22T13:17:00.640" v="5367" actId="20577"/>
          <ac:spMkLst>
            <pc:docMk/>
            <pc:sldMk cId="3136194929" sldId="276"/>
            <ac:spMk id="3" creationId="{0157071C-8456-A23B-EFA9-A727021DCD9D}"/>
          </ac:spMkLst>
        </pc:spChg>
        <pc:spChg chg="mod">
          <ac:chgData name="Louis Henderson" userId="cf3b0dec-cd42-4b8e-b4f6-7943b438188d" providerId="ADAL" clId="{6961B3FA-0A69-4477-A127-A4AFC7ACB83C}" dt="2024-06-22T08:13:49.572" v="4821" actId="20577"/>
          <ac:spMkLst>
            <pc:docMk/>
            <pc:sldMk cId="3136194929" sldId="276"/>
            <ac:spMk id="6" creationId="{A5A69FCC-18FB-95FF-9D23-688E7C4ABF04}"/>
          </ac:spMkLst>
        </pc:spChg>
        <pc:graphicFrameChg chg="modGraphic">
          <ac:chgData name="Louis Henderson" userId="cf3b0dec-cd42-4b8e-b4f6-7943b438188d" providerId="ADAL" clId="{6961B3FA-0A69-4477-A127-A4AFC7ACB83C}" dt="2024-06-22T08:11:31.415" v="4715" actId="20577"/>
          <ac:graphicFrameMkLst>
            <pc:docMk/>
            <pc:sldMk cId="3136194929" sldId="276"/>
            <ac:graphicFrameMk id="5" creationId="{CB16F152-DA3E-1E06-C705-3AFC1E4D95EF}"/>
          </ac:graphicFrameMkLst>
        </pc:graphicFrameChg>
      </pc:sldChg>
      <pc:sldChg chg="modSp add mod">
        <pc:chgData name="Louis Henderson" userId="cf3b0dec-cd42-4b8e-b4f6-7943b438188d" providerId="ADAL" clId="{6961B3FA-0A69-4477-A127-A4AFC7ACB83C}" dt="2024-06-22T18:40:34.351" v="6822" actId="20577"/>
        <pc:sldMkLst>
          <pc:docMk/>
          <pc:sldMk cId="933666874" sldId="277"/>
        </pc:sldMkLst>
        <pc:spChg chg="mod">
          <ac:chgData name="Louis Henderson" userId="cf3b0dec-cd42-4b8e-b4f6-7943b438188d" providerId="ADAL" clId="{6961B3FA-0A69-4477-A127-A4AFC7ACB83C}" dt="2024-06-22T18:07:38.314" v="6161" actId="20577"/>
          <ac:spMkLst>
            <pc:docMk/>
            <pc:sldMk cId="933666874" sldId="277"/>
            <ac:spMk id="3" creationId="{0157071C-8456-A23B-EFA9-A727021DCD9D}"/>
          </ac:spMkLst>
        </pc:spChg>
        <pc:spChg chg="mod">
          <ac:chgData name="Louis Henderson" userId="cf3b0dec-cd42-4b8e-b4f6-7943b438188d" providerId="ADAL" clId="{6961B3FA-0A69-4477-A127-A4AFC7ACB83C}" dt="2024-06-22T18:40:34.351" v="6822" actId="20577"/>
          <ac:spMkLst>
            <pc:docMk/>
            <pc:sldMk cId="933666874" sldId="277"/>
            <ac:spMk id="6" creationId="{A5A69FCC-18FB-95FF-9D23-688E7C4ABF04}"/>
          </ac:spMkLst>
        </pc:spChg>
        <pc:graphicFrameChg chg="modGraphic">
          <ac:chgData name="Louis Henderson" userId="cf3b0dec-cd42-4b8e-b4f6-7943b438188d" providerId="ADAL" clId="{6961B3FA-0A69-4477-A127-A4AFC7ACB83C}" dt="2024-06-22T14:09:45.759" v="6054" actId="20577"/>
          <ac:graphicFrameMkLst>
            <pc:docMk/>
            <pc:sldMk cId="933666874" sldId="277"/>
            <ac:graphicFrameMk id="5" creationId="{CB16F152-DA3E-1E06-C705-3AFC1E4D95EF}"/>
          </ac:graphicFrameMkLst>
        </pc:graphicFrameChg>
      </pc:sldChg>
      <pc:sldChg chg="addSp delSp modSp add mod">
        <pc:chgData name="Louis Henderson" userId="cf3b0dec-cd42-4b8e-b4f6-7943b438188d" providerId="ADAL" clId="{6961B3FA-0A69-4477-A127-A4AFC7ACB83C}" dt="2024-06-22T18:42:34.313" v="6873" actId="22"/>
        <pc:sldMkLst>
          <pc:docMk/>
          <pc:sldMk cId="1130365789" sldId="278"/>
        </pc:sldMkLst>
        <pc:spChg chg="mod">
          <ac:chgData name="Louis Henderson" userId="cf3b0dec-cd42-4b8e-b4f6-7943b438188d" providerId="ADAL" clId="{6961B3FA-0A69-4477-A127-A4AFC7ACB83C}" dt="2024-06-22T18:41:11.727" v="6868" actId="20577"/>
          <ac:spMkLst>
            <pc:docMk/>
            <pc:sldMk cId="1130365789" sldId="278"/>
            <ac:spMk id="2" creationId="{89CDDFA3-9340-4A09-0153-4B6857BD7BD3}"/>
          </ac:spMkLst>
        </pc:spChg>
        <pc:spChg chg="add del mod">
          <ac:chgData name="Louis Henderson" userId="cf3b0dec-cd42-4b8e-b4f6-7943b438188d" providerId="ADAL" clId="{6961B3FA-0A69-4477-A127-A4AFC7ACB83C}" dt="2024-06-22T18:42:34.313" v="6873" actId="22"/>
          <ac:spMkLst>
            <pc:docMk/>
            <pc:sldMk cId="1130365789" sldId="278"/>
            <ac:spMk id="3" creationId="{0157071C-8456-A23B-EFA9-A727021DCD9D}"/>
          </ac:spMkLst>
        </pc:spChg>
        <pc:picChg chg="add del mod ord">
          <ac:chgData name="Louis Henderson" userId="cf3b0dec-cd42-4b8e-b4f6-7943b438188d" providerId="ADAL" clId="{6961B3FA-0A69-4477-A127-A4AFC7ACB83C}" dt="2024-06-22T18:42:16.529" v="6872" actId="22"/>
          <ac:picMkLst>
            <pc:docMk/>
            <pc:sldMk cId="1130365789" sldId="278"/>
            <ac:picMk id="6" creationId="{9C2464DA-7B8F-052C-F61B-1513B70DE35F}"/>
          </ac:picMkLst>
        </pc:picChg>
        <pc:picChg chg="add mod ord">
          <ac:chgData name="Louis Henderson" userId="cf3b0dec-cd42-4b8e-b4f6-7943b438188d" providerId="ADAL" clId="{6961B3FA-0A69-4477-A127-A4AFC7ACB83C}" dt="2024-06-22T18:42:34.313" v="6873" actId="22"/>
          <ac:picMkLst>
            <pc:docMk/>
            <pc:sldMk cId="1130365789" sldId="278"/>
            <ac:picMk id="8" creationId="{637F1056-9389-C450-D948-2C1588D94280}"/>
          </ac:picMkLst>
        </pc:picChg>
      </pc:sldChg>
      <pc:sldChg chg="modSp add mod">
        <pc:chgData name="Louis Henderson" userId="cf3b0dec-cd42-4b8e-b4f6-7943b438188d" providerId="ADAL" clId="{6961B3FA-0A69-4477-A127-A4AFC7ACB83C}" dt="2024-06-22T18:38:32.467" v="6618" actId="115"/>
        <pc:sldMkLst>
          <pc:docMk/>
          <pc:sldMk cId="3504909305" sldId="279"/>
        </pc:sldMkLst>
        <pc:spChg chg="mod">
          <ac:chgData name="Louis Henderson" userId="cf3b0dec-cd42-4b8e-b4f6-7943b438188d" providerId="ADAL" clId="{6961B3FA-0A69-4477-A127-A4AFC7ACB83C}" dt="2024-06-22T18:38:32.467" v="6618" actId="115"/>
          <ac:spMkLst>
            <pc:docMk/>
            <pc:sldMk cId="3504909305" sldId="279"/>
            <ac:spMk id="3" creationId="{0157071C-8456-A23B-EFA9-A727021DCD9D}"/>
          </ac:spMkLst>
        </pc:spChg>
      </pc:sldChg>
      <pc:sldChg chg="addSp delSp modSp add mod">
        <pc:chgData name="Louis Henderson" userId="cf3b0dec-cd42-4b8e-b4f6-7943b438188d" providerId="ADAL" clId="{6961B3FA-0A69-4477-A127-A4AFC7ACB83C}" dt="2024-06-22T18:45:01.344" v="6884" actId="1076"/>
        <pc:sldMkLst>
          <pc:docMk/>
          <pc:sldMk cId="3479119466" sldId="280"/>
        </pc:sldMkLst>
        <pc:spChg chg="del">
          <ac:chgData name="Louis Henderson" userId="cf3b0dec-cd42-4b8e-b4f6-7943b438188d" providerId="ADAL" clId="{6961B3FA-0A69-4477-A127-A4AFC7ACB83C}" dt="2024-06-22T18:44:48.004" v="6881" actId="478"/>
          <ac:spMkLst>
            <pc:docMk/>
            <pc:sldMk cId="3479119466" sldId="280"/>
            <ac:spMk id="2" creationId="{89CDDFA3-9340-4A09-0153-4B6857BD7BD3}"/>
          </ac:spMkLst>
        </pc:spChg>
        <pc:spChg chg="add del mod">
          <ac:chgData name="Louis Henderson" userId="cf3b0dec-cd42-4b8e-b4f6-7943b438188d" providerId="ADAL" clId="{6961B3FA-0A69-4477-A127-A4AFC7ACB83C}" dt="2024-06-22T18:44:30.433" v="6877" actId="22"/>
          <ac:spMkLst>
            <pc:docMk/>
            <pc:sldMk cId="3479119466" sldId="280"/>
            <ac:spMk id="5" creationId="{FB3E4F80-16EE-E04B-386F-56B8430D0DBA}"/>
          </ac:spMkLst>
        </pc:spChg>
        <pc:spChg chg="add del mod">
          <ac:chgData name="Louis Henderson" userId="cf3b0dec-cd42-4b8e-b4f6-7943b438188d" providerId="ADAL" clId="{6961B3FA-0A69-4477-A127-A4AFC7ACB83C}" dt="2024-06-22T18:44:51.042" v="6882" actId="478"/>
          <ac:spMkLst>
            <pc:docMk/>
            <pc:sldMk cId="3479119466" sldId="280"/>
            <ac:spMk id="10" creationId="{B332F39E-CBA6-0D91-1799-63AE3491658E}"/>
          </ac:spMkLst>
        </pc:spChg>
        <pc:picChg chg="add mod ord">
          <ac:chgData name="Louis Henderson" userId="cf3b0dec-cd42-4b8e-b4f6-7943b438188d" providerId="ADAL" clId="{6961B3FA-0A69-4477-A127-A4AFC7ACB83C}" dt="2024-06-22T18:45:01.344" v="6884" actId="1076"/>
          <ac:picMkLst>
            <pc:docMk/>
            <pc:sldMk cId="3479119466" sldId="280"/>
            <ac:picMk id="7" creationId="{4CECEB1C-E919-AC95-4E55-D929522F0CD4}"/>
          </ac:picMkLst>
        </pc:picChg>
        <pc:picChg chg="del">
          <ac:chgData name="Louis Henderson" userId="cf3b0dec-cd42-4b8e-b4f6-7943b438188d" providerId="ADAL" clId="{6961B3FA-0A69-4477-A127-A4AFC7ACB83C}" dt="2024-06-22T18:43:35.352" v="6876" actId="478"/>
          <ac:picMkLst>
            <pc:docMk/>
            <pc:sldMk cId="3479119466" sldId="280"/>
            <ac:picMk id="8" creationId="{637F1056-9389-C450-D948-2C1588D94280}"/>
          </ac:picMkLst>
        </pc:picChg>
      </pc:sldChg>
      <pc:sldChg chg="addSp delSp modSp add mod">
        <pc:chgData name="Louis Henderson" userId="cf3b0dec-cd42-4b8e-b4f6-7943b438188d" providerId="ADAL" clId="{6961B3FA-0A69-4477-A127-A4AFC7ACB83C}" dt="2024-06-22T18:46:04.960" v="6886" actId="22"/>
        <pc:sldMkLst>
          <pc:docMk/>
          <pc:sldMk cId="4289197128" sldId="281"/>
        </pc:sldMkLst>
        <pc:spChg chg="add del mod">
          <ac:chgData name="Louis Henderson" userId="cf3b0dec-cd42-4b8e-b4f6-7943b438188d" providerId="ADAL" clId="{6961B3FA-0A69-4477-A127-A4AFC7ACB83C}" dt="2024-06-22T18:46:04.960" v="6886" actId="22"/>
          <ac:spMkLst>
            <pc:docMk/>
            <pc:sldMk cId="4289197128" sldId="281"/>
            <ac:spMk id="5" creationId="{2FEF7B55-3CAF-528A-67C9-6E1F14D462C6}"/>
          </ac:spMkLst>
        </pc:spChg>
        <pc:picChg chg="add mod ord">
          <ac:chgData name="Louis Henderson" userId="cf3b0dec-cd42-4b8e-b4f6-7943b438188d" providerId="ADAL" clId="{6961B3FA-0A69-4477-A127-A4AFC7ACB83C}" dt="2024-06-22T18:46:04.960" v="6886" actId="22"/>
          <ac:picMkLst>
            <pc:docMk/>
            <pc:sldMk cId="4289197128" sldId="281"/>
            <ac:picMk id="7" creationId="{C2EEBF2B-21CB-BEF9-7A75-F981ACA46CA3}"/>
          </ac:picMkLst>
        </pc:picChg>
        <pc:picChg chg="del">
          <ac:chgData name="Louis Henderson" userId="cf3b0dec-cd42-4b8e-b4f6-7943b438188d" providerId="ADAL" clId="{6961B3FA-0A69-4477-A127-A4AFC7ACB83C}" dt="2024-06-22T18:45:08.052" v="6885" actId="478"/>
          <ac:picMkLst>
            <pc:docMk/>
            <pc:sldMk cId="4289197128" sldId="281"/>
            <ac:picMk id="8" creationId="{637F1056-9389-C450-D948-2C1588D94280}"/>
          </ac:picMkLst>
        </pc:picChg>
      </pc:sldChg>
      <pc:sldChg chg="modSp add mod ord">
        <pc:chgData name="Louis Henderson" userId="cf3b0dec-cd42-4b8e-b4f6-7943b438188d" providerId="ADAL" clId="{6961B3FA-0A69-4477-A127-A4AFC7ACB83C}" dt="2024-06-22T18:49:44.657" v="7323" actId="20577"/>
        <pc:sldMkLst>
          <pc:docMk/>
          <pc:sldMk cId="1453394689" sldId="282"/>
        </pc:sldMkLst>
        <pc:spChg chg="mod">
          <ac:chgData name="Louis Henderson" userId="cf3b0dec-cd42-4b8e-b4f6-7943b438188d" providerId="ADAL" clId="{6961B3FA-0A69-4477-A127-A4AFC7ACB83C}" dt="2024-06-22T18:46:58.637" v="6901" actId="20577"/>
          <ac:spMkLst>
            <pc:docMk/>
            <pc:sldMk cId="1453394689" sldId="282"/>
            <ac:spMk id="2" creationId="{89CDDFA3-9340-4A09-0153-4B6857BD7BD3}"/>
          </ac:spMkLst>
        </pc:spChg>
        <pc:spChg chg="mod">
          <ac:chgData name="Louis Henderson" userId="cf3b0dec-cd42-4b8e-b4f6-7943b438188d" providerId="ADAL" clId="{6961B3FA-0A69-4477-A127-A4AFC7ACB83C}" dt="2024-06-22T18:49:44.657" v="7323" actId="20577"/>
          <ac:spMkLst>
            <pc:docMk/>
            <pc:sldMk cId="1453394689" sldId="282"/>
            <ac:spMk id="3" creationId="{0157071C-8456-A23B-EFA9-A727021DCD9D}"/>
          </ac:spMkLst>
        </pc:spChg>
      </pc:sldChg>
      <pc:sldChg chg="add del">
        <pc:chgData name="Louis Henderson" userId="cf3b0dec-cd42-4b8e-b4f6-7943b438188d" providerId="ADAL" clId="{6961B3FA-0A69-4477-A127-A4AFC7ACB83C}" dt="2024-06-22T18:50:05.639" v="7325" actId="47"/>
        <pc:sldMkLst>
          <pc:docMk/>
          <pc:sldMk cId="100856591" sldId="283"/>
        </pc:sldMkLst>
      </pc:sldChg>
      <pc:sldChg chg="addSp delSp modSp add mod ord">
        <pc:chgData name="Louis Henderson" userId="cf3b0dec-cd42-4b8e-b4f6-7943b438188d" providerId="ADAL" clId="{6961B3FA-0A69-4477-A127-A4AFC7ACB83C}" dt="2024-06-22T18:52:28.923" v="7426" actId="20577"/>
        <pc:sldMkLst>
          <pc:docMk/>
          <pc:sldMk cId="2363044882" sldId="283"/>
        </pc:sldMkLst>
        <pc:spChg chg="mod">
          <ac:chgData name="Louis Henderson" userId="cf3b0dec-cd42-4b8e-b4f6-7943b438188d" providerId="ADAL" clId="{6961B3FA-0A69-4477-A127-A4AFC7ACB83C}" dt="2024-06-22T18:52:28.923" v="7426" actId="20577"/>
          <ac:spMkLst>
            <pc:docMk/>
            <pc:sldMk cId="2363044882" sldId="283"/>
            <ac:spMk id="3" creationId="{0157071C-8456-A23B-EFA9-A727021DCD9D}"/>
          </ac:spMkLst>
        </pc:spChg>
        <pc:spChg chg="del">
          <ac:chgData name="Louis Henderson" userId="cf3b0dec-cd42-4b8e-b4f6-7943b438188d" providerId="ADAL" clId="{6961B3FA-0A69-4477-A127-A4AFC7ACB83C}" dt="2024-06-22T18:50:58.591" v="7329" actId="478"/>
          <ac:spMkLst>
            <pc:docMk/>
            <pc:sldMk cId="2363044882" sldId="283"/>
            <ac:spMk id="6" creationId="{A5A69FCC-18FB-95FF-9D23-688E7C4ABF04}"/>
          </ac:spMkLst>
        </pc:spChg>
        <pc:graphicFrameChg chg="del">
          <ac:chgData name="Louis Henderson" userId="cf3b0dec-cd42-4b8e-b4f6-7943b438188d" providerId="ADAL" clId="{6961B3FA-0A69-4477-A127-A4AFC7ACB83C}" dt="2024-06-22T18:50:58.591" v="7329" actId="478"/>
          <ac:graphicFrameMkLst>
            <pc:docMk/>
            <pc:sldMk cId="2363044882" sldId="283"/>
            <ac:graphicFrameMk id="5" creationId="{CB16F152-DA3E-1E06-C705-3AFC1E4D95EF}"/>
          </ac:graphicFrameMkLst>
        </pc:graphicFrameChg>
        <pc:picChg chg="add mod">
          <ac:chgData name="Louis Henderson" userId="cf3b0dec-cd42-4b8e-b4f6-7943b438188d" providerId="ADAL" clId="{6961B3FA-0A69-4477-A127-A4AFC7ACB83C}" dt="2024-06-22T18:51:13.624" v="7335" actId="1076"/>
          <ac:picMkLst>
            <pc:docMk/>
            <pc:sldMk cId="2363044882" sldId="283"/>
            <ac:picMk id="8" creationId="{C9B476CC-1EFF-9C13-4B37-41A89667AD14}"/>
          </ac:picMkLst>
        </pc:picChg>
      </pc:sldChg>
      <pc:sldChg chg="add del">
        <pc:chgData name="Louis Henderson" userId="cf3b0dec-cd42-4b8e-b4f6-7943b438188d" providerId="ADAL" clId="{6961B3FA-0A69-4477-A127-A4AFC7ACB83C}" dt="2024-06-23T11:17:27.423" v="8950" actId="47"/>
        <pc:sldMkLst>
          <pc:docMk/>
          <pc:sldMk cId="647367903" sldId="284"/>
        </pc:sldMkLst>
      </pc:sldChg>
      <pc:sldChg chg="addSp delSp modSp add del mod">
        <pc:chgData name="Louis Henderson" userId="cf3b0dec-cd42-4b8e-b4f6-7943b438188d" providerId="ADAL" clId="{6961B3FA-0A69-4477-A127-A4AFC7ACB83C}" dt="2024-06-23T11:17:27.423" v="8950" actId="47"/>
        <pc:sldMkLst>
          <pc:docMk/>
          <pc:sldMk cId="3725607927" sldId="285"/>
        </pc:sldMkLst>
        <pc:spChg chg="mod">
          <ac:chgData name="Louis Henderson" userId="cf3b0dec-cd42-4b8e-b4f6-7943b438188d" providerId="ADAL" clId="{6961B3FA-0A69-4477-A127-A4AFC7ACB83C}" dt="2024-06-23T10:47:02.677" v="8949" actId="20577"/>
          <ac:spMkLst>
            <pc:docMk/>
            <pc:sldMk cId="3725607927" sldId="285"/>
            <ac:spMk id="2" creationId="{89CDDFA3-9340-4A09-0153-4B6857BD7BD3}"/>
          </ac:spMkLst>
        </pc:spChg>
        <pc:spChg chg="del mod">
          <ac:chgData name="Louis Henderson" userId="cf3b0dec-cd42-4b8e-b4f6-7943b438188d" providerId="ADAL" clId="{6961B3FA-0A69-4477-A127-A4AFC7ACB83C}" dt="2024-06-22T20:18:02.359" v="7945"/>
          <ac:spMkLst>
            <pc:docMk/>
            <pc:sldMk cId="3725607927" sldId="285"/>
            <ac:spMk id="3" creationId="{0157071C-8456-A23B-EFA9-A727021DCD9D}"/>
          </ac:spMkLst>
        </pc:spChg>
        <pc:spChg chg="add mod">
          <ac:chgData name="Louis Henderson" userId="cf3b0dec-cd42-4b8e-b4f6-7943b438188d" providerId="ADAL" clId="{6961B3FA-0A69-4477-A127-A4AFC7ACB83C}" dt="2024-06-22T20:19:54.921" v="7985" actId="1035"/>
          <ac:spMkLst>
            <pc:docMk/>
            <pc:sldMk cId="3725607927" sldId="285"/>
            <ac:spMk id="9" creationId="{D1C5AD2B-CB33-955A-6DC5-C7745A49B909}"/>
          </ac:spMkLst>
        </pc:spChg>
        <pc:picChg chg="add mod">
          <ac:chgData name="Louis Henderson" userId="cf3b0dec-cd42-4b8e-b4f6-7943b438188d" providerId="ADAL" clId="{6961B3FA-0A69-4477-A127-A4AFC7ACB83C}" dt="2024-06-22T20:18:05.581" v="7946" actId="27614"/>
          <ac:picMkLst>
            <pc:docMk/>
            <pc:sldMk cId="3725607927" sldId="285"/>
            <ac:picMk id="6" creationId="{14DB1CB2-83D2-C22A-C360-EB81336B5DE3}"/>
          </ac:picMkLst>
        </pc:picChg>
        <pc:picChg chg="add del">
          <ac:chgData name="Louis Henderson" userId="cf3b0dec-cd42-4b8e-b4f6-7943b438188d" providerId="ADAL" clId="{6961B3FA-0A69-4477-A127-A4AFC7ACB83C}" dt="2024-06-22T21:07:27.682" v="8027" actId="22"/>
          <ac:picMkLst>
            <pc:docMk/>
            <pc:sldMk cId="3725607927" sldId="285"/>
            <ac:picMk id="11" creationId="{EF2120D8-227A-2841-FA59-698615BE1F20}"/>
          </ac:picMkLst>
        </pc:picChg>
        <pc:cxnChg chg="add mod">
          <ac:chgData name="Louis Henderson" userId="cf3b0dec-cd42-4b8e-b4f6-7943b438188d" providerId="ADAL" clId="{6961B3FA-0A69-4477-A127-A4AFC7ACB83C}" dt="2024-06-22T20:18:35.059" v="7949" actId="1582"/>
          <ac:cxnSpMkLst>
            <pc:docMk/>
            <pc:sldMk cId="3725607927" sldId="285"/>
            <ac:cxnSpMk id="8" creationId="{B5505595-8C9F-F12A-1097-2A2E1CFCA37F}"/>
          </ac:cxnSpMkLst>
        </pc:cxnChg>
      </pc:sldChg>
      <pc:sldChg chg="addSp delSp modSp add mod ord">
        <pc:chgData name="Louis Henderson" userId="cf3b0dec-cd42-4b8e-b4f6-7943b438188d" providerId="ADAL" clId="{6961B3FA-0A69-4477-A127-A4AFC7ACB83C}" dt="2024-06-23T11:28:42.252" v="9843" actId="20577"/>
        <pc:sldMkLst>
          <pc:docMk/>
          <pc:sldMk cId="2806540826" sldId="286"/>
        </pc:sldMkLst>
        <pc:spChg chg="mod">
          <ac:chgData name="Louis Henderson" userId="cf3b0dec-cd42-4b8e-b4f6-7943b438188d" providerId="ADAL" clId="{6961B3FA-0A69-4477-A127-A4AFC7ACB83C}" dt="2024-06-23T11:28:42.252" v="9843" actId="20577"/>
          <ac:spMkLst>
            <pc:docMk/>
            <pc:sldMk cId="2806540826" sldId="286"/>
            <ac:spMk id="2" creationId="{89CDDFA3-9340-4A09-0153-4B6857BD7BD3}"/>
          </ac:spMkLst>
        </pc:spChg>
        <pc:spChg chg="del mod">
          <ac:chgData name="Louis Henderson" userId="cf3b0dec-cd42-4b8e-b4f6-7943b438188d" providerId="ADAL" clId="{6961B3FA-0A69-4477-A127-A4AFC7ACB83C}" dt="2024-06-22T21:04:39.077" v="7993" actId="22"/>
          <ac:spMkLst>
            <pc:docMk/>
            <pc:sldMk cId="2806540826" sldId="286"/>
            <ac:spMk id="3" creationId="{0157071C-8456-A23B-EFA9-A727021DCD9D}"/>
          </ac:spMkLst>
        </pc:spChg>
        <pc:picChg chg="add del">
          <ac:chgData name="Louis Henderson" userId="cf3b0dec-cd42-4b8e-b4f6-7943b438188d" providerId="ADAL" clId="{6961B3FA-0A69-4477-A127-A4AFC7ACB83C}" dt="2024-06-22T21:04:36.279" v="7991" actId="22"/>
          <ac:picMkLst>
            <pc:docMk/>
            <pc:sldMk cId="2806540826" sldId="286"/>
            <ac:picMk id="6" creationId="{2EDA2D88-57B6-3A2F-3EF9-678E72FFBEE8}"/>
          </ac:picMkLst>
        </pc:picChg>
        <pc:picChg chg="del">
          <ac:chgData name="Louis Henderson" userId="cf3b0dec-cd42-4b8e-b4f6-7943b438188d" providerId="ADAL" clId="{6961B3FA-0A69-4477-A127-A4AFC7ACB83C}" dt="2024-06-22T21:04:34.628" v="7989" actId="478"/>
          <ac:picMkLst>
            <pc:docMk/>
            <pc:sldMk cId="2806540826" sldId="286"/>
            <ac:picMk id="8" creationId="{C9B476CC-1EFF-9C13-4B37-41A89667AD14}"/>
          </ac:picMkLst>
        </pc:picChg>
        <pc:picChg chg="add mod ord">
          <ac:chgData name="Louis Henderson" userId="cf3b0dec-cd42-4b8e-b4f6-7943b438188d" providerId="ADAL" clId="{6961B3FA-0A69-4477-A127-A4AFC7ACB83C}" dt="2024-06-22T21:04:39.077" v="7993" actId="22"/>
          <ac:picMkLst>
            <pc:docMk/>
            <pc:sldMk cId="2806540826" sldId="286"/>
            <ac:picMk id="9" creationId="{FCBCB79B-B476-C78F-2A9B-07680C616766}"/>
          </ac:picMkLst>
        </pc:picChg>
      </pc:sldChg>
      <pc:sldChg chg="addSp delSp modSp add mod">
        <pc:chgData name="Louis Henderson" userId="cf3b0dec-cd42-4b8e-b4f6-7943b438188d" providerId="ADAL" clId="{6961B3FA-0A69-4477-A127-A4AFC7ACB83C}" dt="2024-06-23T11:28:56.669" v="9863" actId="20577"/>
        <pc:sldMkLst>
          <pc:docMk/>
          <pc:sldMk cId="1144775222" sldId="287"/>
        </pc:sldMkLst>
        <pc:spChg chg="mod">
          <ac:chgData name="Louis Henderson" userId="cf3b0dec-cd42-4b8e-b4f6-7943b438188d" providerId="ADAL" clId="{6961B3FA-0A69-4477-A127-A4AFC7ACB83C}" dt="2024-06-23T11:28:56.669" v="9863" actId="20577"/>
          <ac:spMkLst>
            <pc:docMk/>
            <pc:sldMk cId="1144775222" sldId="287"/>
            <ac:spMk id="2" creationId="{89CDDFA3-9340-4A09-0153-4B6857BD7BD3}"/>
          </ac:spMkLst>
        </pc:spChg>
        <pc:spChg chg="add del mod">
          <ac:chgData name="Louis Henderson" userId="cf3b0dec-cd42-4b8e-b4f6-7943b438188d" providerId="ADAL" clId="{6961B3FA-0A69-4477-A127-A4AFC7ACB83C}" dt="2024-06-22T21:07:30.120" v="8028" actId="22"/>
          <ac:spMkLst>
            <pc:docMk/>
            <pc:sldMk cId="1144775222" sldId="287"/>
            <ac:spMk id="5" creationId="{9D79EFBC-BEDA-0017-0821-40BDA765474E}"/>
          </ac:spMkLst>
        </pc:spChg>
        <pc:picChg chg="add mod ord">
          <ac:chgData name="Louis Henderson" userId="cf3b0dec-cd42-4b8e-b4f6-7943b438188d" providerId="ADAL" clId="{6961B3FA-0A69-4477-A127-A4AFC7ACB83C}" dt="2024-06-22T21:07:30.120" v="8028" actId="22"/>
          <ac:picMkLst>
            <pc:docMk/>
            <pc:sldMk cId="1144775222" sldId="287"/>
            <ac:picMk id="7" creationId="{11B337EA-92D3-8206-1B27-F91839ED1D00}"/>
          </ac:picMkLst>
        </pc:picChg>
        <pc:picChg chg="del">
          <ac:chgData name="Louis Henderson" userId="cf3b0dec-cd42-4b8e-b4f6-7943b438188d" providerId="ADAL" clId="{6961B3FA-0A69-4477-A127-A4AFC7ACB83C}" dt="2024-06-22T21:07:10.542" v="8021" actId="478"/>
          <ac:picMkLst>
            <pc:docMk/>
            <pc:sldMk cId="1144775222" sldId="287"/>
            <ac:picMk id="9" creationId="{FCBCB79B-B476-C78F-2A9B-07680C616766}"/>
          </ac:picMkLst>
        </pc:picChg>
      </pc:sldChg>
      <pc:sldChg chg="add del">
        <pc:chgData name="Louis Henderson" userId="cf3b0dec-cd42-4b8e-b4f6-7943b438188d" providerId="ADAL" clId="{6961B3FA-0A69-4477-A127-A4AFC7ACB83C}" dt="2024-06-22T21:07:12.513" v="8023"/>
        <pc:sldMkLst>
          <pc:docMk/>
          <pc:sldMk cId="3275449631" sldId="288"/>
        </pc:sldMkLst>
      </pc:sldChg>
      <pc:sldChg chg="add del">
        <pc:chgData name="Louis Henderson" userId="cf3b0dec-cd42-4b8e-b4f6-7943b438188d" providerId="ADAL" clId="{6961B3FA-0A69-4477-A127-A4AFC7ACB83C}" dt="2024-06-22T21:07:16.151" v="8025"/>
        <pc:sldMkLst>
          <pc:docMk/>
          <pc:sldMk cId="3883339611" sldId="288"/>
        </pc:sldMkLst>
      </pc:sldChg>
      <pc:sldChg chg="modSp add mod">
        <pc:chgData name="Louis Henderson" userId="cf3b0dec-cd42-4b8e-b4f6-7943b438188d" providerId="ADAL" clId="{6961B3FA-0A69-4477-A127-A4AFC7ACB83C}" dt="2024-06-23T10:46:16.549" v="8916" actId="20577"/>
        <pc:sldMkLst>
          <pc:docMk/>
          <pc:sldMk cId="4050950354" sldId="288"/>
        </pc:sldMkLst>
        <pc:spChg chg="mod">
          <ac:chgData name="Louis Henderson" userId="cf3b0dec-cd42-4b8e-b4f6-7943b438188d" providerId="ADAL" clId="{6961B3FA-0A69-4477-A127-A4AFC7ACB83C}" dt="2024-06-23T09:04:48.339" v="8045" actId="20577"/>
          <ac:spMkLst>
            <pc:docMk/>
            <pc:sldMk cId="4050950354" sldId="288"/>
            <ac:spMk id="2" creationId="{89CDDFA3-9340-4A09-0153-4B6857BD7BD3}"/>
          </ac:spMkLst>
        </pc:spChg>
        <pc:spChg chg="mod">
          <ac:chgData name="Louis Henderson" userId="cf3b0dec-cd42-4b8e-b4f6-7943b438188d" providerId="ADAL" clId="{6961B3FA-0A69-4477-A127-A4AFC7ACB83C}" dt="2024-06-23T10:46:16.549" v="8916" actId="20577"/>
          <ac:spMkLst>
            <pc:docMk/>
            <pc:sldMk cId="4050950354" sldId="288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6961B3FA-0A69-4477-A127-A4AFC7ACB83C}" dt="2024-06-24T10:31:23.843" v="10784" actId="20577"/>
        <pc:sldMkLst>
          <pc:docMk/>
          <pc:sldMk cId="1929650323" sldId="289"/>
        </pc:sldMkLst>
        <pc:spChg chg="mod">
          <ac:chgData name="Louis Henderson" userId="cf3b0dec-cd42-4b8e-b4f6-7943b438188d" providerId="ADAL" clId="{6961B3FA-0A69-4477-A127-A4AFC7ACB83C}" dt="2024-06-23T09:08:58.563" v="8839" actId="20577"/>
          <ac:spMkLst>
            <pc:docMk/>
            <pc:sldMk cId="1929650323" sldId="289"/>
            <ac:spMk id="2" creationId="{89CDDFA3-9340-4A09-0153-4B6857BD7BD3}"/>
          </ac:spMkLst>
        </pc:spChg>
        <pc:spChg chg="mod">
          <ac:chgData name="Louis Henderson" userId="cf3b0dec-cd42-4b8e-b4f6-7943b438188d" providerId="ADAL" clId="{6961B3FA-0A69-4477-A127-A4AFC7ACB83C}" dt="2024-06-24T10:31:23.843" v="10784" actId="20577"/>
          <ac:spMkLst>
            <pc:docMk/>
            <pc:sldMk cId="1929650323" sldId="289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6961B3FA-0A69-4477-A127-A4AFC7ACB83C}" dt="2024-06-23T20:27:42.610" v="10591"/>
        <pc:sldMkLst>
          <pc:docMk/>
          <pc:sldMk cId="3830191808" sldId="290"/>
        </pc:sldMkLst>
        <pc:spChg chg="mod">
          <ac:chgData name="Louis Henderson" userId="cf3b0dec-cd42-4b8e-b4f6-7943b438188d" providerId="ADAL" clId="{6961B3FA-0A69-4477-A127-A4AFC7ACB83C}" dt="2024-06-23T09:08:38.257" v="8783" actId="20577"/>
          <ac:spMkLst>
            <pc:docMk/>
            <pc:sldMk cId="3830191808" sldId="290"/>
            <ac:spMk id="2" creationId="{89CDDFA3-9340-4A09-0153-4B6857BD7BD3}"/>
          </ac:spMkLst>
        </pc:spChg>
        <pc:spChg chg="mod">
          <ac:chgData name="Louis Henderson" userId="cf3b0dec-cd42-4b8e-b4f6-7943b438188d" providerId="ADAL" clId="{6961B3FA-0A69-4477-A127-A4AFC7ACB83C}" dt="2024-06-23T20:27:42.610" v="10591"/>
          <ac:spMkLst>
            <pc:docMk/>
            <pc:sldMk cId="3830191808" sldId="290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6961B3FA-0A69-4477-A127-A4AFC7ACB83C}" dt="2024-06-24T10:32:02.151" v="10785" actId="20577"/>
        <pc:sldMkLst>
          <pc:docMk/>
          <pc:sldMk cId="1579990403" sldId="291"/>
        </pc:sldMkLst>
        <pc:spChg chg="mod">
          <ac:chgData name="Louis Henderson" userId="cf3b0dec-cd42-4b8e-b4f6-7943b438188d" providerId="ADAL" clId="{6961B3FA-0A69-4477-A127-A4AFC7ACB83C}" dt="2024-06-23T09:07:18.651" v="8493" actId="20577"/>
          <ac:spMkLst>
            <pc:docMk/>
            <pc:sldMk cId="1579990403" sldId="291"/>
            <ac:spMk id="2" creationId="{89CDDFA3-9340-4A09-0153-4B6857BD7BD3}"/>
          </ac:spMkLst>
        </pc:spChg>
        <pc:spChg chg="mod">
          <ac:chgData name="Louis Henderson" userId="cf3b0dec-cd42-4b8e-b4f6-7943b438188d" providerId="ADAL" clId="{6961B3FA-0A69-4477-A127-A4AFC7ACB83C}" dt="2024-06-24T10:32:02.151" v="10785" actId="20577"/>
          <ac:spMkLst>
            <pc:docMk/>
            <pc:sldMk cId="1579990403" sldId="291"/>
            <ac:spMk id="3" creationId="{0157071C-8456-A23B-EFA9-A727021DCD9D}"/>
          </ac:spMkLst>
        </pc:spChg>
      </pc:sldChg>
      <pc:sldChg chg="modSp add mod ord">
        <pc:chgData name="Louis Henderson" userId="cf3b0dec-cd42-4b8e-b4f6-7943b438188d" providerId="ADAL" clId="{6961B3FA-0A69-4477-A127-A4AFC7ACB83C}" dt="2024-06-23T20:29:15.349" v="10746" actId="20577"/>
        <pc:sldMkLst>
          <pc:docMk/>
          <pc:sldMk cId="430342189" sldId="292"/>
        </pc:sldMkLst>
        <pc:spChg chg="mod">
          <ac:chgData name="Louis Henderson" userId="cf3b0dec-cd42-4b8e-b4f6-7943b438188d" providerId="ADAL" clId="{6961B3FA-0A69-4477-A127-A4AFC7ACB83C}" dt="2024-06-23T10:46:42.498" v="8931" actId="20577"/>
          <ac:spMkLst>
            <pc:docMk/>
            <pc:sldMk cId="430342189" sldId="292"/>
            <ac:spMk id="2" creationId="{89CDDFA3-9340-4A09-0153-4B6857BD7BD3}"/>
          </ac:spMkLst>
        </pc:spChg>
        <pc:spChg chg="mod">
          <ac:chgData name="Louis Henderson" userId="cf3b0dec-cd42-4b8e-b4f6-7943b438188d" providerId="ADAL" clId="{6961B3FA-0A69-4477-A127-A4AFC7ACB83C}" dt="2024-06-23T20:29:15.349" v="10746" actId="20577"/>
          <ac:spMkLst>
            <pc:docMk/>
            <pc:sldMk cId="430342189" sldId="292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6961B3FA-0A69-4477-A127-A4AFC7ACB83C}" dt="2024-06-23T20:29:43.283" v="10756" actId="20577"/>
        <pc:sldMkLst>
          <pc:docMk/>
          <pc:sldMk cId="3234360067" sldId="293"/>
        </pc:sldMkLst>
        <pc:spChg chg="mod">
          <ac:chgData name="Louis Henderson" userId="cf3b0dec-cd42-4b8e-b4f6-7943b438188d" providerId="ADAL" clId="{6961B3FA-0A69-4477-A127-A4AFC7ACB83C}" dt="2024-06-23T20:29:43.283" v="10756" actId="20577"/>
          <ac:spMkLst>
            <pc:docMk/>
            <pc:sldMk cId="3234360067" sldId="293"/>
            <ac:spMk id="2" creationId="{89CDDFA3-9340-4A09-0153-4B6857BD7BD3}"/>
          </ac:spMkLst>
        </pc:spChg>
        <pc:spChg chg="mod">
          <ac:chgData name="Louis Henderson" userId="cf3b0dec-cd42-4b8e-b4f6-7943b438188d" providerId="ADAL" clId="{6961B3FA-0A69-4477-A127-A4AFC7ACB83C}" dt="2024-06-23T11:35:47.017" v="10465" actId="20577"/>
          <ac:spMkLst>
            <pc:docMk/>
            <pc:sldMk cId="3234360067" sldId="293"/>
            <ac:spMk id="3" creationId="{0157071C-8456-A23B-EFA9-A727021DCD9D}"/>
          </ac:spMkLst>
        </pc:spChg>
      </pc:sldChg>
      <pc:sldChg chg="add">
        <pc:chgData name="Louis Henderson" userId="cf3b0dec-cd42-4b8e-b4f6-7943b438188d" providerId="ADAL" clId="{6961B3FA-0A69-4477-A127-A4AFC7ACB83C}" dt="2024-06-23T20:30:25.622" v="10757"/>
        <pc:sldMkLst>
          <pc:docMk/>
          <pc:sldMk cId="2235998197" sldId="301"/>
        </pc:sldMkLst>
      </pc:sldChg>
    </pc:docChg>
  </pc:docChgLst>
  <pc:docChgLst>
    <pc:chgData name="Louis Henderson" userId="cf3b0dec-cd42-4b8e-b4f6-7943b438188d" providerId="ADAL" clId="{761B89BD-51A1-4D99-BB4B-FF001F5298F5}"/>
    <pc:docChg chg="undo redo custSel delSld modSld">
      <pc:chgData name="Louis Henderson" userId="cf3b0dec-cd42-4b8e-b4f6-7943b438188d" providerId="ADAL" clId="{761B89BD-51A1-4D99-BB4B-FF001F5298F5}" dt="2023-11-29T14:58:35.412" v="118" actId="20577"/>
      <pc:docMkLst>
        <pc:docMk/>
      </pc:docMkLst>
      <pc:sldChg chg="modSp mod">
        <pc:chgData name="Louis Henderson" userId="cf3b0dec-cd42-4b8e-b4f6-7943b438188d" providerId="ADAL" clId="{761B89BD-51A1-4D99-BB4B-FF001F5298F5}" dt="2023-11-29T14:49:28.819" v="1" actId="20577"/>
        <pc:sldMkLst>
          <pc:docMk/>
          <pc:sldMk cId="2382012974" sldId="256"/>
        </pc:sldMkLst>
        <pc:spChg chg="mod">
          <ac:chgData name="Louis Henderson" userId="cf3b0dec-cd42-4b8e-b4f6-7943b438188d" providerId="ADAL" clId="{761B89BD-51A1-4D99-BB4B-FF001F5298F5}" dt="2023-11-29T14:49:28.819" v="1" actId="20577"/>
          <ac:spMkLst>
            <pc:docMk/>
            <pc:sldMk cId="2382012974" sldId="256"/>
            <ac:spMk id="3" creationId="{E38A2A68-FC1A-942A-46B1-BAADDDC48BB5}"/>
          </ac:spMkLst>
        </pc:spChg>
      </pc:sldChg>
      <pc:sldChg chg="addSp delSp modSp mod">
        <pc:chgData name="Louis Henderson" userId="cf3b0dec-cd42-4b8e-b4f6-7943b438188d" providerId="ADAL" clId="{761B89BD-51A1-4D99-BB4B-FF001F5298F5}" dt="2023-11-29T14:58:35.412" v="118" actId="20577"/>
        <pc:sldMkLst>
          <pc:docMk/>
          <pc:sldMk cId="2478644733" sldId="257"/>
        </pc:sldMkLst>
        <pc:spChg chg="mod">
          <ac:chgData name="Louis Henderson" userId="cf3b0dec-cd42-4b8e-b4f6-7943b438188d" providerId="ADAL" clId="{761B89BD-51A1-4D99-BB4B-FF001F5298F5}" dt="2023-11-29T14:58:35.412" v="118" actId="20577"/>
          <ac:spMkLst>
            <pc:docMk/>
            <pc:sldMk cId="2478644733" sldId="257"/>
            <ac:spMk id="2" creationId="{89CDDFA3-9340-4A09-0153-4B6857BD7BD3}"/>
          </ac:spMkLst>
        </pc:spChg>
        <pc:spChg chg="mod">
          <ac:chgData name="Louis Henderson" userId="cf3b0dec-cd42-4b8e-b4f6-7943b438188d" providerId="ADAL" clId="{761B89BD-51A1-4D99-BB4B-FF001F5298F5}" dt="2023-11-29T14:58:09.385" v="75" actId="20577"/>
          <ac:spMkLst>
            <pc:docMk/>
            <pc:sldMk cId="2478644733" sldId="257"/>
            <ac:spMk id="3" creationId="{0157071C-8456-A23B-EFA9-A727021DCD9D}"/>
          </ac:spMkLst>
        </pc:spChg>
        <pc:spChg chg="add del mod">
          <ac:chgData name="Louis Henderson" userId="cf3b0dec-cd42-4b8e-b4f6-7943b438188d" providerId="ADAL" clId="{761B89BD-51A1-4D99-BB4B-FF001F5298F5}" dt="2023-11-29T14:49:51.589" v="4" actId="478"/>
          <ac:spMkLst>
            <pc:docMk/>
            <pc:sldMk cId="2478644733" sldId="257"/>
            <ac:spMk id="7" creationId="{46C4357B-32D5-A052-8E87-A3BAA7EB891A}"/>
          </ac:spMkLst>
        </pc:spChg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1340582973" sldId="258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2897399653" sldId="259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1152527964" sldId="260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386020370" sldId="261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1167858623" sldId="262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747712530" sldId="263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3592292893" sldId="264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2691102018" sldId="265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1428228522" sldId="266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3326483419" sldId="267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4083431772" sldId="268"/>
        </pc:sldMkLst>
      </pc:sldChg>
    </pc:docChg>
  </pc:docChgLst>
  <pc:docChgLst>
    <pc:chgData name="Louis Henderson" userId="cf3b0dec-cd42-4b8e-b4f6-7943b438188d" providerId="ADAL" clId="{1A311152-FF3B-4017-91A8-7E085C9E6189}"/>
    <pc:docChg chg="undo redo custSel addSld delSld modSld sldOrd">
      <pc:chgData name="Louis Henderson" userId="cf3b0dec-cd42-4b8e-b4f6-7943b438188d" providerId="ADAL" clId="{1A311152-FF3B-4017-91A8-7E085C9E6189}" dt="2024-07-08T10:41:00.057" v="3836" actId="20577"/>
      <pc:docMkLst>
        <pc:docMk/>
      </pc:docMkLst>
      <pc:sldChg chg="modSp mod">
        <pc:chgData name="Louis Henderson" userId="cf3b0dec-cd42-4b8e-b4f6-7943b438188d" providerId="ADAL" clId="{1A311152-FF3B-4017-91A8-7E085C9E6189}" dt="2024-07-08T10:41:00.057" v="3836" actId="20577"/>
        <pc:sldMkLst>
          <pc:docMk/>
          <pc:sldMk cId="2382012974" sldId="256"/>
        </pc:sldMkLst>
        <pc:spChg chg="mod">
          <ac:chgData name="Louis Henderson" userId="cf3b0dec-cd42-4b8e-b4f6-7943b438188d" providerId="ADAL" clId="{1A311152-FF3B-4017-91A8-7E085C9E6189}" dt="2024-07-08T10:41:00.057" v="3836" actId="20577"/>
          <ac:spMkLst>
            <pc:docMk/>
            <pc:sldMk cId="2382012974" sldId="256"/>
            <ac:spMk id="3" creationId="{E38A2A68-FC1A-942A-46B1-BAADDDC48BB5}"/>
          </ac:spMkLst>
        </pc:spChg>
      </pc:sldChg>
      <pc:sldChg chg="add del">
        <pc:chgData name="Louis Henderson" userId="cf3b0dec-cd42-4b8e-b4f6-7943b438188d" providerId="ADAL" clId="{1A311152-FF3B-4017-91A8-7E085C9E6189}" dt="2024-07-04T16:11:11.428" v="2" actId="47"/>
        <pc:sldMkLst>
          <pc:docMk/>
          <pc:sldMk cId="2109292891" sldId="261"/>
        </pc:sldMkLst>
      </pc:sldChg>
      <pc:sldChg chg="modSp add del mod">
        <pc:chgData name="Louis Henderson" userId="cf3b0dec-cd42-4b8e-b4f6-7943b438188d" providerId="ADAL" clId="{1A311152-FF3B-4017-91A8-7E085C9E6189}" dt="2024-07-06T15:54:15.754" v="1554" actId="21"/>
        <pc:sldMkLst>
          <pc:docMk/>
          <pc:sldMk cId="3034287358" sldId="266"/>
        </pc:sldMkLst>
        <pc:spChg chg="mod">
          <ac:chgData name="Louis Henderson" userId="cf3b0dec-cd42-4b8e-b4f6-7943b438188d" providerId="ADAL" clId="{1A311152-FF3B-4017-91A8-7E085C9E6189}" dt="2024-07-04T16:15:14.231" v="68" actId="20577"/>
          <ac:spMkLst>
            <pc:docMk/>
            <pc:sldMk cId="3034287358" sldId="266"/>
            <ac:spMk id="2" creationId="{89CDDFA3-9340-4A09-0153-4B6857BD7BD3}"/>
          </ac:spMkLst>
        </pc:spChg>
        <pc:spChg chg="mod">
          <ac:chgData name="Louis Henderson" userId="cf3b0dec-cd42-4b8e-b4f6-7943b438188d" providerId="ADAL" clId="{1A311152-FF3B-4017-91A8-7E085C9E6189}" dt="2024-07-06T15:54:15.754" v="1554" actId="21"/>
          <ac:spMkLst>
            <pc:docMk/>
            <pc:sldMk cId="3034287358" sldId="266"/>
            <ac:spMk id="6" creationId="{683C2AEB-2D04-A509-91A1-24B8C3935078}"/>
          </ac:spMkLst>
        </pc:spChg>
      </pc:sldChg>
      <pc:sldChg chg="add del">
        <pc:chgData name="Louis Henderson" userId="cf3b0dec-cd42-4b8e-b4f6-7943b438188d" providerId="ADAL" clId="{1A311152-FF3B-4017-91A8-7E085C9E6189}" dt="2024-07-04T16:11:16.983" v="3" actId="47"/>
        <pc:sldMkLst>
          <pc:docMk/>
          <pc:sldMk cId="1526276854" sldId="302"/>
        </pc:sldMkLst>
      </pc:sldChg>
      <pc:sldChg chg="add del">
        <pc:chgData name="Louis Henderson" userId="cf3b0dec-cd42-4b8e-b4f6-7943b438188d" providerId="ADAL" clId="{1A311152-FF3B-4017-91A8-7E085C9E6189}" dt="2024-07-04T16:11:16.983" v="3" actId="47"/>
        <pc:sldMkLst>
          <pc:docMk/>
          <pc:sldMk cId="1093018056" sldId="303"/>
        </pc:sldMkLst>
      </pc:sldChg>
      <pc:sldChg chg="add del">
        <pc:chgData name="Louis Henderson" userId="cf3b0dec-cd42-4b8e-b4f6-7943b438188d" providerId="ADAL" clId="{1A311152-FF3B-4017-91A8-7E085C9E6189}" dt="2024-07-04T16:11:16.983" v="3" actId="47"/>
        <pc:sldMkLst>
          <pc:docMk/>
          <pc:sldMk cId="1924195197" sldId="304"/>
        </pc:sldMkLst>
      </pc:sldChg>
      <pc:sldChg chg="add del">
        <pc:chgData name="Louis Henderson" userId="cf3b0dec-cd42-4b8e-b4f6-7943b438188d" providerId="ADAL" clId="{1A311152-FF3B-4017-91A8-7E085C9E6189}" dt="2024-07-04T16:11:16.983" v="3" actId="47"/>
        <pc:sldMkLst>
          <pc:docMk/>
          <pc:sldMk cId="172392883" sldId="305"/>
        </pc:sldMkLst>
      </pc:sldChg>
      <pc:sldChg chg="add del">
        <pc:chgData name="Louis Henderson" userId="cf3b0dec-cd42-4b8e-b4f6-7943b438188d" providerId="ADAL" clId="{1A311152-FF3B-4017-91A8-7E085C9E6189}" dt="2024-07-04T16:11:16.983" v="3" actId="47"/>
        <pc:sldMkLst>
          <pc:docMk/>
          <pc:sldMk cId="694161854" sldId="311"/>
        </pc:sldMkLst>
      </pc:sldChg>
      <pc:sldChg chg="add del">
        <pc:chgData name="Louis Henderson" userId="cf3b0dec-cd42-4b8e-b4f6-7943b438188d" providerId="ADAL" clId="{1A311152-FF3B-4017-91A8-7E085C9E6189}" dt="2024-07-04T16:11:16.983" v="3" actId="47"/>
        <pc:sldMkLst>
          <pc:docMk/>
          <pc:sldMk cId="3882334308" sldId="312"/>
        </pc:sldMkLst>
      </pc:sldChg>
      <pc:sldChg chg="add del">
        <pc:chgData name="Louis Henderson" userId="cf3b0dec-cd42-4b8e-b4f6-7943b438188d" providerId="ADAL" clId="{1A311152-FF3B-4017-91A8-7E085C9E6189}" dt="2024-07-04T16:11:16.983" v="3" actId="47"/>
        <pc:sldMkLst>
          <pc:docMk/>
          <pc:sldMk cId="3196916548" sldId="314"/>
        </pc:sldMkLst>
      </pc:sldChg>
      <pc:sldChg chg="add del">
        <pc:chgData name="Louis Henderson" userId="cf3b0dec-cd42-4b8e-b4f6-7943b438188d" providerId="ADAL" clId="{1A311152-FF3B-4017-91A8-7E085C9E6189}" dt="2024-07-04T16:11:16.983" v="3" actId="47"/>
        <pc:sldMkLst>
          <pc:docMk/>
          <pc:sldMk cId="3655674485" sldId="315"/>
        </pc:sldMkLst>
      </pc:sldChg>
      <pc:sldChg chg="add del">
        <pc:chgData name="Louis Henderson" userId="cf3b0dec-cd42-4b8e-b4f6-7943b438188d" providerId="ADAL" clId="{1A311152-FF3B-4017-91A8-7E085C9E6189}" dt="2024-07-04T16:11:16.983" v="3" actId="47"/>
        <pc:sldMkLst>
          <pc:docMk/>
          <pc:sldMk cId="2934487702" sldId="316"/>
        </pc:sldMkLst>
      </pc:sldChg>
      <pc:sldChg chg="add del">
        <pc:chgData name="Louis Henderson" userId="cf3b0dec-cd42-4b8e-b4f6-7943b438188d" providerId="ADAL" clId="{1A311152-FF3B-4017-91A8-7E085C9E6189}" dt="2024-07-04T16:11:16.983" v="3" actId="47"/>
        <pc:sldMkLst>
          <pc:docMk/>
          <pc:sldMk cId="2564987060" sldId="317"/>
        </pc:sldMkLst>
      </pc:sldChg>
      <pc:sldChg chg="add del">
        <pc:chgData name="Louis Henderson" userId="cf3b0dec-cd42-4b8e-b4f6-7943b438188d" providerId="ADAL" clId="{1A311152-FF3B-4017-91A8-7E085C9E6189}" dt="2024-07-04T16:11:16.983" v="3" actId="47"/>
        <pc:sldMkLst>
          <pc:docMk/>
          <pc:sldMk cId="3233762785" sldId="318"/>
        </pc:sldMkLst>
      </pc:sldChg>
      <pc:sldChg chg="add del">
        <pc:chgData name="Louis Henderson" userId="cf3b0dec-cd42-4b8e-b4f6-7943b438188d" providerId="ADAL" clId="{1A311152-FF3B-4017-91A8-7E085C9E6189}" dt="2024-07-04T16:11:16.983" v="3" actId="47"/>
        <pc:sldMkLst>
          <pc:docMk/>
          <pc:sldMk cId="3124788551" sldId="319"/>
        </pc:sldMkLst>
      </pc:sldChg>
      <pc:sldChg chg="add del">
        <pc:chgData name="Louis Henderson" userId="cf3b0dec-cd42-4b8e-b4f6-7943b438188d" providerId="ADAL" clId="{1A311152-FF3B-4017-91A8-7E085C9E6189}" dt="2024-07-04T16:11:16.983" v="3" actId="47"/>
        <pc:sldMkLst>
          <pc:docMk/>
          <pc:sldMk cId="2709280579" sldId="320"/>
        </pc:sldMkLst>
      </pc:sldChg>
      <pc:sldChg chg="add del">
        <pc:chgData name="Louis Henderson" userId="cf3b0dec-cd42-4b8e-b4f6-7943b438188d" providerId="ADAL" clId="{1A311152-FF3B-4017-91A8-7E085C9E6189}" dt="2024-07-04T16:11:16.983" v="3" actId="47"/>
        <pc:sldMkLst>
          <pc:docMk/>
          <pc:sldMk cId="1929958117" sldId="321"/>
        </pc:sldMkLst>
      </pc:sldChg>
      <pc:sldChg chg="add del">
        <pc:chgData name="Louis Henderson" userId="cf3b0dec-cd42-4b8e-b4f6-7943b438188d" providerId="ADAL" clId="{1A311152-FF3B-4017-91A8-7E085C9E6189}" dt="2024-07-04T16:11:16.983" v="3" actId="47"/>
        <pc:sldMkLst>
          <pc:docMk/>
          <pc:sldMk cId="2016430319" sldId="322"/>
        </pc:sldMkLst>
      </pc:sldChg>
      <pc:sldChg chg="add del">
        <pc:chgData name="Louis Henderson" userId="cf3b0dec-cd42-4b8e-b4f6-7943b438188d" providerId="ADAL" clId="{1A311152-FF3B-4017-91A8-7E085C9E6189}" dt="2024-07-04T16:11:16.983" v="3" actId="47"/>
        <pc:sldMkLst>
          <pc:docMk/>
          <pc:sldMk cId="4188995589" sldId="323"/>
        </pc:sldMkLst>
      </pc:sldChg>
      <pc:sldChg chg="add del">
        <pc:chgData name="Louis Henderson" userId="cf3b0dec-cd42-4b8e-b4f6-7943b438188d" providerId="ADAL" clId="{1A311152-FF3B-4017-91A8-7E085C9E6189}" dt="2024-07-04T16:11:16.983" v="3" actId="47"/>
        <pc:sldMkLst>
          <pc:docMk/>
          <pc:sldMk cId="3239668113" sldId="324"/>
        </pc:sldMkLst>
      </pc:sldChg>
      <pc:sldChg chg="add del">
        <pc:chgData name="Louis Henderson" userId="cf3b0dec-cd42-4b8e-b4f6-7943b438188d" providerId="ADAL" clId="{1A311152-FF3B-4017-91A8-7E085C9E6189}" dt="2024-07-04T16:11:16.983" v="3" actId="47"/>
        <pc:sldMkLst>
          <pc:docMk/>
          <pc:sldMk cId="4055546039" sldId="325"/>
        </pc:sldMkLst>
      </pc:sldChg>
      <pc:sldChg chg="add del">
        <pc:chgData name="Louis Henderson" userId="cf3b0dec-cd42-4b8e-b4f6-7943b438188d" providerId="ADAL" clId="{1A311152-FF3B-4017-91A8-7E085C9E6189}" dt="2024-07-04T16:11:16.983" v="3" actId="47"/>
        <pc:sldMkLst>
          <pc:docMk/>
          <pc:sldMk cId="3471805156" sldId="326"/>
        </pc:sldMkLst>
      </pc:sldChg>
      <pc:sldChg chg="add del">
        <pc:chgData name="Louis Henderson" userId="cf3b0dec-cd42-4b8e-b4f6-7943b438188d" providerId="ADAL" clId="{1A311152-FF3B-4017-91A8-7E085C9E6189}" dt="2024-07-04T16:11:16.983" v="3" actId="47"/>
        <pc:sldMkLst>
          <pc:docMk/>
          <pc:sldMk cId="3789472281" sldId="327"/>
        </pc:sldMkLst>
      </pc:sldChg>
      <pc:sldChg chg="add del">
        <pc:chgData name="Louis Henderson" userId="cf3b0dec-cd42-4b8e-b4f6-7943b438188d" providerId="ADAL" clId="{1A311152-FF3B-4017-91A8-7E085C9E6189}" dt="2024-07-04T16:11:16.983" v="3" actId="47"/>
        <pc:sldMkLst>
          <pc:docMk/>
          <pc:sldMk cId="664490200" sldId="328"/>
        </pc:sldMkLst>
      </pc:sldChg>
      <pc:sldChg chg="add del">
        <pc:chgData name="Louis Henderson" userId="cf3b0dec-cd42-4b8e-b4f6-7943b438188d" providerId="ADAL" clId="{1A311152-FF3B-4017-91A8-7E085C9E6189}" dt="2024-07-04T16:11:16.983" v="3" actId="47"/>
        <pc:sldMkLst>
          <pc:docMk/>
          <pc:sldMk cId="1498090834" sldId="329"/>
        </pc:sldMkLst>
      </pc:sldChg>
      <pc:sldChg chg="add del">
        <pc:chgData name="Louis Henderson" userId="cf3b0dec-cd42-4b8e-b4f6-7943b438188d" providerId="ADAL" clId="{1A311152-FF3B-4017-91A8-7E085C9E6189}" dt="2024-07-04T16:11:16.983" v="3" actId="47"/>
        <pc:sldMkLst>
          <pc:docMk/>
          <pc:sldMk cId="3749986953" sldId="330"/>
        </pc:sldMkLst>
      </pc:sldChg>
      <pc:sldChg chg="add del">
        <pc:chgData name="Louis Henderson" userId="cf3b0dec-cd42-4b8e-b4f6-7943b438188d" providerId="ADAL" clId="{1A311152-FF3B-4017-91A8-7E085C9E6189}" dt="2024-07-04T16:11:16.983" v="3" actId="47"/>
        <pc:sldMkLst>
          <pc:docMk/>
          <pc:sldMk cId="193406635" sldId="331"/>
        </pc:sldMkLst>
      </pc:sldChg>
      <pc:sldChg chg="add del">
        <pc:chgData name="Louis Henderson" userId="cf3b0dec-cd42-4b8e-b4f6-7943b438188d" providerId="ADAL" clId="{1A311152-FF3B-4017-91A8-7E085C9E6189}" dt="2024-07-04T16:11:16.983" v="3" actId="47"/>
        <pc:sldMkLst>
          <pc:docMk/>
          <pc:sldMk cId="3712180638" sldId="332"/>
        </pc:sldMkLst>
      </pc:sldChg>
      <pc:sldChg chg="add del">
        <pc:chgData name="Louis Henderson" userId="cf3b0dec-cd42-4b8e-b4f6-7943b438188d" providerId="ADAL" clId="{1A311152-FF3B-4017-91A8-7E085C9E6189}" dt="2024-07-04T16:11:16.983" v="3" actId="47"/>
        <pc:sldMkLst>
          <pc:docMk/>
          <pc:sldMk cId="2326244697" sldId="333"/>
        </pc:sldMkLst>
      </pc:sldChg>
      <pc:sldChg chg="add del">
        <pc:chgData name="Louis Henderson" userId="cf3b0dec-cd42-4b8e-b4f6-7943b438188d" providerId="ADAL" clId="{1A311152-FF3B-4017-91A8-7E085C9E6189}" dt="2024-07-04T16:11:16.983" v="3" actId="47"/>
        <pc:sldMkLst>
          <pc:docMk/>
          <pc:sldMk cId="640100475" sldId="334"/>
        </pc:sldMkLst>
      </pc:sldChg>
      <pc:sldChg chg="add del">
        <pc:chgData name="Louis Henderson" userId="cf3b0dec-cd42-4b8e-b4f6-7943b438188d" providerId="ADAL" clId="{1A311152-FF3B-4017-91A8-7E085C9E6189}" dt="2024-07-04T16:11:16.983" v="3" actId="47"/>
        <pc:sldMkLst>
          <pc:docMk/>
          <pc:sldMk cId="296149649" sldId="335"/>
        </pc:sldMkLst>
      </pc:sldChg>
      <pc:sldChg chg="add del">
        <pc:chgData name="Louis Henderson" userId="cf3b0dec-cd42-4b8e-b4f6-7943b438188d" providerId="ADAL" clId="{1A311152-FF3B-4017-91A8-7E085C9E6189}" dt="2024-07-04T16:11:16.983" v="3" actId="47"/>
        <pc:sldMkLst>
          <pc:docMk/>
          <pc:sldMk cId="43684605" sldId="336"/>
        </pc:sldMkLst>
      </pc:sldChg>
      <pc:sldChg chg="add del">
        <pc:chgData name="Louis Henderson" userId="cf3b0dec-cd42-4b8e-b4f6-7943b438188d" providerId="ADAL" clId="{1A311152-FF3B-4017-91A8-7E085C9E6189}" dt="2024-07-04T16:11:16.983" v="3" actId="47"/>
        <pc:sldMkLst>
          <pc:docMk/>
          <pc:sldMk cId="1547144588" sldId="337"/>
        </pc:sldMkLst>
      </pc:sldChg>
      <pc:sldChg chg="modSp add del mod">
        <pc:chgData name="Louis Henderson" userId="cf3b0dec-cd42-4b8e-b4f6-7943b438188d" providerId="ADAL" clId="{1A311152-FF3B-4017-91A8-7E085C9E6189}" dt="2024-07-06T21:26:54.353" v="3340" actId="20577"/>
        <pc:sldMkLst>
          <pc:docMk/>
          <pc:sldMk cId="2782633528" sldId="338"/>
        </pc:sldMkLst>
        <pc:spChg chg="mod">
          <ac:chgData name="Louis Henderson" userId="cf3b0dec-cd42-4b8e-b4f6-7943b438188d" providerId="ADAL" clId="{1A311152-FF3B-4017-91A8-7E085C9E6189}" dt="2024-07-06T21:26:54.353" v="3340" actId="20577"/>
          <ac:spMkLst>
            <pc:docMk/>
            <pc:sldMk cId="2782633528" sldId="338"/>
            <ac:spMk id="6" creationId="{683C2AEB-2D04-A509-91A1-24B8C3935078}"/>
          </ac:spMkLst>
        </pc:spChg>
      </pc:sldChg>
      <pc:sldChg chg="addSp modSp new mod ord">
        <pc:chgData name="Louis Henderson" userId="cf3b0dec-cd42-4b8e-b4f6-7943b438188d" providerId="ADAL" clId="{1A311152-FF3B-4017-91A8-7E085C9E6189}" dt="2024-07-06T15:54:29.170" v="1558"/>
        <pc:sldMkLst>
          <pc:docMk/>
          <pc:sldMk cId="2214642665" sldId="339"/>
        </pc:sldMkLst>
        <pc:spChg chg="add mod">
          <ac:chgData name="Louis Henderson" userId="cf3b0dec-cd42-4b8e-b4f6-7943b438188d" providerId="ADAL" clId="{1A311152-FF3B-4017-91A8-7E085C9E6189}" dt="2024-07-04T16:12:44.427" v="64" actId="1035"/>
          <ac:spMkLst>
            <pc:docMk/>
            <pc:sldMk cId="2214642665" sldId="339"/>
            <ac:spMk id="2" creationId="{43B2F4A2-B5CF-EF51-AE10-B28B47D41456}"/>
          </ac:spMkLst>
        </pc:spChg>
        <pc:spChg chg="add mod">
          <ac:chgData name="Louis Henderson" userId="cf3b0dec-cd42-4b8e-b4f6-7943b438188d" providerId="ADAL" clId="{1A311152-FF3B-4017-91A8-7E085C9E6189}" dt="2024-07-04T16:20:02.780" v="533" actId="1036"/>
          <ac:spMkLst>
            <pc:docMk/>
            <pc:sldMk cId="2214642665" sldId="339"/>
            <ac:spMk id="3" creationId="{2D8D0AE9-D047-DB28-A2C9-98C34A57A898}"/>
          </ac:spMkLst>
        </pc:spChg>
        <pc:picChg chg="add mod">
          <ac:chgData name="Louis Henderson" userId="cf3b0dec-cd42-4b8e-b4f6-7943b438188d" providerId="ADAL" clId="{1A311152-FF3B-4017-91A8-7E085C9E6189}" dt="2024-07-04T16:18:34.652" v="321" actId="1036"/>
          <ac:picMkLst>
            <pc:docMk/>
            <pc:sldMk cId="2214642665" sldId="339"/>
            <ac:picMk id="1026" creationId="{63E4AAB1-F22C-4BAD-5CCA-1DED34631EC5}"/>
          </ac:picMkLst>
        </pc:picChg>
      </pc:sldChg>
      <pc:sldChg chg="modSp add del mod ord">
        <pc:chgData name="Louis Henderson" userId="cf3b0dec-cd42-4b8e-b4f6-7943b438188d" providerId="ADAL" clId="{1A311152-FF3B-4017-91A8-7E085C9E6189}" dt="2024-07-07T09:08:50.098" v="3699" actId="47"/>
        <pc:sldMkLst>
          <pc:docMk/>
          <pc:sldMk cId="1205407954" sldId="340"/>
        </pc:sldMkLst>
        <pc:spChg chg="mod">
          <ac:chgData name="Louis Henderson" userId="cf3b0dec-cd42-4b8e-b4f6-7943b438188d" providerId="ADAL" clId="{1A311152-FF3B-4017-91A8-7E085C9E6189}" dt="2024-07-05T15:27:30.280" v="1215" actId="20577"/>
          <ac:spMkLst>
            <pc:docMk/>
            <pc:sldMk cId="1205407954" sldId="340"/>
            <ac:spMk id="6" creationId="{683C2AEB-2D04-A509-91A1-24B8C3935078}"/>
          </ac:spMkLst>
        </pc:spChg>
      </pc:sldChg>
      <pc:sldChg chg="addSp delSp modSp add mod modAnim">
        <pc:chgData name="Louis Henderson" userId="cf3b0dec-cd42-4b8e-b4f6-7943b438188d" providerId="ADAL" clId="{1A311152-FF3B-4017-91A8-7E085C9E6189}" dt="2024-07-06T19:56:17.055" v="3270"/>
        <pc:sldMkLst>
          <pc:docMk/>
          <pc:sldMk cId="43841759" sldId="341"/>
        </pc:sldMkLst>
        <pc:spChg chg="del mod">
          <ac:chgData name="Louis Henderson" userId="cf3b0dec-cd42-4b8e-b4f6-7943b438188d" providerId="ADAL" clId="{1A311152-FF3B-4017-91A8-7E085C9E6189}" dt="2024-07-06T13:50:09.458" v="1218" actId="22"/>
          <ac:spMkLst>
            <pc:docMk/>
            <pc:sldMk cId="43841759" sldId="341"/>
            <ac:spMk id="6" creationId="{683C2AEB-2D04-A509-91A1-24B8C3935078}"/>
          </ac:spMkLst>
        </pc:spChg>
        <pc:spChg chg="add del mod">
          <ac:chgData name="Louis Henderson" userId="cf3b0dec-cd42-4b8e-b4f6-7943b438188d" providerId="ADAL" clId="{1A311152-FF3B-4017-91A8-7E085C9E6189}" dt="2024-07-06T13:57:07.907" v="1220" actId="22"/>
          <ac:spMkLst>
            <pc:docMk/>
            <pc:sldMk cId="43841759" sldId="341"/>
            <ac:spMk id="8" creationId="{75E25102-28E7-E6A6-A332-82B0F8EA1A73}"/>
          </ac:spMkLst>
        </pc:spChg>
        <pc:spChg chg="add del mod">
          <ac:chgData name="Louis Henderson" userId="cf3b0dec-cd42-4b8e-b4f6-7943b438188d" providerId="ADAL" clId="{1A311152-FF3B-4017-91A8-7E085C9E6189}" dt="2024-07-06T19:15:07.425" v="2820" actId="22"/>
          <ac:spMkLst>
            <pc:docMk/>
            <pc:sldMk cId="43841759" sldId="341"/>
            <ac:spMk id="12" creationId="{FDEF57B6-ADEC-6D68-1F11-92D8D5382911}"/>
          </ac:spMkLst>
        </pc:spChg>
        <pc:spChg chg="add mod">
          <ac:chgData name="Louis Henderson" userId="cf3b0dec-cd42-4b8e-b4f6-7943b438188d" providerId="ADAL" clId="{1A311152-FF3B-4017-91A8-7E085C9E6189}" dt="2024-07-06T19:19:58.507" v="2962" actId="1582"/>
          <ac:spMkLst>
            <pc:docMk/>
            <pc:sldMk cId="43841759" sldId="341"/>
            <ac:spMk id="18" creationId="{3E836C54-69E1-5C51-BD3B-92E9D355E1F0}"/>
          </ac:spMkLst>
        </pc:spChg>
        <pc:spChg chg="add mod">
          <ac:chgData name="Louis Henderson" userId="cf3b0dec-cd42-4b8e-b4f6-7943b438188d" providerId="ADAL" clId="{1A311152-FF3B-4017-91A8-7E085C9E6189}" dt="2024-07-06T19:56:17.055" v="3270"/>
          <ac:spMkLst>
            <pc:docMk/>
            <pc:sldMk cId="43841759" sldId="341"/>
            <ac:spMk id="19" creationId="{3A391374-02C3-0C0A-AFB0-643C60FAC009}"/>
          </ac:spMkLst>
        </pc:spChg>
        <pc:graphicFrameChg chg="add mod modGraphic">
          <ac:chgData name="Louis Henderson" userId="cf3b0dec-cd42-4b8e-b4f6-7943b438188d" providerId="ADAL" clId="{1A311152-FF3B-4017-91A8-7E085C9E6189}" dt="2024-07-06T19:19:05.359" v="2957" actId="12385"/>
          <ac:graphicFrameMkLst>
            <pc:docMk/>
            <pc:sldMk cId="43841759" sldId="341"/>
            <ac:graphicFrameMk id="17" creationId="{FD74A0EF-4F93-2371-C578-D99B897B0421}"/>
          </ac:graphicFrameMkLst>
        </pc:graphicFrameChg>
        <pc:picChg chg="add del mod ord">
          <ac:chgData name="Louis Henderson" userId="cf3b0dec-cd42-4b8e-b4f6-7943b438188d" providerId="ADAL" clId="{1A311152-FF3B-4017-91A8-7E085C9E6189}" dt="2024-07-06T13:57:06.225" v="1219" actId="478"/>
          <ac:picMkLst>
            <pc:docMk/>
            <pc:sldMk cId="43841759" sldId="341"/>
            <ac:picMk id="5" creationId="{A8266DA9-6760-6B7D-CDB8-D4280623C5C9}"/>
          </ac:picMkLst>
        </pc:picChg>
        <pc:picChg chg="add del mod ord">
          <ac:chgData name="Louis Henderson" userId="cf3b0dec-cd42-4b8e-b4f6-7943b438188d" providerId="ADAL" clId="{1A311152-FF3B-4017-91A8-7E085C9E6189}" dt="2024-07-06T19:15:05.663" v="2819" actId="478"/>
          <ac:picMkLst>
            <pc:docMk/>
            <pc:sldMk cId="43841759" sldId="341"/>
            <ac:picMk id="10" creationId="{29E3C258-693E-DAE4-9D9F-22A23B6DA14F}"/>
          </ac:picMkLst>
        </pc:picChg>
        <pc:picChg chg="add mod ord">
          <ac:chgData name="Louis Henderson" userId="cf3b0dec-cd42-4b8e-b4f6-7943b438188d" providerId="ADAL" clId="{1A311152-FF3B-4017-91A8-7E085C9E6189}" dt="2024-07-06T19:15:13.494" v="2821" actId="1076"/>
          <ac:picMkLst>
            <pc:docMk/>
            <pc:sldMk cId="43841759" sldId="341"/>
            <ac:picMk id="14" creationId="{BC5B5801-38A7-BF70-D4AF-AF4342CFF309}"/>
          </ac:picMkLst>
        </pc:picChg>
        <pc:picChg chg="add mod modCrop">
          <ac:chgData name="Louis Henderson" userId="cf3b0dec-cd42-4b8e-b4f6-7943b438188d" providerId="ADAL" clId="{1A311152-FF3B-4017-91A8-7E085C9E6189}" dt="2024-07-06T19:18:54.925" v="2956" actId="732"/>
          <ac:picMkLst>
            <pc:docMk/>
            <pc:sldMk cId="43841759" sldId="341"/>
            <ac:picMk id="16" creationId="{EE409D64-CBA9-CB09-4626-3A03C1752E6A}"/>
          </ac:picMkLst>
        </pc:picChg>
      </pc:sldChg>
      <pc:sldChg chg="modSp add mod ord">
        <pc:chgData name="Louis Henderson" userId="cf3b0dec-cd42-4b8e-b4f6-7943b438188d" providerId="ADAL" clId="{1A311152-FF3B-4017-91A8-7E085C9E6189}" dt="2024-07-06T19:22:48.792" v="3232" actId="20577"/>
        <pc:sldMkLst>
          <pc:docMk/>
          <pc:sldMk cId="2444876042" sldId="342"/>
        </pc:sldMkLst>
        <pc:spChg chg="mod">
          <ac:chgData name="Louis Henderson" userId="cf3b0dec-cd42-4b8e-b4f6-7943b438188d" providerId="ADAL" clId="{1A311152-FF3B-4017-91A8-7E085C9E6189}" dt="2024-07-06T19:22:48.792" v="3232" actId="20577"/>
          <ac:spMkLst>
            <pc:docMk/>
            <pc:sldMk cId="2444876042" sldId="342"/>
            <ac:spMk id="6" creationId="{683C2AEB-2D04-A509-91A1-24B8C3935078}"/>
          </ac:spMkLst>
        </pc:spChg>
      </pc:sldChg>
      <pc:sldChg chg="modSp add mod">
        <pc:chgData name="Louis Henderson" userId="cf3b0dec-cd42-4b8e-b4f6-7943b438188d" providerId="ADAL" clId="{1A311152-FF3B-4017-91A8-7E085C9E6189}" dt="2024-07-08T10:37:28.415" v="3719" actId="20577"/>
        <pc:sldMkLst>
          <pc:docMk/>
          <pc:sldMk cId="1786035150" sldId="343"/>
        </pc:sldMkLst>
        <pc:spChg chg="mod">
          <ac:chgData name="Louis Henderson" userId="cf3b0dec-cd42-4b8e-b4f6-7943b438188d" providerId="ADAL" clId="{1A311152-FF3B-4017-91A8-7E085C9E6189}" dt="2024-07-06T21:24:41.361" v="3330" actId="20577"/>
          <ac:spMkLst>
            <pc:docMk/>
            <pc:sldMk cId="1786035150" sldId="343"/>
            <ac:spMk id="2" creationId="{89CDDFA3-9340-4A09-0153-4B6857BD7BD3}"/>
          </ac:spMkLst>
        </pc:spChg>
        <pc:spChg chg="mod">
          <ac:chgData name="Louis Henderson" userId="cf3b0dec-cd42-4b8e-b4f6-7943b438188d" providerId="ADAL" clId="{1A311152-FF3B-4017-91A8-7E085C9E6189}" dt="2024-07-08T10:37:28.415" v="3719" actId="20577"/>
          <ac:spMkLst>
            <pc:docMk/>
            <pc:sldMk cId="1786035150" sldId="343"/>
            <ac:spMk id="6" creationId="{683C2AEB-2D04-A509-91A1-24B8C3935078}"/>
          </ac:spMkLst>
        </pc:spChg>
      </pc:sldChg>
      <pc:sldChg chg="modSp add mod">
        <pc:chgData name="Louis Henderson" userId="cf3b0dec-cd42-4b8e-b4f6-7943b438188d" providerId="ADAL" clId="{1A311152-FF3B-4017-91A8-7E085C9E6189}" dt="2024-07-08T10:38:05.274" v="3825" actId="5793"/>
        <pc:sldMkLst>
          <pc:docMk/>
          <pc:sldMk cId="1195331276" sldId="344"/>
        </pc:sldMkLst>
        <pc:spChg chg="mod">
          <ac:chgData name="Louis Henderson" userId="cf3b0dec-cd42-4b8e-b4f6-7943b438188d" providerId="ADAL" clId="{1A311152-FF3B-4017-91A8-7E085C9E6189}" dt="2024-07-06T21:24:47.585" v="3335" actId="20577"/>
          <ac:spMkLst>
            <pc:docMk/>
            <pc:sldMk cId="1195331276" sldId="344"/>
            <ac:spMk id="2" creationId="{89CDDFA3-9340-4A09-0153-4B6857BD7BD3}"/>
          </ac:spMkLst>
        </pc:spChg>
        <pc:spChg chg="mod">
          <ac:chgData name="Louis Henderson" userId="cf3b0dec-cd42-4b8e-b4f6-7943b438188d" providerId="ADAL" clId="{1A311152-FF3B-4017-91A8-7E085C9E6189}" dt="2024-07-08T10:38:05.274" v="3825" actId="5793"/>
          <ac:spMkLst>
            <pc:docMk/>
            <pc:sldMk cId="1195331276" sldId="344"/>
            <ac:spMk id="6" creationId="{683C2AEB-2D04-A509-91A1-24B8C3935078}"/>
          </ac:spMkLst>
        </pc:spChg>
      </pc:sldChg>
      <pc:sldChg chg="modSp add mod">
        <pc:chgData name="Louis Henderson" userId="cf3b0dec-cd42-4b8e-b4f6-7943b438188d" providerId="ADAL" clId="{1A311152-FF3B-4017-91A8-7E085C9E6189}" dt="2024-07-06T21:27:30.236" v="3361" actId="20577"/>
        <pc:sldMkLst>
          <pc:docMk/>
          <pc:sldMk cId="210394020" sldId="345"/>
        </pc:sldMkLst>
        <pc:spChg chg="mod">
          <ac:chgData name="Louis Henderson" userId="cf3b0dec-cd42-4b8e-b4f6-7943b438188d" providerId="ADAL" clId="{1A311152-FF3B-4017-91A8-7E085C9E6189}" dt="2024-07-06T19:12:15.033" v="2784" actId="20577"/>
          <ac:spMkLst>
            <pc:docMk/>
            <pc:sldMk cId="210394020" sldId="345"/>
            <ac:spMk id="2" creationId="{89CDDFA3-9340-4A09-0153-4B6857BD7BD3}"/>
          </ac:spMkLst>
        </pc:spChg>
        <pc:spChg chg="mod">
          <ac:chgData name="Louis Henderson" userId="cf3b0dec-cd42-4b8e-b4f6-7943b438188d" providerId="ADAL" clId="{1A311152-FF3B-4017-91A8-7E085C9E6189}" dt="2024-07-06T21:27:30.236" v="3361" actId="20577"/>
          <ac:spMkLst>
            <pc:docMk/>
            <pc:sldMk cId="210394020" sldId="345"/>
            <ac:spMk id="6" creationId="{683C2AEB-2D04-A509-91A1-24B8C3935078}"/>
          </ac:spMkLst>
        </pc:spChg>
      </pc:sldChg>
      <pc:sldChg chg="modSp add mod">
        <pc:chgData name="Louis Henderson" userId="cf3b0dec-cd42-4b8e-b4f6-7943b438188d" providerId="ADAL" clId="{1A311152-FF3B-4017-91A8-7E085C9E6189}" dt="2024-07-06T19:23:28.416" v="3252" actId="20577"/>
        <pc:sldMkLst>
          <pc:docMk/>
          <pc:sldMk cId="831795787" sldId="346"/>
        </pc:sldMkLst>
        <pc:spChg chg="mod">
          <ac:chgData name="Louis Henderson" userId="cf3b0dec-cd42-4b8e-b4f6-7943b438188d" providerId="ADAL" clId="{1A311152-FF3B-4017-91A8-7E085C9E6189}" dt="2024-07-06T19:06:37.374" v="2365" actId="20577"/>
          <ac:spMkLst>
            <pc:docMk/>
            <pc:sldMk cId="831795787" sldId="346"/>
            <ac:spMk id="2" creationId="{89CDDFA3-9340-4A09-0153-4B6857BD7BD3}"/>
          </ac:spMkLst>
        </pc:spChg>
        <pc:spChg chg="mod">
          <ac:chgData name="Louis Henderson" userId="cf3b0dec-cd42-4b8e-b4f6-7943b438188d" providerId="ADAL" clId="{1A311152-FF3B-4017-91A8-7E085C9E6189}" dt="2024-07-06T19:23:28.416" v="3252" actId="20577"/>
          <ac:spMkLst>
            <pc:docMk/>
            <pc:sldMk cId="831795787" sldId="346"/>
            <ac:spMk id="6" creationId="{683C2AEB-2D04-A509-91A1-24B8C3935078}"/>
          </ac:spMkLst>
        </pc:spChg>
      </pc:sldChg>
      <pc:sldChg chg="modSp add mod ord">
        <pc:chgData name="Louis Henderson" userId="cf3b0dec-cd42-4b8e-b4f6-7943b438188d" providerId="ADAL" clId="{1A311152-FF3B-4017-91A8-7E085C9E6189}" dt="2024-07-06T19:57:05.965" v="3312" actId="20577"/>
        <pc:sldMkLst>
          <pc:docMk/>
          <pc:sldMk cId="3233503807" sldId="347"/>
        </pc:sldMkLst>
        <pc:spChg chg="mod">
          <ac:chgData name="Louis Henderson" userId="cf3b0dec-cd42-4b8e-b4f6-7943b438188d" providerId="ADAL" clId="{1A311152-FF3B-4017-91A8-7E085C9E6189}" dt="2024-07-06T19:21:38.474" v="3090" actId="20577"/>
          <ac:spMkLst>
            <pc:docMk/>
            <pc:sldMk cId="3233503807" sldId="347"/>
            <ac:spMk id="2" creationId="{89CDDFA3-9340-4A09-0153-4B6857BD7BD3}"/>
          </ac:spMkLst>
        </pc:spChg>
        <pc:spChg chg="mod">
          <ac:chgData name="Louis Henderson" userId="cf3b0dec-cd42-4b8e-b4f6-7943b438188d" providerId="ADAL" clId="{1A311152-FF3B-4017-91A8-7E085C9E6189}" dt="2024-07-06T19:57:05.965" v="3312" actId="20577"/>
          <ac:spMkLst>
            <pc:docMk/>
            <pc:sldMk cId="3233503807" sldId="347"/>
            <ac:spMk id="6" creationId="{683C2AEB-2D04-A509-91A1-24B8C3935078}"/>
          </ac:spMkLst>
        </pc:spChg>
      </pc:sldChg>
      <pc:sldChg chg="addSp modSp add mod modAnim">
        <pc:chgData name="Louis Henderson" userId="cf3b0dec-cd42-4b8e-b4f6-7943b438188d" providerId="ADAL" clId="{1A311152-FF3B-4017-91A8-7E085C9E6189}" dt="2024-07-06T19:20:29.646" v="3048" actId="1038"/>
        <pc:sldMkLst>
          <pc:docMk/>
          <pc:sldMk cId="4187753133" sldId="348"/>
        </pc:sldMkLst>
        <pc:spChg chg="add mod">
          <ac:chgData name="Louis Henderson" userId="cf3b0dec-cd42-4b8e-b4f6-7943b438188d" providerId="ADAL" clId="{1A311152-FF3B-4017-91A8-7E085C9E6189}" dt="2024-07-06T19:20:29.646" v="3048" actId="1038"/>
          <ac:spMkLst>
            <pc:docMk/>
            <pc:sldMk cId="4187753133" sldId="348"/>
            <ac:spMk id="3" creationId="{8B767BAF-9D1E-CBF2-95C0-A83CABB5CDF0}"/>
          </ac:spMkLst>
        </pc:spChg>
      </pc:sldChg>
      <pc:sldChg chg="modSp add mod">
        <pc:chgData name="Louis Henderson" userId="cf3b0dec-cd42-4b8e-b4f6-7943b438188d" providerId="ADAL" clId="{1A311152-FF3B-4017-91A8-7E085C9E6189}" dt="2024-07-07T09:09:02.584" v="3711" actId="20577"/>
        <pc:sldMkLst>
          <pc:docMk/>
          <pc:sldMk cId="276549056" sldId="349"/>
        </pc:sldMkLst>
        <pc:spChg chg="mod">
          <ac:chgData name="Louis Henderson" userId="cf3b0dec-cd42-4b8e-b4f6-7943b438188d" providerId="ADAL" clId="{1A311152-FF3B-4017-91A8-7E085C9E6189}" dt="2024-07-07T09:09:02.584" v="3711" actId="20577"/>
          <ac:spMkLst>
            <pc:docMk/>
            <pc:sldMk cId="276549056" sldId="349"/>
            <ac:spMk id="6" creationId="{683C2AEB-2D04-A509-91A1-24B8C3935078}"/>
          </ac:spMkLst>
        </pc:spChg>
      </pc:sldChg>
      <pc:sldChg chg="modSp new del mod">
        <pc:chgData name="Louis Henderson" userId="cf3b0dec-cd42-4b8e-b4f6-7943b438188d" providerId="ADAL" clId="{1A311152-FF3B-4017-91A8-7E085C9E6189}" dt="2024-07-06T19:19:25.670" v="2958" actId="47"/>
        <pc:sldMkLst>
          <pc:docMk/>
          <pc:sldMk cId="3402692934" sldId="349"/>
        </pc:sldMkLst>
        <pc:spChg chg="mod">
          <ac:chgData name="Louis Henderson" userId="cf3b0dec-cd42-4b8e-b4f6-7943b438188d" providerId="ADAL" clId="{1A311152-FF3B-4017-91A8-7E085C9E6189}" dt="2024-07-06T19:16:59.967" v="2835" actId="20577"/>
          <ac:spMkLst>
            <pc:docMk/>
            <pc:sldMk cId="3402692934" sldId="349"/>
            <ac:spMk id="2" creationId="{96C61DD5-01EB-5472-9687-C83A9EE006CA}"/>
          </ac:spMkLst>
        </pc:spChg>
      </pc:sldChg>
      <pc:sldChg chg="addSp delSp modSp add mod">
        <pc:chgData name="Louis Henderson" userId="cf3b0dec-cd42-4b8e-b4f6-7943b438188d" providerId="ADAL" clId="{1A311152-FF3B-4017-91A8-7E085C9E6189}" dt="2024-07-06T19:51:23.962" v="3268" actId="478"/>
        <pc:sldMkLst>
          <pc:docMk/>
          <pc:sldMk cId="2183397190" sldId="350"/>
        </pc:sldMkLst>
        <pc:spChg chg="del">
          <ac:chgData name="Louis Henderson" userId="cf3b0dec-cd42-4b8e-b4f6-7943b438188d" providerId="ADAL" clId="{1A311152-FF3B-4017-91A8-7E085C9E6189}" dt="2024-07-06T19:51:12.419" v="3264" actId="478"/>
          <ac:spMkLst>
            <pc:docMk/>
            <pc:sldMk cId="2183397190" sldId="350"/>
            <ac:spMk id="2" creationId="{89CDDFA3-9340-4A09-0153-4B6857BD7BD3}"/>
          </ac:spMkLst>
        </pc:spChg>
        <pc:spChg chg="del mod">
          <ac:chgData name="Louis Henderson" userId="cf3b0dec-cd42-4b8e-b4f6-7943b438188d" providerId="ADAL" clId="{1A311152-FF3B-4017-91A8-7E085C9E6189}" dt="2024-07-06T19:51:22.274" v="3267" actId="478"/>
          <ac:spMkLst>
            <pc:docMk/>
            <pc:sldMk cId="2183397190" sldId="350"/>
            <ac:spMk id="6" creationId="{683C2AEB-2D04-A509-91A1-24B8C3935078}"/>
          </ac:spMkLst>
        </pc:spChg>
        <pc:spChg chg="add del mod">
          <ac:chgData name="Louis Henderson" userId="cf3b0dec-cd42-4b8e-b4f6-7943b438188d" providerId="ADAL" clId="{1A311152-FF3B-4017-91A8-7E085C9E6189}" dt="2024-07-06T19:51:15.439" v="3265" actId="478"/>
          <ac:spMkLst>
            <pc:docMk/>
            <pc:sldMk cId="2183397190" sldId="350"/>
            <ac:spMk id="8" creationId="{8F848788-ECD2-57C0-8E2B-DE0572938877}"/>
          </ac:spMkLst>
        </pc:spChg>
        <pc:spChg chg="add del mod">
          <ac:chgData name="Louis Henderson" userId="cf3b0dec-cd42-4b8e-b4f6-7943b438188d" providerId="ADAL" clId="{1A311152-FF3B-4017-91A8-7E085C9E6189}" dt="2024-07-06T19:51:23.962" v="3268" actId="478"/>
          <ac:spMkLst>
            <pc:docMk/>
            <pc:sldMk cId="2183397190" sldId="350"/>
            <ac:spMk id="10" creationId="{CB81BF5C-507D-FEE3-2252-CD4E0409EC0C}"/>
          </ac:spMkLst>
        </pc:spChg>
        <pc:picChg chg="add mod">
          <ac:chgData name="Louis Henderson" userId="cf3b0dec-cd42-4b8e-b4f6-7943b438188d" providerId="ADAL" clId="{1A311152-FF3B-4017-91A8-7E085C9E6189}" dt="2024-07-06T19:51:18.940" v="3266" actId="14100"/>
          <ac:picMkLst>
            <pc:docMk/>
            <pc:sldMk cId="2183397190" sldId="350"/>
            <ac:picMk id="5" creationId="{E7BD94EA-D481-ED58-D0C6-C895DF0288A4}"/>
          </ac:picMkLst>
        </pc:picChg>
      </pc:sldChg>
      <pc:sldChg chg="addSp delSp modSp add mod">
        <pc:chgData name="Louis Henderson" userId="cf3b0dec-cd42-4b8e-b4f6-7943b438188d" providerId="ADAL" clId="{1A311152-FF3B-4017-91A8-7E085C9E6189}" dt="2024-07-07T09:03:13.253" v="3417" actId="20577"/>
        <pc:sldMkLst>
          <pc:docMk/>
          <pc:sldMk cId="3762604895" sldId="351"/>
        </pc:sldMkLst>
        <pc:spChg chg="mod">
          <ac:chgData name="Louis Henderson" userId="cf3b0dec-cd42-4b8e-b4f6-7943b438188d" providerId="ADAL" clId="{1A311152-FF3B-4017-91A8-7E085C9E6189}" dt="2024-07-07T09:03:13.253" v="3417" actId="20577"/>
          <ac:spMkLst>
            <pc:docMk/>
            <pc:sldMk cId="3762604895" sldId="351"/>
            <ac:spMk id="2" creationId="{89CDDFA3-9340-4A09-0153-4B6857BD7BD3}"/>
          </ac:spMkLst>
        </pc:spChg>
        <pc:spChg chg="del mod">
          <ac:chgData name="Louis Henderson" userId="cf3b0dec-cd42-4b8e-b4f6-7943b438188d" providerId="ADAL" clId="{1A311152-FF3B-4017-91A8-7E085C9E6189}" dt="2024-07-06T20:16:52.444" v="3315" actId="22"/>
          <ac:spMkLst>
            <pc:docMk/>
            <pc:sldMk cId="3762604895" sldId="351"/>
            <ac:spMk id="6" creationId="{683C2AEB-2D04-A509-91A1-24B8C3935078}"/>
          </ac:spMkLst>
        </pc:spChg>
        <pc:spChg chg="add del mod">
          <ac:chgData name="Louis Henderson" userId="cf3b0dec-cd42-4b8e-b4f6-7943b438188d" providerId="ADAL" clId="{1A311152-FF3B-4017-91A8-7E085C9E6189}" dt="2024-07-07T09:02:56.898" v="3364"/>
          <ac:spMkLst>
            <pc:docMk/>
            <pc:sldMk cId="3762604895" sldId="351"/>
            <ac:spMk id="6" creationId="{68F842ED-A1EA-3F2E-B0FC-618878F454B1}"/>
          </ac:spMkLst>
        </pc:spChg>
        <pc:spChg chg="add del mod">
          <ac:chgData name="Louis Henderson" userId="cf3b0dec-cd42-4b8e-b4f6-7943b438188d" providerId="ADAL" clId="{1A311152-FF3B-4017-91A8-7E085C9E6189}" dt="2024-07-07T09:03:01.564" v="3367" actId="478"/>
          <ac:spMkLst>
            <pc:docMk/>
            <pc:sldMk cId="3762604895" sldId="351"/>
            <ac:spMk id="7" creationId="{1D526C41-D67C-CDC6-4B1D-1F601CF65CA0}"/>
          </ac:spMkLst>
        </pc:spChg>
        <pc:picChg chg="add del mod ord">
          <ac:chgData name="Louis Henderson" userId="cf3b0dec-cd42-4b8e-b4f6-7943b438188d" providerId="ADAL" clId="{1A311152-FF3B-4017-91A8-7E085C9E6189}" dt="2024-07-07T09:02:55.357" v="3363" actId="478"/>
          <ac:picMkLst>
            <pc:docMk/>
            <pc:sldMk cId="3762604895" sldId="351"/>
            <ac:picMk id="5" creationId="{9D200B53-ACD6-743D-465F-04FE1FDCEE23}"/>
          </ac:picMkLst>
        </pc:picChg>
        <pc:picChg chg="add mod">
          <ac:chgData name="Louis Henderson" userId="cf3b0dec-cd42-4b8e-b4f6-7943b438188d" providerId="ADAL" clId="{1A311152-FF3B-4017-91A8-7E085C9E6189}" dt="2024-07-07T09:02:59.691" v="3365" actId="27614"/>
          <ac:picMkLst>
            <pc:docMk/>
            <pc:sldMk cId="3762604895" sldId="351"/>
            <ac:picMk id="9" creationId="{42DBE9A3-10CC-2F7D-AB82-C934FCC61E38}"/>
          </ac:picMkLst>
        </pc:picChg>
      </pc:sldChg>
      <pc:sldChg chg="modSp add mod">
        <pc:chgData name="Louis Henderson" userId="cf3b0dec-cd42-4b8e-b4f6-7943b438188d" providerId="ADAL" clId="{1A311152-FF3B-4017-91A8-7E085C9E6189}" dt="2024-07-07T09:03:27.777" v="3483" actId="20577"/>
        <pc:sldMkLst>
          <pc:docMk/>
          <pc:sldMk cId="67337061" sldId="352"/>
        </pc:sldMkLst>
        <pc:spChg chg="mod">
          <ac:chgData name="Louis Henderson" userId="cf3b0dec-cd42-4b8e-b4f6-7943b438188d" providerId="ADAL" clId="{1A311152-FF3B-4017-91A8-7E085C9E6189}" dt="2024-07-07T09:03:27.777" v="3483" actId="20577"/>
          <ac:spMkLst>
            <pc:docMk/>
            <pc:sldMk cId="67337061" sldId="352"/>
            <ac:spMk id="2" creationId="{89CDDFA3-9340-4A09-0153-4B6857BD7BD3}"/>
          </ac:spMkLst>
        </pc:spChg>
      </pc:sldChg>
      <pc:sldChg chg="addSp delSp modSp add mod ord">
        <pc:chgData name="Louis Henderson" userId="cf3b0dec-cd42-4b8e-b4f6-7943b438188d" providerId="ADAL" clId="{1A311152-FF3B-4017-91A8-7E085C9E6189}" dt="2024-07-08T10:39:47.036" v="3834"/>
        <pc:sldMkLst>
          <pc:docMk/>
          <pc:sldMk cId="618722804" sldId="353"/>
        </pc:sldMkLst>
        <pc:spChg chg="mod">
          <ac:chgData name="Louis Henderson" userId="cf3b0dec-cd42-4b8e-b4f6-7943b438188d" providerId="ADAL" clId="{1A311152-FF3B-4017-91A8-7E085C9E6189}" dt="2024-07-07T09:06:05.938" v="3510" actId="20577"/>
          <ac:spMkLst>
            <pc:docMk/>
            <pc:sldMk cId="618722804" sldId="353"/>
            <ac:spMk id="2" creationId="{89CDDFA3-9340-4A09-0153-4B6857BD7BD3}"/>
          </ac:spMkLst>
        </pc:spChg>
        <pc:spChg chg="add del mod">
          <ac:chgData name="Louis Henderson" userId="cf3b0dec-cd42-4b8e-b4f6-7943b438188d" providerId="ADAL" clId="{1A311152-FF3B-4017-91A8-7E085C9E6189}" dt="2024-07-07T09:06:40.390" v="3528"/>
          <ac:spMkLst>
            <pc:docMk/>
            <pc:sldMk cId="618722804" sldId="353"/>
            <ac:spMk id="6" creationId="{7EEDED44-C9B4-11CF-439F-0448AC851CDB}"/>
          </ac:spMkLst>
        </pc:spChg>
        <pc:spChg chg="mod">
          <ac:chgData name="Louis Henderson" userId="cf3b0dec-cd42-4b8e-b4f6-7943b438188d" providerId="ADAL" clId="{1A311152-FF3B-4017-91A8-7E085C9E6189}" dt="2024-07-08T10:39:47.036" v="3834"/>
          <ac:spMkLst>
            <pc:docMk/>
            <pc:sldMk cId="618722804" sldId="353"/>
            <ac:spMk id="7" creationId="{1D526C41-D67C-CDC6-4B1D-1F601CF65CA0}"/>
          </ac:spMkLst>
        </pc:spChg>
        <pc:spChg chg="add del mod">
          <ac:chgData name="Louis Henderson" userId="cf3b0dec-cd42-4b8e-b4f6-7943b438188d" providerId="ADAL" clId="{1A311152-FF3B-4017-91A8-7E085C9E6189}" dt="2024-07-07T09:06:52.972" v="3530" actId="478"/>
          <ac:spMkLst>
            <pc:docMk/>
            <pc:sldMk cId="618722804" sldId="353"/>
            <ac:spMk id="9" creationId="{0648FCB9-2D29-BD3F-F60D-CE6B0D19EE7C}"/>
          </ac:spMkLst>
        </pc:spChg>
        <pc:graphicFrameChg chg="add mod modGraphic">
          <ac:chgData name="Louis Henderson" userId="cf3b0dec-cd42-4b8e-b4f6-7943b438188d" providerId="ADAL" clId="{1A311152-FF3B-4017-91A8-7E085C9E6189}" dt="2024-07-07T09:07:19.490" v="3532" actId="13926"/>
          <ac:graphicFrameMkLst>
            <pc:docMk/>
            <pc:sldMk cId="618722804" sldId="353"/>
            <ac:graphicFrameMk id="8" creationId="{8467A8EA-7948-D15D-F549-3ED6A33AAB83}"/>
          </ac:graphicFrameMkLst>
        </pc:graphicFrameChg>
        <pc:picChg chg="del">
          <ac:chgData name="Louis Henderson" userId="cf3b0dec-cd42-4b8e-b4f6-7943b438188d" providerId="ADAL" clId="{1A311152-FF3B-4017-91A8-7E085C9E6189}" dt="2024-07-07T09:06:08.855" v="3511" actId="478"/>
          <ac:picMkLst>
            <pc:docMk/>
            <pc:sldMk cId="618722804" sldId="353"/>
            <ac:picMk id="5" creationId="{9D200B53-ACD6-743D-465F-04FE1FDCEE23}"/>
          </ac:picMkLst>
        </pc:picChg>
      </pc:sldChg>
    </pc:docChg>
  </pc:docChgLst>
  <pc:docChgLst>
    <pc:chgData name="Louis Henderson" userId="cf3b0dec-cd42-4b8e-b4f6-7943b438188d" providerId="ADAL" clId="{FB4B4D22-A111-4D69-9673-BA86E135DC40}"/>
    <pc:docChg chg="delSld modSld">
      <pc:chgData name="Louis Henderson" userId="cf3b0dec-cd42-4b8e-b4f6-7943b438188d" providerId="ADAL" clId="{FB4B4D22-A111-4D69-9673-BA86E135DC40}" dt="2024-05-03T20:51:26.749" v="10" actId="47"/>
      <pc:docMkLst>
        <pc:docMk/>
      </pc:docMkLst>
      <pc:sldChg chg="modSp mod">
        <pc:chgData name="Louis Henderson" userId="cf3b0dec-cd42-4b8e-b4f6-7943b438188d" providerId="ADAL" clId="{FB4B4D22-A111-4D69-9673-BA86E135DC40}" dt="2024-05-03T20:51:01.774" v="2" actId="20577"/>
        <pc:sldMkLst>
          <pc:docMk/>
          <pc:sldMk cId="2382012974" sldId="256"/>
        </pc:sldMkLst>
        <pc:spChg chg="mod">
          <ac:chgData name="Louis Henderson" userId="cf3b0dec-cd42-4b8e-b4f6-7943b438188d" providerId="ADAL" clId="{FB4B4D22-A111-4D69-9673-BA86E135DC40}" dt="2024-05-03T20:51:01.774" v="2" actId="20577"/>
          <ac:spMkLst>
            <pc:docMk/>
            <pc:sldMk cId="2382012974" sldId="256"/>
            <ac:spMk id="3" creationId="{E38A2A68-FC1A-942A-46B1-BAADDDC48BB5}"/>
          </ac:spMkLst>
        </pc:spChg>
      </pc:sldChg>
      <pc:sldChg chg="modSp mod">
        <pc:chgData name="Louis Henderson" userId="cf3b0dec-cd42-4b8e-b4f6-7943b438188d" providerId="ADAL" clId="{FB4B4D22-A111-4D69-9673-BA86E135DC40}" dt="2024-05-03T20:51:22.692" v="9"/>
        <pc:sldMkLst>
          <pc:docMk/>
          <pc:sldMk cId="542085283" sldId="259"/>
        </pc:sldMkLst>
        <pc:spChg chg="mod">
          <ac:chgData name="Louis Henderson" userId="cf3b0dec-cd42-4b8e-b4f6-7943b438188d" providerId="ADAL" clId="{FB4B4D22-A111-4D69-9673-BA86E135DC40}" dt="2024-05-03T20:51:10.082" v="7" actId="20577"/>
          <ac:spMkLst>
            <pc:docMk/>
            <pc:sldMk cId="542085283" sldId="259"/>
            <ac:spMk id="2" creationId="{89CDDFA3-9340-4A09-0153-4B6857BD7BD3}"/>
          </ac:spMkLst>
        </pc:spChg>
        <pc:spChg chg="mod">
          <ac:chgData name="Louis Henderson" userId="cf3b0dec-cd42-4b8e-b4f6-7943b438188d" providerId="ADAL" clId="{FB4B4D22-A111-4D69-9673-BA86E135DC40}" dt="2024-05-03T20:51:22.692" v="9"/>
          <ac:spMkLst>
            <pc:docMk/>
            <pc:sldMk cId="542085283" sldId="259"/>
            <ac:spMk id="3" creationId="{0157071C-8456-A23B-EFA9-A727021DCD9D}"/>
          </ac:spMkLst>
        </pc:spChg>
      </pc:sldChg>
      <pc:sldChg chg="del">
        <pc:chgData name="Louis Henderson" userId="cf3b0dec-cd42-4b8e-b4f6-7943b438188d" providerId="ADAL" clId="{FB4B4D22-A111-4D69-9673-BA86E135DC40}" dt="2024-05-03T20:51:26.749" v="10" actId="47"/>
        <pc:sldMkLst>
          <pc:docMk/>
          <pc:sldMk cId="374286390" sldId="260"/>
        </pc:sldMkLst>
      </pc:sldChg>
    </pc:docChg>
  </pc:docChgLst>
  <pc:docChgLst>
    <pc:chgData name="Louis Henderson" userId="cf3b0dec-cd42-4b8e-b4f6-7943b438188d" providerId="ADAL" clId="{C2E812CA-D790-4791-B39D-BCCF194FFC8F}"/>
    <pc:docChg chg="undo custSel addSld delSld modSld sldOrd">
      <pc:chgData name="Louis Henderson" userId="cf3b0dec-cd42-4b8e-b4f6-7943b438188d" providerId="ADAL" clId="{C2E812CA-D790-4791-B39D-BCCF194FFC8F}" dt="2024-07-04T15:51:07.111" v="11451"/>
      <pc:docMkLst>
        <pc:docMk/>
      </pc:docMkLst>
      <pc:sldChg chg="modSp mod">
        <pc:chgData name="Louis Henderson" userId="cf3b0dec-cd42-4b8e-b4f6-7943b438188d" providerId="ADAL" clId="{C2E812CA-D790-4791-B39D-BCCF194FFC8F}" dt="2024-07-01T10:09:39.712" v="9456" actId="20577"/>
        <pc:sldMkLst>
          <pc:docMk/>
          <pc:sldMk cId="2382012974" sldId="256"/>
        </pc:sldMkLst>
        <pc:spChg chg="mod">
          <ac:chgData name="Louis Henderson" userId="cf3b0dec-cd42-4b8e-b4f6-7943b438188d" providerId="ADAL" clId="{C2E812CA-D790-4791-B39D-BCCF194FFC8F}" dt="2024-07-01T10:09:39.712" v="9456" actId="20577"/>
          <ac:spMkLst>
            <pc:docMk/>
            <pc:sldMk cId="2382012974" sldId="256"/>
            <ac:spMk id="3" creationId="{E38A2A68-FC1A-942A-46B1-BAADDDC48BB5}"/>
          </ac:spMkLst>
        </pc:spChg>
      </pc:sldChg>
      <pc:sldChg chg="del">
        <pc:chgData name="Louis Henderson" userId="cf3b0dec-cd42-4b8e-b4f6-7943b438188d" providerId="ADAL" clId="{C2E812CA-D790-4791-B39D-BCCF194FFC8F}" dt="2024-06-28T19:43:50.764" v="0" actId="47"/>
        <pc:sldMkLst>
          <pc:docMk/>
          <pc:sldMk cId="542085283" sldId="259"/>
        </pc:sldMkLst>
      </pc:sldChg>
      <pc:sldChg chg="del">
        <pc:chgData name="Louis Henderson" userId="cf3b0dec-cd42-4b8e-b4f6-7943b438188d" providerId="ADAL" clId="{C2E812CA-D790-4791-B39D-BCCF194FFC8F}" dt="2024-06-28T19:43:50.764" v="0" actId="47"/>
        <pc:sldMkLst>
          <pc:docMk/>
          <pc:sldMk cId="1438837950" sldId="260"/>
        </pc:sldMkLst>
      </pc:sldChg>
      <pc:sldChg chg="modSp modAnim">
        <pc:chgData name="Louis Henderson" userId="cf3b0dec-cd42-4b8e-b4f6-7943b438188d" providerId="ADAL" clId="{C2E812CA-D790-4791-B39D-BCCF194FFC8F}" dt="2024-07-01T10:10:33.482" v="9457"/>
        <pc:sldMkLst>
          <pc:docMk/>
          <pc:sldMk cId="2109292891" sldId="261"/>
        </pc:sldMkLst>
        <pc:spChg chg="mod">
          <ac:chgData name="Louis Henderson" userId="cf3b0dec-cd42-4b8e-b4f6-7943b438188d" providerId="ADAL" clId="{C2E812CA-D790-4791-B39D-BCCF194FFC8F}" dt="2024-06-28T20:11:30.443" v="243" actId="20577"/>
          <ac:spMkLst>
            <pc:docMk/>
            <pc:sldMk cId="2109292891" sldId="261"/>
            <ac:spMk id="3" creationId="{0157071C-8456-A23B-EFA9-A727021DCD9D}"/>
          </ac:spMkLst>
        </pc:spChg>
      </pc:sldChg>
      <pc:sldChg chg="del">
        <pc:chgData name="Louis Henderson" userId="cf3b0dec-cd42-4b8e-b4f6-7943b438188d" providerId="ADAL" clId="{C2E812CA-D790-4791-B39D-BCCF194FFC8F}" dt="2024-06-28T19:43:50.764" v="0" actId="47"/>
        <pc:sldMkLst>
          <pc:docMk/>
          <pc:sldMk cId="3966464463" sldId="262"/>
        </pc:sldMkLst>
      </pc:sldChg>
      <pc:sldChg chg="del">
        <pc:chgData name="Louis Henderson" userId="cf3b0dec-cd42-4b8e-b4f6-7943b438188d" providerId="ADAL" clId="{C2E812CA-D790-4791-B39D-BCCF194FFC8F}" dt="2024-06-28T19:43:50.764" v="0" actId="47"/>
        <pc:sldMkLst>
          <pc:docMk/>
          <pc:sldMk cId="1209276650" sldId="263"/>
        </pc:sldMkLst>
      </pc:sldChg>
      <pc:sldChg chg="del">
        <pc:chgData name="Louis Henderson" userId="cf3b0dec-cd42-4b8e-b4f6-7943b438188d" providerId="ADAL" clId="{C2E812CA-D790-4791-B39D-BCCF194FFC8F}" dt="2024-06-28T19:43:50.764" v="0" actId="47"/>
        <pc:sldMkLst>
          <pc:docMk/>
          <pc:sldMk cId="4044024916" sldId="264"/>
        </pc:sldMkLst>
      </pc:sldChg>
      <pc:sldChg chg="del">
        <pc:chgData name="Louis Henderson" userId="cf3b0dec-cd42-4b8e-b4f6-7943b438188d" providerId="ADAL" clId="{C2E812CA-D790-4791-B39D-BCCF194FFC8F}" dt="2024-06-28T19:43:50.764" v="0" actId="47"/>
        <pc:sldMkLst>
          <pc:docMk/>
          <pc:sldMk cId="1434976970" sldId="265"/>
        </pc:sldMkLst>
      </pc:sldChg>
      <pc:sldChg chg="addSp delSp modSp mod">
        <pc:chgData name="Louis Henderson" userId="cf3b0dec-cd42-4b8e-b4f6-7943b438188d" providerId="ADAL" clId="{C2E812CA-D790-4791-B39D-BCCF194FFC8F}" dt="2024-07-01T10:12:15.379" v="9546" actId="20577"/>
        <pc:sldMkLst>
          <pc:docMk/>
          <pc:sldMk cId="3034287358" sldId="266"/>
        </pc:sldMkLst>
        <pc:spChg chg="mod">
          <ac:chgData name="Louis Henderson" userId="cf3b0dec-cd42-4b8e-b4f6-7943b438188d" providerId="ADAL" clId="{C2E812CA-D790-4791-B39D-BCCF194FFC8F}" dt="2024-06-28T19:48:15.894" v="180" actId="20577"/>
          <ac:spMkLst>
            <pc:docMk/>
            <pc:sldMk cId="3034287358" sldId="266"/>
            <ac:spMk id="2" creationId="{89CDDFA3-9340-4A09-0153-4B6857BD7BD3}"/>
          </ac:spMkLst>
        </pc:spChg>
        <pc:spChg chg="del mod">
          <ac:chgData name="Louis Henderson" userId="cf3b0dec-cd42-4b8e-b4f6-7943b438188d" providerId="ADAL" clId="{C2E812CA-D790-4791-B39D-BCCF194FFC8F}" dt="2024-06-28T19:44:15.786" v="33"/>
          <ac:spMkLst>
            <pc:docMk/>
            <pc:sldMk cId="3034287358" sldId="266"/>
            <ac:spMk id="3" creationId="{0157071C-8456-A23B-EFA9-A727021DCD9D}"/>
          </ac:spMkLst>
        </pc:spChg>
        <pc:spChg chg="add del mod">
          <ac:chgData name="Louis Henderson" userId="cf3b0dec-cd42-4b8e-b4f6-7943b438188d" providerId="ADAL" clId="{C2E812CA-D790-4791-B39D-BCCF194FFC8F}" dt="2024-06-28T20:12:14.639" v="257" actId="478"/>
          <ac:spMkLst>
            <pc:docMk/>
            <pc:sldMk cId="3034287358" sldId="266"/>
            <ac:spMk id="5" creationId="{7E38A0A2-7B19-49CC-0929-04327D6A79D9}"/>
          </ac:spMkLst>
        </pc:spChg>
        <pc:spChg chg="add mod">
          <ac:chgData name="Louis Henderson" userId="cf3b0dec-cd42-4b8e-b4f6-7943b438188d" providerId="ADAL" clId="{C2E812CA-D790-4791-B39D-BCCF194FFC8F}" dt="2024-07-01T10:12:15.379" v="9546" actId="20577"/>
          <ac:spMkLst>
            <pc:docMk/>
            <pc:sldMk cId="3034287358" sldId="266"/>
            <ac:spMk id="6" creationId="{683C2AEB-2D04-A509-91A1-24B8C3935078}"/>
          </ac:spMkLst>
        </pc:spChg>
        <pc:picChg chg="add del mod">
          <ac:chgData name="Louis Henderson" userId="cf3b0dec-cd42-4b8e-b4f6-7943b438188d" providerId="ADAL" clId="{C2E812CA-D790-4791-B39D-BCCF194FFC8F}" dt="2024-06-28T19:48:17.424" v="181" actId="478"/>
          <ac:picMkLst>
            <pc:docMk/>
            <pc:sldMk cId="3034287358" sldId="266"/>
            <ac:picMk id="1026" creationId="{C60E1831-BC0A-F664-1B94-445F198BF1F4}"/>
          </ac:picMkLst>
        </pc:picChg>
      </pc:sldChg>
      <pc:sldChg chg="del">
        <pc:chgData name="Louis Henderson" userId="cf3b0dec-cd42-4b8e-b4f6-7943b438188d" providerId="ADAL" clId="{C2E812CA-D790-4791-B39D-BCCF194FFC8F}" dt="2024-06-28T19:43:50.764" v="0" actId="47"/>
        <pc:sldMkLst>
          <pc:docMk/>
          <pc:sldMk cId="1497576264" sldId="267"/>
        </pc:sldMkLst>
      </pc:sldChg>
      <pc:sldChg chg="del">
        <pc:chgData name="Louis Henderson" userId="cf3b0dec-cd42-4b8e-b4f6-7943b438188d" providerId="ADAL" clId="{C2E812CA-D790-4791-B39D-BCCF194FFC8F}" dt="2024-06-28T19:43:50.764" v="0" actId="47"/>
        <pc:sldMkLst>
          <pc:docMk/>
          <pc:sldMk cId="1656574904" sldId="269"/>
        </pc:sldMkLst>
      </pc:sldChg>
      <pc:sldChg chg="del">
        <pc:chgData name="Louis Henderson" userId="cf3b0dec-cd42-4b8e-b4f6-7943b438188d" providerId="ADAL" clId="{C2E812CA-D790-4791-B39D-BCCF194FFC8F}" dt="2024-06-28T19:43:50.764" v="0" actId="47"/>
        <pc:sldMkLst>
          <pc:docMk/>
          <pc:sldMk cId="34516812" sldId="270"/>
        </pc:sldMkLst>
      </pc:sldChg>
      <pc:sldChg chg="del">
        <pc:chgData name="Louis Henderson" userId="cf3b0dec-cd42-4b8e-b4f6-7943b438188d" providerId="ADAL" clId="{C2E812CA-D790-4791-B39D-BCCF194FFC8F}" dt="2024-06-28T19:43:50.764" v="0" actId="47"/>
        <pc:sldMkLst>
          <pc:docMk/>
          <pc:sldMk cId="680511863" sldId="271"/>
        </pc:sldMkLst>
      </pc:sldChg>
      <pc:sldChg chg="del">
        <pc:chgData name="Louis Henderson" userId="cf3b0dec-cd42-4b8e-b4f6-7943b438188d" providerId="ADAL" clId="{C2E812CA-D790-4791-B39D-BCCF194FFC8F}" dt="2024-06-28T19:43:50.764" v="0" actId="47"/>
        <pc:sldMkLst>
          <pc:docMk/>
          <pc:sldMk cId="2952937644" sldId="272"/>
        </pc:sldMkLst>
      </pc:sldChg>
      <pc:sldChg chg="del">
        <pc:chgData name="Louis Henderson" userId="cf3b0dec-cd42-4b8e-b4f6-7943b438188d" providerId="ADAL" clId="{C2E812CA-D790-4791-B39D-BCCF194FFC8F}" dt="2024-06-28T19:43:50.764" v="0" actId="47"/>
        <pc:sldMkLst>
          <pc:docMk/>
          <pc:sldMk cId="2571169691" sldId="273"/>
        </pc:sldMkLst>
      </pc:sldChg>
      <pc:sldChg chg="del">
        <pc:chgData name="Louis Henderson" userId="cf3b0dec-cd42-4b8e-b4f6-7943b438188d" providerId="ADAL" clId="{C2E812CA-D790-4791-B39D-BCCF194FFC8F}" dt="2024-06-28T19:43:50.764" v="0" actId="47"/>
        <pc:sldMkLst>
          <pc:docMk/>
          <pc:sldMk cId="2614813856" sldId="274"/>
        </pc:sldMkLst>
      </pc:sldChg>
      <pc:sldChg chg="del">
        <pc:chgData name="Louis Henderson" userId="cf3b0dec-cd42-4b8e-b4f6-7943b438188d" providerId="ADAL" clId="{C2E812CA-D790-4791-B39D-BCCF194FFC8F}" dt="2024-06-28T19:43:50.764" v="0" actId="47"/>
        <pc:sldMkLst>
          <pc:docMk/>
          <pc:sldMk cId="2030871359" sldId="275"/>
        </pc:sldMkLst>
      </pc:sldChg>
      <pc:sldChg chg="del">
        <pc:chgData name="Louis Henderson" userId="cf3b0dec-cd42-4b8e-b4f6-7943b438188d" providerId="ADAL" clId="{C2E812CA-D790-4791-B39D-BCCF194FFC8F}" dt="2024-06-28T19:43:50.764" v="0" actId="47"/>
        <pc:sldMkLst>
          <pc:docMk/>
          <pc:sldMk cId="3136194929" sldId="276"/>
        </pc:sldMkLst>
      </pc:sldChg>
      <pc:sldChg chg="del">
        <pc:chgData name="Louis Henderson" userId="cf3b0dec-cd42-4b8e-b4f6-7943b438188d" providerId="ADAL" clId="{C2E812CA-D790-4791-B39D-BCCF194FFC8F}" dt="2024-06-28T19:43:50.764" v="0" actId="47"/>
        <pc:sldMkLst>
          <pc:docMk/>
          <pc:sldMk cId="933666874" sldId="277"/>
        </pc:sldMkLst>
      </pc:sldChg>
      <pc:sldChg chg="del">
        <pc:chgData name="Louis Henderson" userId="cf3b0dec-cd42-4b8e-b4f6-7943b438188d" providerId="ADAL" clId="{C2E812CA-D790-4791-B39D-BCCF194FFC8F}" dt="2024-06-28T19:43:50.764" v="0" actId="47"/>
        <pc:sldMkLst>
          <pc:docMk/>
          <pc:sldMk cId="1130365789" sldId="278"/>
        </pc:sldMkLst>
      </pc:sldChg>
      <pc:sldChg chg="del">
        <pc:chgData name="Louis Henderson" userId="cf3b0dec-cd42-4b8e-b4f6-7943b438188d" providerId="ADAL" clId="{C2E812CA-D790-4791-B39D-BCCF194FFC8F}" dt="2024-06-28T19:43:50.764" v="0" actId="47"/>
        <pc:sldMkLst>
          <pc:docMk/>
          <pc:sldMk cId="3504909305" sldId="279"/>
        </pc:sldMkLst>
      </pc:sldChg>
      <pc:sldChg chg="del">
        <pc:chgData name="Louis Henderson" userId="cf3b0dec-cd42-4b8e-b4f6-7943b438188d" providerId="ADAL" clId="{C2E812CA-D790-4791-B39D-BCCF194FFC8F}" dt="2024-06-28T19:43:50.764" v="0" actId="47"/>
        <pc:sldMkLst>
          <pc:docMk/>
          <pc:sldMk cId="3479119466" sldId="280"/>
        </pc:sldMkLst>
      </pc:sldChg>
      <pc:sldChg chg="del">
        <pc:chgData name="Louis Henderson" userId="cf3b0dec-cd42-4b8e-b4f6-7943b438188d" providerId="ADAL" clId="{C2E812CA-D790-4791-B39D-BCCF194FFC8F}" dt="2024-06-28T19:43:50.764" v="0" actId="47"/>
        <pc:sldMkLst>
          <pc:docMk/>
          <pc:sldMk cId="4289197128" sldId="281"/>
        </pc:sldMkLst>
      </pc:sldChg>
      <pc:sldChg chg="del">
        <pc:chgData name="Louis Henderson" userId="cf3b0dec-cd42-4b8e-b4f6-7943b438188d" providerId="ADAL" clId="{C2E812CA-D790-4791-B39D-BCCF194FFC8F}" dt="2024-06-28T19:43:50.764" v="0" actId="47"/>
        <pc:sldMkLst>
          <pc:docMk/>
          <pc:sldMk cId="1453394689" sldId="282"/>
        </pc:sldMkLst>
      </pc:sldChg>
      <pc:sldChg chg="del">
        <pc:chgData name="Louis Henderson" userId="cf3b0dec-cd42-4b8e-b4f6-7943b438188d" providerId="ADAL" clId="{C2E812CA-D790-4791-B39D-BCCF194FFC8F}" dt="2024-06-28T19:43:50.764" v="0" actId="47"/>
        <pc:sldMkLst>
          <pc:docMk/>
          <pc:sldMk cId="2363044882" sldId="283"/>
        </pc:sldMkLst>
      </pc:sldChg>
      <pc:sldChg chg="del">
        <pc:chgData name="Louis Henderson" userId="cf3b0dec-cd42-4b8e-b4f6-7943b438188d" providerId="ADAL" clId="{C2E812CA-D790-4791-B39D-BCCF194FFC8F}" dt="2024-06-28T19:43:50.764" v="0" actId="47"/>
        <pc:sldMkLst>
          <pc:docMk/>
          <pc:sldMk cId="2806540826" sldId="286"/>
        </pc:sldMkLst>
      </pc:sldChg>
      <pc:sldChg chg="del">
        <pc:chgData name="Louis Henderson" userId="cf3b0dec-cd42-4b8e-b4f6-7943b438188d" providerId="ADAL" clId="{C2E812CA-D790-4791-B39D-BCCF194FFC8F}" dt="2024-06-28T19:43:50.764" v="0" actId="47"/>
        <pc:sldMkLst>
          <pc:docMk/>
          <pc:sldMk cId="1144775222" sldId="287"/>
        </pc:sldMkLst>
      </pc:sldChg>
      <pc:sldChg chg="del">
        <pc:chgData name="Louis Henderson" userId="cf3b0dec-cd42-4b8e-b4f6-7943b438188d" providerId="ADAL" clId="{C2E812CA-D790-4791-B39D-BCCF194FFC8F}" dt="2024-06-28T19:43:50.764" v="0" actId="47"/>
        <pc:sldMkLst>
          <pc:docMk/>
          <pc:sldMk cId="4050950354" sldId="288"/>
        </pc:sldMkLst>
      </pc:sldChg>
      <pc:sldChg chg="del">
        <pc:chgData name="Louis Henderson" userId="cf3b0dec-cd42-4b8e-b4f6-7943b438188d" providerId="ADAL" clId="{C2E812CA-D790-4791-B39D-BCCF194FFC8F}" dt="2024-06-28T19:43:50.764" v="0" actId="47"/>
        <pc:sldMkLst>
          <pc:docMk/>
          <pc:sldMk cId="1929650323" sldId="289"/>
        </pc:sldMkLst>
      </pc:sldChg>
      <pc:sldChg chg="del">
        <pc:chgData name="Louis Henderson" userId="cf3b0dec-cd42-4b8e-b4f6-7943b438188d" providerId="ADAL" clId="{C2E812CA-D790-4791-B39D-BCCF194FFC8F}" dt="2024-06-28T19:43:50.764" v="0" actId="47"/>
        <pc:sldMkLst>
          <pc:docMk/>
          <pc:sldMk cId="3830191808" sldId="290"/>
        </pc:sldMkLst>
      </pc:sldChg>
      <pc:sldChg chg="del">
        <pc:chgData name="Louis Henderson" userId="cf3b0dec-cd42-4b8e-b4f6-7943b438188d" providerId="ADAL" clId="{C2E812CA-D790-4791-B39D-BCCF194FFC8F}" dt="2024-06-28T19:43:50.764" v="0" actId="47"/>
        <pc:sldMkLst>
          <pc:docMk/>
          <pc:sldMk cId="1579990403" sldId="291"/>
        </pc:sldMkLst>
      </pc:sldChg>
      <pc:sldChg chg="del">
        <pc:chgData name="Louis Henderson" userId="cf3b0dec-cd42-4b8e-b4f6-7943b438188d" providerId="ADAL" clId="{C2E812CA-D790-4791-B39D-BCCF194FFC8F}" dt="2024-06-28T19:43:50.764" v="0" actId="47"/>
        <pc:sldMkLst>
          <pc:docMk/>
          <pc:sldMk cId="430342189" sldId="292"/>
        </pc:sldMkLst>
      </pc:sldChg>
      <pc:sldChg chg="del">
        <pc:chgData name="Louis Henderson" userId="cf3b0dec-cd42-4b8e-b4f6-7943b438188d" providerId="ADAL" clId="{C2E812CA-D790-4791-B39D-BCCF194FFC8F}" dt="2024-06-28T19:43:50.764" v="0" actId="47"/>
        <pc:sldMkLst>
          <pc:docMk/>
          <pc:sldMk cId="3234360067" sldId="293"/>
        </pc:sldMkLst>
      </pc:sldChg>
      <pc:sldChg chg="modSp mod">
        <pc:chgData name="Louis Henderson" userId="cf3b0dec-cd42-4b8e-b4f6-7943b438188d" providerId="ADAL" clId="{C2E812CA-D790-4791-B39D-BCCF194FFC8F}" dt="2024-07-04T15:50:09.119" v="11425" actId="20577"/>
        <pc:sldMkLst>
          <pc:docMk/>
          <pc:sldMk cId="2235998197" sldId="301"/>
        </pc:sldMkLst>
        <pc:spChg chg="mod">
          <ac:chgData name="Louis Henderson" userId="cf3b0dec-cd42-4b8e-b4f6-7943b438188d" providerId="ADAL" clId="{C2E812CA-D790-4791-B39D-BCCF194FFC8F}" dt="2024-07-04T15:50:09.119" v="11425" actId="20577"/>
          <ac:spMkLst>
            <pc:docMk/>
            <pc:sldMk cId="2235998197" sldId="301"/>
            <ac:spMk id="2" creationId="{89CDDFA3-9340-4A09-0153-4B6857BD7BD3}"/>
          </ac:spMkLst>
        </pc:spChg>
      </pc:sldChg>
      <pc:sldChg chg="addSp modSp add mod ord modAnim">
        <pc:chgData name="Louis Henderson" userId="cf3b0dec-cd42-4b8e-b4f6-7943b438188d" providerId="ADAL" clId="{C2E812CA-D790-4791-B39D-BCCF194FFC8F}" dt="2024-06-29T19:31:11.780" v="2507"/>
        <pc:sldMkLst>
          <pc:docMk/>
          <pc:sldMk cId="1526276854" sldId="302"/>
        </pc:sldMkLst>
        <pc:spChg chg="add mod">
          <ac:chgData name="Louis Henderson" userId="cf3b0dec-cd42-4b8e-b4f6-7943b438188d" providerId="ADAL" clId="{C2E812CA-D790-4791-B39D-BCCF194FFC8F}" dt="2024-06-28T20:19:24.918" v="282" actId="14100"/>
          <ac:spMkLst>
            <pc:docMk/>
            <pc:sldMk cId="1526276854" sldId="302"/>
            <ac:spMk id="3" creationId="{341E8C1A-15EA-C1B6-D1E9-89D23E36E49B}"/>
          </ac:spMkLst>
        </pc:spChg>
        <pc:spChg chg="mod">
          <ac:chgData name="Louis Henderson" userId="cf3b0dec-cd42-4b8e-b4f6-7943b438188d" providerId="ADAL" clId="{C2E812CA-D790-4791-B39D-BCCF194FFC8F}" dt="2024-06-28T20:12:04.361" v="256" actId="1035"/>
          <ac:spMkLst>
            <pc:docMk/>
            <pc:sldMk cId="1526276854" sldId="302"/>
            <ac:spMk id="5" creationId="{7E38A0A2-7B19-49CC-0929-04327D6A79D9}"/>
          </ac:spMkLst>
        </pc:spChg>
      </pc:sldChg>
      <pc:sldChg chg="modSp add mod">
        <pc:chgData name="Louis Henderson" userId="cf3b0dec-cd42-4b8e-b4f6-7943b438188d" providerId="ADAL" clId="{C2E812CA-D790-4791-B39D-BCCF194FFC8F}" dt="2024-07-01T10:14:06.743" v="9634" actId="20577"/>
        <pc:sldMkLst>
          <pc:docMk/>
          <pc:sldMk cId="1093018056" sldId="303"/>
        </pc:sldMkLst>
        <pc:spChg chg="mod">
          <ac:chgData name="Louis Henderson" userId="cf3b0dec-cd42-4b8e-b4f6-7943b438188d" providerId="ADAL" clId="{C2E812CA-D790-4791-B39D-BCCF194FFC8F}" dt="2024-06-29T21:09:51.639" v="3340" actId="20577"/>
          <ac:spMkLst>
            <pc:docMk/>
            <pc:sldMk cId="1093018056" sldId="303"/>
            <ac:spMk id="2" creationId="{89CDDFA3-9340-4A09-0153-4B6857BD7BD3}"/>
          </ac:spMkLst>
        </pc:spChg>
        <pc:spChg chg="mod">
          <ac:chgData name="Louis Henderson" userId="cf3b0dec-cd42-4b8e-b4f6-7943b438188d" providerId="ADAL" clId="{C2E812CA-D790-4791-B39D-BCCF194FFC8F}" dt="2024-07-01T10:14:06.743" v="9634" actId="20577"/>
          <ac:spMkLst>
            <pc:docMk/>
            <pc:sldMk cId="1093018056" sldId="303"/>
            <ac:spMk id="6" creationId="{683C2AEB-2D04-A509-91A1-24B8C3935078}"/>
          </ac:spMkLst>
        </pc:spChg>
      </pc:sldChg>
      <pc:sldChg chg="add del">
        <pc:chgData name="Louis Henderson" userId="cf3b0dec-cd42-4b8e-b4f6-7943b438188d" providerId="ADAL" clId="{C2E812CA-D790-4791-B39D-BCCF194FFC8F}" dt="2024-06-28T20:12:18.418" v="258" actId="47"/>
        <pc:sldMkLst>
          <pc:docMk/>
          <pc:sldMk cId="2613799980" sldId="303"/>
        </pc:sldMkLst>
      </pc:sldChg>
      <pc:sldChg chg="modSp add mod">
        <pc:chgData name="Louis Henderson" userId="cf3b0dec-cd42-4b8e-b4f6-7943b438188d" providerId="ADAL" clId="{C2E812CA-D790-4791-B39D-BCCF194FFC8F}" dt="2024-06-30T14:29:40.846" v="5950" actId="20577"/>
        <pc:sldMkLst>
          <pc:docMk/>
          <pc:sldMk cId="1924195197" sldId="304"/>
        </pc:sldMkLst>
        <pc:spChg chg="mod">
          <ac:chgData name="Louis Henderson" userId="cf3b0dec-cd42-4b8e-b4f6-7943b438188d" providerId="ADAL" clId="{C2E812CA-D790-4791-B39D-BCCF194FFC8F}" dt="2024-06-29T21:27:13.301" v="4066" actId="20577"/>
          <ac:spMkLst>
            <pc:docMk/>
            <pc:sldMk cId="1924195197" sldId="304"/>
            <ac:spMk id="2" creationId="{89CDDFA3-9340-4A09-0153-4B6857BD7BD3}"/>
          </ac:spMkLst>
        </pc:spChg>
        <pc:spChg chg="mod">
          <ac:chgData name="Louis Henderson" userId="cf3b0dec-cd42-4b8e-b4f6-7943b438188d" providerId="ADAL" clId="{C2E812CA-D790-4791-B39D-BCCF194FFC8F}" dt="2024-06-30T14:29:40.846" v="5950" actId="20577"/>
          <ac:spMkLst>
            <pc:docMk/>
            <pc:sldMk cId="1924195197" sldId="304"/>
            <ac:spMk id="6" creationId="{683C2AEB-2D04-A509-91A1-24B8C3935078}"/>
          </ac:spMkLst>
        </pc:spChg>
      </pc:sldChg>
      <pc:sldChg chg="add del">
        <pc:chgData name="Louis Henderson" userId="cf3b0dec-cd42-4b8e-b4f6-7943b438188d" providerId="ADAL" clId="{C2E812CA-D790-4791-B39D-BCCF194FFC8F}" dt="2024-06-28T20:12:18.418" v="258" actId="47"/>
        <pc:sldMkLst>
          <pc:docMk/>
          <pc:sldMk cId="3985980650" sldId="304"/>
        </pc:sldMkLst>
      </pc:sldChg>
      <pc:sldChg chg="addSp delSp modSp add mod ord">
        <pc:chgData name="Louis Henderson" userId="cf3b0dec-cd42-4b8e-b4f6-7943b438188d" providerId="ADAL" clId="{C2E812CA-D790-4791-B39D-BCCF194FFC8F}" dt="2024-06-29T20:06:22.266" v="3315"/>
        <pc:sldMkLst>
          <pc:docMk/>
          <pc:sldMk cId="172392883" sldId="305"/>
        </pc:sldMkLst>
        <pc:spChg chg="mod">
          <ac:chgData name="Louis Henderson" userId="cf3b0dec-cd42-4b8e-b4f6-7943b438188d" providerId="ADAL" clId="{C2E812CA-D790-4791-B39D-BCCF194FFC8F}" dt="2024-06-28T20:17:19.586" v="275" actId="20577"/>
          <ac:spMkLst>
            <pc:docMk/>
            <pc:sldMk cId="172392883" sldId="305"/>
            <ac:spMk id="2" creationId="{89CDDFA3-9340-4A09-0153-4B6857BD7BD3}"/>
          </ac:spMkLst>
        </pc:spChg>
        <pc:spChg chg="del mod">
          <ac:chgData name="Louis Henderson" userId="cf3b0dec-cd42-4b8e-b4f6-7943b438188d" providerId="ADAL" clId="{C2E812CA-D790-4791-B39D-BCCF194FFC8F}" dt="2024-06-28T20:18:23.050" v="277"/>
          <ac:spMkLst>
            <pc:docMk/>
            <pc:sldMk cId="172392883" sldId="305"/>
            <ac:spMk id="6" creationId="{683C2AEB-2D04-A509-91A1-24B8C3935078}"/>
          </ac:spMkLst>
        </pc:spChg>
        <pc:picChg chg="add mod">
          <ac:chgData name="Louis Henderson" userId="cf3b0dec-cd42-4b8e-b4f6-7943b438188d" providerId="ADAL" clId="{C2E812CA-D790-4791-B39D-BCCF194FFC8F}" dt="2024-06-28T20:18:23.050" v="277"/>
          <ac:picMkLst>
            <pc:docMk/>
            <pc:sldMk cId="172392883" sldId="305"/>
            <ac:picMk id="2050" creationId="{82C77F17-5AC5-F0D2-4D2B-69BB6688508E}"/>
          </ac:picMkLst>
        </pc:picChg>
      </pc:sldChg>
      <pc:sldChg chg="add del">
        <pc:chgData name="Louis Henderson" userId="cf3b0dec-cd42-4b8e-b4f6-7943b438188d" providerId="ADAL" clId="{C2E812CA-D790-4791-B39D-BCCF194FFC8F}" dt="2024-06-28T20:12:18.418" v="258" actId="47"/>
        <pc:sldMkLst>
          <pc:docMk/>
          <pc:sldMk cId="1806057091" sldId="305"/>
        </pc:sldMkLst>
      </pc:sldChg>
      <pc:sldChg chg="modSp add del mod">
        <pc:chgData name="Louis Henderson" userId="cf3b0dec-cd42-4b8e-b4f6-7943b438188d" providerId="ADAL" clId="{C2E812CA-D790-4791-B39D-BCCF194FFC8F}" dt="2024-06-29T14:34:22.836" v="1819" actId="47"/>
        <pc:sldMkLst>
          <pc:docMk/>
          <pc:sldMk cId="78394065" sldId="306"/>
        </pc:sldMkLst>
        <pc:spChg chg="mod">
          <ac:chgData name="Louis Henderson" userId="cf3b0dec-cd42-4b8e-b4f6-7943b438188d" providerId="ADAL" clId="{C2E812CA-D790-4791-B39D-BCCF194FFC8F}" dt="2024-06-29T14:33:07.759" v="1699" actId="20577"/>
          <ac:spMkLst>
            <pc:docMk/>
            <pc:sldMk cId="78394065" sldId="306"/>
            <ac:spMk id="6" creationId="{683C2AEB-2D04-A509-91A1-24B8C3935078}"/>
          </ac:spMkLst>
        </pc:spChg>
      </pc:sldChg>
      <pc:sldChg chg="add del">
        <pc:chgData name="Louis Henderson" userId="cf3b0dec-cd42-4b8e-b4f6-7943b438188d" providerId="ADAL" clId="{C2E812CA-D790-4791-B39D-BCCF194FFC8F}" dt="2024-06-29T14:34:22.836" v="1819" actId="47"/>
        <pc:sldMkLst>
          <pc:docMk/>
          <pc:sldMk cId="2571607225" sldId="307"/>
        </pc:sldMkLst>
      </pc:sldChg>
      <pc:sldChg chg="add del">
        <pc:chgData name="Louis Henderson" userId="cf3b0dec-cd42-4b8e-b4f6-7943b438188d" providerId="ADAL" clId="{C2E812CA-D790-4791-B39D-BCCF194FFC8F}" dt="2024-06-29T14:34:22.836" v="1819" actId="47"/>
        <pc:sldMkLst>
          <pc:docMk/>
          <pc:sldMk cId="1807389837" sldId="308"/>
        </pc:sldMkLst>
      </pc:sldChg>
      <pc:sldChg chg="add del">
        <pc:chgData name="Louis Henderson" userId="cf3b0dec-cd42-4b8e-b4f6-7943b438188d" providerId="ADAL" clId="{C2E812CA-D790-4791-B39D-BCCF194FFC8F}" dt="2024-06-29T14:34:22.836" v="1819" actId="47"/>
        <pc:sldMkLst>
          <pc:docMk/>
          <pc:sldMk cId="270653817" sldId="309"/>
        </pc:sldMkLst>
      </pc:sldChg>
      <pc:sldChg chg="add del">
        <pc:chgData name="Louis Henderson" userId="cf3b0dec-cd42-4b8e-b4f6-7943b438188d" providerId="ADAL" clId="{C2E812CA-D790-4791-B39D-BCCF194FFC8F}" dt="2024-06-29T14:34:22.836" v="1819" actId="47"/>
        <pc:sldMkLst>
          <pc:docMk/>
          <pc:sldMk cId="1616019872" sldId="310"/>
        </pc:sldMkLst>
      </pc:sldChg>
      <pc:sldChg chg="modSp add mod ord">
        <pc:chgData name="Louis Henderson" userId="cf3b0dec-cd42-4b8e-b4f6-7943b438188d" providerId="ADAL" clId="{C2E812CA-D790-4791-B39D-BCCF194FFC8F}" dt="2024-06-30T11:43:52.971" v="5114" actId="20577"/>
        <pc:sldMkLst>
          <pc:docMk/>
          <pc:sldMk cId="694161854" sldId="311"/>
        </pc:sldMkLst>
        <pc:spChg chg="mod">
          <ac:chgData name="Louis Henderson" userId="cf3b0dec-cd42-4b8e-b4f6-7943b438188d" providerId="ADAL" clId="{C2E812CA-D790-4791-B39D-BCCF194FFC8F}" dt="2024-06-29T21:05:13.943" v="3316" actId="20577"/>
          <ac:spMkLst>
            <pc:docMk/>
            <pc:sldMk cId="694161854" sldId="311"/>
            <ac:spMk id="2" creationId="{89CDDFA3-9340-4A09-0153-4B6857BD7BD3}"/>
          </ac:spMkLst>
        </pc:spChg>
        <pc:spChg chg="mod">
          <ac:chgData name="Louis Henderson" userId="cf3b0dec-cd42-4b8e-b4f6-7943b438188d" providerId="ADAL" clId="{C2E812CA-D790-4791-B39D-BCCF194FFC8F}" dt="2024-06-30T11:43:52.971" v="5114" actId="20577"/>
          <ac:spMkLst>
            <pc:docMk/>
            <pc:sldMk cId="694161854" sldId="311"/>
            <ac:spMk id="6" creationId="{683C2AEB-2D04-A509-91A1-24B8C3935078}"/>
          </ac:spMkLst>
        </pc:spChg>
      </pc:sldChg>
      <pc:sldChg chg="modSp add mod">
        <pc:chgData name="Louis Henderson" userId="cf3b0dec-cd42-4b8e-b4f6-7943b438188d" providerId="ADAL" clId="{C2E812CA-D790-4791-B39D-BCCF194FFC8F}" dt="2024-06-30T15:16:36.815" v="9261" actId="20577"/>
        <pc:sldMkLst>
          <pc:docMk/>
          <pc:sldMk cId="3882334308" sldId="312"/>
        </pc:sldMkLst>
        <pc:spChg chg="mod">
          <ac:chgData name="Louis Henderson" userId="cf3b0dec-cd42-4b8e-b4f6-7943b438188d" providerId="ADAL" clId="{C2E812CA-D790-4791-B39D-BCCF194FFC8F}" dt="2024-06-30T13:11:54.342" v="5231" actId="20577"/>
          <ac:spMkLst>
            <pc:docMk/>
            <pc:sldMk cId="3882334308" sldId="312"/>
            <ac:spMk id="2" creationId="{89CDDFA3-9340-4A09-0153-4B6857BD7BD3}"/>
          </ac:spMkLst>
        </pc:spChg>
        <pc:spChg chg="mod">
          <ac:chgData name="Louis Henderson" userId="cf3b0dec-cd42-4b8e-b4f6-7943b438188d" providerId="ADAL" clId="{C2E812CA-D790-4791-B39D-BCCF194FFC8F}" dt="2024-06-30T15:16:36.815" v="9261" actId="20577"/>
          <ac:spMkLst>
            <pc:docMk/>
            <pc:sldMk cId="3882334308" sldId="312"/>
            <ac:spMk id="6" creationId="{683C2AEB-2D04-A509-91A1-24B8C3935078}"/>
          </ac:spMkLst>
        </pc:spChg>
      </pc:sldChg>
      <pc:sldChg chg="modSp add del mod">
        <pc:chgData name="Louis Henderson" userId="cf3b0dec-cd42-4b8e-b4f6-7943b438188d" providerId="ADAL" clId="{C2E812CA-D790-4791-B39D-BCCF194FFC8F}" dt="2024-06-30T14:53:17.158" v="7193" actId="47"/>
        <pc:sldMkLst>
          <pc:docMk/>
          <pc:sldMk cId="1718363034" sldId="313"/>
        </pc:sldMkLst>
        <pc:spChg chg="mod">
          <ac:chgData name="Louis Henderson" userId="cf3b0dec-cd42-4b8e-b4f6-7943b438188d" providerId="ADAL" clId="{C2E812CA-D790-4791-B39D-BCCF194FFC8F}" dt="2024-06-30T14:51:35.610" v="7185" actId="313"/>
          <ac:spMkLst>
            <pc:docMk/>
            <pc:sldMk cId="1718363034" sldId="313"/>
            <ac:spMk id="2" creationId="{89CDDFA3-9340-4A09-0153-4B6857BD7BD3}"/>
          </ac:spMkLst>
        </pc:spChg>
        <pc:spChg chg="mod">
          <ac:chgData name="Louis Henderson" userId="cf3b0dec-cd42-4b8e-b4f6-7943b438188d" providerId="ADAL" clId="{C2E812CA-D790-4791-B39D-BCCF194FFC8F}" dt="2024-06-30T14:53:11.435" v="7192" actId="20577"/>
          <ac:spMkLst>
            <pc:docMk/>
            <pc:sldMk cId="1718363034" sldId="313"/>
            <ac:spMk id="6" creationId="{683C2AEB-2D04-A509-91A1-24B8C3935078}"/>
          </ac:spMkLst>
        </pc:spChg>
      </pc:sldChg>
      <pc:sldChg chg="addSp delSp modSp add mod ord">
        <pc:chgData name="Louis Henderson" userId="cf3b0dec-cd42-4b8e-b4f6-7943b438188d" providerId="ADAL" clId="{C2E812CA-D790-4791-B39D-BCCF194FFC8F}" dt="2024-06-29T21:22:53.430" v="3897"/>
        <pc:sldMkLst>
          <pc:docMk/>
          <pc:sldMk cId="3196916548" sldId="314"/>
        </pc:sldMkLst>
        <pc:spChg chg="mod">
          <ac:chgData name="Louis Henderson" userId="cf3b0dec-cd42-4b8e-b4f6-7943b438188d" providerId="ADAL" clId="{C2E812CA-D790-4791-B39D-BCCF194FFC8F}" dt="2024-06-29T21:22:46.259" v="3895" actId="20577"/>
          <ac:spMkLst>
            <pc:docMk/>
            <pc:sldMk cId="3196916548" sldId="314"/>
            <ac:spMk id="2" creationId="{89CDDFA3-9340-4A09-0153-4B6857BD7BD3}"/>
          </ac:spMkLst>
        </pc:spChg>
        <pc:spChg chg="mod">
          <ac:chgData name="Louis Henderson" userId="cf3b0dec-cd42-4b8e-b4f6-7943b438188d" providerId="ADAL" clId="{C2E812CA-D790-4791-B39D-BCCF194FFC8F}" dt="2024-06-29T19:23:03.745" v="2200" actId="20577"/>
          <ac:spMkLst>
            <pc:docMk/>
            <pc:sldMk cId="3196916548" sldId="314"/>
            <ac:spMk id="6" creationId="{683C2AEB-2D04-A509-91A1-24B8C3935078}"/>
          </ac:spMkLst>
        </pc:spChg>
        <pc:graphicFrameChg chg="add del modGraphic">
          <ac:chgData name="Louis Henderson" userId="cf3b0dec-cd42-4b8e-b4f6-7943b438188d" providerId="ADAL" clId="{C2E812CA-D790-4791-B39D-BCCF194FFC8F}" dt="2024-06-29T21:22:37.677" v="3882" actId="27309"/>
          <ac:graphicFrameMkLst>
            <pc:docMk/>
            <pc:sldMk cId="3196916548" sldId="314"/>
            <ac:graphicFrameMk id="5" creationId="{B54165CC-23C2-9993-4389-749A49EA9B56}"/>
          </ac:graphicFrameMkLst>
        </pc:graphicFrameChg>
      </pc:sldChg>
      <pc:sldChg chg="add del">
        <pc:chgData name="Louis Henderson" userId="cf3b0dec-cd42-4b8e-b4f6-7943b438188d" providerId="ADAL" clId="{C2E812CA-D790-4791-B39D-BCCF194FFC8F}" dt="2024-06-29T20:02:01.979" v="2762" actId="2890"/>
        <pc:sldMkLst>
          <pc:docMk/>
          <pc:sldMk cId="943144421" sldId="315"/>
        </pc:sldMkLst>
      </pc:sldChg>
      <pc:sldChg chg="addSp delSp modSp add mod">
        <pc:chgData name="Louis Henderson" userId="cf3b0dec-cd42-4b8e-b4f6-7943b438188d" providerId="ADAL" clId="{C2E812CA-D790-4791-B39D-BCCF194FFC8F}" dt="2024-06-29T21:21:57.371" v="3879" actId="20577"/>
        <pc:sldMkLst>
          <pc:docMk/>
          <pc:sldMk cId="3655674485" sldId="315"/>
        </pc:sldMkLst>
        <pc:spChg chg="mod">
          <ac:chgData name="Louis Henderson" userId="cf3b0dec-cd42-4b8e-b4f6-7943b438188d" providerId="ADAL" clId="{C2E812CA-D790-4791-B39D-BCCF194FFC8F}" dt="2024-06-29T21:21:57.371" v="3879" actId="20577"/>
          <ac:spMkLst>
            <pc:docMk/>
            <pc:sldMk cId="3655674485" sldId="315"/>
            <ac:spMk id="2" creationId="{89CDDFA3-9340-4A09-0153-4B6857BD7BD3}"/>
          </ac:spMkLst>
        </pc:spChg>
        <pc:spChg chg="add del">
          <ac:chgData name="Louis Henderson" userId="cf3b0dec-cd42-4b8e-b4f6-7943b438188d" providerId="ADAL" clId="{C2E812CA-D790-4791-B39D-BCCF194FFC8F}" dt="2024-06-29T20:02:06.638" v="2765" actId="22"/>
          <ac:spMkLst>
            <pc:docMk/>
            <pc:sldMk cId="3655674485" sldId="315"/>
            <ac:spMk id="5" creationId="{E57B5E79-299F-BD30-5CBB-8FA0D3D808A0}"/>
          </ac:spMkLst>
        </pc:spChg>
        <pc:spChg chg="mod">
          <ac:chgData name="Louis Henderson" userId="cf3b0dec-cd42-4b8e-b4f6-7943b438188d" providerId="ADAL" clId="{C2E812CA-D790-4791-B39D-BCCF194FFC8F}" dt="2024-06-29T21:15:35.186" v="3472" actId="20577"/>
          <ac:spMkLst>
            <pc:docMk/>
            <pc:sldMk cId="3655674485" sldId="315"/>
            <ac:spMk id="6" creationId="{683C2AEB-2D04-A509-91A1-24B8C3935078}"/>
          </ac:spMkLst>
        </pc:spChg>
      </pc:sldChg>
      <pc:sldChg chg="modSp add mod">
        <pc:chgData name="Louis Henderson" userId="cf3b0dec-cd42-4b8e-b4f6-7943b438188d" providerId="ADAL" clId="{C2E812CA-D790-4791-B39D-BCCF194FFC8F}" dt="2024-07-01T10:17:45.904" v="9644" actId="20577"/>
        <pc:sldMkLst>
          <pc:docMk/>
          <pc:sldMk cId="2934487702" sldId="316"/>
        </pc:sldMkLst>
        <pc:spChg chg="mod">
          <ac:chgData name="Louis Henderson" userId="cf3b0dec-cd42-4b8e-b4f6-7943b438188d" providerId="ADAL" clId="{C2E812CA-D790-4791-B39D-BCCF194FFC8F}" dt="2024-07-01T10:17:45.904" v="9644" actId="20577"/>
          <ac:spMkLst>
            <pc:docMk/>
            <pc:sldMk cId="2934487702" sldId="316"/>
            <ac:spMk id="6" creationId="{683C2AEB-2D04-A509-91A1-24B8C3935078}"/>
          </ac:spMkLst>
        </pc:spChg>
      </pc:sldChg>
      <pc:sldChg chg="addSp modSp add mod">
        <pc:chgData name="Louis Henderson" userId="cf3b0dec-cd42-4b8e-b4f6-7943b438188d" providerId="ADAL" clId="{C2E812CA-D790-4791-B39D-BCCF194FFC8F}" dt="2024-06-30T10:49:41.238" v="4495" actId="20577"/>
        <pc:sldMkLst>
          <pc:docMk/>
          <pc:sldMk cId="2564987060" sldId="317"/>
        </pc:sldMkLst>
        <pc:spChg chg="add mod">
          <ac:chgData name="Louis Henderson" userId="cf3b0dec-cd42-4b8e-b4f6-7943b438188d" providerId="ADAL" clId="{C2E812CA-D790-4791-B39D-BCCF194FFC8F}" dt="2024-06-30T10:49:41.238" v="4495" actId="20577"/>
          <ac:spMkLst>
            <pc:docMk/>
            <pc:sldMk cId="2564987060" sldId="317"/>
            <ac:spMk id="3" creationId="{3880B5E8-5174-6F63-9ED4-4C336B858A1D}"/>
          </ac:spMkLst>
        </pc:spChg>
        <pc:picChg chg="mod">
          <ac:chgData name="Louis Henderson" userId="cf3b0dec-cd42-4b8e-b4f6-7943b438188d" providerId="ADAL" clId="{C2E812CA-D790-4791-B39D-BCCF194FFC8F}" dt="2024-06-30T10:20:08.589" v="4171" actId="1038"/>
          <ac:picMkLst>
            <pc:docMk/>
            <pc:sldMk cId="2564987060" sldId="317"/>
            <ac:picMk id="2050" creationId="{82C77F17-5AC5-F0D2-4D2B-69BB6688508E}"/>
          </ac:picMkLst>
        </pc:picChg>
      </pc:sldChg>
      <pc:sldChg chg="modSp add del mod">
        <pc:chgData name="Louis Henderson" userId="cf3b0dec-cd42-4b8e-b4f6-7943b438188d" providerId="ADAL" clId="{C2E812CA-D790-4791-B39D-BCCF194FFC8F}" dt="2024-06-29T21:28:50.546" v="4116" actId="47"/>
        <pc:sldMkLst>
          <pc:docMk/>
          <pc:sldMk cId="4185699309" sldId="317"/>
        </pc:sldMkLst>
        <pc:spChg chg="mod">
          <ac:chgData name="Louis Henderson" userId="cf3b0dec-cd42-4b8e-b4f6-7943b438188d" providerId="ADAL" clId="{C2E812CA-D790-4791-B39D-BCCF194FFC8F}" dt="2024-06-29T21:28:23.263" v="4096" actId="20577"/>
          <ac:spMkLst>
            <pc:docMk/>
            <pc:sldMk cId="4185699309" sldId="317"/>
            <ac:spMk id="6" creationId="{683C2AEB-2D04-A509-91A1-24B8C3935078}"/>
          </ac:spMkLst>
        </pc:spChg>
      </pc:sldChg>
      <pc:sldChg chg="addSp delSp modSp add mod">
        <pc:chgData name="Louis Henderson" userId="cf3b0dec-cd42-4b8e-b4f6-7943b438188d" providerId="ADAL" clId="{C2E812CA-D790-4791-B39D-BCCF194FFC8F}" dt="2024-06-30T10:52:15.925" v="4858" actId="27636"/>
        <pc:sldMkLst>
          <pc:docMk/>
          <pc:sldMk cId="3233762785" sldId="318"/>
        </pc:sldMkLst>
        <pc:spChg chg="mod">
          <ac:chgData name="Louis Henderson" userId="cf3b0dec-cd42-4b8e-b4f6-7943b438188d" providerId="ADAL" clId="{C2E812CA-D790-4791-B39D-BCCF194FFC8F}" dt="2024-06-30T10:49:37.231" v="4494" actId="20577"/>
          <ac:spMkLst>
            <pc:docMk/>
            <pc:sldMk cId="3233762785" sldId="318"/>
            <ac:spMk id="2" creationId="{89CDDFA3-9340-4A09-0153-4B6857BD7BD3}"/>
          </ac:spMkLst>
        </pc:spChg>
        <pc:spChg chg="mod">
          <ac:chgData name="Louis Henderson" userId="cf3b0dec-cd42-4b8e-b4f6-7943b438188d" providerId="ADAL" clId="{C2E812CA-D790-4791-B39D-BCCF194FFC8F}" dt="2024-06-30T10:52:15.925" v="4858" actId="27636"/>
          <ac:spMkLst>
            <pc:docMk/>
            <pc:sldMk cId="3233762785" sldId="318"/>
            <ac:spMk id="3" creationId="{3880B5E8-5174-6F63-9ED4-4C336B858A1D}"/>
          </ac:spMkLst>
        </pc:spChg>
        <pc:spChg chg="add del mod">
          <ac:chgData name="Louis Henderson" userId="cf3b0dec-cd42-4b8e-b4f6-7943b438188d" providerId="ADAL" clId="{C2E812CA-D790-4791-B39D-BCCF194FFC8F}" dt="2024-06-30T10:49:16.504" v="4423" actId="478"/>
          <ac:spMkLst>
            <pc:docMk/>
            <pc:sldMk cId="3233762785" sldId="318"/>
            <ac:spMk id="5" creationId="{63858777-470C-D193-DEA4-4BE7B7654B96}"/>
          </ac:spMkLst>
        </pc:spChg>
        <pc:picChg chg="add mod ord">
          <ac:chgData name="Louis Henderson" userId="cf3b0dec-cd42-4b8e-b4f6-7943b438188d" providerId="ADAL" clId="{C2E812CA-D790-4791-B39D-BCCF194FFC8F}" dt="2024-06-30T10:49:09.856" v="4422" actId="167"/>
          <ac:picMkLst>
            <pc:docMk/>
            <pc:sldMk cId="3233762785" sldId="318"/>
            <ac:picMk id="7" creationId="{DAA9302A-4E26-BB4D-7A11-F5AD7FAE69D6}"/>
          </ac:picMkLst>
        </pc:picChg>
        <pc:picChg chg="del">
          <ac:chgData name="Louis Henderson" userId="cf3b0dec-cd42-4b8e-b4f6-7943b438188d" providerId="ADAL" clId="{C2E812CA-D790-4791-B39D-BCCF194FFC8F}" dt="2024-06-30T10:48:56.673" v="4417" actId="478"/>
          <ac:picMkLst>
            <pc:docMk/>
            <pc:sldMk cId="3233762785" sldId="318"/>
            <ac:picMk id="2050" creationId="{82C77F17-5AC5-F0D2-4D2B-69BB6688508E}"/>
          </ac:picMkLst>
        </pc:picChg>
      </pc:sldChg>
      <pc:sldChg chg="addSp delSp modSp add mod modAnim">
        <pc:chgData name="Louis Henderson" userId="cf3b0dec-cd42-4b8e-b4f6-7943b438188d" providerId="ADAL" clId="{C2E812CA-D790-4791-B39D-BCCF194FFC8F}" dt="2024-06-30T10:57:47.138" v="5112"/>
        <pc:sldMkLst>
          <pc:docMk/>
          <pc:sldMk cId="3124788551" sldId="319"/>
        </pc:sldMkLst>
        <pc:spChg chg="del">
          <ac:chgData name="Louis Henderson" userId="cf3b0dec-cd42-4b8e-b4f6-7943b438188d" providerId="ADAL" clId="{C2E812CA-D790-4791-B39D-BCCF194FFC8F}" dt="2024-06-30T10:54:20.733" v="4866" actId="478"/>
          <ac:spMkLst>
            <pc:docMk/>
            <pc:sldMk cId="3124788551" sldId="319"/>
            <ac:spMk id="2" creationId="{89CDDFA3-9340-4A09-0153-4B6857BD7BD3}"/>
          </ac:spMkLst>
        </pc:spChg>
        <pc:spChg chg="del">
          <ac:chgData name="Louis Henderson" userId="cf3b0dec-cd42-4b8e-b4f6-7943b438188d" providerId="ADAL" clId="{C2E812CA-D790-4791-B39D-BCCF194FFC8F}" dt="2024-06-30T10:53:20.749" v="4860" actId="478"/>
          <ac:spMkLst>
            <pc:docMk/>
            <pc:sldMk cId="3124788551" sldId="319"/>
            <ac:spMk id="3" creationId="{3880B5E8-5174-6F63-9ED4-4C336B858A1D}"/>
          </ac:spMkLst>
        </pc:spChg>
        <pc:spChg chg="add del mod">
          <ac:chgData name="Louis Henderson" userId="cf3b0dec-cd42-4b8e-b4f6-7943b438188d" providerId="ADAL" clId="{C2E812CA-D790-4791-B39D-BCCF194FFC8F}" dt="2024-06-30T10:54:15.011" v="4865" actId="22"/>
          <ac:spMkLst>
            <pc:docMk/>
            <pc:sldMk cId="3124788551" sldId="319"/>
            <ac:spMk id="5" creationId="{A7D2F14A-3BEE-BFB0-E9F2-A2F27C1796FD}"/>
          </ac:spMkLst>
        </pc:spChg>
        <pc:spChg chg="add del mod">
          <ac:chgData name="Louis Henderson" userId="cf3b0dec-cd42-4b8e-b4f6-7943b438188d" providerId="ADAL" clId="{C2E812CA-D790-4791-B39D-BCCF194FFC8F}" dt="2024-06-30T10:54:22.454" v="4867" actId="478"/>
          <ac:spMkLst>
            <pc:docMk/>
            <pc:sldMk cId="3124788551" sldId="319"/>
            <ac:spMk id="10" creationId="{FDAC83E7-FC88-80BC-838E-0C356D657896}"/>
          </ac:spMkLst>
        </pc:spChg>
        <pc:spChg chg="add mod">
          <ac:chgData name="Louis Henderson" userId="cf3b0dec-cd42-4b8e-b4f6-7943b438188d" providerId="ADAL" clId="{C2E812CA-D790-4791-B39D-BCCF194FFC8F}" dt="2024-06-30T10:55:33.559" v="4875" actId="1582"/>
          <ac:spMkLst>
            <pc:docMk/>
            <pc:sldMk cId="3124788551" sldId="319"/>
            <ac:spMk id="11" creationId="{07CDB118-A9A9-E075-0235-F3E95E182719}"/>
          </ac:spMkLst>
        </pc:spChg>
        <pc:spChg chg="add mod">
          <ac:chgData name="Louis Henderson" userId="cf3b0dec-cd42-4b8e-b4f6-7943b438188d" providerId="ADAL" clId="{C2E812CA-D790-4791-B39D-BCCF194FFC8F}" dt="2024-06-30T10:56:15.694" v="4988" actId="14100"/>
          <ac:spMkLst>
            <pc:docMk/>
            <pc:sldMk cId="3124788551" sldId="319"/>
            <ac:spMk id="12" creationId="{DDADBC3E-50C8-44B2-39D5-1D5DA414CC36}"/>
          </ac:spMkLst>
        </pc:spChg>
        <pc:spChg chg="add mod">
          <ac:chgData name="Louis Henderson" userId="cf3b0dec-cd42-4b8e-b4f6-7943b438188d" providerId="ADAL" clId="{C2E812CA-D790-4791-B39D-BCCF194FFC8F}" dt="2024-06-30T10:56:27.734" v="5102" actId="1038"/>
          <ac:spMkLst>
            <pc:docMk/>
            <pc:sldMk cId="3124788551" sldId="319"/>
            <ac:spMk id="13" creationId="{898077B8-1FBA-C987-BF28-8FA4F7D690F4}"/>
          </ac:spMkLst>
        </pc:spChg>
        <pc:picChg chg="del">
          <ac:chgData name="Louis Henderson" userId="cf3b0dec-cd42-4b8e-b4f6-7943b438188d" providerId="ADAL" clId="{C2E812CA-D790-4791-B39D-BCCF194FFC8F}" dt="2024-06-30T10:53:20.749" v="4860" actId="478"/>
          <ac:picMkLst>
            <pc:docMk/>
            <pc:sldMk cId="3124788551" sldId="319"/>
            <ac:picMk id="7" creationId="{DAA9302A-4E26-BB4D-7A11-F5AD7FAE69D6}"/>
          </ac:picMkLst>
        </pc:picChg>
        <pc:picChg chg="add mod ord">
          <ac:chgData name="Louis Henderson" userId="cf3b0dec-cd42-4b8e-b4f6-7943b438188d" providerId="ADAL" clId="{C2E812CA-D790-4791-B39D-BCCF194FFC8F}" dt="2024-06-30T10:54:31.998" v="4869" actId="14100"/>
          <ac:picMkLst>
            <pc:docMk/>
            <pc:sldMk cId="3124788551" sldId="319"/>
            <ac:picMk id="8" creationId="{3913E07A-CDBD-27F4-3427-80CAFD72AC68}"/>
          </ac:picMkLst>
        </pc:picChg>
      </pc:sldChg>
      <pc:sldChg chg="addSp delSp modSp add mod">
        <pc:chgData name="Louis Henderson" userId="cf3b0dec-cd42-4b8e-b4f6-7943b438188d" providerId="ADAL" clId="{C2E812CA-D790-4791-B39D-BCCF194FFC8F}" dt="2024-06-30T13:11:20.284" v="5216" actId="20577"/>
        <pc:sldMkLst>
          <pc:docMk/>
          <pc:sldMk cId="2709280579" sldId="320"/>
        </pc:sldMkLst>
        <pc:spChg chg="mod">
          <ac:chgData name="Louis Henderson" userId="cf3b0dec-cd42-4b8e-b4f6-7943b438188d" providerId="ADAL" clId="{C2E812CA-D790-4791-B39D-BCCF194FFC8F}" dt="2024-06-30T13:11:20.284" v="5216" actId="20577"/>
          <ac:spMkLst>
            <pc:docMk/>
            <pc:sldMk cId="2709280579" sldId="320"/>
            <ac:spMk id="2" creationId="{89CDDFA3-9340-4A09-0153-4B6857BD7BD3}"/>
          </ac:spMkLst>
        </pc:spChg>
        <pc:spChg chg="del mod">
          <ac:chgData name="Louis Henderson" userId="cf3b0dec-cd42-4b8e-b4f6-7943b438188d" providerId="ADAL" clId="{C2E812CA-D790-4791-B39D-BCCF194FFC8F}" dt="2024-06-30T13:09:57.054" v="5117" actId="22"/>
          <ac:spMkLst>
            <pc:docMk/>
            <pc:sldMk cId="2709280579" sldId="320"/>
            <ac:spMk id="6" creationId="{683C2AEB-2D04-A509-91A1-24B8C3935078}"/>
          </ac:spMkLst>
        </pc:spChg>
        <pc:picChg chg="add mod ord">
          <ac:chgData name="Louis Henderson" userId="cf3b0dec-cd42-4b8e-b4f6-7943b438188d" providerId="ADAL" clId="{C2E812CA-D790-4791-B39D-BCCF194FFC8F}" dt="2024-06-30T13:09:57.054" v="5117" actId="22"/>
          <ac:picMkLst>
            <pc:docMk/>
            <pc:sldMk cId="2709280579" sldId="320"/>
            <ac:picMk id="5" creationId="{2D689272-1143-3C26-2A25-84E335717E18}"/>
          </ac:picMkLst>
        </pc:picChg>
      </pc:sldChg>
      <pc:sldChg chg="add del">
        <pc:chgData name="Louis Henderson" userId="cf3b0dec-cd42-4b8e-b4f6-7943b438188d" providerId="ADAL" clId="{C2E812CA-D790-4791-B39D-BCCF194FFC8F}" dt="2024-06-30T10:53:27.173" v="4862"/>
        <pc:sldMkLst>
          <pc:docMk/>
          <pc:sldMk cId="2836207559" sldId="320"/>
        </pc:sldMkLst>
      </pc:sldChg>
      <pc:sldChg chg="modSp add mod">
        <pc:chgData name="Louis Henderson" userId="cf3b0dec-cd42-4b8e-b4f6-7943b438188d" providerId="ADAL" clId="{C2E812CA-D790-4791-B39D-BCCF194FFC8F}" dt="2024-06-30T14:44:44.642" v="6672" actId="20577"/>
        <pc:sldMkLst>
          <pc:docMk/>
          <pc:sldMk cId="1929958117" sldId="321"/>
        </pc:sldMkLst>
        <pc:spChg chg="mod">
          <ac:chgData name="Louis Henderson" userId="cf3b0dec-cd42-4b8e-b4f6-7943b438188d" providerId="ADAL" clId="{C2E812CA-D790-4791-B39D-BCCF194FFC8F}" dt="2024-06-30T13:43:05.463" v="5723" actId="20577"/>
          <ac:spMkLst>
            <pc:docMk/>
            <pc:sldMk cId="1929958117" sldId="321"/>
            <ac:spMk id="2" creationId="{89CDDFA3-9340-4A09-0153-4B6857BD7BD3}"/>
          </ac:spMkLst>
        </pc:spChg>
        <pc:spChg chg="mod">
          <ac:chgData name="Louis Henderson" userId="cf3b0dec-cd42-4b8e-b4f6-7943b438188d" providerId="ADAL" clId="{C2E812CA-D790-4791-B39D-BCCF194FFC8F}" dt="2024-06-30T14:44:44.642" v="6672" actId="20577"/>
          <ac:spMkLst>
            <pc:docMk/>
            <pc:sldMk cId="1929958117" sldId="321"/>
            <ac:spMk id="6" creationId="{683C2AEB-2D04-A509-91A1-24B8C3935078}"/>
          </ac:spMkLst>
        </pc:spChg>
      </pc:sldChg>
      <pc:sldChg chg="modSp add mod">
        <pc:chgData name="Louis Henderson" userId="cf3b0dec-cd42-4b8e-b4f6-7943b438188d" providerId="ADAL" clId="{C2E812CA-D790-4791-B39D-BCCF194FFC8F}" dt="2024-06-30T14:59:06.019" v="7707" actId="20577"/>
        <pc:sldMkLst>
          <pc:docMk/>
          <pc:sldMk cId="2016430319" sldId="322"/>
        </pc:sldMkLst>
        <pc:spChg chg="mod">
          <ac:chgData name="Louis Henderson" userId="cf3b0dec-cd42-4b8e-b4f6-7943b438188d" providerId="ADAL" clId="{C2E812CA-D790-4791-B39D-BCCF194FFC8F}" dt="2024-06-30T14:56:18.014" v="7266" actId="20577"/>
          <ac:spMkLst>
            <pc:docMk/>
            <pc:sldMk cId="2016430319" sldId="322"/>
            <ac:spMk id="2" creationId="{89CDDFA3-9340-4A09-0153-4B6857BD7BD3}"/>
          </ac:spMkLst>
        </pc:spChg>
        <pc:spChg chg="mod">
          <ac:chgData name="Louis Henderson" userId="cf3b0dec-cd42-4b8e-b4f6-7943b438188d" providerId="ADAL" clId="{C2E812CA-D790-4791-B39D-BCCF194FFC8F}" dt="2024-06-30T14:59:06.019" v="7707" actId="20577"/>
          <ac:spMkLst>
            <pc:docMk/>
            <pc:sldMk cId="2016430319" sldId="322"/>
            <ac:spMk id="6" creationId="{683C2AEB-2D04-A509-91A1-24B8C3935078}"/>
          </ac:spMkLst>
        </pc:spChg>
      </pc:sldChg>
      <pc:sldChg chg="addSp delSp modSp add mod ord">
        <pc:chgData name="Louis Henderson" userId="cf3b0dec-cd42-4b8e-b4f6-7943b438188d" providerId="ADAL" clId="{C2E812CA-D790-4791-B39D-BCCF194FFC8F}" dt="2024-06-30T15:08:15.245" v="8620" actId="22"/>
        <pc:sldMkLst>
          <pc:docMk/>
          <pc:sldMk cId="4188995589" sldId="323"/>
        </pc:sldMkLst>
        <pc:spChg chg="del">
          <ac:chgData name="Louis Henderson" userId="cf3b0dec-cd42-4b8e-b4f6-7943b438188d" providerId="ADAL" clId="{C2E812CA-D790-4791-B39D-BCCF194FFC8F}" dt="2024-06-30T15:07:28.031" v="8606" actId="478"/>
          <ac:spMkLst>
            <pc:docMk/>
            <pc:sldMk cId="4188995589" sldId="323"/>
            <ac:spMk id="2" creationId="{89CDDFA3-9340-4A09-0153-4B6857BD7BD3}"/>
          </ac:spMkLst>
        </pc:spChg>
        <pc:spChg chg="add del mod">
          <ac:chgData name="Louis Henderson" userId="cf3b0dec-cd42-4b8e-b4f6-7943b438188d" providerId="ADAL" clId="{C2E812CA-D790-4791-B39D-BCCF194FFC8F}" dt="2024-06-30T15:07:31.965" v="8607" actId="478"/>
          <ac:spMkLst>
            <pc:docMk/>
            <pc:sldMk cId="4188995589" sldId="323"/>
            <ac:spMk id="5" creationId="{A597D649-1493-1FD4-E125-4E24BEAFD269}"/>
          </ac:spMkLst>
        </pc:spChg>
        <pc:spChg chg="add del mod">
          <ac:chgData name="Louis Henderson" userId="cf3b0dec-cd42-4b8e-b4f6-7943b438188d" providerId="ADAL" clId="{C2E812CA-D790-4791-B39D-BCCF194FFC8F}" dt="2024-06-30T15:08:15.245" v="8620" actId="22"/>
          <ac:spMkLst>
            <pc:docMk/>
            <pc:sldMk cId="4188995589" sldId="323"/>
            <ac:spMk id="6" creationId="{683C2AEB-2D04-A509-91A1-24B8C3935078}"/>
          </ac:spMkLst>
        </pc:spChg>
        <pc:picChg chg="add del mod ord">
          <ac:chgData name="Louis Henderson" userId="cf3b0dec-cd42-4b8e-b4f6-7943b438188d" providerId="ADAL" clId="{C2E812CA-D790-4791-B39D-BCCF194FFC8F}" dt="2024-06-30T15:08:11.661" v="8618" actId="22"/>
          <ac:picMkLst>
            <pc:docMk/>
            <pc:sldMk cId="4188995589" sldId="323"/>
            <ac:picMk id="8" creationId="{7FBE06D2-712B-2B0E-6F31-ADD3990FA31C}"/>
          </ac:picMkLst>
        </pc:picChg>
        <pc:picChg chg="add mod ord">
          <ac:chgData name="Louis Henderson" userId="cf3b0dec-cd42-4b8e-b4f6-7943b438188d" providerId="ADAL" clId="{C2E812CA-D790-4791-B39D-BCCF194FFC8F}" dt="2024-06-30T15:08:15.245" v="8620" actId="22"/>
          <ac:picMkLst>
            <pc:docMk/>
            <pc:sldMk cId="4188995589" sldId="323"/>
            <ac:picMk id="10" creationId="{832A0359-7292-0B81-4BDD-607A43F8E556}"/>
          </ac:picMkLst>
        </pc:picChg>
      </pc:sldChg>
      <pc:sldChg chg="modSp add mod">
        <pc:chgData name="Louis Henderson" userId="cf3b0dec-cd42-4b8e-b4f6-7943b438188d" providerId="ADAL" clId="{C2E812CA-D790-4791-B39D-BCCF194FFC8F}" dt="2024-06-30T14:51:41.326" v="7186"/>
        <pc:sldMkLst>
          <pc:docMk/>
          <pc:sldMk cId="3239668113" sldId="324"/>
        </pc:sldMkLst>
        <pc:spChg chg="mod">
          <ac:chgData name="Louis Henderson" userId="cf3b0dec-cd42-4b8e-b4f6-7943b438188d" providerId="ADAL" clId="{C2E812CA-D790-4791-B39D-BCCF194FFC8F}" dt="2024-06-30T14:51:41.326" v="7186"/>
          <ac:spMkLst>
            <pc:docMk/>
            <pc:sldMk cId="3239668113" sldId="324"/>
            <ac:spMk id="2" creationId="{89CDDFA3-9340-4A09-0153-4B6857BD7BD3}"/>
          </ac:spMkLst>
        </pc:spChg>
        <pc:spChg chg="mod">
          <ac:chgData name="Louis Henderson" userId="cf3b0dec-cd42-4b8e-b4f6-7943b438188d" providerId="ADAL" clId="{C2E812CA-D790-4791-B39D-BCCF194FFC8F}" dt="2024-06-30T14:50:17.563" v="6957" actId="20577"/>
          <ac:spMkLst>
            <pc:docMk/>
            <pc:sldMk cId="3239668113" sldId="324"/>
            <ac:spMk id="6" creationId="{683C2AEB-2D04-A509-91A1-24B8C3935078}"/>
          </ac:spMkLst>
        </pc:spChg>
      </pc:sldChg>
      <pc:sldChg chg="modSp add mod">
        <pc:chgData name="Louis Henderson" userId="cf3b0dec-cd42-4b8e-b4f6-7943b438188d" providerId="ADAL" clId="{C2E812CA-D790-4791-B39D-BCCF194FFC8F}" dt="2024-06-30T15:08:01.818" v="8615" actId="20577"/>
        <pc:sldMkLst>
          <pc:docMk/>
          <pc:sldMk cId="4055546039" sldId="325"/>
        </pc:sldMkLst>
        <pc:spChg chg="mod">
          <ac:chgData name="Louis Henderson" userId="cf3b0dec-cd42-4b8e-b4f6-7943b438188d" providerId="ADAL" clId="{C2E812CA-D790-4791-B39D-BCCF194FFC8F}" dt="2024-06-30T15:08:01.818" v="8615" actId="20577"/>
          <ac:spMkLst>
            <pc:docMk/>
            <pc:sldMk cId="4055546039" sldId="325"/>
            <ac:spMk id="2" creationId="{89CDDFA3-9340-4A09-0153-4B6857BD7BD3}"/>
          </ac:spMkLst>
        </pc:spChg>
        <pc:spChg chg="mod">
          <ac:chgData name="Louis Henderson" userId="cf3b0dec-cd42-4b8e-b4f6-7943b438188d" providerId="ADAL" clId="{C2E812CA-D790-4791-B39D-BCCF194FFC8F}" dt="2024-06-30T15:07:18.172" v="8605" actId="20577"/>
          <ac:spMkLst>
            <pc:docMk/>
            <pc:sldMk cId="4055546039" sldId="325"/>
            <ac:spMk id="6" creationId="{683C2AEB-2D04-A509-91A1-24B8C3935078}"/>
          </ac:spMkLst>
        </pc:spChg>
      </pc:sldChg>
      <pc:sldChg chg="modSp add mod">
        <pc:chgData name="Louis Henderson" userId="cf3b0dec-cd42-4b8e-b4f6-7943b438188d" providerId="ADAL" clId="{C2E812CA-D790-4791-B39D-BCCF194FFC8F}" dt="2024-06-30T15:03:52.555" v="8191" actId="20577"/>
        <pc:sldMkLst>
          <pc:docMk/>
          <pc:sldMk cId="3471805156" sldId="326"/>
        </pc:sldMkLst>
        <pc:spChg chg="mod">
          <ac:chgData name="Louis Henderson" userId="cf3b0dec-cd42-4b8e-b4f6-7943b438188d" providerId="ADAL" clId="{C2E812CA-D790-4791-B39D-BCCF194FFC8F}" dt="2024-06-30T14:59:39.193" v="7717" actId="20577"/>
          <ac:spMkLst>
            <pc:docMk/>
            <pc:sldMk cId="3471805156" sldId="326"/>
            <ac:spMk id="2" creationId="{89CDDFA3-9340-4A09-0153-4B6857BD7BD3}"/>
          </ac:spMkLst>
        </pc:spChg>
        <pc:spChg chg="mod">
          <ac:chgData name="Louis Henderson" userId="cf3b0dec-cd42-4b8e-b4f6-7943b438188d" providerId="ADAL" clId="{C2E812CA-D790-4791-B39D-BCCF194FFC8F}" dt="2024-06-30T15:03:52.555" v="8191" actId="20577"/>
          <ac:spMkLst>
            <pc:docMk/>
            <pc:sldMk cId="3471805156" sldId="326"/>
            <ac:spMk id="6" creationId="{683C2AEB-2D04-A509-91A1-24B8C3935078}"/>
          </ac:spMkLst>
        </pc:spChg>
      </pc:sldChg>
      <pc:sldChg chg="modSp add mod">
        <pc:chgData name="Louis Henderson" userId="cf3b0dec-cd42-4b8e-b4f6-7943b438188d" providerId="ADAL" clId="{C2E812CA-D790-4791-B39D-BCCF194FFC8F}" dt="2024-06-30T15:05:49.088" v="8392" actId="20577"/>
        <pc:sldMkLst>
          <pc:docMk/>
          <pc:sldMk cId="3789472281" sldId="327"/>
        </pc:sldMkLst>
        <pc:spChg chg="mod">
          <ac:chgData name="Louis Henderson" userId="cf3b0dec-cd42-4b8e-b4f6-7943b438188d" providerId="ADAL" clId="{C2E812CA-D790-4791-B39D-BCCF194FFC8F}" dt="2024-06-30T15:04:52.715" v="8222" actId="20577"/>
          <ac:spMkLst>
            <pc:docMk/>
            <pc:sldMk cId="3789472281" sldId="327"/>
            <ac:spMk id="2" creationId="{89CDDFA3-9340-4A09-0153-4B6857BD7BD3}"/>
          </ac:spMkLst>
        </pc:spChg>
        <pc:spChg chg="mod">
          <ac:chgData name="Louis Henderson" userId="cf3b0dec-cd42-4b8e-b4f6-7943b438188d" providerId="ADAL" clId="{C2E812CA-D790-4791-B39D-BCCF194FFC8F}" dt="2024-06-30T15:05:49.088" v="8392" actId="20577"/>
          <ac:spMkLst>
            <pc:docMk/>
            <pc:sldMk cId="3789472281" sldId="327"/>
            <ac:spMk id="6" creationId="{683C2AEB-2D04-A509-91A1-24B8C3935078}"/>
          </ac:spMkLst>
        </pc:spChg>
      </pc:sldChg>
      <pc:sldChg chg="addSp delSp modSp add mod">
        <pc:chgData name="Louis Henderson" userId="cf3b0dec-cd42-4b8e-b4f6-7943b438188d" providerId="ADAL" clId="{C2E812CA-D790-4791-B39D-BCCF194FFC8F}" dt="2024-06-30T15:09:29.175" v="8627" actId="1076"/>
        <pc:sldMkLst>
          <pc:docMk/>
          <pc:sldMk cId="664490200" sldId="328"/>
        </pc:sldMkLst>
        <pc:spChg chg="add del mod">
          <ac:chgData name="Louis Henderson" userId="cf3b0dec-cd42-4b8e-b4f6-7943b438188d" providerId="ADAL" clId="{C2E812CA-D790-4791-B39D-BCCF194FFC8F}" dt="2024-06-30T15:09:17.771" v="8625" actId="22"/>
          <ac:spMkLst>
            <pc:docMk/>
            <pc:sldMk cId="664490200" sldId="328"/>
            <ac:spMk id="3" creationId="{64589E0D-041A-B705-0F1A-6A82B8676D93}"/>
          </ac:spMkLst>
        </pc:spChg>
        <pc:picChg chg="add mod ord">
          <ac:chgData name="Louis Henderson" userId="cf3b0dec-cd42-4b8e-b4f6-7943b438188d" providerId="ADAL" clId="{C2E812CA-D790-4791-B39D-BCCF194FFC8F}" dt="2024-06-30T15:09:29.175" v="8627" actId="1076"/>
          <ac:picMkLst>
            <pc:docMk/>
            <pc:sldMk cId="664490200" sldId="328"/>
            <ac:picMk id="6" creationId="{39463C5C-0559-6136-CAC0-6AACA5AC9739}"/>
          </ac:picMkLst>
        </pc:picChg>
        <pc:picChg chg="del">
          <ac:chgData name="Louis Henderson" userId="cf3b0dec-cd42-4b8e-b4f6-7943b438188d" providerId="ADAL" clId="{C2E812CA-D790-4791-B39D-BCCF194FFC8F}" dt="2024-06-30T15:09:16.459" v="8624" actId="478"/>
          <ac:picMkLst>
            <pc:docMk/>
            <pc:sldMk cId="664490200" sldId="328"/>
            <ac:picMk id="10" creationId="{832A0359-7292-0B81-4BDD-607A43F8E556}"/>
          </ac:picMkLst>
        </pc:picChg>
      </pc:sldChg>
      <pc:sldChg chg="addSp delSp modSp add mod">
        <pc:chgData name="Louis Henderson" userId="cf3b0dec-cd42-4b8e-b4f6-7943b438188d" providerId="ADAL" clId="{C2E812CA-D790-4791-B39D-BCCF194FFC8F}" dt="2024-06-30T15:10:07.711" v="8632" actId="1076"/>
        <pc:sldMkLst>
          <pc:docMk/>
          <pc:sldMk cId="1498090834" sldId="329"/>
        </pc:sldMkLst>
        <pc:spChg chg="add del mod">
          <ac:chgData name="Louis Henderson" userId="cf3b0dec-cd42-4b8e-b4f6-7943b438188d" providerId="ADAL" clId="{C2E812CA-D790-4791-B39D-BCCF194FFC8F}" dt="2024-06-30T15:09:59.571" v="8630" actId="22"/>
          <ac:spMkLst>
            <pc:docMk/>
            <pc:sldMk cId="1498090834" sldId="329"/>
            <ac:spMk id="3" creationId="{805646F8-1122-BF88-4673-EF86972AE63D}"/>
          </ac:spMkLst>
        </pc:spChg>
        <pc:picChg chg="add mod ord">
          <ac:chgData name="Louis Henderson" userId="cf3b0dec-cd42-4b8e-b4f6-7943b438188d" providerId="ADAL" clId="{C2E812CA-D790-4791-B39D-BCCF194FFC8F}" dt="2024-06-30T15:10:07.711" v="8632" actId="1076"/>
          <ac:picMkLst>
            <pc:docMk/>
            <pc:sldMk cId="1498090834" sldId="329"/>
            <ac:picMk id="6" creationId="{41B71E9E-33A7-E205-04D5-0E33F2B9E822}"/>
          </ac:picMkLst>
        </pc:picChg>
        <pc:picChg chg="del">
          <ac:chgData name="Louis Henderson" userId="cf3b0dec-cd42-4b8e-b4f6-7943b438188d" providerId="ADAL" clId="{C2E812CA-D790-4791-B39D-BCCF194FFC8F}" dt="2024-06-30T15:09:53.866" v="8628" actId="478"/>
          <ac:picMkLst>
            <pc:docMk/>
            <pc:sldMk cId="1498090834" sldId="329"/>
            <ac:picMk id="10" creationId="{832A0359-7292-0B81-4BDD-607A43F8E556}"/>
          </ac:picMkLst>
        </pc:picChg>
      </pc:sldChg>
      <pc:sldChg chg="addSp delSp modSp add mod">
        <pc:chgData name="Louis Henderson" userId="cf3b0dec-cd42-4b8e-b4f6-7943b438188d" providerId="ADAL" clId="{C2E812CA-D790-4791-B39D-BCCF194FFC8F}" dt="2024-06-30T15:11:14.289" v="8637" actId="1076"/>
        <pc:sldMkLst>
          <pc:docMk/>
          <pc:sldMk cId="3749986953" sldId="330"/>
        </pc:sldMkLst>
        <pc:spChg chg="add del mod">
          <ac:chgData name="Louis Henderson" userId="cf3b0dec-cd42-4b8e-b4f6-7943b438188d" providerId="ADAL" clId="{C2E812CA-D790-4791-B39D-BCCF194FFC8F}" dt="2024-06-30T15:11:07.434" v="8634" actId="22"/>
          <ac:spMkLst>
            <pc:docMk/>
            <pc:sldMk cId="3749986953" sldId="330"/>
            <ac:spMk id="3" creationId="{8E7A716B-D2FC-9E1E-3D32-178EC22804C2}"/>
          </ac:spMkLst>
        </pc:spChg>
        <pc:picChg chg="add mod ord">
          <ac:chgData name="Louis Henderson" userId="cf3b0dec-cd42-4b8e-b4f6-7943b438188d" providerId="ADAL" clId="{C2E812CA-D790-4791-B39D-BCCF194FFC8F}" dt="2024-06-30T15:11:14.289" v="8637" actId="1076"/>
          <ac:picMkLst>
            <pc:docMk/>
            <pc:sldMk cId="3749986953" sldId="330"/>
            <ac:picMk id="6" creationId="{5900E79A-E8E0-C626-FBB1-D3BFC323E3A5}"/>
          </ac:picMkLst>
        </pc:picChg>
        <pc:picChg chg="del">
          <ac:chgData name="Louis Henderson" userId="cf3b0dec-cd42-4b8e-b4f6-7943b438188d" providerId="ADAL" clId="{C2E812CA-D790-4791-B39D-BCCF194FFC8F}" dt="2024-06-30T15:11:05.893" v="8633" actId="478"/>
          <ac:picMkLst>
            <pc:docMk/>
            <pc:sldMk cId="3749986953" sldId="330"/>
            <ac:picMk id="10" creationId="{832A0359-7292-0B81-4BDD-607A43F8E556}"/>
          </ac:picMkLst>
        </pc:picChg>
      </pc:sldChg>
      <pc:sldChg chg="addSp delSp modSp add mod">
        <pc:chgData name="Louis Henderson" userId="cf3b0dec-cd42-4b8e-b4f6-7943b438188d" providerId="ADAL" clId="{C2E812CA-D790-4791-B39D-BCCF194FFC8F}" dt="2024-06-30T15:12:13.954" v="8644" actId="1076"/>
        <pc:sldMkLst>
          <pc:docMk/>
          <pc:sldMk cId="193406635" sldId="331"/>
        </pc:sldMkLst>
        <pc:spChg chg="add del mod">
          <ac:chgData name="Louis Henderson" userId="cf3b0dec-cd42-4b8e-b4f6-7943b438188d" providerId="ADAL" clId="{C2E812CA-D790-4791-B39D-BCCF194FFC8F}" dt="2024-06-30T15:12:03.802" v="8642" actId="22"/>
          <ac:spMkLst>
            <pc:docMk/>
            <pc:sldMk cId="193406635" sldId="331"/>
            <ac:spMk id="3" creationId="{558AFCB1-5AB6-A6DF-4D23-5E811428B4D5}"/>
          </ac:spMkLst>
        </pc:spChg>
        <pc:picChg chg="del">
          <ac:chgData name="Louis Henderson" userId="cf3b0dec-cd42-4b8e-b4f6-7943b438188d" providerId="ADAL" clId="{C2E812CA-D790-4791-B39D-BCCF194FFC8F}" dt="2024-06-30T15:11:59.875" v="8639" actId="478"/>
          <ac:picMkLst>
            <pc:docMk/>
            <pc:sldMk cId="193406635" sldId="331"/>
            <ac:picMk id="6" creationId="{5900E79A-E8E0-C626-FBB1-D3BFC323E3A5}"/>
          </ac:picMkLst>
        </pc:picChg>
        <pc:picChg chg="add del">
          <ac:chgData name="Louis Henderson" userId="cf3b0dec-cd42-4b8e-b4f6-7943b438188d" providerId="ADAL" clId="{C2E812CA-D790-4791-B39D-BCCF194FFC8F}" dt="2024-06-30T15:12:02.879" v="8641" actId="478"/>
          <ac:picMkLst>
            <pc:docMk/>
            <pc:sldMk cId="193406635" sldId="331"/>
            <ac:picMk id="7" creationId="{303F4EB9-9977-7E0D-F2F8-77791F9B3E67}"/>
          </ac:picMkLst>
        </pc:picChg>
        <pc:picChg chg="add mod ord">
          <ac:chgData name="Louis Henderson" userId="cf3b0dec-cd42-4b8e-b4f6-7943b438188d" providerId="ADAL" clId="{C2E812CA-D790-4791-B39D-BCCF194FFC8F}" dt="2024-06-30T15:12:13.954" v="8644" actId="1076"/>
          <ac:picMkLst>
            <pc:docMk/>
            <pc:sldMk cId="193406635" sldId="331"/>
            <ac:picMk id="9" creationId="{B32D1E0D-0370-1DF8-DB9A-8529DB27A399}"/>
          </ac:picMkLst>
        </pc:picChg>
      </pc:sldChg>
      <pc:sldChg chg="modSp add mod ord">
        <pc:chgData name="Louis Henderson" userId="cf3b0dec-cd42-4b8e-b4f6-7943b438188d" providerId="ADAL" clId="{C2E812CA-D790-4791-B39D-BCCF194FFC8F}" dt="2024-06-30T15:18:46.678" v="9451" actId="20577"/>
        <pc:sldMkLst>
          <pc:docMk/>
          <pc:sldMk cId="3712180638" sldId="332"/>
        </pc:sldMkLst>
        <pc:spChg chg="mod">
          <ac:chgData name="Louis Henderson" userId="cf3b0dec-cd42-4b8e-b4f6-7943b438188d" providerId="ADAL" clId="{C2E812CA-D790-4791-B39D-BCCF194FFC8F}" dt="2024-06-30T15:12:45.763" v="8730" actId="20577"/>
          <ac:spMkLst>
            <pc:docMk/>
            <pc:sldMk cId="3712180638" sldId="332"/>
            <ac:spMk id="2" creationId="{89CDDFA3-9340-4A09-0153-4B6857BD7BD3}"/>
          </ac:spMkLst>
        </pc:spChg>
        <pc:spChg chg="mod">
          <ac:chgData name="Louis Henderson" userId="cf3b0dec-cd42-4b8e-b4f6-7943b438188d" providerId="ADAL" clId="{C2E812CA-D790-4791-B39D-BCCF194FFC8F}" dt="2024-06-30T15:18:46.678" v="9451" actId="20577"/>
          <ac:spMkLst>
            <pc:docMk/>
            <pc:sldMk cId="3712180638" sldId="332"/>
            <ac:spMk id="6" creationId="{683C2AEB-2D04-A509-91A1-24B8C3935078}"/>
          </ac:spMkLst>
        </pc:spChg>
      </pc:sldChg>
      <pc:sldChg chg="addSp delSp modSp add mod ord">
        <pc:chgData name="Louis Henderson" userId="cf3b0dec-cd42-4b8e-b4f6-7943b438188d" providerId="ADAL" clId="{C2E812CA-D790-4791-B39D-BCCF194FFC8F}" dt="2024-07-04T13:37:51.985" v="9664" actId="207"/>
        <pc:sldMkLst>
          <pc:docMk/>
          <pc:sldMk cId="2326244697" sldId="333"/>
        </pc:sldMkLst>
        <pc:spChg chg="add del mod">
          <ac:chgData name="Louis Henderson" userId="cf3b0dec-cd42-4b8e-b4f6-7943b438188d" providerId="ADAL" clId="{C2E812CA-D790-4791-B39D-BCCF194FFC8F}" dt="2024-07-04T12:31:39.456" v="9647" actId="22"/>
          <ac:spMkLst>
            <pc:docMk/>
            <pc:sldMk cId="2326244697" sldId="333"/>
            <ac:spMk id="3" creationId="{30AAC3BA-7882-2CE9-0C30-D36A0BCBE8D1}"/>
          </ac:spMkLst>
        </pc:spChg>
        <pc:spChg chg="add mod">
          <ac:chgData name="Louis Henderson" userId="cf3b0dec-cd42-4b8e-b4f6-7943b438188d" providerId="ADAL" clId="{C2E812CA-D790-4791-B39D-BCCF194FFC8F}" dt="2024-07-04T13:37:51.985" v="9664" actId="207"/>
          <ac:spMkLst>
            <pc:docMk/>
            <pc:sldMk cId="2326244697" sldId="333"/>
            <ac:spMk id="8" creationId="{6AD72076-5B92-2538-B516-5BD08C655B5D}"/>
          </ac:spMkLst>
        </pc:spChg>
        <pc:picChg chg="del">
          <ac:chgData name="Louis Henderson" userId="cf3b0dec-cd42-4b8e-b4f6-7943b438188d" providerId="ADAL" clId="{C2E812CA-D790-4791-B39D-BCCF194FFC8F}" dt="2024-07-04T12:31:38.040" v="9646" actId="478"/>
          <ac:picMkLst>
            <pc:docMk/>
            <pc:sldMk cId="2326244697" sldId="333"/>
            <ac:picMk id="6" creationId="{39463C5C-0559-6136-CAC0-6AACA5AC9739}"/>
          </ac:picMkLst>
        </pc:picChg>
        <pc:picChg chg="add mod ord">
          <ac:chgData name="Louis Henderson" userId="cf3b0dec-cd42-4b8e-b4f6-7943b438188d" providerId="ADAL" clId="{C2E812CA-D790-4791-B39D-BCCF194FFC8F}" dt="2024-07-04T12:31:50.025" v="9649" actId="1076"/>
          <ac:picMkLst>
            <pc:docMk/>
            <pc:sldMk cId="2326244697" sldId="333"/>
            <ac:picMk id="7" creationId="{1F0B2870-7780-58D7-E000-9E85884E6692}"/>
          </ac:picMkLst>
        </pc:picChg>
      </pc:sldChg>
      <pc:sldChg chg="addSp delSp modSp add mod">
        <pc:chgData name="Louis Henderson" userId="cf3b0dec-cd42-4b8e-b4f6-7943b438188d" providerId="ADAL" clId="{C2E812CA-D790-4791-B39D-BCCF194FFC8F}" dt="2024-07-04T13:42:15.685" v="9665" actId="14826"/>
        <pc:sldMkLst>
          <pc:docMk/>
          <pc:sldMk cId="640100475" sldId="334"/>
        </pc:sldMkLst>
        <pc:spChg chg="add del mod">
          <ac:chgData name="Louis Henderson" userId="cf3b0dec-cd42-4b8e-b4f6-7943b438188d" providerId="ADAL" clId="{C2E812CA-D790-4791-B39D-BCCF194FFC8F}" dt="2024-07-04T13:36:33.559" v="9654"/>
          <ac:spMkLst>
            <pc:docMk/>
            <pc:sldMk cId="640100475" sldId="334"/>
            <ac:spMk id="3" creationId="{5FD17287-3E70-C594-32A1-4CA83CAC34BD}"/>
          </ac:spMkLst>
        </pc:spChg>
        <pc:picChg chg="add mod">
          <ac:chgData name="Louis Henderson" userId="cf3b0dec-cd42-4b8e-b4f6-7943b438188d" providerId="ADAL" clId="{C2E812CA-D790-4791-B39D-BCCF194FFC8F}" dt="2024-07-04T13:42:15.685" v="9665" actId="14826"/>
          <ac:picMkLst>
            <pc:docMk/>
            <pc:sldMk cId="640100475" sldId="334"/>
            <ac:picMk id="6" creationId="{3B392CDD-2654-DFE8-6138-F3E32F8FFE55}"/>
          </ac:picMkLst>
        </pc:picChg>
        <pc:picChg chg="del">
          <ac:chgData name="Louis Henderson" userId="cf3b0dec-cd42-4b8e-b4f6-7943b438188d" providerId="ADAL" clId="{C2E812CA-D790-4791-B39D-BCCF194FFC8F}" dt="2024-07-04T13:36:33.090" v="9653" actId="478"/>
          <ac:picMkLst>
            <pc:docMk/>
            <pc:sldMk cId="640100475" sldId="334"/>
            <ac:picMk id="7" creationId="{1F0B2870-7780-58D7-E000-9E85884E6692}"/>
          </ac:picMkLst>
        </pc:picChg>
      </pc:sldChg>
      <pc:sldChg chg="modSp add mod ord">
        <pc:chgData name="Louis Henderson" userId="cf3b0dec-cd42-4b8e-b4f6-7943b438188d" providerId="ADAL" clId="{C2E812CA-D790-4791-B39D-BCCF194FFC8F}" dt="2024-07-04T15:50:58.417" v="11447"/>
        <pc:sldMkLst>
          <pc:docMk/>
          <pc:sldMk cId="296149649" sldId="335"/>
        </pc:sldMkLst>
        <pc:spChg chg="mod">
          <ac:chgData name="Louis Henderson" userId="cf3b0dec-cd42-4b8e-b4f6-7943b438188d" providerId="ADAL" clId="{C2E812CA-D790-4791-B39D-BCCF194FFC8F}" dt="2024-07-04T15:50:58.417" v="11447"/>
          <ac:spMkLst>
            <pc:docMk/>
            <pc:sldMk cId="296149649" sldId="335"/>
            <ac:spMk id="2" creationId="{89CDDFA3-9340-4A09-0153-4B6857BD7BD3}"/>
          </ac:spMkLst>
        </pc:spChg>
        <pc:spChg chg="mod">
          <ac:chgData name="Louis Henderson" userId="cf3b0dec-cd42-4b8e-b4f6-7943b438188d" providerId="ADAL" clId="{C2E812CA-D790-4791-B39D-BCCF194FFC8F}" dt="2024-07-04T15:18:15.833" v="10473" actId="20577"/>
          <ac:spMkLst>
            <pc:docMk/>
            <pc:sldMk cId="296149649" sldId="335"/>
            <ac:spMk id="6" creationId="{683C2AEB-2D04-A509-91A1-24B8C3935078}"/>
          </ac:spMkLst>
        </pc:spChg>
      </pc:sldChg>
      <pc:sldChg chg="addSp modSp add mod">
        <pc:chgData name="Louis Henderson" userId="cf3b0dec-cd42-4b8e-b4f6-7943b438188d" providerId="ADAL" clId="{C2E812CA-D790-4791-B39D-BCCF194FFC8F}" dt="2024-07-04T15:50:49.636" v="11446" actId="20577"/>
        <pc:sldMkLst>
          <pc:docMk/>
          <pc:sldMk cId="43684605" sldId="336"/>
        </pc:sldMkLst>
        <pc:spChg chg="mod">
          <ac:chgData name="Louis Henderson" userId="cf3b0dec-cd42-4b8e-b4f6-7943b438188d" providerId="ADAL" clId="{C2E812CA-D790-4791-B39D-BCCF194FFC8F}" dt="2024-07-04T15:50:49.636" v="11446" actId="20577"/>
          <ac:spMkLst>
            <pc:docMk/>
            <pc:sldMk cId="43684605" sldId="336"/>
            <ac:spMk id="2" creationId="{89CDDFA3-9340-4A09-0153-4B6857BD7BD3}"/>
          </ac:spMkLst>
        </pc:spChg>
        <pc:spChg chg="mod">
          <ac:chgData name="Louis Henderson" userId="cf3b0dec-cd42-4b8e-b4f6-7943b438188d" providerId="ADAL" clId="{C2E812CA-D790-4791-B39D-BCCF194FFC8F}" dt="2024-07-04T15:39:16.575" v="10781" actId="115"/>
          <ac:spMkLst>
            <pc:docMk/>
            <pc:sldMk cId="43684605" sldId="336"/>
            <ac:spMk id="6" creationId="{683C2AEB-2D04-A509-91A1-24B8C3935078}"/>
          </ac:spMkLst>
        </pc:spChg>
        <pc:picChg chg="add mod">
          <ac:chgData name="Louis Henderson" userId="cf3b0dec-cd42-4b8e-b4f6-7943b438188d" providerId="ADAL" clId="{C2E812CA-D790-4791-B39D-BCCF194FFC8F}" dt="2024-07-04T15:35:14.892" v="10535" actId="1076"/>
          <ac:picMkLst>
            <pc:docMk/>
            <pc:sldMk cId="43684605" sldId="336"/>
            <ac:picMk id="5" creationId="{848A0D3C-A898-0B63-4202-44C5EC363A14}"/>
          </ac:picMkLst>
        </pc:picChg>
      </pc:sldChg>
      <pc:sldChg chg="new del">
        <pc:chgData name="Louis Henderson" userId="cf3b0dec-cd42-4b8e-b4f6-7943b438188d" providerId="ADAL" clId="{C2E812CA-D790-4791-B39D-BCCF194FFC8F}" dt="2024-07-04T15:16:46.744" v="10309" actId="680"/>
        <pc:sldMkLst>
          <pc:docMk/>
          <pc:sldMk cId="538188500" sldId="336"/>
        </pc:sldMkLst>
      </pc:sldChg>
      <pc:sldChg chg="modSp add mod">
        <pc:chgData name="Louis Henderson" userId="cf3b0dec-cd42-4b8e-b4f6-7943b438188d" providerId="ADAL" clId="{C2E812CA-D790-4791-B39D-BCCF194FFC8F}" dt="2024-07-04T15:51:02.361" v="11449"/>
        <pc:sldMkLst>
          <pc:docMk/>
          <pc:sldMk cId="1547144588" sldId="337"/>
        </pc:sldMkLst>
        <pc:spChg chg="mod">
          <ac:chgData name="Louis Henderson" userId="cf3b0dec-cd42-4b8e-b4f6-7943b438188d" providerId="ADAL" clId="{C2E812CA-D790-4791-B39D-BCCF194FFC8F}" dt="2024-07-04T15:51:02.361" v="11449"/>
          <ac:spMkLst>
            <pc:docMk/>
            <pc:sldMk cId="1547144588" sldId="337"/>
            <ac:spMk id="2" creationId="{89CDDFA3-9340-4A09-0153-4B6857BD7BD3}"/>
          </ac:spMkLst>
        </pc:spChg>
        <pc:spChg chg="mod">
          <ac:chgData name="Louis Henderson" userId="cf3b0dec-cd42-4b8e-b4f6-7943b438188d" providerId="ADAL" clId="{C2E812CA-D790-4791-B39D-BCCF194FFC8F}" dt="2024-07-04T15:40:01.649" v="10860" actId="20577"/>
          <ac:spMkLst>
            <pc:docMk/>
            <pc:sldMk cId="1547144588" sldId="337"/>
            <ac:spMk id="6" creationId="{683C2AEB-2D04-A509-91A1-24B8C3935078}"/>
          </ac:spMkLst>
        </pc:spChg>
      </pc:sldChg>
      <pc:sldChg chg="modSp add mod ord">
        <pc:chgData name="Louis Henderson" userId="cf3b0dec-cd42-4b8e-b4f6-7943b438188d" providerId="ADAL" clId="{C2E812CA-D790-4791-B39D-BCCF194FFC8F}" dt="2024-07-04T15:51:07.111" v="11451"/>
        <pc:sldMkLst>
          <pc:docMk/>
          <pc:sldMk cId="2782633528" sldId="338"/>
        </pc:sldMkLst>
        <pc:spChg chg="mod">
          <ac:chgData name="Louis Henderson" userId="cf3b0dec-cd42-4b8e-b4f6-7943b438188d" providerId="ADAL" clId="{C2E812CA-D790-4791-B39D-BCCF194FFC8F}" dt="2024-07-04T15:51:07.111" v="11451"/>
          <ac:spMkLst>
            <pc:docMk/>
            <pc:sldMk cId="2782633528" sldId="338"/>
            <ac:spMk id="2" creationId="{89CDDFA3-9340-4A09-0153-4B6857BD7BD3}"/>
          </ac:spMkLst>
        </pc:spChg>
        <pc:spChg chg="mod">
          <ac:chgData name="Louis Henderson" userId="cf3b0dec-cd42-4b8e-b4f6-7943b438188d" providerId="ADAL" clId="{C2E812CA-D790-4791-B39D-BCCF194FFC8F}" dt="2024-07-04T15:49:47.295" v="11415" actId="20577"/>
          <ac:spMkLst>
            <pc:docMk/>
            <pc:sldMk cId="2782633528" sldId="338"/>
            <ac:spMk id="6" creationId="{683C2AEB-2D04-A509-91A1-24B8C3935078}"/>
          </ac:spMkLst>
        </pc:spChg>
      </pc:sldChg>
    </pc:docChg>
  </pc:docChgLst>
  <pc:docChgLst>
    <pc:chgData name="Louis Henderson" userId="cf3b0dec-cd42-4b8e-b4f6-7943b438188d" providerId="ADAL" clId="{5F1178B0-EDC4-4897-971B-EA90614BB480}"/>
    <pc:docChg chg="undo redo custSel addSld modSld sldOrd">
      <pc:chgData name="Louis Henderson" userId="cf3b0dec-cd42-4b8e-b4f6-7943b438188d" providerId="ADAL" clId="{5F1178B0-EDC4-4897-971B-EA90614BB480}" dt="2024-05-03T12:39:16.470" v="1334" actId="20577"/>
      <pc:docMkLst>
        <pc:docMk/>
      </pc:docMkLst>
      <pc:sldChg chg="modSp mod">
        <pc:chgData name="Louis Henderson" userId="cf3b0dec-cd42-4b8e-b4f6-7943b438188d" providerId="ADAL" clId="{5F1178B0-EDC4-4897-971B-EA90614BB480}" dt="2024-05-02T19:33:10.482" v="14" actId="20577"/>
        <pc:sldMkLst>
          <pc:docMk/>
          <pc:sldMk cId="2382012974" sldId="256"/>
        </pc:sldMkLst>
        <pc:spChg chg="mod">
          <ac:chgData name="Louis Henderson" userId="cf3b0dec-cd42-4b8e-b4f6-7943b438188d" providerId="ADAL" clId="{5F1178B0-EDC4-4897-971B-EA90614BB480}" dt="2024-05-02T19:33:10.482" v="14" actId="20577"/>
          <ac:spMkLst>
            <pc:docMk/>
            <pc:sldMk cId="2382012974" sldId="256"/>
            <ac:spMk id="3" creationId="{E38A2A68-FC1A-942A-46B1-BAADDDC48BB5}"/>
          </ac:spMkLst>
        </pc:spChg>
      </pc:sldChg>
      <pc:sldChg chg="modSp mod">
        <pc:chgData name="Louis Henderson" userId="cf3b0dec-cd42-4b8e-b4f6-7943b438188d" providerId="ADAL" clId="{5F1178B0-EDC4-4897-971B-EA90614BB480}" dt="2024-05-03T12:36:51.823" v="1327" actId="207"/>
        <pc:sldMkLst>
          <pc:docMk/>
          <pc:sldMk cId="2478644733" sldId="257"/>
        </pc:sldMkLst>
        <pc:spChg chg="mod">
          <ac:chgData name="Louis Henderson" userId="cf3b0dec-cd42-4b8e-b4f6-7943b438188d" providerId="ADAL" clId="{5F1178B0-EDC4-4897-971B-EA90614BB480}" dt="2024-05-03T12:36:51.823" v="1327" actId="207"/>
          <ac:spMkLst>
            <pc:docMk/>
            <pc:sldMk cId="2478644733" sldId="257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5F1178B0-EDC4-4897-971B-EA90614BB480}" dt="2024-05-03T12:36:02.032" v="1321" actId="114"/>
        <pc:sldMkLst>
          <pc:docMk/>
          <pc:sldMk cId="3299474116" sldId="258"/>
        </pc:sldMkLst>
        <pc:spChg chg="mod">
          <ac:chgData name="Louis Henderson" userId="cf3b0dec-cd42-4b8e-b4f6-7943b438188d" providerId="ADAL" clId="{5F1178B0-EDC4-4897-971B-EA90614BB480}" dt="2024-05-03T12:31:12.189" v="1260" actId="20577"/>
          <ac:spMkLst>
            <pc:docMk/>
            <pc:sldMk cId="3299474116" sldId="258"/>
            <ac:spMk id="2" creationId="{89CDDFA3-9340-4A09-0153-4B6857BD7BD3}"/>
          </ac:spMkLst>
        </pc:spChg>
        <pc:spChg chg="mod">
          <ac:chgData name="Louis Henderson" userId="cf3b0dec-cd42-4b8e-b4f6-7943b438188d" providerId="ADAL" clId="{5F1178B0-EDC4-4897-971B-EA90614BB480}" dt="2024-05-03T12:36:02.032" v="1321" actId="114"/>
          <ac:spMkLst>
            <pc:docMk/>
            <pc:sldMk cId="3299474116" sldId="258"/>
            <ac:spMk id="3" creationId="{0157071C-8456-A23B-EFA9-A727021DCD9D}"/>
          </ac:spMkLst>
        </pc:spChg>
      </pc:sldChg>
      <pc:sldChg chg="modSp add mod ord">
        <pc:chgData name="Louis Henderson" userId="cf3b0dec-cd42-4b8e-b4f6-7943b438188d" providerId="ADAL" clId="{5F1178B0-EDC4-4897-971B-EA90614BB480}" dt="2024-05-03T12:31:19.043" v="1274" actId="20577"/>
        <pc:sldMkLst>
          <pc:docMk/>
          <pc:sldMk cId="542085283" sldId="259"/>
        </pc:sldMkLst>
        <pc:spChg chg="mod">
          <ac:chgData name="Louis Henderson" userId="cf3b0dec-cd42-4b8e-b4f6-7943b438188d" providerId="ADAL" clId="{5F1178B0-EDC4-4897-971B-EA90614BB480}" dt="2024-05-03T12:31:19.043" v="1274" actId="20577"/>
          <ac:spMkLst>
            <pc:docMk/>
            <pc:sldMk cId="542085283" sldId="259"/>
            <ac:spMk id="3" creationId="{0157071C-8456-A23B-EFA9-A727021DCD9D}"/>
          </ac:spMkLst>
        </pc:spChg>
      </pc:sldChg>
      <pc:sldChg chg="modSp add mod modAnim">
        <pc:chgData name="Louis Henderson" userId="cf3b0dec-cd42-4b8e-b4f6-7943b438188d" providerId="ADAL" clId="{5F1178B0-EDC4-4897-971B-EA90614BB480}" dt="2024-05-03T12:32:52.640" v="1278"/>
        <pc:sldMkLst>
          <pc:docMk/>
          <pc:sldMk cId="665044212" sldId="260"/>
        </pc:sldMkLst>
        <pc:spChg chg="mod">
          <ac:chgData name="Louis Henderson" userId="cf3b0dec-cd42-4b8e-b4f6-7943b438188d" providerId="ADAL" clId="{5F1178B0-EDC4-4897-971B-EA90614BB480}" dt="2024-05-02T20:00:54.356" v="540" actId="20577"/>
          <ac:spMkLst>
            <pc:docMk/>
            <pc:sldMk cId="665044212" sldId="260"/>
            <ac:spMk id="2" creationId="{89CDDFA3-9340-4A09-0153-4B6857BD7BD3}"/>
          </ac:spMkLst>
        </pc:spChg>
        <pc:spChg chg="mod">
          <ac:chgData name="Louis Henderson" userId="cf3b0dec-cd42-4b8e-b4f6-7943b438188d" providerId="ADAL" clId="{5F1178B0-EDC4-4897-971B-EA90614BB480}" dt="2024-05-03T12:32:39.283" v="1276" actId="207"/>
          <ac:spMkLst>
            <pc:docMk/>
            <pc:sldMk cId="665044212" sldId="260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5F1178B0-EDC4-4897-971B-EA90614BB480}" dt="2024-05-02T20:03:18.186" v="722" actId="20577"/>
        <pc:sldMkLst>
          <pc:docMk/>
          <pc:sldMk cId="236488593" sldId="261"/>
        </pc:sldMkLst>
        <pc:spChg chg="mod">
          <ac:chgData name="Louis Henderson" userId="cf3b0dec-cd42-4b8e-b4f6-7943b438188d" providerId="ADAL" clId="{5F1178B0-EDC4-4897-971B-EA90614BB480}" dt="2024-05-02T20:03:18.186" v="722" actId="20577"/>
          <ac:spMkLst>
            <pc:docMk/>
            <pc:sldMk cId="236488593" sldId="261"/>
            <ac:spMk id="2" creationId="{89CDDFA3-9340-4A09-0153-4B6857BD7BD3}"/>
          </ac:spMkLst>
        </pc:spChg>
        <pc:spChg chg="mod">
          <ac:chgData name="Louis Henderson" userId="cf3b0dec-cd42-4b8e-b4f6-7943b438188d" providerId="ADAL" clId="{5F1178B0-EDC4-4897-971B-EA90614BB480}" dt="2024-05-02T20:03:12.245" v="713" actId="20577"/>
          <ac:spMkLst>
            <pc:docMk/>
            <pc:sldMk cId="236488593" sldId="261"/>
            <ac:spMk id="3" creationId="{0157071C-8456-A23B-EFA9-A727021DCD9D}"/>
          </ac:spMkLst>
        </pc:spChg>
      </pc:sldChg>
      <pc:sldChg chg="add">
        <pc:chgData name="Louis Henderson" userId="cf3b0dec-cd42-4b8e-b4f6-7943b438188d" providerId="ADAL" clId="{5F1178B0-EDC4-4897-971B-EA90614BB480}" dt="2024-05-03T12:14:45.120" v="1008"/>
        <pc:sldMkLst>
          <pc:docMk/>
          <pc:sldMk cId="4115944857" sldId="262"/>
        </pc:sldMkLst>
      </pc:sldChg>
      <pc:sldChg chg="modSp add mod modAnim">
        <pc:chgData name="Louis Henderson" userId="cf3b0dec-cd42-4b8e-b4f6-7943b438188d" providerId="ADAL" clId="{5F1178B0-EDC4-4897-971B-EA90614BB480}" dt="2024-05-03T12:39:16.470" v="1334" actId="20577"/>
        <pc:sldMkLst>
          <pc:docMk/>
          <pc:sldMk cId="175789221" sldId="263"/>
        </pc:sldMkLst>
        <pc:spChg chg="mod">
          <ac:chgData name="Louis Henderson" userId="cf3b0dec-cd42-4b8e-b4f6-7943b438188d" providerId="ADAL" clId="{5F1178B0-EDC4-4897-971B-EA90614BB480}" dt="2024-05-03T12:33:08.018" v="1302" actId="20577"/>
          <ac:spMkLst>
            <pc:docMk/>
            <pc:sldMk cId="175789221" sldId="263"/>
            <ac:spMk id="2" creationId="{89CDDFA3-9340-4A09-0153-4B6857BD7BD3}"/>
          </ac:spMkLst>
        </pc:spChg>
        <pc:spChg chg="mod">
          <ac:chgData name="Louis Henderson" userId="cf3b0dec-cd42-4b8e-b4f6-7943b438188d" providerId="ADAL" clId="{5F1178B0-EDC4-4897-971B-EA90614BB480}" dt="2024-05-03T12:39:16.470" v="1334" actId="20577"/>
          <ac:spMkLst>
            <pc:docMk/>
            <pc:sldMk cId="175789221" sldId="263"/>
            <ac:spMk id="3" creationId="{0157071C-8456-A23B-EFA9-A727021DCD9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9DD7B-7D5D-47D4-AEAE-E2A093951535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67189-F077-4781-9727-581758DCFB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195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67189-F077-4781-9727-581758DCFB7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0407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67189-F077-4781-9727-581758DCFB7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554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67189-F077-4781-9727-581758DCFB7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006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67189-F077-4781-9727-581758DCFB77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4617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67189-F077-4781-9727-581758DCFB77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636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67189-F077-4781-9727-581758DCFB77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4388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67189-F077-4781-9727-581758DCFB77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25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67189-F077-4781-9727-581758DCFB7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242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67189-F077-4781-9727-581758DCFB7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939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67189-F077-4781-9727-581758DCFB7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8247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67189-F077-4781-9727-581758DCFB7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0836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67189-F077-4781-9727-581758DCFB7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2935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67189-F077-4781-9727-581758DCFB7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638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67189-F077-4781-9727-581758DCFB7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753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67189-F077-4781-9727-581758DCFB7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149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2181-5277-FBFF-1FBA-61B7F6D58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3D23F-EEA1-E5EF-B08A-0C30E164A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30FA-E73B-5AC2-3346-927BD6B7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9B5F-D4AC-508A-82A0-594BD22C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F73B5-E827-2545-0A11-0A125AD4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5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AED6-F258-5089-794F-8248D6FE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E60EA-8CF8-BBAA-8E56-C355329B3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904BF-070C-95B9-C0EF-D7D906AD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04840-769A-03EB-AFE6-D85EB850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EF109-4961-C825-665A-9B814C7F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967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BFECEB-0BD9-F242-2EFD-CF7ED9641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C3B58-811E-D202-5162-6425D5BFE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5AE6D-E44B-313E-BADD-5FDBB1231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39C43-89AA-A47E-A20F-6FC96CC9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E66D1-DB68-4AE8-9A7F-57ED8BFE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75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2A06-7478-2A35-344C-D659A2D5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F240F-FB12-1B4B-B2B7-7160CF28A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AC890-C7AA-3567-5DA8-FC2FD9D7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90284-1564-7DDA-F6A3-7DAF7C2B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72689-99DD-D16C-2217-8269626C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92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8C5F-4212-1EA6-3FD9-247997924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418AD-3C44-6CD8-FD61-BC4F8799B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B6FD9-FE1A-35EB-FD43-AB6FA092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3E34C-D8ED-749D-2033-BFB79914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5CBD6-1BA8-A5FA-2068-9A4E25BB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600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C909-C621-F8A4-47B4-0CAA8891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7140-0555-33EE-8E85-C459A8734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791DE-4763-3A7A-0164-9F9D5D8C4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5D300-28C0-BA83-1249-1E0BF9B8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F1423-1C5E-C0B1-DEAD-DD1D0A59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E9898-FA44-081F-4B9A-34B86321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69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0966-6E89-28ED-2072-6694F5EC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98551-1A1E-4C19-A802-88F43B2BC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6F459-5020-3E55-E421-E1685B711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CE532-B775-01B9-FA9C-0E34B58F7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2C1E5-F84C-BE93-0DA7-C9DAD7E68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A5FF9-7D16-722B-01F3-EC3B9DD5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CECD9-7995-417D-B49F-C34A235D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EAE55A-253B-4A3B-B5C3-3F8EC33F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849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14100-8975-8A8A-CB4C-21109325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B4B12-0671-F1DD-6BE9-B15E9CDB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AF66F-DB91-1A9E-DBC6-522C1BC3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760FF-23D7-FC74-CAB9-CD92672F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53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440763-7B86-6E9F-FDAB-69930A1E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79BAB-BF92-FBA6-030A-5998A037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159EA-AE51-88A0-0232-A9A0C282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328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7F8E-9CED-99B7-5BE0-109E68C1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DA67-2223-C6FE-094F-7CB94A704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843BC-5BA9-6ED9-3B16-17574915F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B98A3-AF4A-D187-AA47-C0AAA0EC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E9064-3121-2C5C-2D4B-1F8D4BF4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79458-BAC1-7E83-FF8B-CD0A7E58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081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F758-4821-9CB8-E7A3-486037DC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ACC97A-AFBA-E69D-588A-84836EC57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5D447-3968-5743-D6BC-3DBE634D8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2D58D-D458-B9D3-AEED-2E2ECE77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17D81-4BAC-09A1-2165-CCA05638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888DC-886D-C47D-A440-793AFB2F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42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2E4A2-BA6D-AB82-3ED5-CCC99D7F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9647B-8A76-0BD6-C2CB-D45BCB753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3D79C-EAB9-0CA1-F54A-0C40C65A8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98B69-9C05-4E1A-8645-F195DB94B2C6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0A883-6E26-214D-2E84-C1B207337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C0612-2E9E-EEFA-2F3D-C1A236CA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808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E37A-C2A0-C89E-14A6-12B8CC874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Climbing ahead, falling behind: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social mobility across time and space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A2A68-FC1A-942A-46B1-BAADDDC48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1342"/>
            <a:ext cx="9144000" cy="1655762"/>
          </a:xfrm>
        </p:spPr>
        <p:txBody>
          <a:bodyPr/>
          <a:lstStyle/>
          <a:p>
            <a:r>
              <a:rPr lang="en-CA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Week </a:t>
            </a:r>
            <a:r>
              <a:rPr lang="en-DE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</a:t>
            </a:r>
            <a:endParaRPr lang="en-CA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DE" sz="1800" dirty="0">
                <a:latin typeface="Arial" panose="020B0604020202020204" pitchFamily="34" charset="0"/>
                <a:cs typeface="Arial" panose="020B0604020202020204" pitchFamily="34" charset="0"/>
              </a:rPr>
              <a:t>July 8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, 2024</a:t>
            </a:r>
          </a:p>
          <a:p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Dr. Louis Henderson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C2424D6-255C-67E8-18B8-7711EF10A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01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Later 20th century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C2AEB-2D04-A509-91A1-24B8C3935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Last marriage in dataset in 1912</a:t>
            </a:r>
          </a:p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Intergenerational transmission apparently stronger at end of 20th century (</a:t>
            </a:r>
            <a:r>
              <a:rPr lang="en-DE" dirty="0" err="1">
                <a:latin typeface="Arial" panose="020B0604020202020204" pitchFamily="34" charset="0"/>
                <a:cs typeface="Arial" panose="020B0604020202020204" pitchFamily="34" charset="0"/>
              </a:rPr>
              <a:t>Stanfors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&amp; Scott 2013)</a:t>
            </a:r>
          </a:p>
          <a:p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94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Social reproduction and social mobility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C5B5801-38A7-BF70-D4AF-AF4342CFF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385759" y="1621830"/>
            <a:ext cx="5420481" cy="1695687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409D64-CBA9-CB09-4626-3A03C1752E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222"/>
          <a:stretch/>
        </p:blipFill>
        <p:spPr>
          <a:xfrm>
            <a:off x="3385759" y="4574221"/>
            <a:ext cx="5430008" cy="463591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D74A0EF-4F93-2371-C578-D99B897B0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772815"/>
              </p:ext>
            </p:extLst>
          </p:nvPr>
        </p:nvGraphicFramePr>
        <p:xfrm>
          <a:off x="3385759" y="3398479"/>
          <a:ext cx="5420480" cy="116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5821">
                  <a:extLst>
                    <a:ext uri="{9D8B030D-6E8A-4147-A177-3AD203B41FA5}">
                      <a16:colId xmlns:a16="http://schemas.microsoft.com/office/drawing/2014/main" val="369271687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49650233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13322526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556359395"/>
                    </a:ext>
                  </a:extLst>
                </a:gridCol>
                <a:gridCol w="637599">
                  <a:extLst>
                    <a:ext uri="{9D8B030D-6E8A-4147-A177-3AD203B41FA5}">
                      <a16:colId xmlns:a16="http://schemas.microsoft.com/office/drawing/2014/main" val="1913311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sz="1000" dirty="0"/>
                        <a:t>Mother’s education and LFPR</a:t>
                      </a:r>
                      <a:endParaRPr lang="en-CA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ym typeface="Wingdings" panose="05000000000000000000" pitchFamily="2" charset="2"/>
                        </a:rPr>
                        <a:t>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ym typeface="Wingdings" panose="05000000000000000000" pitchFamily="2" charset="2"/>
                        </a:rPr>
                        <a:t>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ym typeface="Wingdings" panose="05000000000000000000" pitchFamily="2" charset="2"/>
                        </a:rPr>
                        <a:t>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73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sz="1000" dirty="0"/>
                        <a:t>Father’s education and LFPR</a:t>
                      </a:r>
                      <a:endParaRPr lang="en-CA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ym typeface="Wingdings" panose="05000000000000000000" pitchFamily="2" charset="2"/>
                        </a:rPr>
                        <a:t>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ym typeface="Wingdings" panose="05000000000000000000" pitchFamily="2" charset="2"/>
                        </a:rPr>
                        <a:t>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88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sz="1000" dirty="0"/>
                        <a:t>Own characteristics</a:t>
                      </a:r>
                      <a:endParaRPr lang="en-CA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ym typeface="Wingdings" panose="05000000000000000000" pitchFamily="2" charset="2"/>
                        </a:rPr>
                        <a:t>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894522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836C54-69E1-5C51-BD3B-92E9D355E1F0}"/>
              </a:ext>
            </a:extLst>
          </p:cNvPr>
          <p:cNvSpPr/>
          <p:nvPr/>
        </p:nvSpPr>
        <p:spPr>
          <a:xfrm>
            <a:off x="5029200" y="2339340"/>
            <a:ext cx="670560" cy="1059139"/>
          </a:xfrm>
          <a:prstGeom prst="roundRect">
            <a:avLst/>
          </a:prstGeom>
          <a:noFill/>
          <a:ln w="28575">
            <a:solidFill>
              <a:srgbClr val="A41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391374-02C3-0C0A-AFB0-643C60FAC009}"/>
              </a:ext>
            </a:extLst>
          </p:cNvPr>
          <p:cNvSpPr txBox="1"/>
          <p:nvPr/>
        </p:nvSpPr>
        <p:spPr>
          <a:xfrm>
            <a:off x="7850221" y="6089515"/>
            <a:ext cx="258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DE" dirty="0" err="1">
                <a:latin typeface="Arial" panose="020B0604020202020204" pitchFamily="34" charset="0"/>
                <a:cs typeface="Arial" panose="020B0604020202020204" pitchFamily="34" charset="0"/>
              </a:rPr>
              <a:t>Stanfors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&amp; Scott 2013)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84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Social reproduction and social mobility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9E3C258-693E-DAE4-9D9F-22A23B6DA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48221" y="1825625"/>
            <a:ext cx="5095557" cy="4351338"/>
          </a:xfr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B767BAF-9D1E-CBF2-95C0-A83CABB5CDF0}"/>
              </a:ext>
            </a:extLst>
          </p:cNvPr>
          <p:cNvSpPr/>
          <p:nvPr/>
        </p:nvSpPr>
        <p:spPr>
          <a:xfrm>
            <a:off x="4488180" y="5173980"/>
            <a:ext cx="670560" cy="708619"/>
          </a:xfrm>
          <a:prstGeom prst="roundRect">
            <a:avLst/>
          </a:prstGeom>
          <a:noFill/>
          <a:ln w="28575">
            <a:solidFill>
              <a:srgbClr val="A41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75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Social reproduction and social mobility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C2AEB-2D04-A509-91A1-24B8C3935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Intergenerational transmission of age of motherhood apparently increasing over time</a:t>
            </a:r>
          </a:p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What might explain this?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50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Demographic transition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8" descr="A graph of a graph showing the number of the same graph&#10;&#10;Description automatically generated with medium confidence">
            <a:extLst>
              <a:ext uri="{FF2B5EF4-FFF2-40B4-BE49-F238E27FC236}">
                <a16:creationId xmlns:a16="http://schemas.microsoft.com/office/drawing/2014/main" id="{42DBE9A3-10CC-2F7D-AB82-C934FCC61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802" y="1825625"/>
            <a:ext cx="6164395" cy="4351338"/>
          </a:xfrm>
        </p:spPr>
      </p:pic>
    </p:spTree>
    <p:extLst>
      <p:ext uri="{BB962C8B-B14F-4D97-AF65-F5344CB8AC3E}">
        <p14:creationId xmlns:p14="http://schemas.microsoft.com/office/powerpoint/2010/main" val="3762604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“Two-supporter” model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526C41-D67C-CDC6-4B1D-1F601CF65CA0}"/>
              </a:ext>
            </a:extLst>
          </p:cNvPr>
          <p:cNvSpPr txBox="1"/>
          <p:nvPr/>
        </p:nvSpPr>
        <p:spPr>
          <a:xfrm>
            <a:off x="7850221" y="620625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Ågren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et al 2016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CA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467A8EA-7948-D15D-F549-3ED6A33AAB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383025"/>
              </p:ext>
            </p:extLst>
          </p:nvPr>
        </p:nvGraphicFramePr>
        <p:xfrm>
          <a:off x="2620974" y="1811450"/>
          <a:ext cx="6950052" cy="4379688"/>
        </p:xfrm>
        <a:graphic>
          <a:graphicData uri="http://schemas.openxmlformats.org/drawingml/2006/table">
            <a:tbl>
              <a:tblPr/>
              <a:tblGrid>
                <a:gridCol w="2316684">
                  <a:extLst>
                    <a:ext uri="{9D8B030D-6E8A-4147-A177-3AD203B41FA5}">
                      <a16:colId xmlns:a16="http://schemas.microsoft.com/office/drawing/2014/main" val="1721995654"/>
                    </a:ext>
                  </a:extLst>
                </a:gridCol>
                <a:gridCol w="2316684">
                  <a:extLst>
                    <a:ext uri="{9D8B030D-6E8A-4147-A177-3AD203B41FA5}">
                      <a16:colId xmlns:a16="http://schemas.microsoft.com/office/drawing/2014/main" val="2041776876"/>
                    </a:ext>
                  </a:extLst>
                </a:gridCol>
                <a:gridCol w="2316684">
                  <a:extLst>
                    <a:ext uri="{9D8B030D-6E8A-4147-A177-3AD203B41FA5}">
                      <a16:colId xmlns:a16="http://schemas.microsoft.com/office/drawing/2014/main" val="3638289548"/>
                    </a:ext>
                  </a:extLst>
                </a:gridCol>
              </a:tblGrid>
              <a:tr h="241741">
                <a:tc>
                  <a:txBody>
                    <a:bodyPr/>
                    <a:lstStyle/>
                    <a:p>
                      <a:pPr algn="l" fontAlgn="base"/>
                      <a:endParaRPr lang="en-CA" sz="1200" b="1">
                        <a:effectLst/>
                        <a:highlight>
                          <a:srgbClr val="F2F5F9"/>
                        </a:highlight>
                        <a:latin typeface="inherit"/>
                      </a:endParaRP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 b="1">
                          <a:effectLst/>
                          <a:highlight>
                            <a:srgbClr val="F2F5F9"/>
                          </a:highlight>
                          <a:latin typeface="inherit"/>
                        </a:rPr>
                        <a:t>Unmarried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 b="1">
                          <a:effectLst/>
                          <a:highlight>
                            <a:srgbClr val="F2F5F9"/>
                          </a:highlight>
                          <a:latin typeface="inherit"/>
                        </a:rPr>
                        <a:t>Ever-Married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498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Administration and justice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3.8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9.5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743772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Agriculture and forestry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16.0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5.4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00704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Care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6.0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 dirty="0"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5.6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956310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Crafts and construction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6.2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5.4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91850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Credit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2.4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4.4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73997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Food and accommodation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3.0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10.3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46620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Hunting and fishing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0.4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0.2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095560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Managerial work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5.4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9.5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20812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Teaching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0.0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0.3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23303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Theft and misappropriation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8.0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1.7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16061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Trade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6.2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 dirty="0"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28.5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868044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Trade in real estate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0.0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7.5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26687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Transport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10.8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4.1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702985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Unspecified work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14.2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2.4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938683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Other specified work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17.4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5.3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143794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Total %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99.8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100.1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642345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Total no.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499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 dirty="0">
                          <a:effectLst/>
                          <a:highlight>
                            <a:srgbClr val="FFFFFF"/>
                          </a:highlight>
                          <a:latin typeface="inherit"/>
                        </a:rPr>
                        <a:t>2,235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204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722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Women’s labour markets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200B53-ACD6-743D-465F-04FE1FDCE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461970" y="2515186"/>
            <a:ext cx="5268060" cy="29722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526C41-D67C-CDC6-4B1D-1F601CF65CA0}"/>
              </a:ext>
            </a:extLst>
          </p:cNvPr>
          <p:cNvSpPr txBox="1"/>
          <p:nvPr/>
        </p:nvSpPr>
        <p:spPr>
          <a:xfrm>
            <a:off x="7850221" y="6089515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(Nyberg 1994)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337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C2AEB-2D04-A509-91A1-24B8C3935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Alternate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perspective on relationship between inequality and intergenerational persistence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As scope for choice </a:t>
            </a:r>
            <a:r>
              <a:rPr lang="en-CA">
                <a:latin typeface="Arial" panose="020B0604020202020204" pitchFamily="34" charset="0"/>
                <a:cs typeface="Arial" panose="020B0604020202020204" pitchFamily="34" charset="0"/>
              </a:rPr>
              <a:t>is greater,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greater persistence across generations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49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99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3E4AAB1-F22C-4BAD-5CCA-1DED34631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20977"/>
            <a:ext cx="12192000" cy="848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B2F4A2-B5CF-EF51-AE10-B28B47D41456}"/>
              </a:ext>
            </a:extLst>
          </p:cNvPr>
          <p:cNvSpPr txBox="1"/>
          <p:nvPr/>
        </p:nvSpPr>
        <p:spPr>
          <a:xfrm>
            <a:off x="8083685" y="6429983"/>
            <a:ext cx="402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BFB79D"/>
                </a:solidFill>
              </a:rPr>
              <a:t>(</a:t>
            </a:r>
            <a:r>
              <a:rPr lang="en-DE" dirty="0" err="1">
                <a:solidFill>
                  <a:srgbClr val="BFB79D"/>
                </a:solidFill>
              </a:rPr>
              <a:t>Nationalmuseum</a:t>
            </a:r>
            <a:r>
              <a:rPr lang="en-DE" dirty="0">
                <a:solidFill>
                  <a:srgbClr val="BFB79D"/>
                </a:solidFill>
              </a:rPr>
              <a:t>, Wikimedia commons)</a:t>
            </a:r>
            <a:endParaRPr lang="en-CA" dirty="0">
              <a:solidFill>
                <a:srgbClr val="BFB79D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8D0AE9-D047-DB28-A2C9-98C34A57A898}"/>
              </a:ext>
            </a:extLst>
          </p:cNvPr>
          <p:cNvSpPr txBox="1">
            <a:spLocks/>
          </p:cNvSpPr>
          <p:nvPr/>
        </p:nvSpPr>
        <p:spPr>
          <a:xfrm>
            <a:off x="746081" y="825205"/>
            <a:ext cx="1083889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and marriage in Sweden, 1700-1900</a:t>
            </a:r>
            <a:endParaRPr lang="en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64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C2AEB-2D04-A509-91A1-24B8C3935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Sweden has unusually good demographic data going back a long time</a:t>
            </a:r>
          </a:p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Individual entry in parish registry, which is updated with life events</a:t>
            </a:r>
          </a:p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Includes women</a:t>
            </a:r>
          </a:p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Extends back to 18th century</a:t>
            </a:r>
          </a:p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Demographic Data Base (</a:t>
            </a:r>
            <a:r>
              <a:rPr lang="en-DE" dirty="0" err="1">
                <a:latin typeface="Arial" panose="020B0604020202020204" pitchFamily="34" charset="0"/>
                <a:cs typeface="Arial" panose="020B0604020202020204" pitchFamily="34" charset="0"/>
              </a:rPr>
              <a:t>Umeå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University)</a:t>
            </a:r>
          </a:p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Mostly northern Sweden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7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C2AEB-2D04-A509-91A1-24B8C3935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https://louis-henderson.web.app/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sweden.xlsx</a:t>
            </a:r>
          </a:p>
          <a:p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28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Sweden in context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C2AEB-2D04-A509-91A1-24B8C3935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Urbanisation rate in Sweden 6.8% in 1850, 19.3% in 1900</a:t>
            </a:r>
          </a:p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Compared to European average of 16.4% in 1850 to 30.4% in 1900 (</a:t>
            </a:r>
            <a:r>
              <a:rPr lang="en-DE" dirty="0" err="1">
                <a:latin typeface="Arial" panose="020B0604020202020204" pitchFamily="34" charset="0"/>
                <a:cs typeface="Arial" panose="020B0604020202020204" pitchFamily="34" charset="0"/>
              </a:rPr>
              <a:t>Bairoch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&amp; Goertz 1986)</a:t>
            </a:r>
          </a:p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Women pursue careers, attend higher education, later motherhood, at end of 20th century</a:t>
            </a:r>
          </a:p>
          <a:p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79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graph showing the growth of the company's financial status&#10;&#10;Description automatically generated with medium confidence">
            <a:extLst>
              <a:ext uri="{FF2B5EF4-FFF2-40B4-BE49-F238E27FC236}">
                <a16:creationId xmlns:a16="http://schemas.microsoft.com/office/drawing/2014/main" id="{E7BD94EA-D481-ED58-D0C6-C895DF0288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251" y="548577"/>
            <a:ext cx="7593643" cy="630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9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Social reproduction and social mobility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C2AEB-2D04-A509-91A1-24B8C3935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Evidence of intergenerational transmission of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young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parenthood in modern Sweden (</a:t>
            </a:r>
            <a:r>
              <a:rPr lang="en-DE" dirty="0" err="1">
                <a:latin typeface="Arial" panose="020B0604020202020204" pitchFamily="34" charset="0"/>
                <a:cs typeface="Arial" panose="020B0604020202020204" pitchFamily="34" charset="0"/>
              </a:rPr>
              <a:t>Stanfors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and Scott 2013)</a:t>
            </a:r>
          </a:p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When does this emerge (e.g. </a:t>
            </a:r>
            <a:r>
              <a:rPr lang="en-DE" dirty="0" err="1">
                <a:latin typeface="Arial" panose="020B0604020202020204" pitchFamily="34" charset="0"/>
                <a:cs typeface="Arial" panose="020B0604020202020204" pitchFamily="34" charset="0"/>
              </a:rPr>
              <a:t>Rotering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2017)?</a:t>
            </a:r>
          </a:p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What can this tell us about women’s opportunities and social mobility over time?</a:t>
            </a:r>
          </a:p>
          <a:p>
            <a:pPr lvl="1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63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Q1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C2AEB-2D04-A509-91A1-24B8C3935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First calculate coefficient before 1800</a:t>
            </a:r>
          </a:p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Filter observations by year</a:t>
            </a:r>
          </a:p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Generate scatter plot, fit line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035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Q2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C2AEB-2D04-A509-91A1-24B8C3935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Filter observations to only consider those after 1900</a:t>
            </a:r>
          </a:p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Generate scatter plot; fit line</a:t>
            </a:r>
          </a:p>
          <a:p>
            <a:pPr marL="0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331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9180</TotalTime>
  <Words>429</Words>
  <Application>Microsoft Office PowerPoint</Application>
  <PresentationFormat>Widescreen</PresentationFormat>
  <Paragraphs>134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inherit</vt:lpstr>
      <vt:lpstr>Times New Roman</vt:lpstr>
      <vt:lpstr>Wingdings</vt:lpstr>
      <vt:lpstr>Office Theme</vt:lpstr>
      <vt:lpstr>Climbing ahead, falling behind: social mobility across time and space</vt:lpstr>
      <vt:lpstr>PowerPoint Presentation</vt:lpstr>
      <vt:lpstr>Data</vt:lpstr>
      <vt:lpstr>Data</vt:lpstr>
      <vt:lpstr>Sweden in context</vt:lpstr>
      <vt:lpstr>PowerPoint Presentation</vt:lpstr>
      <vt:lpstr>Social reproduction and social mobility</vt:lpstr>
      <vt:lpstr>Exercise Q1</vt:lpstr>
      <vt:lpstr>Exercise Q2</vt:lpstr>
      <vt:lpstr>Later 20th century</vt:lpstr>
      <vt:lpstr>Social reproduction and social mobility</vt:lpstr>
      <vt:lpstr>Social reproduction and social mobility</vt:lpstr>
      <vt:lpstr>Social reproduction and social mobility</vt:lpstr>
      <vt:lpstr>Demographic transition</vt:lpstr>
      <vt:lpstr>“Two-supporter” model</vt:lpstr>
      <vt:lpstr>Women’s labour markets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Climbing ahead, falling behind: social mobility across time and space</dc:title>
  <dc:creator>Louis Henderson</dc:creator>
  <cp:lastModifiedBy>Louis Henderson</cp:lastModifiedBy>
  <cp:revision>1</cp:revision>
  <dcterms:created xsi:type="dcterms:W3CDTF">2023-11-28T13:44:50Z</dcterms:created>
  <dcterms:modified xsi:type="dcterms:W3CDTF">2024-07-08T10:41:01Z</dcterms:modified>
</cp:coreProperties>
</file>