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58" r:id="rId5"/>
    <p:sldId id="292" r:id="rId6"/>
    <p:sldId id="260" r:id="rId7"/>
    <p:sldId id="261" r:id="rId8"/>
    <p:sldId id="265" r:id="rId9"/>
    <p:sldId id="262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76" r:id="rId25"/>
    <p:sldId id="283" r:id="rId26"/>
    <p:sldId id="285" r:id="rId27"/>
    <p:sldId id="263" r:id="rId28"/>
    <p:sldId id="287" r:id="rId29"/>
    <p:sldId id="264" r:id="rId30"/>
    <p:sldId id="289" r:id="rId31"/>
    <p:sldId id="284" r:id="rId32"/>
    <p:sldId id="290" r:id="rId33"/>
    <p:sldId id="288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E6551-E2CF-490E-9834-2E92F8B1BDB0}" v="4003" dt="2024-04-22T11:53:44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Henderson" userId="cf3b0dec-cd42-4b8e-b4f6-7943b438188d" providerId="ADAL" clId="{E6D7AD2E-D068-4053-ADBE-CEE9759910B5}"/>
    <pc:docChg chg="undo redo custSel addSld delSld modSld sldOrd">
      <pc:chgData name="Louis Henderson" userId="cf3b0dec-cd42-4b8e-b4f6-7943b438188d" providerId="ADAL" clId="{E6D7AD2E-D068-4053-ADBE-CEE9759910B5}" dt="2023-11-28T14:28:57.218" v="1958" actId="20577"/>
      <pc:docMkLst>
        <pc:docMk/>
      </pc:docMkLst>
      <pc:sldChg chg="addSp modSp new mod">
        <pc:chgData name="Louis Henderson" userId="cf3b0dec-cd42-4b8e-b4f6-7943b438188d" providerId="ADAL" clId="{E6D7AD2E-D068-4053-ADBE-CEE9759910B5}" dt="2023-11-28T13:49:54.004" v="177" actId="1036"/>
        <pc:sldMkLst>
          <pc:docMk/>
          <pc:sldMk cId="2382012974" sldId="256"/>
        </pc:sldMkLst>
        <pc:spChg chg="mod">
          <ac:chgData name="Louis Henderson" userId="cf3b0dec-cd42-4b8e-b4f6-7943b438188d" providerId="ADAL" clId="{E6D7AD2E-D068-4053-ADBE-CEE9759910B5}" dt="2023-11-28T13:47:36.136" v="154" actId="2711"/>
          <ac:spMkLst>
            <pc:docMk/>
            <pc:sldMk cId="2382012974" sldId="256"/>
            <ac:spMk id="2" creationId="{2D8DE37A-C2A0-C89E-14A6-12B8CC87495E}"/>
          </ac:spMkLst>
        </pc:spChg>
        <pc:spChg chg="mod">
          <ac:chgData name="Louis Henderson" userId="cf3b0dec-cd42-4b8e-b4f6-7943b438188d" providerId="ADAL" clId="{E6D7AD2E-D068-4053-ADBE-CEE9759910B5}" dt="2023-11-28T13:49:54.004" v="177" actId="1036"/>
          <ac:spMkLst>
            <pc:docMk/>
            <pc:sldMk cId="2382012974" sldId="256"/>
            <ac:spMk id="3" creationId="{E38A2A68-FC1A-942A-46B1-BAADDDC48BB5}"/>
          </ac:spMkLst>
        </pc:spChg>
        <pc:picChg chg="add mod">
          <ac:chgData name="Louis Henderson" userId="cf3b0dec-cd42-4b8e-b4f6-7943b438188d" providerId="ADAL" clId="{E6D7AD2E-D068-4053-ADBE-CEE9759910B5}" dt="2023-11-28T13:46:28.349" v="82" actId="1076"/>
          <ac:picMkLst>
            <pc:docMk/>
            <pc:sldMk cId="2382012974" sldId="256"/>
            <ac:picMk id="1026" creationId="{2C2424D6-255C-67E8-18B8-7711EF10A735}"/>
          </ac:picMkLst>
        </pc:picChg>
      </pc:sldChg>
      <pc:sldChg chg="new del">
        <pc:chgData name="Louis Henderson" userId="cf3b0dec-cd42-4b8e-b4f6-7943b438188d" providerId="ADAL" clId="{E6D7AD2E-D068-4053-ADBE-CEE9759910B5}" dt="2023-11-28T13:49:46.174" v="157" actId="47"/>
        <pc:sldMkLst>
          <pc:docMk/>
          <pc:sldMk cId="2411187102" sldId="257"/>
        </pc:sldMkLst>
      </pc:sldChg>
      <pc:sldChg chg="addSp delSp modSp new mod">
        <pc:chgData name="Louis Henderson" userId="cf3b0dec-cd42-4b8e-b4f6-7943b438188d" providerId="ADAL" clId="{E6D7AD2E-D068-4053-ADBE-CEE9759910B5}" dt="2023-11-28T13:54:16.521" v="652" actId="20577"/>
        <pc:sldMkLst>
          <pc:docMk/>
          <pc:sldMk cId="2478644733" sldId="257"/>
        </pc:sldMkLst>
        <pc:spChg chg="add del mod">
          <ac:chgData name="Louis Henderson" userId="cf3b0dec-cd42-4b8e-b4f6-7943b438188d" providerId="ADAL" clId="{E6D7AD2E-D068-4053-ADBE-CEE9759910B5}" dt="2023-11-28T13:53:29.129" v="646" actId="2711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E6D7AD2E-D068-4053-ADBE-CEE9759910B5}" dt="2023-11-28T13:54:16.521" v="652" actId="20577"/>
          <ac:spMkLst>
            <pc:docMk/>
            <pc:sldMk cId="2478644733" sldId="257"/>
            <ac:spMk id="3" creationId="{0157071C-8456-A23B-EFA9-A727021DCD9D}"/>
          </ac:spMkLst>
        </pc:spChg>
        <pc:picChg chg="add mod">
          <ac:chgData name="Louis Henderson" userId="cf3b0dec-cd42-4b8e-b4f6-7943b438188d" providerId="ADAL" clId="{E6D7AD2E-D068-4053-ADBE-CEE9759910B5}" dt="2023-11-28T13:53:38.399" v="648"/>
          <ac:picMkLst>
            <pc:docMk/>
            <pc:sldMk cId="2478644733" sldId="257"/>
            <ac:picMk id="4" creationId="{9D02885E-AD8E-C978-6789-0A8540E8CB7F}"/>
          </ac:picMkLst>
        </pc:picChg>
      </pc:sldChg>
      <pc:sldChg chg="addSp modSp new mod">
        <pc:chgData name="Louis Henderson" userId="cf3b0dec-cd42-4b8e-b4f6-7943b438188d" providerId="ADAL" clId="{E6D7AD2E-D068-4053-ADBE-CEE9759910B5}" dt="2023-11-28T14:05:54.517" v="939" actId="5793"/>
        <pc:sldMkLst>
          <pc:docMk/>
          <pc:sldMk cId="1340582973" sldId="258"/>
        </pc:sldMkLst>
        <pc:spChg chg="mod">
          <ac:chgData name="Louis Henderson" userId="cf3b0dec-cd42-4b8e-b4f6-7943b438188d" providerId="ADAL" clId="{E6D7AD2E-D068-4053-ADBE-CEE9759910B5}" dt="2023-11-28T14:01:36.447" v="692" actId="20577"/>
          <ac:spMkLst>
            <pc:docMk/>
            <pc:sldMk cId="1340582973" sldId="25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5:54.517" v="939" actId="5793"/>
          <ac:spMkLst>
            <pc:docMk/>
            <pc:sldMk cId="1340582973" sldId="258"/>
            <ac:spMk id="3" creationId="{8920D437-5F41-7BD8-ED64-F0E2E04EB9B8}"/>
          </ac:spMkLst>
        </pc:spChg>
        <pc:picChg chg="add mod">
          <ac:chgData name="Louis Henderson" userId="cf3b0dec-cd42-4b8e-b4f6-7943b438188d" providerId="ADAL" clId="{E6D7AD2E-D068-4053-ADBE-CEE9759910B5}" dt="2023-11-28T14:01:26.281" v="655" actId="2711"/>
          <ac:picMkLst>
            <pc:docMk/>
            <pc:sldMk cId="1340582973" sldId="258"/>
            <ac:picMk id="4" creationId="{26E05231-5F3C-A2DD-A032-291F5C6ABF82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31.989" v="880" actId="20577"/>
        <pc:sldMkLst>
          <pc:docMk/>
          <pc:sldMk cId="2897399653" sldId="259"/>
        </pc:sldMkLst>
        <pc:spChg chg="mod">
          <ac:chgData name="Louis Henderson" userId="cf3b0dec-cd42-4b8e-b4f6-7943b438188d" providerId="ADAL" clId="{E6D7AD2E-D068-4053-ADBE-CEE9759910B5}" dt="2023-11-28T14:04:31.989" v="880" actId="20577"/>
          <ac:spMkLst>
            <pc:docMk/>
            <pc:sldMk cId="2897399653" sldId="259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2:51.221" v="716" actId="20577"/>
          <ac:spMkLst>
            <pc:docMk/>
            <pc:sldMk cId="2897399653" sldId="259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04:39.627" v="882" actId="20577"/>
        <pc:sldMkLst>
          <pc:docMk/>
          <pc:sldMk cId="1152527964" sldId="260"/>
        </pc:sldMkLst>
        <pc:spChg chg="mod">
          <ac:chgData name="Louis Henderson" userId="cf3b0dec-cd42-4b8e-b4f6-7943b438188d" providerId="ADAL" clId="{E6D7AD2E-D068-4053-ADBE-CEE9759910B5}" dt="2023-11-28T14:04:25.813" v="877" actId="20577"/>
          <ac:spMkLst>
            <pc:docMk/>
            <pc:sldMk cId="1152527964" sldId="260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4:39.627" v="882" actId="20577"/>
          <ac:spMkLst>
            <pc:docMk/>
            <pc:sldMk cId="1152527964" sldId="260"/>
            <ac:spMk id="3" creationId="{8920D437-5F41-7BD8-ED64-F0E2E04EB9B8}"/>
          </ac:spMkLst>
        </pc:spChg>
      </pc:sldChg>
      <pc:sldChg chg="addSp delSp modSp add mod">
        <pc:chgData name="Louis Henderson" userId="cf3b0dec-cd42-4b8e-b4f6-7943b438188d" providerId="ADAL" clId="{E6D7AD2E-D068-4053-ADBE-CEE9759910B5}" dt="2023-11-28T14:09:27.296" v="1128" actId="20577"/>
        <pc:sldMkLst>
          <pc:docMk/>
          <pc:sldMk cId="386020370" sldId="261"/>
        </pc:sldMkLst>
        <pc:spChg chg="mod">
          <ac:chgData name="Louis Henderson" userId="cf3b0dec-cd42-4b8e-b4f6-7943b438188d" providerId="ADAL" clId="{E6D7AD2E-D068-4053-ADBE-CEE9759910B5}" dt="2023-11-28T14:04:18.728" v="871" actId="20577"/>
          <ac:spMkLst>
            <pc:docMk/>
            <pc:sldMk cId="386020370" sldId="261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9:27.296" v="1128" actId="20577"/>
          <ac:spMkLst>
            <pc:docMk/>
            <pc:sldMk cId="386020370" sldId="261"/>
            <ac:spMk id="3" creationId="{8920D437-5F41-7BD8-ED64-F0E2E04EB9B8}"/>
          </ac:spMkLst>
        </pc:spChg>
        <pc:picChg chg="add del">
          <ac:chgData name="Louis Henderson" userId="cf3b0dec-cd42-4b8e-b4f6-7943b438188d" providerId="ADAL" clId="{E6D7AD2E-D068-4053-ADBE-CEE9759910B5}" dt="2023-11-28T14:08:14.342" v="1051" actId="478"/>
          <ac:picMkLst>
            <pc:docMk/>
            <pc:sldMk cId="386020370" sldId="261"/>
            <ac:picMk id="3074" creationId="{3EB4D292-1076-B10E-2D82-953FEA9878CF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14.485" v="870" actId="20577"/>
        <pc:sldMkLst>
          <pc:docMk/>
          <pc:sldMk cId="1167858623" sldId="262"/>
        </pc:sldMkLst>
        <pc:spChg chg="mod">
          <ac:chgData name="Louis Henderson" userId="cf3b0dec-cd42-4b8e-b4f6-7943b438188d" providerId="ADAL" clId="{E6D7AD2E-D068-4053-ADBE-CEE9759910B5}" dt="2023-11-28T14:04:14.485" v="870" actId="20577"/>
          <ac:spMkLst>
            <pc:docMk/>
            <pc:sldMk cId="1167858623" sldId="262"/>
            <ac:spMk id="2" creationId="{BA337AFA-68F5-CB1C-E168-C35F89F2402C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8:40.705" v="1375" actId="113"/>
        <pc:sldMkLst>
          <pc:docMk/>
          <pc:sldMk cId="747712530" sldId="263"/>
        </pc:sldMkLst>
        <pc:spChg chg="mod">
          <ac:chgData name="Louis Henderson" userId="cf3b0dec-cd42-4b8e-b4f6-7943b438188d" providerId="ADAL" clId="{E6D7AD2E-D068-4053-ADBE-CEE9759910B5}" dt="2023-11-28T14:06:27.162" v="966" actId="20577"/>
          <ac:spMkLst>
            <pc:docMk/>
            <pc:sldMk cId="747712530" sldId="263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8:40.705" v="1375" actId="113"/>
          <ac:spMkLst>
            <pc:docMk/>
            <pc:sldMk cId="747712530" sldId="263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4:00.033" v="1185" actId="20577"/>
        <pc:sldMkLst>
          <pc:docMk/>
          <pc:sldMk cId="3592292893" sldId="264"/>
        </pc:sldMkLst>
        <pc:spChg chg="mod">
          <ac:chgData name="Louis Henderson" userId="cf3b0dec-cd42-4b8e-b4f6-7943b438188d" providerId="ADAL" clId="{E6D7AD2E-D068-4053-ADBE-CEE9759910B5}" dt="2023-11-28T14:13:24.854" v="1157" actId="20577"/>
          <ac:spMkLst>
            <pc:docMk/>
            <pc:sldMk cId="3592292893" sldId="264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4:00.033" v="1185" actId="20577"/>
          <ac:spMkLst>
            <pc:docMk/>
            <pc:sldMk cId="3592292893" sldId="264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6:02.656" v="1227" actId="20577"/>
        <pc:sldMkLst>
          <pc:docMk/>
          <pc:sldMk cId="2691102018" sldId="265"/>
        </pc:sldMkLst>
        <pc:spChg chg="mod">
          <ac:chgData name="Louis Henderson" userId="cf3b0dec-cd42-4b8e-b4f6-7943b438188d" providerId="ADAL" clId="{E6D7AD2E-D068-4053-ADBE-CEE9759910B5}" dt="2023-11-28T14:15:17.663" v="1216" actId="20577"/>
          <ac:spMkLst>
            <pc:docMk/>
            <pc:sldMk cId="2691102018" sldId="265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6:02.656" v="1227" actId="20577"/>
          <ac:spMkLst>
            <pc:docMk/>
            <pc:sldMk cId="2691102018" sldId="265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57.218" v="1958" actId="20577"/>
        <pc:sldMkLst>
          <pc:docMk/>
          <pc:sldMk cId="1428228522" sldId="266"/>
        </pc:sldMkLst>
        <pc:spChg chg="mod">
          <ac:chgData name="Louis Henderson" userId="cf3b0dec-cd42-4b8e-b4f6-7943b438188d" providerId="ADAL" clId="{E6D7AD2E-D068-4053-ADBE-CEE9759910B5}" dt="2023-11-28T14:16:19.222" v="1259" actId="20577"/>
          <ac:spMkLst>
            <pc:docMk/>
            <pc:sldMk cId="1428228522" sldId="266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57.218" v="1958" actId="20577"/>
          <ac:spMkLst>
            <pc:docMk/>
            <pc:sldMk cId="1428228522" sldId="266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7:51.297" v="1372" actId="20577"/>
        <pc:sldMkLst>
          <pc:docMk/>
          <pc:sldMk cId="3326483419" sldId="267"/>
        </pc:sldMkLst>
        <pc:spChg chg="mod">
          <ac:chgData name="Louis Henderson" userId="cf3b0dec-cd42-4b8e-b4f6-7943b438188d" providerId="ADAL" clId="{E6D7AD2E-D068-4053-ADBE-CEE9759910B5}" dt="2023-11-28T14:17:08.875" v="1319" actId="20577"/>
          <ac:spMkLst>
            <pc:docMk/>
            <pc:sldMk cId="3326483419" sldId="267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7:51.297" v="1372" actId="20577"/>
          <ac:spMkLst>
            <pc:docMk/>
            <pc:sldMk cId="3326483419" sldId="267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31.073" v="1957" actId="20577"/>
        <pc:sldMkLst>
          <pc:docMk/>
          <pc:sldMk cId="4083431772" sldId="268"/>
        </pc:sldMkLst>
        <pc:spChg chg="mod">
          <ac:chgData name="Louis Henderson" userId="cf3b0dec-cd42-4b8e-b4f6-7943b438188d" providerId="ADAL" clId="{E6D7AD2E-D068-4053-ADBE-CEE9759910B5}" dt="2023-11-28T14:20:40.460" v="1411" actId="20577"/>
          <ac:spMkLst>
            <pc:docMk/>
            <pc:sldMk cId="4083431772" sldId="26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31.073" v="1957" actId="20577"/>
          <ac:spMkLst>
            <pc:docMk/>
            <pc:sldMk cId="4083431772" sldId="268"/>
            <ac:spMk id="3" creationId="{8920D437-5F41-7BD8-ED64-F0E2E04EB9B8}"/>
          </ac:spMkLst>
        </pc:spChg>
      </pc:sldChg>
    </pc:docChg>
  </pc:docChgLst>
  <pc:docChgLst>
    <pc:chgData name="Louis Henderson" userId="cf3b0dec-cd42-4b8e-b4f6-7943b438188d" providerId="ADAL" clId="{761B89BD-51A1-4D99-BB4B-FF001F5298F5}"/>
    <pc:docChg chg="undo redo custSel delSld modSld">
      <pc:chgData name="Louis Henderson" userId="cf3b0dec-cd42-4b8e-b4f6-7943b438188d" providerId="ADAL" clId="{761B89BD-51A1-4D99-BB4B-FF001F5298F5}" dt="2023-11-29T14:58:35.412" v="118" actId="20577"/>
      <pc:docMkLst>
        <pc:docMk/>
      </pc:docMkLst>
      <pc:sldChg chg="modSp mod">
        <pc:chgData name="Louis Henderson" userId="cf3b0dec-cd42-4b8e-b4f6-7943b438188d" providerId="ADAL" clId="{761B89BD-51A1-4D99-BB4B-FF001F5298F5}" dt="2023-11-29T14:49:28.819" v="1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761B89BD-51A1-4D99-BB4B-FF001F5298F5}" dt="2023-11-29T14:49:28.819" v="1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addSp delSp modSp mod">
        <pc:chgData name="Louis Henderson" userId="cf3b0dec-cd42-4b8e-b4f6-7943b438188d" providerId="ADAL" clId="{761B89BD-51A1-4D99-BB4B-FF001F5298F5}" dt="2023-11-29T14:58:35.412" v="118" actId="20577"/>
        <pc:sldMkLst>
          <pc:docMk/>
          <pc:sldMk cId="2478644733" sldId="257"/>
        </pc:sldMkLst>
        <pc:spChg chg="mod">
          <ac:chgData name="Louis Henderson" userId="cf3b0dec-cd42-4b8e-b4f6-7943b438188d" providerId="ADAL" clId="{761B89BD-51A1-4D99-BB4B-FF001F5298F5}" dt="2023-11-29T14:58:35.412" v="118" actId="20577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761B89BD-51A1-4D99-BB4B-FF001F5298F5}" dt="2023-11-29T14:58:09.385" v="75" actId="20577"/>
          <ac:spMkLst>
            <pc:docMk/>
            <pc:sldMk cId="2478644733" sldId="257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761B89BD-51A1-4D99-BB4B-FF001F5298F5}" dt="2023-11-29T14:49:51.589" v="4" actId="478"/>
          <ac:spMkLst>
            <pc:docMk/>
            <pc:sldMk cId="2478644733" sldId="257"/>
            <ac:spMk id="7" creationId="{46C4357B-32D5-A052-8E87-A3BAA7EB891A}"/>
          </ac:spMkLst>
        </pc:spChg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340582973" sldId="258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897399653" sldId="259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52527964" sldId="260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86020370" sldId="261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67858623" sldId="262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747712530" sldId="263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592292893" sldId="264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691102018" sldId="265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428228522" sldId="266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326483419" sldId="267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4083431772" sldId="268"/>
        </pc:sldMkLst>
      </pc:sldChg>
    </pc:docChg>
  </pc:docChgLst>
  <pc:docChgLst>
    <pc:chgData name="Louis Henderson" userId="cf3b0dec-cd42-4b8e-b4f6-7943b438188d" providerId="ADAL" clId="{A48E6551-E2CF-490E-9834-2E92F8B1BDB0}"/>
    <pc:docChg chg="undo custSel addSld delSld modSld sldOrd">
      <pc:chgData name="Louis Henderson" userId="cf3b0dec-cd42-4b8e-b4f6-7943b438188d" providerId="ADAL" clId="{A48E6551-E2CF-490E-9834-2E92F8B1BDB0}" dt="2024-04-22T11:53:44.351" v="9418" actId="20577"/>
      <pc:docMkLst>
        <pc:docMk/>
      </pc:docMkLst>
      <pc:sldChg chg="modSp mod">
        <pc:chgData name="Louis Henderson" userId="cf3b0dec-cd42-4b8e-b4f6-7943b438188d" providerId="ADAL" clId="{A48E6551-E2CF-490E-9834-2E92F8B1BDB0}" dt="2024-04-15T10:10:56.207" v="28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A48E6551-E2CF-490E-9834-2E92F8B1BDB0}" dt="2024-04-15T10:10:56.207" v="28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modSp del mod">
        <pc:chgData name="Louis Henderson" userId="cf3b0dec-cd42-4b8e-b4f6-7943b438188d" providerId="ADAL" clId="{A48E6551-E2CF-490E-9834-2E92F8B1BDB0}" dt="2024-04-15T10:12:04.403" v="86" actId="47"/>
        <pc:sldMkLst>
          <pc:docMk/>
          <pc:sldMk cId="2478644733" sldId="257"/>
        </pc:sldMkLst>
        <pc:spChg chg="mod">
          <ac:chgData name="Louis Henderson" userId="cf3b0dec-cd42-4b8e-b4f6-7943b438188d" providerId="ADAL" clId="{A48E6551-E2CF-490E-9834-2E92F8B1BDB0}" dt="2024-04-15T10:11:04.196" v="36" actId="20577"/>
          <ac:spMkLst>
            <pc:docMk/>
            <pc:sldMk cId="2478644733" sldId="257"/>
            <ac:spMk id="2" creationId="{89CDDFA3-9340-4A09-0153-4B6857BD7BD3}"/>
          </ac:spMkLst>
        </pc:spChg>
      </pc:sldChg>
      <pc:sldChg chg="modSp add del mod setBg">
        <pc:chgData name="Louis Henderson" userId="cf3b0dec-cd42-4b8e-b4f6-7943b438188d" providerId="ADAL" clId="{A48E6551-E2CF-490E-9834-2E92F8B1BDB0}" dt="2024-04-20T11:49:37.558" v="490" actId="403"/>
        <pc:sldMkLst>
          <pc:docMk/>
          <pc:sldMk cId="147667516" sldId="258"/>
        </pc:sldMkLst>
        <pc:spChg chg="mod">
          <ac:chgData name="Louis Henderson" userId="cf3b0dec-cd42-4b8e-b4f6-7943b438188d" providerId="ADAL" clId="{A48E6551-E2CF-490E-9834-2E92F8B1BDB0}" dt="2024-04-20T11:49:37.558" v="490" actId="403"/>
          <ac:spMkLst>
            <pc:docMk/>
            <pc:sldMk cId="147667516" sldId="258"/>
            <ac:spMk id="2" creationId="{329D8A64-81D4-6C00-5E48-768D67ED8638}"/>
          </ac:spMkLst>
        </pc:spChg>
        <pc:spChg chg="mod">
          <ac:chgData name="Louis Henderson" userId="cf3b0dec-cd42-4b8e-b4f6-7943b438188d" providerId="ADAL" clId="{A48E6551-E2CF-490E-9834-2E92F8B1BDB0}" dt="2024-04-20T11:49:13.104" v="487" actId="20577"/>
          <ac:spMkLst>
            <pc:docMk/>
            <pc:sldMk cId="147667516" sldId="258"/>
            <ac:spMk id="4" creationId="{4E7333CE-C7C4-34A9-6112-1B44CD0555E4}"/>
          </ac:spMkLst>
        </pc:spChg>
      </pc:sldChg>
      <pc:sldChg chg="modSp add mod ord modAnim">
        <pc:chgData name="Louis Henderson" userId="cf3b0dec-cd42-4b8e-b4f6-7943b438188d" providerId="ADAL" clId="{A48E6551-E2CF-490E-9834-2E92F8B1BDB0}" dt="2024-04-22T11:53:44.351" v="9418" actId="20577"/>
        <pc:sldMkLst>
          <pc:docMk/>
          <pc:sldMk cId="1340582973" sldId="259"/>
        </pc:sldMkLst>
        <pc:spChg chg="mod">
          <ac:chgData name="Louis Henderson" userId="cf3b0dec-cd42-4b8e-b4f6-7943b438188d" providerId="ADAL" clId="{A48E6551-E2CF-490E-9834-2E92F8B1BDB0}" dt="2024-04-22T11:53:24.468" v="9361" actId="20577"/>
          <ac:spMkLst>
            <pc:docMk/>
            <pc:sldMk cId="1340582973" sldId="259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2T11:53:44.351" v="9418" actId="20577"/>
          <ac:spMkLst>
            <pc:docMk/>
            <pc:sldMk cId="1340582973" sldId="259"/>
            <ac:spMk id="3" creationId="{8920D437-5F41-7BD8-ED64-F0E2E04EB9B8}"/>
          </ac:spMkLst>
        </pc:spChg>
      </pc:sldChg>
      <pc:sldChg chg="modSp add mod modAnim">
        <pc:chgData name="Louis Henderson" userId="cf3b0dec-cd42-4b8e-b4f6-7943b438188d" providerId="ADAL" clId="{A48E6551-E2CF-490E-9834-2E92F8B1BDB0}" dt="2024-04-21T12:53:34.801" v="2187" actId="20577"/>
        <pc:sldMkLst>
          <pc:docMk/>
          <pc:sldMk cId="1044331942" sldId="260"/>
        </pc:sldMkLst>
        <pc:spChg chg="mod">
          <ac:chgData name="Louis Henderson" userId="cf3b0dec-cd42-4b8e-b4f6-7943b438188d" providerId="ADAL" clId="{A48E6551-E2CF-490E-9834-2E92F8B1BDB0}" dt="2024-04-20T11:59:35.611" v="557" actId="20577"/>
          <ac:spMkLst>
            <pc:docMk/>
            <pc:sldMk cId="1044331942" sldId="260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1T12:53:34.801" v="2187" actId="20577"/>
          <ac:spMkLst>
            <pc:docMk/>
            <pc:sldMk cId="1044331942" sldId="260"/>
            <ac:spMk id="3" creationId="{8920D437-5F41-7BD8-ED64-F0E2E04EB9B8}"/>
          </ac:spMkLst>
        </pc:spChg>
      </pc:sldChg>
      <pc:sldChg chg="addSp delSp modSp add mod">
        <pc:chgData name="Louis Henderson" userId="cf3b0dec-cd42-4b8e-b4f6-7943b438188d" providerId="ADAL" clId="{A48E6551-E2CF-490E-9834-2E92F8B1BDB0}" dt="2024-04-21T18:16:04.931" v="3912" actId="20577"/>
        <pc:sldMkLst>
          <pc:docMk/>
          <pc:sldMk cId="1334136530" sldId="261"/>
        </pc:sldMkLst>
        <pc:spChg chg="mod">
          <ac:chgData name="Louis Henderson" userId="cf3b0dec-cd42-4b8e-b4f6-7943b438188d" providerId="ADAL" clId="{A48E6551-E2CF-490E-9834-2E92F8B1BDB0}" dt="2024-04-21T18:15:57.457" v="3888" actId="20577"/>
          <ac:spMkLst>
            <pc:docMk/>
            <pc:sldMk cId="1334136530" sldId="261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1T18:16:04.931" v="3912" actId="20577"/>
          <ac:spMkLst>
            <pc:docMk/>
            <pc:sldMk cId="1334136530" sldId="261"/>
            <ac:spMk id="3" creationId="{8920D437-5F41-7BD8-ED64-F0E2E04EB9B8}"/>
          </ac:spMkLst>
        </pc:spChg>
        <pc:graphicFrameChg chg="add mod">
          <ac:chgData name="Louis Henderson" userId="cf3b0dec-cd42-4b8e-b4f6-7943b438188d" providerId="ADAL" clId="{A48E6551-E2CF-490E-9834-2E92F8B1BDB0}" dt="2024-04-21T12:34:51.315" v="1975"/>
          <ac:graphicFrameMkLst>
            <pc:docMk/>
            <pc:sldMk cId="1334136530" sldId="261"/>
            <ac:graphicFrameMk id="5" creationId="{19DE1E36-5E85-C128-2D75-0B7E429B1739}"/>
          </ac:graphicFrameMkLst>
        </pc:graphicFrameChg>
        <pc:graphicFrameChg chg="add mod">
          <ac:chgData name="Louis Henderson" userId="cf3b0dec-cd42-4b8e-b4f6-7943b438188d" providerId="ADAL" clId="{A48E6551-E2CF-490E-9834-2E92F8B1BDB0}" dt="2024-04-21T12:35:08.958" v="1980" actId="1076"/>
          <ac:graphicFrameMkLst>
            <pc:docMk/>
            <pc:sldMk cId="1334136530" sldId="261"/>
            <ac:graphicFrameMk id="6" creationId="{A2A6C8C6-2F49-C866-74DA-9EEDB6B05FCC}"/>
          </ac:graphicFrameMkLst>
        </pc:graphicFrameChg>
        <pc:graphicFrameChg chg="add del mod modGraphic">
          <ac:chgData name="Louis Henderson" userId="cf3b0dec-cd42-4b8e-b4f6-7943b438188d" providerId="ADAL" clId="{A48E6551-E2CF-490E-9834-2E92F8B1BDB0}" dt="2024-04-21T12:36:54.308" v="1984" actId="478"/>
          <ac:graphicFrameMkLst>
            <pc:docMk/>
            <pc:sldMk cId="1334136530" sldId="261"/>
            <ac:graphicFrameMk id="7" creationId="{63080831-6A48-9FB7-1E22-DEA17FFAA53C}"/>
          </ac:graphicFrameMkLst>
        </pc:graphicFrameChg>
        <pc:graphicFrameChg chg="add mod modGraphic">
          <ac:chgData name="Louis Henderson" userId="cf3b0dec-cd42-4b8e-b4f6-7943b438188d" providerId="ADAL" clId="{A48E6551-E2CF-490E-9834-2E92F8B1BDB0}" dt="2024-04-21T12:42:49.240" v="2106" actId="113"/>
          <ac:graphicFrameMkLst>
            <pc:docMk/>
            <pc:sldMk cId="1334136530" sldId="261"/>
            <ac:graphicFrameMk id="8" creationId="{B747C6DF-8D06-613A-6D8E-661A7EDBC389}"/>
          </ac:graphicFrameMkLst>
        </pc:graphicFrameChg>
      </pc:sldChg>
      <pc:sldChg chg="modSp add mod modAnim">
        <pc:chgData name="Louis Henderson" userId="cf3b0dec-cd42-4b8e-b4f6-7943b438188d" providerId="ADAL" clId="{A48E6551-E2CF-490E-9834-2E92F8B1BDB0}" dt="2024-04-21T20:47:30.888" v="5585" actId="20577"/>
        <pc:sldMkLst>
          <pc:docMk/>
          <pc:sldMk cId="361819881" sldId="262"/>
        </pc:sldMkLst>
        <pc:spChg chg="mod">
          <ac:chgData name="Louis Henderson" userId="cf3b0dec-cd42-4b8e-b4f6-7943b438188d" providerId="ADAL" clId="{A48E6551-E2CF-490E-9834-2E92F8B1BDB0}" dt="2024-04-21T11:53:20.444" v="1666" actId="404"/>
          <ac:spMkLst>
            <pc:docMk/>
            <pc:sldMk cId="361819881" sldId="262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1T20:47:30.888" v="5585" actId="20577"/>
          <ac:spMkLst>
            <pc:docMk/>
            <pc:sldMk cId="361819881" sldId="262"/>
            <ac:spMk id="3" creationId="{8920D437-5F41-7BD8-ED64-F0E2E04EB9B8}"/>
          </ac:spMkLst>
        </pc:spChg>
      </pc:sldChg>
      <pc:sldChg chg="modSp add mod ord modAnim">
        <pc:chgData name="Louis Henderson" userId="cf3b0dec-cd42-4b8e-b4f6-7943b438188d" providerId="ADAL" clId="{A48E6551-E2CF-490E-9834-2E92F8B1BDB0}" dt="2024-04-22T10:55:40.517" v="8929"/>
        <pc:sldMkLst>
          <pc:docMk/>
          <pc:sldMk cId="1570065392" sldId="263"/>
        </pc:sldMkLst>
        <pc:spChg chg="mod">
          <ac:chgData name="Louis Henderson" userId="cf3b0dec-cd42-4b8e-b4f6-7943b438188d" providerId="ADAL" clId="{A48E6551-E2CF-490E-9834-2E92F8B1BDB0}" dt="2024-04-21T10:10:13.641" v="1234" actId="20577"/>
          <ac:spMkLst>
            <pc:docMk/>
            <pc:sldMk cId="1570065392" sldId="263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1T10:11:16.975" v="1340" actId="20577"/>
          <ac:spMkLst>
            <pc:docMk/>
            <pc:sldMk cId="1570065392" sldId="263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A48E6551-E2CF-490E-9834-2E92F8B1BDB0}" dt="2024-04-22T10:56:02.702" v="8931" actId="27636"/>
        <pc:sldMkLst>
          <pc:docMk/>
          <pc:sldMk cId="814139039" sldId="264"/>
        </pc:sldMkLst>
        <pc:spChg chg="mod">
          <ac:chgData name="Louis Henderson" userId="cf3b0dec-cd42-4b8e-b4f6-7943b438188d" providerId="ADAL" clId="{A48E6551-E2CF-490E-9834-2E92F8B1BDB0}" dt="2024-04-21T19:39:31.285" v="4442" actId="20577"/>
          <ac:spMkLst>
            <pc:docMk/>
            <pc:sldMk cId="814139039" sldId="264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2T10:56:02.702" v="8931" actId="27636"/>
          <ac:spMkLst>
            <pc:docMk/>
            <pc:sldMk cId="814139039" sldId="264"/>
            <ac:spMk id="3" creationId="{8920D437-5F41-7BD8-ED64-F0E2E04EB9B8}"/>
          </ac:spMkLst>
        </pc:spChg>
      </pc:sldChg>
      <pc:sldChg chg="modSp add modAnim">
        <pc:chgData name="Louis Henderson" userId="cf3b0dec-cd42-4b8e-b4f6-7943b438188d" providerId="ADAL" clId="{A48E6551-E2CF-490E-9834-2E92F8B1BDB0}" dt="2024-04-21T21:25:03.926" v="7105" actId="20577"/>
        <pc:sldMkLst>
          <pc:docMk/>
          <pc:sldMk cId="3057249532" sldId="265"/>
        </pc:sldMkLst>
        <pc:spChg chg="mod">
          <ac:chgData name="Louis Henderson" userId="cf3b0dec-cd42-4b8e-b4f6-7943b438188d" providerId="ADAL" clId="{A48E6551-E2CF-490E-9834-2E92F8B1BDB0}" dt="2024-04-21T21:25:03.926" v="7105" actId="20577"/>
          <ac:spMkLst>
            <pc:docMk/>
            <pc:sldMk cId="3057249532" sldId="265"/>
            <ac:spMk id="3" creationId="{8920D437-5F41-7BD8-ED64-F0E2E04EB9B8}"/>
          </ac:spMkLst>
        </pc:spChg>
      </pc:sldChg>
      <pc:sldChg chg="modSp add mod modAnim">
        <pc:chgData name="Louis Henderson" userId="cf3b0dec-cd42-4b8e-b4f6-7943b438188d" providerId="ADAL" clId="{A48E6551-E2CF-490E-9834-2E92F8B1BDB0}" dt="2024-04-21T15:56:24.228" v="3526" actId="20577"/>
        <pc:sldMkLst>
          <pc:docMk/>
          <pc:sldMk cId="1995380492" sldId="266"/>
        </pc:sldMkLst>
        <pc:spChg chg="mod">
          <ac:chgData name="Louis Henderson" userId="cf3b0dec-cd42-4b8e-b4f6-7943b438188d" providerId="ADAL" clId="{A48E6551-E2CF-490E-9834-2E92F8B1BDB0}" dt="2024-04-21T12:54:38.501" v="2201" actId="20577"/>
          <ac:spMkLst>
            <pc:docMk/>
            <pc:sldMk cId="1995380492" sldId="266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1T15:56:24.228" v="3526" actId="20577"/>
          <ac:spMkLst>
            <pc:docMk/>
            <pc:sldMk cId="1995380492" sldId="266"/>
            <ac:spMk id="3" creationId="{8920D437-5F41-7BD8-ED64-F0E2E04EB9B8}"/>
          </ac:spMkLst>
        </pc:spChg>
      </pc:sldChg>
      <pc:sldChg chg="modSp add mod modAnim">
        <pc:chgData name="Louis Henderson" userId="cf3b0dec-cd42-4b8e-b4f6-7943b438188d" providerId="ADAL" clId="{A48E6551-E2CF-490E-9834-2E92F8B1BDB0}" dt="2024-04-21T18:26:06.185" v="3975" actId="20577"/>
        <pc:sldMkLst>
          <pc:docMk/>
          <pc:sldMk cId="3163181793" sldId="267"/>
        </pc:sldMkLst>
        <pc:spChg chg="mod">
          <ac:chgData name="Louis Henderson" userId="cf3b0dec-cd42-4b8e-b4f6-7943b438188d" providerId="ADAL" clId="{A48E6551-E2CF-490E-9834-2E92F8B1BDB0}" dt="2024-04-21T14:51:51.268" v="2567" actId="20577"/>
          <ac:spMkLst>
            <pc:docMk/>
            <pc:sldMk cId="3163181793" sldId="267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1T18:26:06.185" v="3975" actId="20577"/>
          <ac:spMkLst>
            <pc:docMk/>
            <pc:sldMk cId="3163181793" sldId="267"/>
            <ac:spMk id="3" creationId="{8920D437-5F41-7BD8-ED64-F0E2E04EB9B8}"/>
          </ac:spMkLst>
        </pc:spChg>
      </pc:sldChg>
      <pc:sldChg chg="modSp add mod modAnim">
        <pc:chgData name="Louis Henderson" userId="cf3b0dec-cd42-4b8e-b4f6-7943b438188d" providerId="ADAL" clId="{A48E6551-E2CF-490E-9834-2E92F8B1BDB0}" dt="2024-04-21T20:07:24.822" v="4616"/>
        <pc:sldMkLst>
          <pc:docMk/>
          <pc:sldMk cId="1130109131" sldId="268"/>
        </pc:sldMkLst>
        <pc:spChg chg="mod">
          <ac:chgData name="Louis Henderson" userId="cf3b0dec-cd42-4b8e-b4f6-7943b438188d" providerId="ADAL" clId="{A48E6551-E2CF-490E-9834-2E92F8B1BDB0}" dt="2024-04-21T15:44:05.887" v="3433" actId="20577"/>
          <ac:spMkLst>
            <pc:docMk/>
            <pc:sldMk cId="1130109131" sldId="268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1T18:27:04.480" v="3981" actId="20577"/>
          <ac:spMkLst>
            <pc:docMk/>
            <pc:sldMk cId="1130109131" sldId="268"/>
            <ac:spMk id="3" creationId="{8920D437-5F41-7BD8-ED64-F0E2E04EB9B8}"/>
          </ac:spMkLst>
        </pc:spChg>
      </pc:sldChg>
      <pc:sldChg chg="new del">
        <pc:chgData name="Louis Henderson" userId="cf3b0dec-cd42-4b8e-b4f6-7943b438188d" providerId="ADAL" clId="{A48E6551-E2CF-490E-9834-2E92F8B1BDB0}" dt="2024-04-21T21:55:02.046" v="7816" actId="47"/>
        <pc:sldMkLst>
          <pc:docMk/>
          <pc:sldMk cId="3847493458" sldId="269"/>
        </pc:sldMkLst>
      </pc:sldChg>
      <pc:sldChg chg="modSp add mod ord modAnim">
        <pc:chgData name="Louis Henderson" userId="cf3b0dec-cd42-4b8e-b4f6-7943b438188d" providerId="ADAL" clId="{A48E6551-E2CF-490E-9834-2E92F8B1BDB0}" dt="2024-04-21T20:07:29.022" v="4617"/>
        <pc:sldMkLst>
          <pc:docMk/>
          <pc:sldMk cId="1166583154" sldId="270"/>
        </pc:sldMkLst>
        <pc:spChg chg="mod">
          <ac:chgData name="Louis Henderson" userId="cf3b0dec-cd42-4b8e-b4f6-7943b438188d" providerId="ADAL" clId="{A48E6551-E2CF-490E-9834-2E92F8B1BDB0}" dt="2024-04-21T15:33:15.753" v="3316" actId="20577"/>
          <ac:spMkLst>
            <pc:docMk/>
            <pc:sldMk cId="1166583154" sldId="270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1T17:32:51.624" v="3761" actId="27636"/>
          <ac:spMkLst>
            <pc:docMk/>
            <pc:sldMk cId="1166583154" sldId="270"/>
            <ac:spMk id="3" creationId="{8920D437-5F41-7BD8-ED64-F0E2E04EB9B8}"/>
          </ac:spMkLst>
        </pc:spChg>
      </pc:sldChg>
      <pc:sldChg chg="modSp add modAnim">
        <pc:chgData name="Louis Henderson" userId="cf3b0dec-cd42-4b8e-b4f6-7943b438188d" providerId="ADAL" clId="{A48E6551-E2CF-490E-9834-2E92F8B1BDB0}" dt="2024-04-21T20:07:33.683" v="4618"/>
        <pc:sldMkLst>
          <pc:docMk/>
          <pc:sldMk cId="483556462" sldId="271"/>
        </pc:sldMkLst>
        <pc:spChg chg="mod">
          <ac:chgData name="Louis Henderson" userId="cf3b0dec-cd42-4b8e-b4f6-7943b438188d" providerId="ADAL" clId="{A48E6551-E2CF-490E-9834-2E92F8B1BDB0}" dt="2024-04-21T18:22:35.975" v="3948" actId="20577"/>
          <ac:spMkLst>
            <pc:docMk/>
            <pc:sldMk cId="483556462" sldId="271"/>
            <ac:spMk id="3" creationId="{8920D437-5F41-7BD8-ED64-F0E2E04EB9B8}"/>
          </ac:spMkLst>
        </pc:spChg>
      </pc:sldChg>
      <pc:sldChg chg="add del">
        <pc:chgData name="Louis Henderson" userId="cf3b0dec-cd42-4b8e-b4f6-7943b438188d" providerId="ADAL" clId="{A48E6551-E2CF-490E-9834-2E92F8B1BDB0}" dt="2024-04-21T19:35:11.078" v="4428" actId="47"/>
        <pc:sldMkLst>
          <pc:docMk/>
          <pc:sldMk cId="2823027205" sldId="272"/>
        </pc:sldMkLst>
      </pc:sldChg>
      <pc:sldChg chg="addSp delSp modSp add mod modAnim">
        <pc:chgData name="Louis Henderson" userId="cf3b0dec-cd42-4b8e-b4f6-7943b438188d" providerId="ADAL" clId="{A48E6551-E2CF-490E-9834-2E92F8B1BDB0}" dt="2024-04-21T20:07:37.371" v="4619"/>
        <pc:sldMkLst>
          <pc:docMk/>
          <pc:sldMk cId="1445217295" sldId="273"/>
        </pc:sldMkLst>
        <pc:spChg chg="mod">
          <ac:chgData name="Louis Henderson" userId="cf3b0dec-cd42-4b8e-b4f6-7943b438188d" providerId="ADAL" clId="{A48E6551-E2CF-490E-9834-2E92F8B1BDB0}" dt="2024-04-21T18:35:29.151" v="4021" actId="20577"/>
          <ac:spMkLst>
            <pc:docMk/>
            <pc:sldMk cId="1445217295" sldId="273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1T20:00:28.692" v="4520" actId="207"/>
          <ac:spMkLst>
            <pc:docMk/>
            <pc:sldMk cId="1445217295" sldId="273"/>
            <ac:spMk id="3" creationId="{8920D437-5F41-7BD8-ED64-F0E2E04EB9B8}"/>
          </ac:spMkLst>
        </pc:spChg>
        <pc:spChg chg="add del">
          <ac:chgData name="Louis Henderson" userId="cf3b0dec-cd42-4b8e-b4f6-7943b438188d" providerId="ADAL" clId="{A48E6551-E2CF-490E-9834-2E92F8B1BDB0}" dt="2024-04-21T19:25:12.860" v="4052" actId="11529"/>
          <ac:spMkLst>
            <pc:docMk/>
            <pc:sldMk cId="1445217295" sldId="273"/>
            <ac:spMk id="5" creationId="{12331E7C-B0C7-7600-6670-8D2922B13D21}"/>
          </ac:spMkLst>
        </pc:spChg>
      </pc:sldChg>
      <pc:sldChg chg="modSp add mod modAnim">
        <pc:chgData name="Louis Henderson" userId="cf3b0dec-cd42-4b8e-b4f6-7943b438188d" providerId="ADAL" clId="{A48E6551-E2CF-490E-9834-2E92F8B1BDB0}" dt="2024-04-22T09:50:28.718" v="7947" actId="403"/>
        <pc:sldMkLst>
          <pc:docMk/>
          <pc:sldMk cId="4288085831" sldId="274"/>
        </pc:sldMkLst>
        <pc:spChg chg="mod">
          <ac:chgData name="Louis Henderson" userId="cf3b0dec-cd42-4b8e-b4f6-7943b438188d" providerId="ADAL" clId="{A48E6551-E2CF-490E-9834-2E92F8B1BDB0}" dt="2024-04-22T09:50:28.718" v="7947" actId="403"/>
          <ac:spMkLst>
            <pc:docMk/>
            <pc:sldMk cId="4288085831" sldId="274"/>
            <ac:spMk id="3" creationId="{8920D437-5F41-7BD8-ED64-F0E2E04EB9B8}"/>
          </ac:spMkLst>
        </pc:spChg>
      </pc:sldChg>
      <pc:sldChg chg="modSp add mod modAnim">
        <pc:chgData name="Louis Henderson" userId="cf3b0dec-cd42-4b8e-b4f6-7943b438188d" providerId="ADAL" clId="{A48E6551-E2CF-490E-9834-2E92F8B1BDB0}" dt="2024-04-21T20:24:18.833" v="4847" actId="20577"/>
        <pc:sldMkLst>
          <pc:docMk/>
          <pc:sldMk cId="1845100487" sldId="275"/>
        </pc:sldMkLst>
        <pc:spChg chg="mod">
          <ac:chgData name="Louis Henderson" userId="cf3b0dec-cd42-4b8e-b4f6-7943b438188d" providerId="ADAL" clId="{A48E6551-E2CF-490E-9834-2E92F8B1BDB0}" dt="2024-04-21T19:59:54.015" v="4516" actId="20577"/>
          <ac:spMkLst>
            <pc:docMk/>
            <pc:sldMk cId="1845100487" sldId="275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1T20:24:18.833" v="4847" actId="20577"/>
          <ac:spMkLst>
            <pc:docMk/>
            <pc:sldMk cId="1845100487" sldId="275"/>
            <ac:spMk id="3" creationId="{8920D437-5F41-7BD8-ED64-F0E2E04EB9B8}"/>
          </ac:spMkLst>
        </pc:spChg>
      </pc:sldChg>
      <pc:sldChg chg="addSp delSp modSp add mod">
        <pc:chgData name="Louis Henderson" userId="cf3b0dec-cd42-4b8e-b4f6-7943b438188d" providerId="ADAL" clId="{A48E6551-E2CF-490E-9834-2E92F8B1BDB0}" dt="2024-04-21T20:10:40.596" v="4718" actId="1076"/>
        <pc:sldMkLst>
          <pc:docMk/>
          <pc:sldMk cId="1582944510" sldId="276"/>
        </pc:sldMkLst>
        <pc:spChg chg="mod">
          <ac:chgData name="Louis Henderson" userId="cf3b0dec-cd42-4b8e-b4f6-7943b438188d" providerId="ADAL" clId="{A48E6551-E2CF-490E-9834-2E92F8B1BDB0}" dt="2024-04-21T20:10:06.041" v="4714" actId="404"/>
          <ac:spMkLst>
            <pc:docMk/>
            <pc:sldMk cId="1582944510" sldId="276"/>
            <ac:spMk id="2" creationId="{BA337AFA-68F5-CB1C-E168-C35F89F2402C}"/>
          </ac:spMkLst>
        </pc:spChg>
        <pc:spChg chg="del">
          <ac:chgData name="Louis Henderson" userId="cf3b0dec-cd42-4b8e-b4f6-7943b438188d" providerId="ADAL" clId="{A48E6551-E2CF-490E-9834-2E92F8B1BDB0}" dt="2024-04-21T20:08:20.690" v="4649" actId="478"/>
          <ac:spMkLst>
            <pc:docMk/>
            <pc:sldMk cId="1582944510" sldId="276"/>
            <ac:spMk id="3" creationId="{8920D437-5F41-7BD8-ED64-F0E2E04EB9B8}"/>
          </ac:spMkLst>
        </pc:spChg>
        <pc:spChg chg="add del mod">
          <ac:chgData name="Louis Henderson" userId="cf3b0dec-cd42-4b8e-b4f6-7943b438188d" providerId="ADAL" clId="{A48E6551-E2CF-490E-9834-2E92F8B1BDB0}" dt="2024-04-21T20:08:34.919" v="4651" actId="478"/>
          <ac:spMkLst>
            <pc:docMk/>
            <pc:sldMk cId="1582944510" sldId="276"/>
            <ac:spMk id="6" creationId="{74E57057-2448-F65A-1A2D-EE0D973C0C4E}"/>
          </ac:spMkLst>
        </pc:spChg>
        <pc:spChg chg="add del mod">
          <ac:chgData name="Louis Henderson" userId="cf3b0dec-cd42-4b8e-b4f6-7943b438188d" providerId="ADAL" clId="{A48E6551-E2CF-490E-9834-2E92F8B1BDB0}" dt="2024-04-21T20:09:52.354" v="4696" actId="478"/>
          <ac:spMkLst>
            <pc:docMk/>
            <pc:sldMk cId="1582944510" sldId="276"/>
            <ac:spMk id="7" creationId="{4FF89DE6-C894-0DD4-5B37-AEBC22338159}"/>
          </ac:spMkLst>
        </pc:spChg>
        <pc:picChg chg="add mod">
          <ac:chgData name="Louis Henderson" userId="cf3b0dec-cd42-4b8e-b4f6-7943b438188d" providerId="ADAL" clId="{A48E6551-E2CF-490E-9834-2E92F8B1BDB0}" dt="2024-04-21T20:10:35.092" v="4717" actId="1076"/>
          <ac:picMkLst>
            <pc:docMk/>
            <pc:sldMk cId="1582944510" sldId="276"/>
            <ac:picMk id="2050" creationId="{09DD5CAB-5FC0-452A-C200-1E9EE2BBD50E}"/>
          </ac:picMkLst>
        </pc:picChg>
        <pc:picChg chg="add mod">
          <ac:chgData name="Louis Henderson" userId="cf3b0dec-cd42-4b8e-b4f6-7943b438188d" providerId="ADAL" clId="{A48E6551-E2CF-490E-9834-2E92F8B1BDB0}" dt="2024-04-21T20:10:40.596" v="4718" actId="1076"/>
          <ac:picMkLst>
            <pc:docMk/>
            <pc:sldMk cId="1582944510" sldId="276"/>
            <ac:picMk id="2052" creationId="{2CC53EC4-3E37-771F-3602-D9D0D031A33B}"/>
          </ac:picMkLst>
        </pc:picChg>
      </pc:sldChg>
      <pc:sldChg chg="modSp add mod ord">
        <pc:chgData name="Louis Henderson" userId="cf3b0dec-cd42-4b8e-b4f6-7943b438188d" providerId="ADAL" clId="{A48E6551-E2CF-490E-9834-2E92F8B1BDB0}" dt="2024-04-21T20:35:12.992" v="5162" actId="207"/>
        <pc:sldMkLst>
          <pc:docMk/>
          <pc:sldMk cId="372394517" sldId="277"/>
        </pc:sldMkLst>
        <pc:spChg chg="mod">
          <ac:chgData name="Louis Henderson" userId="cf3b0dec-cd42-4b8e-b4f6-7943b438188d" providerId="ADAL" clId="{A48E6551-E2CF-490E-9834-2E92F8B1BDB0}" dt="2024-04-21T20:35:12.992" v="5162" actId="207"/>
          <ac:spMkLst>
            <pc:docMk/>
            <pc:sldMk cId="372394517" sldId="277"/>
            <ac:spMk id="3" creationId="{8920D437-5F41-7BD8-ED64-F0E2E04EB9B8}"/>
          </ac:spMkLst>
        </pc:spChg>
      </pc:sldChg>
      <pc:sldChg chg="add del">
        <pc:chgData name="Louis Henderson" userId="cf3b0dec-cd42-4b8e-b4f6-7943b438188d" providerId="ADAL" clId="{A48E6551-E2CF-490E-9834-2E92F8B1BDB0}" dt="2024-04-21T20:08:15.306" v="4648" actId="47"/>
        <pc:sldMkLst>
          <pc:docMk/>
          <pc:sldMk cId="1252752641" sldId="277"/>
        </pc:sldMkLst>
      </pc:sldChg>
      <pc:sldChg chg="modSp add mod">
        <pc:chgData name="Louis Henderson" userId="cf3b0dec-cd42-4b8e-b4f6-7943b438188d" providerId="ADAL" clId="{A48E6551-E2CF-490E-9834-2E92F8B1BDB0}" dt="2024-04-21T20:38:55.430" v="5414" actId="20577"/>
        <pc:sldMkLst>
          <pc:docMk/>
          <pc:sldMk cId="1268339013" sldId="278"/>
        </pc:sldMkLst>
        <pc:spChg chg="mod">
          <ac:chgData name="Louis Henderson" userId="cf3b0dec-cd42-4b8e-b4f6-7943b438188d" providerId="ADAL" clId="{A48E6551-E2CF-490E-9834-2E92F8B1BDB0}" dt="2024-04-21T20:38:55.430" v="5414" actId="20577"/>
          <ac:spMkLst>
            <pc:docMk/>
            <pc:sldMk cId="1268339013" sldId="278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A48E6551-E2CF-490E-9834-2E92F8B1BDB0}" dt="2024-04-21T20:41:33.470" v="5549"/>
        <pc:sldMkLst>
          <pc:docMk/>
          <pc:sldMk cId="3657150733" sldId="279"/>
        </pc:sldMkLst>
        <pc:spChg chg="mod">
          <ac:chgData name="Louis Henderson" userId="cf3b0dec-cd42-4b8e-b4f6-7943b438188d" providerId="ADAL" clId="{A48E6551-E2CF-490E-9834-2E92F8B1BDB0}" dt="2024-04-21T20:41:33.470" v="5549"/>
          <ac:spMkLst>
            <pc:docMk/>
            <pc:sldMk cId="3657150733" sldId="279"/>
            <ac:spMk id="3" creationId="{8920D437-5F41-7BD8-ED64-F0E2E04EB9B8}"/>
          </ac:spMkLst>
        </pc:spChg>
      </pc:sldChg>
      <pc:sldChg chg="modSp add mod modAnim">
        <pc:chgData name="Louis Henderson" userId="cf3b0dec-cd42-4b8e-b4f6-7943b438188d" providerId="ADAL" clId="{A48E6551-E2CF-490E-9834-2E92F8B1BDB0}" dt="2024-04-21T21:28:08.669" v="7125"/>
        <pc:sldMkLst>
          <pc:docMk/>
          <pc:sldMk cId="359430720" sldId="280"/>
        </pc:sldMkLst>
        <pc:spChg chg="mod">
          <ac:chgData name="Louis Henderson" userId="cf3b0dec-cd42-4b8e-b4f6-7943b438188d" providerId="ADAL" clId="{A48E6551-E2CF-490E-9834-2E92F8B1BDB0}" dt="2024-04-21T21:07:34.789" v="6905"/>
          <ac:spMkLst>
            <pc:docMk/>
            <pc:sldMk cId="359430720" sldId="280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A48E6551-E2CF-490E-9834-2E92F8B1BDB0}" dt="2024-04-21T21:07:53.652" v="6914" actId="5793"/>
        <pc:sldMkLst>
          <pc:docMk/>
          <pc:sldMk cId="1344074150" sldId="281"/>
        </pc:sldMkLst>
        <pc:spChg chg="mod">
          <ac:chgData name="Louis Henderson" userId="cf3b0dec-cd42-4b8e-b4f6-7943b438188d" providerId="ADAL" clId="{A48E6551-E2CF-490E-9834-2E92F8B1BDB0}" dt="2024-04-21T20:56:41.357" v="6395" actId="20577"/>
          <ac:spMkLst>
            <pc:docMk/>
            <pc:sldMk cId="1344074150" sldId="281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1T21:07:53.652" v="6914" actId="5793"/>
          <ac:spMkLst>
            <pc:docMk/>
            <pc:sldMk cId="1344074150" sldId="281"/>
            <ac:spMk id="3" creationId="{8920D437-5F41-7BD8-ED64-F0E2E04EB9B8}"/>
          </ac:spMkLst>
        </pc:spChg>
      </pc:sldChg>
      <pc:sldChg chg="modSp add del mod">
        <pc:chgData name="Louis Henderson" userId="cf3b0dec-cd42-4b8e-b4f6-7943b438188d" providerId="ADAL" clId="{A48E6551-E2CF-490E-9834-2E92F8B1BDB0}" dt="2024-04-21T20:51:55.102" v="5968"/>
        <pc:sldMkLst>
          <pc:docMk/>
          <pc:sldMk cId="1423470715" sldId="281"/>
        </pc:sldMkLst>
        <pc:spChg chg="mod">
          <ac:chgData name="Louis Henderson" userId="cf3b0dec-cd42-4b8e-b4f6-7943b438188d" providerId="ADAL" clId="{A48E6551-E2CF-490E-9834-2E92F8B1BDB0}" dt="2024-04-21T20:51:54.638" v="5967" actId="20577"/>
          <ac:spMkLst>
            <pc:docMk/>
            <pc:sldMk cId="1423470715" sldId="281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1T20:51:53.411" v="5966" actId="20577"/>
          <ac:spMkLst>
            <pc:docMk/>
            <pc:sldMk cId="1423470715" sldId="281"/>
            <ac:spMk id="3" creationId="{8920D437-5F41-7BD8-ED64-F0E2E04EB9B8}"/>
          </ac:spMkLst>
        </pc:spChg>
      </pc:sldChg>
      <pc:sldChg chg="modSp add mod ord modAnim">
        <pc:chgData name="Louis Henderson" userId="cf3b0dec-cd42-4b8e-b4f6-7943b438188d" providerId="ADAL" clId="{A48E6551-E2CF-490E-9834-2E92F8B1BDB0}" dt="2024-04-22T10:54:08.385" v="8926" actId="20577"/>
        <pc:sldMkLst>
          <pc:docMk/>
          <pc:sldMk cId="3447554329" sldId="282"/>
        </pc:sldMkLst>
        <pc:spChg chg="mod">
          <ac:chgData name="Louis Henderson" userId="cf3b0dec-cd42-4b8e-b4f6-7943b438188d" providerId="ADAL" clId="{A48E6551-E2CF-490E-9834-2E92F8B1BDB0}" dt="2024-04-21T21:08:06.805" v="6938" actId="20577"/>
          <ac:spMkLst>
            <pc:docMk/>
            <pc:sldMk cId="3447554329" sldId="282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2T10:54:08.385" v="8926" actId="20577"/>
          <ac:spMkLst>
            <pc:docMk/>
            <pc:sldMk cId="3447554329" sldId="282"/>
            <ac:spMk id="3" creationId="{8920D437-5F41-7BD8-ED64-F0E2E04EB9B8}"/>
          </ac:spMkLst>
        </pc:spChg>
      </pc:sldChg>
      <pc:sldChg chg="modSp add mod ord modAnim">
        <pc:chgData name="Louis Henderson" userId="cf3b0dec-cd42-4b8e-b4f6-7943b438188d" providerId="ADAL" clId="{A48E6551-E2CF-490E-9834-2E92F8B1BDB0}" dt="2024-04-21T21:44:22.210" v="7519" actId="20577"/>
        <pc:sldMkLst>
          <pc:docMk/>
          <pc:sldMk cId="4231009627" sldId="283"/>
        </pc:sldMkLst>
        <pc:spChg chg="mod">
          <ac:chgData name="Louis Henderson" userId="cf3b0dec-cd42-4b8e-b4f6-7943b438188d" providerId="ADAL" clId="{A48E6551-E2CF-490E-9834-2E92F8B1BDB0}" dt="2024-04-21T21:40:52.487" v="7174" actId="20577"/>
          <ac:spMkLst>
            <pc:docMk/>
            <pc:sldMk cId="4231009627" sldId="283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1T21:44:22.210" v="7519" actId="20577"/>
          <ac:spMkLst>
            <pc:docMk/>
            <pc:sldMk cId="4231009627" sldId="283"/>
            <ac:spMk id="3" creationId="{8920D437-5F41-7BD8-ED64-F0E2E04EB9B8}"/>
          </ac:spMkLst>
        </pc:spChg>
      </pc:sldChg>
      <pc:sldChg chg="modSp add mod ord modAnim">
        <pc:chgData name="Louis Henderson" userId="cf3b0dec-cd42-4b8e-b4f6-7943b438188d" providerId="ADAL" clId="{A48E6551-E2CF-490E-9834-2E92F8B1BDB0}" dt="2024-04-22T10:23:43.229" v="8648"/>
        <pc:sldMkLst>
          <pc:docMk/>
          <pc:sldMk cId="1424012058" sldId="284"/>
        </pc:sldMkLst>
        <pc:spChg chg="mod">
          <ac:chgData name="Louis Henderson" userId="cf3b0dec-cd42-4b8e-b4f6-7943b438188d" providerId="ADAL" clId="{A48E6551-E2CF-490E-9834-2E92F8B1BDB0}" dt="2024-04-21T21:46:38.199" v="7565" actId="20577"/>
          <ac:spMkLst>
            <pc:docMk/>
            <pc:sldMk cId="1424012058" sldId="284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2T10:22:32.604" v="8645" actId="20577"/>
          <ac:spMkLst>
            <pc:docMk/>
            <pc:sldMk cId="1424012058" sldId="284"/>
            <ac:spMk id="3" creationId="{8920D437-5F41-7BD8-ED64-F0E2E04EB9B8}"/>
          </ac:spMkLst>
        </pc:spChg>
      </pc:sldChg>
      <pc:sldChg chg="addSp modSp add mod">
        <pc:chgData name="Louis Henderson" userId="cf3b0dec-cd42-4b8e-b4f6-7943b438188d" providerId="ADAL" clId="{A48E6551-E2CF-490E-9834-2E92F8B1BDB0}" dt="2024-04-22T09:49:01.953" v="7945" actId="404"/>
        <pc:sldMkLst>
          <pc:docMk/>
          <pc:sldMk cId="1382750827" sldId="285"/>
        </pc:sldMkLst>
        <pc:spChg chg="mod">
          <ac:chgData name="Louis Henderson" userId="cf3b0dec-cd42-4b8e-b4f6-7943b438188d" providerId="ADAL" clId="{A48E6551-E2CF-490E-9834-2E92F8B1BDB0}" dt="2024-04-22T09:47:46.597" v="7897" actId="20577"/>
          <ac:spMkLst>
            <pc:docMk/>
            <pc:sldMk cId="1382750827" sldId="285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2T09:49:01.953" v="7945" actId="404"/>
          <ac:spMkLst>
            <pc:docMk/>
            <pc:sldMk cId="1382750827" sldId="285"/>
            <ac:spMk id="3" creationId="{8920D437-5F41-7BD8-ED64-F0E2E04EB9B8}"/>
          </ac:spMkLst>
        </pc:spChg>
        <pc:picChg chg="add mod modCrop">
          <ac:chgData name="Louis Henderson" userId="cf3b0dec-cd42-4b8e-b4f6-7943b438188d" providerId="ADAL" clId="{A48E6551-E2CF-490E-9834-2E92F8B1BDB0}" dt="2024-04-22T09:48:43.337" v="7927" actId="1038"/>
          <ac:picMkLst>
            <pc:docMk/>
            <pc:sldMk cId="1382750827" sldId="285"/>
            <ac:picMk id="6" creationId="{5E2E3A64-5C69-732B-ABBD-D7AB441A662C}"/>
          </ac:picMkLst>
        </pc:picChg>
        <pc:picChg chg="add mod">
          <ac:chgData name="Louis Henderson" userId="cf3b0dec-cd42-4b8e-b4f6-7943b438188d" providerId="ADAL" clId="{A48E6551-E2CF-490E-9834-2E92F8B1BDB0}" dt="2024-04-22T09:48:43.337" v="7927" actId="1038"/>
          <ac:picMkLst>
            <pc:docMk/>
            <pc:sldMk cId="1382750827" sldId="285"/>
            <ac:picMk id="8" creationId="{9A6BE682-E098-1F32-EB76-4200D739F1EC}"/>
          </ac:picMkLst>
        </pc:picChg>
      </pc:sldChg>
      <pc:sldChg chg="modSp add del mod">
        <pc:chgData name="Louis Henderson" userId="cf3b0dec-cd42-4b8e-b4f6-7943b438188d" providerId="ADAL" clId="{A48E6551-E2CF-490E-9834-2E92F8B1BDB0}" dt="2024-04-22T10:47:26.020" v="8899" actId="47"/>
        <pc:sldMkLst>
          <pc:docMk/>
          <pc:sldMk cId="2479025483" sldId="286"/>
        </pc:sldMkLst>
        <pc:spChg chg="mod">
          <ac:chgData name="Louis Henderson" userId="cf3b0dec-cd42-4b8e-b4f6-7943b438188d" providerId="ADAL" clId="{A48E6551-E2CF-490E-9834-2E92F8B1BDB0}" dt="2024-04-22T10:25:32.903" v="8650"/>
          <ac:spMkLst>
            <pc:docMk/>
            <pc:sldMk cId="2479025483" sldId="286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2T10:26:00.362" v="8716" actId="20577"/>
          <ac:spMkLst>
            <pc:docMk/>
            <pc:sldMk cId="2479025483" sldId="286"/>
            <ac:spMk id="3" creationId="{8920D437-5F41-7BD8-ED64-F0E2E04EB9B8}"/>
          </ac:spMkLst>
        </pc:spChg>
      </pc:sldChg>
      <pc:sldChg chg="addSp modSp add mod ord">
        <pc:chgData name="Louis Henderson" userId="cf3b0dec-cd42-4b8e-b4f6-7943b438188d" providerId="ADAL" clId="{A48E6551-E2CF-490E-9834-2E92F8B1BDB0}" dt="2024-04-22T10:45:44.858" v="8773"/>
        <pc:sldMkLst>
          <pc:docMk/>
          <pc:sldMk cId="1646132655" sldId="287"/>
        </pc:sldMkLst>
        <pc:spChg chg="mod">
          <ac:chgData name="Louis Henderson" userId="cf3b0dec-cd42-4b8e-b4f6-7943b438188d" providerId="ADAL" clId="{A48E6551-E2CF-490E-9834-2E92F8B1BDB0}" dt="2024-04-22T09:38:33.990" v="7896" actId="404"/>
          <ac:spMkLst>
            <pc:docMk/>
            <pc:sldMk cId="1646132655" sldId="287"/>
            <ac:spMk id="3" creationId="{8920D437-5F41-7BD8-ED64-F0E2E04EB9B8}"/>
          </ac:spMkLst>
        </pc:spChg>
        <pc:picChg chg="add mod">
          <ac:chgData name="Louis Henderson" userId="cf3b0dec-cd42-4b8e-b4f6-7943b438188d" providerId="ADAL" clId="{A48E6551-E2CF-490E-9834-2E92F8B1BDB0}" dt="2024-04-22T09:37:29.667" v="7822" actId="1076"/>
          <ac:picMkLst>
            <pc:docMk/>
            <pc:sldMk cId="1646132655" sldId="287"/>
            <ac:picMk id="6" creationId="{378D4B1A-FBC8-EAFB-E7F4-9FBA0160918B}"/>
          </ac:picMkLst>
        </pc:picChg>
      </pc:sldChg>
      <pc:sldChg chg="modSp add mod">
        <pc:chgData name="Louis Henderson" userId="cf3b0dec-cd42-4b8e-b4f6-7943b438188d" providerId="ADAL" clId="{A48E6551-E2CF-490E-9834-2E92F8B1BDB0}" dt="2024-04-22T10:59:22.645" v="9165" actId="20577"/>
        <pc:sldMkLst>
          <pc:docMk/>
          <pc:sldMk cId="1085828396" sldId="288"/>
        </pc:sldMkLst>
        <pc:spChg chg="mod">
          <ac:chgData name="Louis Henderson" userId="cf3b0dec-cd42-4b8e-b4f6-7943b438188d" providerId="ADAL" clId="{A48E6551-E2CF-490E-9834-2E92F8B1BDB0}" dt="2024-04-22T10:59:22.645" v="9165" actId="20577"/>
          <ac:spMkLst>
            <pc:docMk/>
            <pc:sldMk cId="1085828396" sldId="288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A48E6551-E2CF-490E-9834-2E92F8B1BDB0}" dt="2024-04-22T11:02:08.184" v="9193" actId="20577"/>
        <pc:sldMkLst>
          <pc:docMk/>
          <pc:sldMk cId="3216143857" sldId="289"/>
        </pc:sldMkLst>
        <pc:spChg chg="mod">
          <ac:chgData name="Louis Henderson" userId="cf3b0dec-cd42-4b8e-b4f6-7943b438188d" providerId="ADAL" clId="{A48E6551-E2CF-490E-9834-2E92F8B1BDB0}" dt="2024-04-22T11:02:08.184" v="9193" actId="20577"/>
          <ac:spMkLst>
            <pc:docMk/>
            <pc:sldMk cId="3216143857" sldId="289"/>
            <ac:spMk id="3" creationId="{8920D437-5F41-7BD8-ED64-F0E2E04EB9B8}"/>
          </ac:spMkLst>
        </pc:spChg>
      </pc:sldChg>
      <pc:sldChg chg="modSp add mod ord modAnim">
        <pc:chgData name="Louis Henderson" userId="cf3b0dec-cd42-4b8e-b4f6-7943b438188d" providerId="ADAL" clId="{A48E6551-E2CF-490E-9834-2E92F8B1BDB0}" dt="2024-04-22T10:47:14.149" v="8898" actId="20577"/>
        <pc:sldMkLst>
          <pc:docMk/>
          <pc:sldMk cId="154433815" sldId="290"/>
        </pc:sldMkLst>
        <pc:spChg chg="mod">
          <ac:chgData name="Louis Henderson" userId="cf3b0dec-cd42-4b8e-b4f6-7943b438188d" providerId="ADAL" clId="{A48E6551-E2CF-490E-9834-2E92F8B1BDB0}" dt="2024-04-22T10:47:14.149" v="8898" actId="20577"/>
          <ac:spMkLst>
            <pc:docMk/>
            <pc:sldMk cId="154433815" sldId="290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A48E6551-E2CF-490E-9834-2E92F8B1BDB0}" dt="2024-04-22T11:35:06.903" v="9334" actId="20577"/>
        <pc:sldMkLst>
          <pc:docMk/>
          <pc:sldMk cId="3813621033" sldId="291"/>
        </pc:sldMkLst>
        <pc:spChg chg="mod">
          <ac:chgData name="Louis Henderson" userId="cf3b0dec-cd42-4b8e-b4f6-7943b438188d" providerId="ADAL" clId="{A48E6551-E2CF-490E-9834-2E92F8B1BDB0}" dt="2024-04-22T11:30:50.921" v="9235" actId="20577"/>
          <ac:spMkLst>
            <pc:docMk/>
            <pc:sldMk cId="3813621033" sldId="291"/>
            <ac:spMk id="2" creationId="{BA337AFA-68F5-CB1C-E168-C35F89F2402C}"/>
          </ac:spMkLst>
        </pc:spChg>
        <pc:spChg chg="mod">
          <ac:chgData name="Louis Henderson" userId="cf3b0dec-cd42-4b8e-b4f6-7943b438188d" providerId="ADAL" clId="{A48E6551-E2CF-490E-9834-2E92F8B1BDB0}" dt="2024-04-22T11:35:06.903" v="9334" actId="20577"/>
          <ac:spMkLst>
            <pc:docMk/>
            <pc:sldMk cId="3813621033" sldId="291"/>
            <ac:spMk id="3" creationId="{8920D437-5F41-7BD8-ED64-F0E2E04EB9B8}"/>
          </ac:spMkLst>
        </pc:spChg>
      </pc:sldChg>
      <pc:sldChg chg="new del">
        <pc:chgData name="Louis Henderson" userId="cf3b0dec-cd42-4b8e-b4f6-7943b438188d" providerId="ADAL" clId="{A48E6551-E2CF-490E-9834-2E92F8B1BDB0}" dt="2024-04-22T11:53:15.571" v="9336" actId="47"/>
        <pc:sldMkLst>
          <pc:docMk/>
          <pc:sldMk cId="3308368960" sldId="292"/>
        </pc:sldMkLst>
      </pc:sldChg>
      <pc:sldChg chg="add">
        <pc:chgData name="Louis Henderson" userId="cf3b0dec-cd42-4b8e-b4f6-7943b438188d" providerId="ADAL" clId="{A48E6551-E2CF-490E-9834-2E92F8B1BDB0}" dt="2024-04-22T11:53:17.095" v="9337"/>
        <pc:sldMkLst>
          <pc:docMk/>
          <pc:sldMk cId="3553045986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2181-5277-FBFF-1FBA-61B7F6D5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3D23F-EEA1-E5EF-B08A-0C30E164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30FA-E73B-5AC2-3346-927BD6B7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9B5F-D4AC-508A-82A0-594BD22C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73B5-E827-2545-0A11-0A125AD4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AED6-F258-5089-794F-8248D6F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60EA-8CF8-BBAA-8E56-C355329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04BF-070C-95B9-C0EF-D7D906AD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4840-769A-03EB-AFE6-D85EB85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F109-4961-C825-665A-9B814C7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6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FECEB-0BD9-F242-2EFD-CF7ED9641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3B58-811E-D202-5162-6425D5BF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AE6D-E44B-313E-BADD-5FDBB123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C43-89AA-A47E-A20F-6FC96CC9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66D1-DB68-4AE8-9A7F-57ED8BFE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75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6242-96B9-64A8-EE7F-010C409F9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F5D7F-050B-5CA4-507C-B9776CDFE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21EF9-EA70-5024-46D0-51A6857C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FD49-BF73-486F-B6FF-BE654AD03C3C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4D25-6E32-B1A6-44D4-B62AAABE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30BE-9E3C-DBEE-CB0A-81DD1E8D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59E1-8E19-48B5-A586-0B5943312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56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47F4-500A-50C5-12E4-1EF2CFDF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BA0C-EC6A-166E-CF68-3E2837EF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F6AA9-EB5C-AC22-92D4-5F22C1CA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FD49-BF73-486F-B6FF-BE654AD03C3C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D1A0-F679-71B3-A361-40FA2812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D7DF-4097-304D-09C8-0E730FBD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59E1-8E19-48B5-A586-0B5943312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08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ECD6-56F0-0BED-6651-B8B682E6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AE9E-0B45-0B8D-A0C8-DA6C67838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CDF30-F6E3-00D5-C4F0-E2360315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FD49-BF73-486F-B6FF-BE654AD03C3C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F2A48-E26B-C680-FBEC-FD5C53AE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617C6-4A26-5B46-2CA3-E5B1047A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59E1-8E19-48B5-A586-0B5943312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273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1DAA-99E2-9875-99AA-0AAA7E5C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52E0-6B51-4598-04A4-FBA15143A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E601C-ADF3-6E45-5386-DD8D83AC1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9CD0F-4AB3-ED1A-F49B-4BD8EFEB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FD49-BF73-486F-B6FF-BE654AD03C3C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0C8E9-F629-E27A-9CF0-ED62D7C5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71C3-93E6-82FF-7A72-00A8AE37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59E1-8E19-48B5-A586-0B5943312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03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B2F8-3D84-A3A5-9D6C-BEC14EF4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853F-08D6-EBD2-FBAB-F35CDE21B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08E8-21CB-BA4B-9A4D-92A7CC64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BE37-8C2C-CC2A-6F09-0B1D1BB16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0A1E5-CB54-9B44-6BEF-07493DA99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5B127-8819-E2F3-B3E8-079D8455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FD49-BF73-486F-B6FF-BE654AD03C3C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DFC8-F28C-C363-5178-421797BA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23010-126B-0978-18BD-6B8427D9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59E1-8E19-48B5-A586-0B5943312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606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3987-B943-E01D-17F2-5A92888F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1C49B-4DEC-4E96-7265-A12E07F6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FD49-BF73-486F-B6FF-BE654AD03C3C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DCBBD-E2F6-2B2F-3732-77A8C7DD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F9F1D-EAE9-23AC-9D6C-677E2DBF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59E1-8E19-48B5-A586-0B5943312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25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9CB49-2FD9-8F99-1766-E7E19DB8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FD49-BF73-486F-B6FF-BE654AD03C3C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933F4-C9AC-16DF-DB0A-729B5525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BF2DE-1AD6-CB11-13E5-F6B6CFBE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59E1-8E19-48B5-A586-0B5943312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76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94CE-05C2-9D54-C368-FE4FE4AC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AD76-7699-CF7D-D563-AD3870DB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D1BCB-61DF-3753-BC20-6D460A26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91D8-91EC-7A7E-7F47-2B74095A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FD49-BF73-486F-B6FF-BE654AD03C3C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28EBB-4227-251D-4EED-DADC2EFB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63E50-D00F-4808-4988-C7C4CAD4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59E1-8E19-48B5-A586-0B5943312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53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2A06-7478-2A35-344C-D659A2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240F-FB12-1B4B-B2B7-7160CF28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C890-C7AA-3567-5DA8-FC2FD9D7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84-1564-7DDA-F6A3-7DAF7C2B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2689-99DD-D16C-2217-8269626C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929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EA52-1301-0BCD-86F0-B97B527B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C86B6-0BDD-195B-E342-552E07164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CBBAA-A796-380A-EA75-BAD75A01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D2810-B55F-E1F5-F2CD-CB0350C2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FD49-BF73-486F-B6FF-BE654AD03C3C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8405E-CCCB-FA70-59A9-FD0B661E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E3D11-617C-2526-C5AD-F08FB0E5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59E1-8E19-48B5-A586-0B5943312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153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6E77-A82E-3D94-75E0-D3E571B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C0952-D49A-2F68-0E99-0142CC022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1344-C5CE-7560-4728-C92778A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FD49-BF73-486F-B6FF-BE654AD03C3C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C127E-226E-25F4-E44F-7E0665CF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D202-E214-81F1-1744-F4EAA178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59E1-8E19-48B5-A586-0B5943312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678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C5C34-517C-E578-4555-EDD2F23B7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6084E-3352-B38F-03A8-2406604D0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CC6D6-E749-018C-F0B7-2AF81DBC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FD49-BF73-486F-B6FF-BE654AD03C3C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D0EE-BF05-09FC-0EFE-D447EA93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9162-71D8-528D-15C6-791052A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59E1-8E19-48B5-A586-0B5943312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95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C5F-4212-1EA6-3FD9-24799792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18AD-3C44-6CD8-FD61-BC4F8799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6FD9-FE1A-35EB-FD43-AB6FA092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E34C-D8ED-749D-2033-BFB79914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CBD6-1BA8-A5FA-2068-9A4E25BB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0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C909-C621-F8A4-47B4-0CAA8891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7140-0555-33EE-8E85-C459A8734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91DE-4763-3A7A-0164-9F9D5D8C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D300-28C0-BA83-1249-1E0BF9B8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1423-1C5E-C0B1-DEAD-DD1D0A5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9898-FA44-081F-4B9A-34B86321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69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0966-6E89-28ED-2072-6694F5EC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8551-1A1E-4C19-A802-88F43B2B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F459-5020-3E55-E421-E1685B711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CE532-B775-01B9-FA9C-0E34B58F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2C1E5-F84C-BE93-0DA7-C9DAD7E68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A5FF9-7D16-722B-01F3-EC3B9DD5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CECD9-7995-417D-B49F-C34A235D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AE55A-253B-4A3B-B5C3-3F8EC33F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4100-8975-8A8A-CB4C-21109325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4B12-0671-F1DD-6BE9-B15E9CDB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AF66F-DB91-1A9E-DBC6-522C1BC3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60FF-23D7-FC74-CAB9-CD92672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40763-7B86-6E9F-FDAB-69930A1E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9BAB-BF92-FBA6-030A-5998A037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59EA-AE51-88A0-0232-A9A0C2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2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7F8E-9CED-99B7-5BE0-109E68C1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DA67-2223-C6FE-094F-7CB94A70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843BC-5BA9-6ED9-3B16-17574915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98A3-AF4A-D187-AA47-C0AAA0E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E9064-3121-2C5C-2D4B-1F8D4BF4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9458-BAC1-7E83-FF8B-CD0A7E5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8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F758-4821-9CB8-E7A3-486037DC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CC97A-AFBA-E69D-588A-84836EC57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5D447-3968-5743-D6BC-3DBE634D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D58D-D458-B9D3-AEED-2E2ECE7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7D81-4BAC-09A1-2165-CCA05638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88DC-886D-C47D-A440-793AFB2F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4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2E4A2-BA6D-AB82-3ED5-CCC99D7F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647B-8A76-0BD6-C2CB-D45BCB75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D79C-EAB9-0CA1-F54A-0C40C65A8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8B69-9C05-4E1A-8645-F195DB94B2C6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A883-6E26-214D-2E84-C1B207337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0612-2E9E-EEFA-2F3D-C1A236CA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F263B-C26B-CDBE-0A0F-012FA607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ED93F-D50B-0186-B17E-C485536F7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0E38F-C47B-DBD6-2DD9-9CF4E8E7C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3FD49-BF73-486F-B6FF-BE654AD03C3C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9593-8769-0FC5-0334-09A505FAA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C765-193D-AA9C-E575-0F247148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959E1-8E19-48B5-A586-0B5943312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20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desmos.com/calculator/5b5mwk2alz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desmos.com/calculator/khd00zrn0i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desmos.com/calculator/0ko78rzxrv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pportunityatlas.org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esmos.com/calculator/pzasah3pbo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desmos.com/calculator/bzw9ydojfr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E37A-C2A0-C89E-14A6-12B8CC874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Climbing ahead, falling behind: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social mobility across time and space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A2A68-FC1A-942A-46B1-BAADDDC4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342"/>
            <a:ext cx="9144000" cy="1655762"/>
          </a:xfrm>
        </p:spPr>
        <p:txBody>
          <a:bodyPr/>
          <a:lstStyle/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Week 2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April 22, 2024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Dr. Louis Henderson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C2424D6-255C-67E8-18B8-7711EF10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Endowed traits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Lambda is heritability coefficient, between 0 and 1, similar to linear model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Becker: children’s endowments “...are determined by the </a:t>
                </a:r>
                <a:r>
                  <a:rPr lang="en-DE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reputation</a:t>
                </a: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‘connections’ of their families, the contribution to the ability, race, and other characteristics of children from the </a:t>
                </a:r>
                <a:r>
                  <a:rPr lang="en-DE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genetic</a:t>
                </a: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constitutions of their families, and the learning, skills, goals, and other ‘family commodities’ acquired through belonging to a particularly </a:t>
                </a:r>
                <a:r>
                  <a:rPr lang="en-DE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family culture</a:t>
                </a: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  <a:endParaRPr lang="en-DE" sz="3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449" b="-2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18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Earnings of child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𝑝h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link</a:t>
                </a: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D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is unskilled (log) earnings, and </a:t>
                </a:r>
                <a14:m>
                  <m:oMath xmlns:m="http://schemas.openxmlformats.org/officeDocument/2006/math">
                    <m:r>
                      <a:rPr lang="en-D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is rate of return on human capital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Greater inequality characterised by higher </a:t>
                </a:r>
                <a14:m>
                  <m:oMath xmlns:m="http://schemas.openxmlformats.org/officeDocument/2006/math">
                    <m:r>
                      <a:rPr lang="en-D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(i.e. higher skill premium)</a:t>
                </a:r>
              </a:p>
              <a:p>
                <a:endParaRPr lang="en-DE" sz="3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r="-6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10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fName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(1−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𝜏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Solve using Cobb-Douglas utility</a:t>
                </a:r>
              </a:p>
              <a:p>
                <a:pPr marL="0" indent="0">
                  <a:buNone/>
                </a:pPr>
                <a:endParaRPr lang="en-DE" sz="3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32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𝑈</m:t>
                      </m:r>
                      <m:d>
                        <m:dPr>
                          <m:ctrlPr>
                            <a:rPr lang="en-DE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DE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DE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DE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DE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br>
                  <a:rPr lang="en-DE" sz="32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</a:br>
                <a:endParaRPr lang="en-DE" sz="3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DE" sz="32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D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is “parental altruism”</a:t>
                </a:r>
              </a:p>
              <a:p>
                <a:pPr marL="0" indent="0">
                  <a:buNone/>
                </a:pPr>
                <a:endParaRPr lang="en-DE" sz="3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26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8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  <m:sup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num>
                        <m:den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1+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num>
                        <m:den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(1+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Increasing in parental income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DE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), parental altruism </a:t>
                </a:r>
                <a14:m>
                  <m:oMath xmlns:m="http://schemas.openxmlformats.org/officeDocument/2006/math">
                    <m:r>
                      <a:rPr lang="en-DE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DE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), and</a:t>
                </a:r>
                <a:r>
                  <a:rPr lang="en-DE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earnings return on human capital (</a:t>
                </a:r>
                <a14:m>
                  <m:oMath xmlns:m="http://schemas.openxmlformats.org/officeDocument/2006/math">
                    <m:r>
                      <a:rPr lang="en-DE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DE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DE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Government investment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DE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) crowds out private investment</a:t>
                </a:r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22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55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Deriving intergenerational mobility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endParaRPr lang="en-DE" sz="32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DE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DE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DE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DE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DE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func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br>
                  <a:rPr lang="en-DE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DE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Substitute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</m:sub>
                      <m:sup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DE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  <a:blipFill>
                <a:blip r:embed="rId2"/>
                <a:stretch>
                  <a:fillRect l="-1449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Deriving intergenerational mobility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</m:e>
                          </m:acc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func>
                            <m:func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DE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𝛼𝜃</m:t>
                                      </m:r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𝜏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func>
                            <m:func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DE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DE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DE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DE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DE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DE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DE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DE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(1−</m:t>
                                      </m:r>
                                      <m:r>
                                        <a:rPr lang="en-DE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𝜏</m:t>
                                      </m:r>
                                      <m:r>
                                        <a:rPr lang="en-DE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DE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DE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DE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4100" dirty="0">
                    <a:latin typeface="Arial" panose="020B0604020202020204" pitchFamily="34" charset="0"/>
                    <a:cs typeface="Arial" panose="020B0604020202020204" pitchFamily="34" charset="0"/>
                  </a:rPr>
                  <a:t>Approximation assumes the ratio of government investment to after-tax income is small (</a:t>
                </a:r>
                <a:r>
                  <a:rPr lang="en-DE" sz="4100" dirty="0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link</a:t>
                </a:r>
                <a:r>
                  <a:rPr lang="en-DE" sz="41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08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Introducing progressive education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</m:e>
                          </m:acc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func>
                            <m:func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DE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𝛼𝜃</m:t>
                                      </m:r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𝜏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DE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func>
                            <m:func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DE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DE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DE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DE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DE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DE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DE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DE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(1−</m:t>
                                      </m:r>
                                      <m:r>
                                        <a:rPr lang="en-DE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𝜏</m:t>
                                      </m:r>
                                      <m:r>
                                        <a:rPr lang="en-DE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DE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DE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DE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Solon introduces progressive government investment (</a:t>
                </a: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link</a:t>
                </a: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DE" sz="32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DE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DE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</m:sub>
                          </m:sSub>
                        </m:num>
                        <m:den>
                          <m:r>
                            <a:rPr lang="en-DE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(1−</m:t>
                          </m:r>
                          <m:r>
                            <a:rPr lang="en-DE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𝜏</m:t>
                          </m:r>
                          <m:r>
                            <a:rPr lang="en-DE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DE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̃"/>
                          <m:ctrlPr>
                            <a:rPr lang="en-DE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D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acc>
                      <m:r>
                        <a:rPr lang="en-DE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𝜑</m:t>
                      </m:r>
                      <m:r>
                        <a:rPr lang="en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func>
                        <m:funcPr>
                          <m:ctrlPr>
                            <a:rPr lang="en-D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D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higher </a:t>
                </a:r>
                <a14:m>
                  <m:oMath xmlns:m="http://schemas.openxmlformats.org/officeDocument/2006/math">
                    <m:r>
                      <a:rPr lang="en-D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indicates more progressive education subsidies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Substitute back into equation and rearrange</a:t>
                </a:r>
              </a:p>
              <a:p>
                <a:pPr marL="0" indent="0">
                  <a:buNone/>
                </a:pPr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0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Deriving intergenerational mobility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</m:e>
                          </m:acc>
                          <m:sSup>
                            <m:sSup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DE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DE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1−</m:t>
                                  </m:r>
                                  <m:r>
                                    <a:rPr lang="en-DE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𝛾</m:t>
                                  </m:r>
                                </m:e>
                              </m:d>
                              <m:r>
                                <a:rPr lang="en-DE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DE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  <m:func>
                            <m:func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DE" sz="32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𝑝𝑒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Look familiar?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3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DE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Implies intergenerational income elasticity increasing in efficiency of </a:t>
                </a:r>
                <a:r>
                  <a:rPr lang="en-DE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h.c.</a:t>
                </a: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investment </a:t>
                </a:r>
                <a:r>
                  <a:rPr lang="en-DE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DE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skill premium (</a:t>
                </a:r>
                <a14:m>
                  <m:oMath xmlns:m="http://schemas.openxmlformats.org/officeDocument/2006/math">
                    <m:r>
                      <a:rPr lang="en-DE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DE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and decreasing in progressiveness of education (</a:t>
                </a:r>
                <a14:m>
                  <m:oMath xmlns:m="http://schemas.openxmlformats.org/officeDocument/2006/math">
                    <m:r>
                      <a:rPr lang="en-DE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DE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  <a:blipFill>
                <a:blip r:embed="rId2"/>
                <a:stretch>
                  <a:fillRect l="-1333" r="-6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9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Deriving intergenerational mobility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</m:e>
                          </m:acc>
                          <m:sSup>
                            <m:sSup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D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DE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1−</m:t>
                                  </m:r>
                                  <m:r>
                                    <a:rPr lang="en-DE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𝛾</m:t>
                                  </m:r>
                                </m:e>
                              </m:d>
                              <m:r>
                                <a:rPr lang="en-D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D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  <m:func>
                            <m:funcPr>
                              <m:ctrlPr>
                                <a:rPr lang="en-D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DE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DE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D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DE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𝑝𝑒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3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DE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DE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Error term related to parent’s endowments and therefore not random, </a:t>
                </a:r>
                <a:r>
                  <a:rPr lang="en-DE" sz="3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serially correlated</a:t>
                </a:r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339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Deriving intergenerational mobility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Solon (2004) corrects for this</a:t>
                </a: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e>
                          </m:d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num>
                        <m:den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DE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DE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en-DE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e>
                          </m:d>
                          <m:r>
                            <a:rPr lang="en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DE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Same conclusion as before, except now also increasing in heritability of endowments (</a:t>
                </a:r>
                <a14:m>
                  <m:oMath xmlns:m="http://schemas.openxmlformats.org/officeDocument/2006/math">
                    <m:r>
                      <a:rPr lang="en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) too</a:t>
                </a:r>
              </a:p>
              <a:p>
                <a:pPr marL="0" indent="0">
                  <a:buNone/>
                </a:pPr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  <a:blipFill>
                <a:blip r:embed="rId2"/>
                <a:stretch>
                  <a:fillRect l="-1333" t="-2941" r="-15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New email!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louis.henderson@wiso.uni-tuebingen.de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8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Deriving intergenerational mobility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27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Utility maximisation approach predicts social mobility will be lower (ceteris paribus) if:</a:t>
            </a:r>
          </a:p>
          <a:p>
            <a:pPr lvl="1"/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skill premium is higher</a:t>
            </a:r>
          </a:p>
          <a:p>
            <a:pPr lvl="1"/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human capital investment is more efficient</a:t>
            </a:r>
          </a:p>
          <a:p>
            <a:pPr lvl="1"/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heritability of endowments is greater</a:t>
            </a:r>
          </a:p>
          <a:p>
            <a:pPr lvl="1"/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education policy is less progressive</a:t>
            </a:r>
            <a:endParaRPr lang="en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Solon (2004) shows in dynamic model that social mobility declines in response to rising inequality and increases in response to more progressive education </a:t>
            </a:r>
          </a:p>
          <a:p>
            <a:endParaRPr lang="en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3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Mobility and inequality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Solon (2004) also describes inequality using the variance of income in second generation</a:t>
                </a: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𝑉𝑎𝑟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1+</m:t>
                                  </m:r>
                                  <m:d>
                                    <m:dPr>
                                      <m:ctrlP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𝑉𝑎𝑟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𝜐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1−</m:t>
                                  </m:r>
                                  <m:d>
                                    <m:dPr>
                                      <m:ctrlP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DE" sz="32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DE" sz="32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DE" sz="32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DE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</m:d>
                                          <m:r>
                                            <a:rPr lang="en-DE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DE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DE" sz="32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Key point: also increasing in </a:t>
                </a:r>
                <a14:m>
                  <m:oMath xmlns:m="http://schemas.openxmlformats.org/officeDocument/2006/math">
                    <m:r>
                      <a:rPr lang="en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DE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D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DE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D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DE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DE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1−</m:t>
                    </m:r>
                    <m:r>
                      <a:rPr lang="en-D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DE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627" y="1825625"/>
                <a:ext cx="10515600" cy="4351338"/>
              </a:xfrm>
              <a:blipFill>
                <a:blip r:embed="rId2"/>
                <a:stretch>
                  <a:fillRect l="-1159" t="-2941" r="-18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074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Mobility and inequality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27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DE" sz="3200" b="0" dirty="0">
                <a:latin typeface="Arial" panose="020B0604020202020204" pitchFamily="34" charset="0"/>
                <a:cs typeface="Arial" panose="020B0604020202020204" pitchFamily="34" charset="0"/>
              </a:rPr>
              <a:t>Solon argues inequality and social immobility likely correlated because determined by same factors.</a:t>
            </a:r>
          </a:p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What should we expect to observe if...?</a:t>
            </a:r>
          </a:p>
          <a:p>
            <a:pPr lvl="1"/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skill premium is higher</a:t>
            </a:r>
          </a:p>
          <a:p>
            <a:pPr lvl="1"/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human capital investment is more efficient</a:t>
            </a:r>
          </a:p>
          <a:p>
            <a:pPr lvl="1"/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heritability of endowments is greater</a:t>
            </a:r>
          </a:p>
          <a:p>
            <a:pPr lvl="1"/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education policy is less progressive</a:t>
            </a:r>
            <a:endParaRPr lang="en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55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Great Gatsby Curve 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Corak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 2016)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9DD5CAB-5FC0-452A-C200-1E9EE2BB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5" y="1714501"/>
            <a:ext cx="62484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C53EC4-3E37-771F-3602-D9D0D031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475" y="1690688"/>
            <a:ext cx="48577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94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Mobility and educational reform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27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DE" sz="3200" b="0" dirty="0">
                <a:latin typeface="Arial" panose="020B0604020202020204" pitchFamily="34" charset="0"/>
                <a:cs typeface="Arial" panose="020B0604020202020204" pitchFamily="34" charset="0"/>
              </a:rPr>
              <a:t>Evidence from reforms i</a:t>
            </a: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n Sweden (</a:t>
            </a:r>
            <a:r>
              <a:rPr lang="en-DE" sz="3200" dirty="0" err="1">
                <a:latin typeface="Arial" panose="020B0604020202020204" pitchFamily="34" charset="0"/>
                <a:cs typeface="Arial" panose="020B0604020202020204" pitchFamily="34" charset="0"/>
              </a:rPr>
              <a:t>Meghir</a:t>
            </a: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 and Palme 2005; </a:t>
            </a:r>
            <a:r>
              <a:rPr lang="en-DE" sz="3200" dirty="0" err="1">
                <a:latin typeface="Arial" panose="020B0604020202020204" pitchFamily="34" charset="0"/>
                <a:cs typeface="Arial" panose="020B0604020202020204" pitchFamily="34" charset="0"/>
              </a:rPr>
              <a:t>Holmund</a:t>
            </a: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 2007) and Finland (</a:t>
            </a:r>
            <a:r>
              <a:rPr lang="en-DE" sz="3200" dirty="0" err="1">
                <a:latin typeface="Arial" panose="020B0604020202020204" pitchFamily="34" charset="0"/>
                <a:cs typeface="Arial" panose="020B0604020202020204" pitchFamily="34" charset="0"/>
              </a:rPr>
              <a:t>Pekkarinen</a:t>
            </a: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 et al. 2006) suggest progressive education reduces intergenerational income elasticities</a:t>
            </a:r>
          </a:p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Greater state-level school expenditure in U.S. associated with more social mobility (Mayer and </a:t>
            </a:r>
            <a:r>
              <a:rPr lang="en-DE" sz="3200" dirty="0" err="1">
                <a:latin typeface="Arial" panose="020B0604020202020204" pitchFamily="34" charset="0"/>
                <a:cs typeface="Arial" panose="020B0604020202020204" pitchFamily="34" charset="0"/>
              </a:rPr>
              <a:t>Lopoo</a:t>
            </a: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 (2008)</a:t>
            </a:r>
          </a:p>
          <a:p>
            <a:pPr marL="0" indent="0">
              <a:buNone/>
            </a:pPr>
            <a:endParaRPr lang="en-DE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00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Mobility and education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27" y="5524107"/>
            <a:ext cx="10515600" cy="65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(Holter 2015)</a:t>
            </a:r>
            <a:endParaRPr lang="en-DE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2E3A64-5C69-732B-ABBD-D7AB441A6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517"/>
          <a:stretch/>
        </p:blipFill>
        <p:spPr>
          <a:xfrm>
            <a:off x="178905" y="1690688"/>
            <a:ext cx="6356039" cy="3220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BE682-E098-1F32-EB76-4200D739F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391" y="1690688"/>
            <a:ext cx="5762131" cy="33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50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Note: measuring earnings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So far using “earnings”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How can we measure this?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Life-course income pattern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Cyclical variation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Note: measuring earnings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6843" cy="4351338"/>
          </a:xfrm>
        </p:spPr>
        <p:txBody>
          <a:bodyPr>
            <a:normAutofit/>
          </a:bodyPr>
          <a:lstStyle/>
          <a:p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Earnings variation over life-cycle </a:t>
            </a:r>
            <a:r>
              <a:rPr lang="en-DE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(Mazumder 2005)</a:t>
            </a:r>
            <a:endParaRPr lang="en-DE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D4B1A-FBC8-EAFB-E7F4-9FBA01609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65" y="1590772"/>
            <a:ext cx="7744367" cy="48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2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Note: credit constraints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fName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(1−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𝜏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model implies credit constraints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Child cannot repay parent for investment, </a:t>
                </a:r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 bequests</a:t>
                </a:r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Child’s human capital depends on parent’s willingness to forgo consumption</a:t>
                </a: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b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39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Note: credit constraints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fName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(1−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𝜏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Becker and Tomes (1986) show that intergenerational transmission of earnings depends only on endowments in absence of credit constraints 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Particularly important for ‘sensitive’ periods </a:t>
                </a:r>
                <a:r>
                  <a:rPr lang="en-DE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(Cunha &amp; Heckman 2007; Lee and Seshadri 2019)</a:t>
                </a:r>
                <a:endParaRPr lang="en-DE" sz="3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5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14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8A64-81D4-6C00-5E48-768D67ED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6391757" cy="16002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999B82"/>
                </a:solidFill>
              </a:rPr>
              <a:t>Economic approaches to social mobility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333CE-C7C4-34A9-6112-1B44CD055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999B82"/>
                </a:solidFill>
              </a:rPr>
              <a:t>Strategic, rational decision-making in private life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999B82"/>
                </a:solidFill>
              </a:rPr>
              <a:t>E.g. fertility, health, 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999B82"/>
                </a:solidFill>
              </a:rPr>
              <a:t>Introduces</a:t>
            </a:r>
            <a:r>
              <a:rPr lang="en-DE" sz="2800" dirty="0">
                <a:solidFill>
                  <a:srgbClr val="999B82"/>
                </a:solidFill>
              </a:rPr>
              <a:t> microeconomic modelling</a:t>
            </a:r>
            <a:r>
              <a:rPr lang="en-CA" sz="2800" dirty="0">
                <a:solidFill>
                  <a:srgbClr val="999B82"/>
                </a:solidFill>
              </a:rPr>
              <a:t> </a:t>
            </a:r>
            <a:r>
              <a:rPr lang="en-DE" sz="2800" dirty="0">
                <a:solidFill>
                  <a:srgbClr val="999B82"/>
                </a:solidFill>
              </a:rPr>
              <a:t>(</a:t>
            </a:r>
            <a:r>
              <a:rPr lang="en-CA" sz="2800" dirty="0">
                <a:solidFill>
                  <a:srgbClr val="999B82"/>
                </a:solidFill>
              </a:rPr>
              <a:t>utility maximization</a:t>
            </a:r>
            <a:r>
              <a:rPr lang="en-DE" sz="2800" dirty="0">
                <a:solidFill>
                  <a:srgbClr val="999B82"/>
                </a:solidFill>
              </a:rPr>
              <a:t>)</a:t>
            </a:r>
            <a:r>
              <a:rPr lang="en-CA" sz="2800" dirty="0">
                <a:solidFill>
                  <a:srgbClr val="999B82"/>
                </a:solidFill>
              </a:rPr>
              <a:t> to intergenerational investment in human capital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B8EDAB-AB01-D753-EC87-F8909EA7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45" y="0"/>
            <a:ext cx="4229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7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Microeconomic approach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27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DE" sz="3200" b="0" dirty="0">
                <a:latin typeface="Arial" panose="020B0604020202020204" pitchFamily="34" charset="0"/>
                <a:cs typeface="Arial" panose="020B0604020202020204" pitchFamily="34" charset="0"/>
              </a:rPr>
              <a:t>Is this a good model?</a:t>
            </a:r>
          </a:p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Strongly parameterised</a:t>
            </a:r>
          </a:p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Some conclusions are sensitive to the particular formal assumptions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(Björklund &amp; </a:t>
            </a:r>
            <a:r>
              <a:rPr lang="en-DE" sz="2000" dirty="0" err="1">
                <a:latin typeface="Arial" panose="020B0604020202020204" pitchFamily="34" charset="0"/>
                <a:cs typeface="Arial" panose="020B0604020202020204" pitchFamily="34" charset="0"/>
              </a:rPr>
              <a:t>Jäntti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 2012)</a:t>
            </a:r>
            <a:endParaRPr lang="en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Predictions derived from behaviour of single representative family. What about market clearing?</a:t>
            </a:r>
          </a:p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General equilibrium model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(Hassler 2007) </a:t>
            </a: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reaches a similar conclusion: progressive education ↑  skill premium ↓ </a:t>
            </a:r>
          </a:p>
          <a:p>
            <a:pPr marL="0" indent="0">
              <a:buNone/>
            </a:pPr>
            <a:endParaRPr lang="en-DE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0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Human capital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DE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Endowments may effect rate of return on human capital</a:t>
                </a:r>
              </a:p>
              <a:p>
                <a:pPr marL="0" indent="0">
                  <a:buNone/>
                </a:pPr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DE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DE" sz="32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DE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func>
                        <m:funcPr>
                          <m:ctrlPr>
                            <a:rPr lang="en-D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DE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DE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DE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DE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DE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D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D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Complementarity between private and government investment also possible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174" b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Model does a good job of explaining empirical phenomena in simplest possible terms</a:t>
            </a:r>
          </a:p>
          <a:p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 it convincing?</a:t>
            </a:r>
          </a:p>
          <a:p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Extensions may add greater realism</a:t>
            </a:r>
          </a:p>
          <a:p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See (</a:t>
            </a:r>
            <a:r>
              <a:rPr lang="en-DE" sz="32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Durlauf</a:t>
            </a:r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DE" sz="32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Kortellos</a:t>
            </a:r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&amp; Tan 2022)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28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Social models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Human capital depends on others’ behaviours</a:t>
            </a:r>
          </a:p>
          <a:p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Neighbourhoods (</a:t>
            </a:r>
            <a:r>
              <a:rPr lang="en-CA" sz="2000" dirty="0">
                <a:hlinkClick r:id="rId2"/>
              </a:rPr>
              <a:t>The Opportunity Atlas</a:t>
            </a:r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Political economy</a:t>
            </a:r>
          </a:p>
          <a:p>
            <a:endParaRPr lang="en-DE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2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What is a model?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Simplification of reality (usually mathematical)</a:t>
            </a:r>
          </a:p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Clear statement of hypotheses/predictions</a:t>
            </a:r>
          </a:p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Restricts scope of empirical study</a:t>
            </a:r>
          </a:p>
          <a:p>
            <a:pPr lvl="1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not necessarily bad (Occam’s Razor)</a:t>
            </a:r>
          </a:p>
          <a:p>
            <a:pPr lvl="1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e.g. car accident</a:t>
            </a:r>
          </a:p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Is it scientific or is it rhetorical?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Linear model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3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Two generations,</a:t>
                </a:r>
                <a:r>
                  <a:rPr lang="en-DE" sz="32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DE" sz="32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t</a:t>
                </a:r>
                <a:r>
                  <a:rPr lang="en-DE" sz="32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DE" sz="32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DE" sz="32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t+1</a:t>
                </a:r>
                <a:r>
                  <a:rPr lang="en-DE" sz="32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one household</a:t>
                </a:r>
                <a:r>
                  <a:rPr lang="en-DE" sz="32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:r>
                  <a:rPr lang="en-DE" sz="32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endParaRPr lang="en-DE" sz="32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E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earnings in first generation,</a:t>
                </a:r>
                <a:r>
                  <a:rPr lang="en-DE" sz="32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DE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DE" sz="3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second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is random noise, or is it...?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DE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? What is </a:t>
                </a:r>
                <a14:m>
                  <m:oMath xmlns:m="http://schemas.openxmlformats.org/officeDocument/2006/math">
                    <m:r>
                      <a:rPr lang="en-D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? (</a:t>
                </a:r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hlinkClick r:id="rId2"/>
                  </a:rPr>
                  <a:t>link</a:t>
                </a:r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What does it mean if </a:t>
                </a:r>
                <a14:m>
                  <m:oMath xmlns:m="http://schemas.openxmlformats.org/officeDocument/2006/math">
                    <m:r>
                      <a:rPr lang="en-D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is close to one?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3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Linear model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3711"/>
                <a:ext cx="10515600" cy="311325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DE" sz="32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DE" sz="3200" dirty="0">
                    <a:cs typeface="Arial" panose="020B0604020202020204" pitchFamily="34" charset="0"/>
                  </a:rPr>
                  <a:t>Define equilibrium: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DE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DE" sz="32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DE" sz="3200" dirty="0">
                    <a:cs typeface="Arial" panose="020B0604020202020204" pitchFamily="34" charset="0"/>
                  </a:rPr>
                  <a:t>implies that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</m:sub>
                    </m:sSub>
                    <m:r>
                      <a:rPr lang="en-DE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DE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num>
                      <m:den>
                        <m:r>
                          <a:rPr lang="en-DE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en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den>
                    </m:f>
                  </m:oMath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as a measure of persistence</a:t>
                </a: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DE" sz="3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3711"/>
                <a:ext cx="10515600" cy="3113252"/>
              </a:xfrm>
              <a:blipFill>
                <a:blip r:embed="rId2"/>
                <a:stretch>
                  <a:fillRect b="-27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47C6DF-8D06-613A-6D8E-661A7EDBC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23267"/>
              </p:ext>
            </p:extLst>
          </p:nvPr>
        </p:nvGraphicFramePr>
        <p:xfrm>
          <a:off x="424207" y="2084569"/>
          <a:ext cx="11576111" cy="117472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524861">
                  <a:extLst>
                    <a:ext uri="{9D8B030D-6E8A-4147-A177-3AD203B41FA5}">
                      <a16:colId xmlns:a16="http://schemas.microsoft.com/office/drawing/2014/main" val="3325801061"/>
                    </a:ext>
                  </a:extLst>
                </a:gridCol>
                <a:gridCol w="524861">
                  <a:extLst>
                    <a:ext uri="{9D8B030D-6E8A-4147-A177-3AD203B41FA5}">
                      <a16:colId xmlns:a16="http://schemas.microsoft.com/office/drawing/2014/main" val="1822950893"/>
                    </a:ext>
                  </a:extLst>
                </a:gridCol>
                <a:gridCol w="1181589">
                  <a:extLst>
                    <a:ext uri="{9D8B030D-6E8A-4147-A177-3AD203B41FA5}">
                      <a16:colId xmlns:a16="http://schemas.microsoft.com/office/drawing/2014/main" val="2099823523"/>
                    </a:ext>
                  </a:extLst>
                </a:gridCol>
                <a:gridCol w="324208">
                  <a:extLst>
                    <a:ext uri="{9D8B030D-6E8A-4147-A177-3AD203B41FA5}">
                      <a16:colId xmlns:a16="http://schemas.microsoft.com/office/drawing/2014/main" val="4079824740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288092638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665094249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3609897317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3945940263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267361664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2248632203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1584446928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2146385678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3993140829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723444381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4075616807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2960798877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2010673665"/>
                    </a:ext>
                  </a:extLst>
                </a:gridCol>
                <a:gridCol w="644328">
                  <a:extLst>
                    <a:ext uri="{9D8B030D-6E8A-4147-A177-3AD203B41FA5}">
                      <a16:colId xmlns:a16="http://schemas.microsoft.com/office/drawing/2014/main" val="514621366"/>
                    </a:ext>
                  </a:extLst>
                </a:gridCol>
              </a:tblGrid>
              <a:tr h="37037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Alpha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Beta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Equilibrium </a:t>
                      </a:r>
                      <a:br>
                        <a:rPr lang="en-DE" sz="1400" u="none" strike="noStrike" dirty="0">
                          <a:effectLst/>
                        </a:rPr>
                      </a:br>
                      <a:r>
                        <a:rPr lang="en-CA" sz="1400" u="none" strike="noStrike" dirty="0">
                          <a:effectLst/>
                        </a:rPr>
                        <a:t>Income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10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11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12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13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14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955201"/>
                  </a:ext>
                </a:extLst>
              </a:tr>
              <a:tr h="37037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0.7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6.67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8.00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7.60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7.32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7.12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6.99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6.89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6.82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6.78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6.74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6.72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6.70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6.69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6.69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/>
                        </a:rPr>
                        <a:t>6.68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3230074"/>
                  </a:ext>
                </a:extLst>
              </a:tr>
              <a:tr h="37037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0.3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2.86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8.00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4.40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3.32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3.00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2.90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2.87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/>
                        </a:rPr>
                        <a:t>2.86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2.86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2.86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2.86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2.86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2.86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2.86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2.86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60" marR="7260" marT="7260" marB="0" anchor="b"/>
                </a:tc>
                <a:extLst>
                  <a:ext uri="{0D108BD9-81ED-4DB2-BD59-A6C34878D82A}">
                    <a16:rowId xmlns:a16="http://schemas.microsoft.com/office/drawing/2014/main" val="472236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3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Linear model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3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this a good model?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Is it behavioural?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What real-life situation might it describe?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Becker calls it a “mechanical”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24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Becker’s microeconomic model 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(Solon 2004)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fName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𝑖𝑡</m:t>
                              </m:r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(1−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𝜏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Introduces choice, assumes utility maximisation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One parent, one child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Parent optimally allocates own after-tax (</a:t>
                </a:r>
                <a14:m>
                  <m:oMath xmlns:m="http://schemas.openxmlformats.org/officeDocument/2006/math">
                    <m:r>
                      <a:rPr lang="en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income between consumption and “investment”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b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Human capital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DE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func>
                        <m:func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D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DE" sz="3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link</a:t>
                </a:r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D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Human capital is stock of skills, health, etc., that raises income in future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Parental and governmental investment</a:t>
                </a:r>
              </a:p>
              <a:p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Log implies decreasing marginal returns, </a:t>
                </a:r>
                <a14:m>
                  <m:oMath xmlns:m="http://schemas.openxmlformats.org/officeDocument/2006/math">
                    <m:r>
                      <a:rPr lang="en-D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DE" sz="3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is efficiency of investment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0D437-5F41-7BD8-ED64-F0E2E04E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r="-232" b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38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1211</Words>
  <Application>Microsoft Office PowerPoint</Application>
  <PresentationFormat>Widescreen</PresentationFormat>
  <Paragraphs>242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Aptos</vt:lpstr>
      <vt:lpstr>Aptos Display</vt:lpstr>
      <vt:lpstr>Aptos Narrow</vt:lpstr>
      <vt:lpstr>Arial</vt:lpstr>
      <vt:lpstr>Calibri</vt:lpstr>
      <vt:lpstr>Calibri Light</vt:lpstr>
      <vt:lpstr>Cambria Math</vt:lpstr>
      <vt:lpstr>Office Theme</vt:lpstr>
      <vt:lpstr>1_Office Theme</vt:lpstr>
      <vt:lpstr>Climbing ahead, falling behind: social mobility across time and space</vt:lpstr>
      <vt:lpstr>New email!</vt:lpstr>
      <vt:lpstr>Economic approaches to social mobility</vt:lpstr>
      <vt:lpstr>What is a model?</vt:lpstr>
      <vt:lpstr>Linear model</vt:lpstr>
      <vt:lpstr>Linear model</vt:lpstr>
      <vt:lpstr>Linear model</vt:lpstr>
      <vt:lpstr>Becker’s microeconomic model (Solon 2004)</vt:lpstr>
      <vt:lpstr>Human capital</vt:lpstr>
      <vt:lpstr>Endowed traits</vt:lpstr>
      <vt:lpstr>Earnings of child</vt:lpstr>
      <vt:lpstr>Solution</vt:lpstr>
      <vt:lpstr>Solution</vt:lpstr>
      <vt:lpstr>Deriving intergenerational mobility</vt:lpstr>
      <vt:lpstr>Deriving intergenerational mobility</vt:lpstr>
      <vt:lpstr>Introducing progressive education</vt:lpstr>
      <vt:lpstr>Deriving intergenerational mobility</vt:lpstr>
      <vt:lpstr>Deriving intergenerational mobility</vt:lpstr>
      <vt:lpstr>Deriving intergenerational mobility</vt:lpstr>
      <vt:lpstr>Deriving intergenerational mobility</vt:lpstr>
      <vt:lpstr>Mobility and inequality</vt:lpstr>
      <vt:lpstr>Mobility and inequality</vt:lpstr>
      <vt:lpstr>Great Gatsby Curve (Corak 2016)</vt:lpstr>
      <vt:lpstr>Mobility and educational reform</vt:lpstr>
      <vt:lpstr>Mobility and education</vt:lpstr>
      <vt:lpstr>Note: measuring earnings</vt:lpstr>
      <vt:lpstr>Note: measuring earnings</vt:lpstr>
      <vt:lpstr>Note: credit constraints</vt:lpstr>
      <vt:lpstr>Note: credit constraints</vt:lpstr>
      <vt:lpstr>Microeconomic approach</vt:lpstr>
      <vt:lpstr>Human capital</vt:lpstr>
      <vt:lpstr>Extensions</vt:lpstr>
      <vt:lpstr>Social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Climbing ahead, falling behind: social mobility across time and space</dc:title>
  <dc:creator>Louis Henderson</dc:creator>
  <cp:lastModifiedBy>Louis Henderson</cp:lastModifiedBy>
  <cp:revision>1</cp:revision>
  <dcterms:created xsi:type="dcterms:W3CDTF">2023-11-28T13:44:50Z</dcterms:created>
  <dcterms:modified xsi:type="dcterms:W3CDTF">2024-04-22T11:54:03Z</dcterms:modified>
</cp:coreProperties>
</file>