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C9088-040F-49E7-9ED9-6E192F448B03}" v="123" dt="2024-04-28T09:36:30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enderson" userId="cf3b0dec-cd42-4b8e-b4f6-7943b438188d" providerId="ADAL" clId="{E6D7AD2E-D068-4053-ADBE-CEE9759910B5}"/>
    <pc:docChg chg="undo redo custSel addSld delSld modSld sldOrd">
      <pc:chgData name="Louis Henderson" userId="cf3b0dec-cd42-4b8e-b4f6-7943b438188d" providerId="ADAL" clId="{E6D7AD2E-D068-4053-ADBE-CEE9759910B5}" dt="2023-11-28T14:28:57.218" v="1958" actId="20577"/>
      <pc:docMkLst>
        <pc:docMk/>
      </pc:docMkLst>
      <pc:sldChg chg="addSp modSp new mod">
        <pc:chgData name="Louis Henderson" userId="cf3b0dec-cd42-4b8e-b4f6-7943b438188d" providerId="ADAL" clId="{E6D7AD2E-D068-4053-ADBE-CEE9759910B5}" dt="2023-11-28T13:49:54.004" v="177" actId="1036"/>
        <pc:sldMkLst>
          <pc:docMk/>
          <pc:sldMk cId="2382012974" sldId="256"/>
        </pc:sldMkLst>
        <pc:spChg chg="mod">
          <ac:chgData name="Louis Henderson" userId="cf3b0dec-cd42-4b8e-b4f6-7943b438188d" providerId="ADAL" clId="{E6D7AD2E-D068-4053-ADBE-CEE9759910B5}" dt="2023-11-28T13:47:36.136" v="154" actId="2711"/>
          <ac:spMkLst>
            <pc:docMk/>
            <pc:sldMk cId="2382012974" sldId="256"/>
            <ac:spMk id="2" creationId="{2D8DE37A-C2A0-C89E-14A6-12B8CC87495E}"/>
          </ac:spMkLst>
        </pc:spChg>
        <pc:spChg chg="mod">
          <ac:chgData name="Louis Henderson" userId="cf3b0dec-cd42-4b8e-b4f6-7943b438188d" providerId="ADAL" clId="{E6D7AD2E-D068-4053-ADBE-CEE9759910B5}" dt="2023-11-28T13:49:54.004" v="177" actId="1036"/>
          <ac:spMkLst>
            <pc:docMk/>
            <pc:sldMk cId="2382012974" sldId="256"/>
            <ac:spMk id="3" creationId="{E38A2A68-FC1A-942A-46B1-BAADDDC48BB5}"/>
          </ac:spMkLst>
        </pc:spChg>
        <pc:picChg chg="add mod">
          <ac:chgData name="Louis Henderson" userId="cf3b0dec-cd42-4b8e-b4f6-7943b438188d" providerId="ADAL" clId="{E6D7AD2E-D068-4053-ADBE-CEE9759910B5}" dt="2023-11-28T13:46:28.349" v="82" actId="1076"/>
          <ac:picMkLst>
            <pc:docMk/>
            <pc:sldMk cId="2382012974" sldId="256"/>
            <ac:picMk id="1026" creationId="{2C2424D6-255C-67E8-18B8-7711EF10A735}"/>
          </ac:picMkLst>
        </pc:picChg>
      </pc:sldChg>
      <pc:sldChg chg="new del">
        <pc:chgData name="Louis Henderson" userId="cf3b0dec-cd42-4b8e-b4f6-7943b438188d" providerId="ADAL" clId="{E6D7AD2E-D068-4053-ADBE-CEE9759910B5}" dt="2023-11-28T13:49:46.174" v="157" actId="47"/>
        <pc:sldMkLst>
          <pc:docMk/>
          <pc:sldMk cId="2411187102" sldId="257"/>
        </pc:sldMkLst>
      </pc:sldChg>
      <pc:sldChg chg="addSp delSp modSp new mod">
        <pc:chgData name="Louis Henderson" userId="cf3b0dec-cd42-4b8e-b4f6-7943b438188d" providerId="ADAL" clId="{E6D7AD2E-D068-4053-ADBE-CEE9759910B5}" dt="2023-11-28T13:54:16.521" v="652" actId="20577"/>
        <pc:sldMkLst>
          <pc:docMk/>
          <pc:sldMk cId="2478644733" sldId="257"/>
        </pc:sldMkLst>
        <pc:spChg chg="add del mod">
          <ac:chgData name="Louis Henderson" userId="cf3b0dec-cd42-4b8e-b4f6-7943b438188d" providerId="ADAL" clId="{E6D7AD2E-D068-4053-ADBE-CEE9759910B5}" dt="2023-11-28T13:53:29.129" v="646" actId="2711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E6D7AD2E-D068-4053-ADBE-CEE9759910B5}" dt="2023-11-28T13:54:16.521" v="652" actId="20577"/>
          <ac:spMkLst>
            <pc:docMk/>
            <pc:sldMk cId="2478644733" sldId="257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E6D7AD2E-D068-4053-ADBE-CEE9759910B5}" dt="2023-11-28T13:53:38.399" v="648"/>
          <ac:picMkLst>
            <pc:docMk/>
            <pc:sldMk cId="2478644733" sldId="257"/>
            <ac:picMk id="4" creationId="{9D02885E-AD8E-C978-6789-0A8540E8CB7F}"/>
          </ac:picMkLst>
        </pc:picChg>
      </pc:sldChg>
      <pc:sldChg chg="addSp modSp new mod">
        <pc:chgData name="Louis Henderson" userId="cf3b0dec-cd42-4b8e-b4f6-7943b438188d" providerId="ADAL" clId="{E6D7AD2E-D068-4053-ADBE-CEE9759910B5}" dt="2023-11-28T14:05:54.517" v="939" actId="5793"/>
        <pc:sldMkLst>
          <pc:docMk/>
          <pc:sldMk cId="1340582973" sldId="258"/>
        </pc:sldMkLst>
        <pc:spChg chg="mod">
          <ac:chgData name="Louis Henderson" userId="cf3b0dec-cd42-4b8e-b4f6-7943b438188d" providerId="ADAL" clId="{E6D7AD2E-D068-4053-ADBE-CEE9759910B5}" dt="2023-11-28T14:01:36.447" v="692" actId="20577"/>
          <ac:spMkLst>
            <pc:docMk/>
            <pc:sldMk cId="1340582973" sldId="25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5:54.517" v="939" actId="5793"/>
          <ac:spMkLst>
            <pc:docMk/>
            <pc:sldMk cId="1340582973" sldId="258"/>
            <ac:spMk id="3" creationId="{8920D437-5F41-7BD8-ED64-F0E2E04EB9B8}"/>
          </ac:spMkLst>
        </pc:spChg>
        <pc:picChg chg="add mod">
          <ac:chgData name="Louis Henderson" userId="cf3b0dec-cd42-4b8e-b4f6-7943b438188d" providerId="ADAL" clId="{E6D7AD2E-D068-4053-ADBE-CEE9759910B5}" dt="2023-11-28T14:01:26.281" v="655" actId="2711"/>
          <ac:picMkLst>
            <pc:docMk/>
            <pc:sldMk cId="1340582973" sldId="258"/>
            <ac:picMk id="4" creationId="{26E05231-5F3C-A2DD-A032-291F5C6ABF82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31.989" v="880" actId="20577"/>
        <pc:sldMkLst>
          <pc:docMk/>
          <pc:sldMk cId="2897399653" sldId="259"/>
        </pc:sldMkLst>
        <pc:spChg chg="mod">
          <ac:chgData name="Louis Henderson" userId="cf3b0dec-cd42-4b8e-b4f6-7943b438188d" providerId="ADAL" clId="{E6D7AD2E-D068-4053-ADBE-CEE9759910B5}" dt="2023-11-28T14:04:31.989" v="880" actId="20577"/>
          <ac:spMkLst>
            <pc:docMk/>
            <pc:sldMk cId="2897399653" sldId="259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2:51.221" v="716" actId="20577"/>
          <ac:spMkLst>
            <pc:docMk/>
            <pc:sldMk cId="2897399653" sldId="259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04:39.627" v="882" actId="20577"/>
        <pc:sldMkLst>
          <pc:docMk/>
          <pc:sldMk cId="1152527964" sldId="260"/>
        </pc:sldMkLst>
        <pc:spChg chg="mod">
          <ac:chgData name="Louis Henderson" userId="cf3b0dec-cd42-4b8e-b4f6-7943b438188d" providerId="ADAL" clId="{E6D7AD2E-D068-4053-ADBE-CEE9759910B5}" dt="2023-11-28T14:04:25.813" v="877" actId="20577"/>
          <ac:spMkLst>
            <pc:docMk/>
            <pc:sldMk cId="1152527964" sldId="260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4:39.627" v="882" actId="20577"/>
          <ac:spMkLst>
            <pc:docMk/>
            <pc:sldMk cId="1152527964" sldId="260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E6D7AD2E-D068-4053-ADBE-CEE9759910B5}" dt="2023-11-28T14:09:27.296" v="1128" actId="20577"/>
        <pc:sldMkLst>
          <pc:docMk/>
          <pc:sldMk cId="386020370" sldId="261"/>
        </pc:sldMkLst>
        <pc:spChg chg="mod">
          <ac:chgData name="Louis Henderson" userId="cf3b0dec-cd42-4b8e-b4f6-7943b438188d" providerId="ADAL" clId="{E6D7AD2E-D068-4053-ADBE-CEE9759910B5}" dt="2023-11-28T14:04:18.728" v="871" actId="20577"/>
          <ac:spMkLst>
            <pc:docMk/>
            <pc:sldMk cId="386020370" sldId="261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9:27.296" v="1128" actId="20577"/>
          <ac:spMkLst>
            <pc:docMk/>
            <pc:sldMk cId="386020370" sldId="261"/>
            <ac:spMk id="3" creationId="{8920D437-5F41-7BD8-ED64-F0E2E04EB9B8}"/>
          </ac:spMkLst>
        </pc:spChg>
        <pc:picChg chg="add del">
          <ac:chgData name="Louis Henderson" userId="cf3b0dec-cd42-4b8e-b4f6-7943b438188d" providerId="ADAL" clId="{E6D7AD2E-D068-4053-ADBE-CEE9759910B5}" dt="2023-11-28T14:08:14.342" v="1051" actId="478"/>
          <ac:picMkLst>
            <pc:docMk/>
            <pc:sldMk cId="386020370" sldId="261"/>
            <ac:picMk id="3074" creationId="{3EB4D292-1076-B10E-2D82-953FEA9878CF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14.485" v="870" actId="20577"/>
        <pc:sldMkLst>
          <pc:docMk/>
          <pc:sldMk cId="1167858623" sldId="262"/>
        </pc:sldMkLst>
        <pc:spChg chg="mod">
          <ac:chgData name="Louis Henderson" userId="cf3b0dec-cd42-4b8e-b4f6-7943b438188d" providerId="ADAL" clId="{E6D7AD2E-D068-4053-ADBE-CEE9759910B5}" dt="2023-11-28T14:04:14.485" v="870" actId="20577"/>
          <ac:spMkLst>
            <pc:docMk/>
            <pc:sldMk cId="1167858623" sldId="262"/>
            <ac:spMk id="2" creationId="{BA337AFA-68F5-CB1C-E168-C35F89F2402C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8:40.705" v="1375" actId="113"/>
        <pc:sldMkLst>
          <pc:docMk/>
          <pc:sldMk cId="747712530" sldId="263"/>
        </pc:sldMkLst>
        <pc:spChg chg="mod">
          <ac:chgData name="Louis Henderson" userId="cf3b0dec-cd42-4b8e-b4f6-7943b438188d" providerId="ADAL" clId="{E6D7AD2E-D068-4053-ADBE-CEE9759910B5}" dt="2023-11-28T14:06:27.162" v="966" actId="20577"/>
          <ac:spMkLst>
            <pc:docMk/>
            <pc:sldMk cId="747712530" sldId="263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8:40.705" v="1375" actId="113"/>
          <ac:spMkLst>
            <pc:docMk/>
            <pc:sldMk cId="747712530" sldId="263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4:00.033" v="1185" actId="20577"/>
        <pc:sldMkLst>
          <pc:docMk/>
          <pc:sldMk cId="3592292893" sldId="264"/>
        </pc:sldMkLst>
        <pc:spChg chg="mod">
          <ac:chgData name="Louis Henderson" userId="cf3b0dec-cd42-4b8e-b4f6-7943b438188d" providerId="ADAL" clId="{E6D7AD2E-D068-4053-ADBE-CEE9759910B5}" dt="2023-11-28T14:13:24.854" v="1157" actId="20577"/>
          <ac:spMkLst>
            <pc:docMk/>
            <pc:sldMk cId="3592292893" sldId="264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4:00.033" v="1185" actId="20577"/>
          <ac:spMkLst>
            <pc:docMk/>
            <pc:sldMk cId="3592292893" sldId="264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6:02.656" v="1227" actId="20577"/>
        <pc:sldMkLst>
          <pc:docMk/>
          <pc:sldMk cId="2691102018" sldId="265"/>
        </pc:sldMkLst>
        <pc:spChg chg="mod">
          <ac:chgData name="Louis Henderson" userId="cf3b0dec-cd42-4b8e-b4f6-7943b438188d" providerId="ADAL" clId="{E6D7AD2E-D068-4053-ADBE-CEE9759910B5}" dt="2023-11-28T14:15:17.663" v="1216" actId="20577"/>
          <ac:spMkLst>
            <pc:docMk/>
            <pc:sldMk cId="2691102018" sldId="265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6:02.656" v="1227" actId="20577"/>
          <ac:spMkLst>
            <pc:docMk/>
            <pc:sldMk cId="2691102018" sldId="265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57.218" v="1958" actId="20577"/>
        <pc:sldMkLst>
          <pc:docMk/>
          <pc:sldMk cId="1428228522" sldId="266"/>
        </pc:sldMkLst>
        <pc:spChg chg="mod">
          <ac:chgData name="Louis Henderson" userId="cf3b0dec-cd42-4b8e-b4f6-7943b438188d" providerId="ADAL" clId="{E6D7AD2E-D068-4053-ADBE-CEE9759910B5}" dt="2023-11-28T14:16:19.222" v="1259" actId="20577"/>
          <ac:spMkLst>
            <pc:docMk/>
            <pc:sldMk cId="1428228522" sldId="266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57.218" v="1958" actId="20577"/>
          <ac:spMkLst>
            <pc:docMk/>
            <pc:sldMk cId="1428228522" sldId="266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7:51.297" v="1372" actId="20577"/>
        <pc:sldMkLst>
          <pc:docMk/>
          <pc:sldMk cId="3326483419" sldId="267"/>
        </pc:sldMkLst>
        <pc:spChg chg="mod">
          <ac:chgData name="Louis Henderson" userId="cf3b0dec-cd42-4b8e-b4f6-7943b438188d" providerId="ADAL" clId="{E6D7AD2E-D068-4053-ADBE-CEE9759910B5}" dt="2023-11-28T14:17:08.875" v="1319" actId="20577"/>
          <ac:spMkLst>
            <pc:docMk/>
            <pc:sldMk cId="3326483419" sldId="267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7:51.297" v="1372" actId="20577"/>
          <ac:spMkLst>
            <pc:docMk/>
            <pc:sldMk cId="3326483419" sldId="267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31.073" v="1957" actId="20577"/>
        <pc:sldMkLst>
          <pc:docMk/>
          <pc:sldMk cId="4083431772" sldId="268"/>
        </pc:sldMkLst>
        <pc:spChg chg="mod">
          <ac:chgData name="Louis Henderson" userId="cf3b0dec-cd42-4b8e-b4f6-7943b438188d" providerId="ADAL" clId="{E6D7AD2E-D068-4053-ADBE-CEE9759910B5}" dt="2023-11-28T14:20:40.460" v="1411" actId="20577"/>
          <ac:spMkLst>
            <pc:docMk/>
            <pc:sldMk cId="4083431772" sldId="26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31.073" v="1957" actId="20577"/>
          <ac:spMkLst>
            <pc:docMk/>
            <pc:sldMk cId="4083431772" sldId="268"/>
            <ac:spMk id="3" creationId="{8920D437-5F41-7BD8-ED64-F0E2E04EB9B8}"/>
          </ac:spMkLst>
        </pc:spChg>
      </pc:sldChg>
    </pc:docChg>
  </pc:docChgLst>
  <pc:docChgLst>
    <pc:chgData name="Louis Henderson" userId="cf3b0dec-cd42-4b8e-b4f6-7943b438188d" providerId="ADAL" clId="{761B89BD-51A1-4D99-BB4B-FF001F5298F5}"/>
    <pc:docChg chg="undo redo custSel delSld modSld">
      <pc:chgData name="Louis Henderson" userId="cf3b0dec-cd42-4b8e-b4f6-7943b438188d" providerId="ADAL" clId="{761B89BD-51A1-4D99-BB4B-FF001F5298F5}" dt="2023-11-29T14:58:35.412" v="118" actId="20577"/>
      <pc:docMkLst>
        <pc:docMk/>
      </pc:docMkLst>
      <pc:sldChg chg="modSp mod">
        <pc:chgData name="Louis Henderson" userId="cf3b0dec-cd42-4b8e-b4f6-7943b438188d" providerId="ADAL" clId="{761B89BD-51A1-4D99-BB4B-FF001F5298F5}" dt="2023-11-29T14:49:28.819" v="1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761B89BD-51A1-4D99-BB4B-FF001F5298F5}" dt="2023-11-29T14:49:28.819" v="1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mod">
        <pc:chgData name="Louis Henderson" userId="cf3b0dec-cd42-4b8e-b4f6-7943b438188d" providerId="ADAL" clId="{761B89BD-51A1-4D99-BB4B-FF001F5298F5}" dt="2023-11-29T14:58:35.412" v="11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761B89BD-51A1-4D99-BB4B-FF001F5298F5}" dt="2023-11-29T14:58:35.412" v="118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761B89BD-51A1-4D99-BB4B-FF001F5298F5}" dt="2023-11-29T14:58:09.385" v="75" actId="20577"/>
          <ac:spMkLst>
            <pc:docMk/>
            <pc:sldMk cId="2478644733" sldId="257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761B89BD-51A1-4D99-BB4B-FF001F5298F5}" dt="2023-11-29T14:49:51.589" v="4" actId="478"/>
          <ac:spMkLst>
            <pc:docMk/>
            <pc:sldMk cId="2478644733" sldId="257"/>
            <ac:spMk id="7" creationId="{46C4357B-32D5-A052-8E87-A3BAA7EB891A}"/>
          </ac:spMkLst>
        </pc:spChg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340582973" sldId="258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897399653" sldId="259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52527964" sldId="260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86020370" sldId="261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67858623" sldId="262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747712530" sldId="263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592292893" sldId="264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691102018" sldId="265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428228522" sldId="266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326483419" sldId="267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4083431772" sldId="268"/>
        </pc:sldMkLst>
      </pc:sldChg>
    </pc:docChg>
  </pc:docChgLst>
  <pc:docChgLst>
    <pc:chgData name="Louis Henderson" userId="cf3b0dec-cd42-4b8e-b4f6-7943b438188d" providerId="ADAL" clId="{447C9088-040F-49E7-9ED9-6E192F448B03}"/>
    <pc:docChg chg="undo custSel addSld delSld modSld sldOrd">
      <pc:chgData name="Louis Henderson" userId="cf3b0dec-cd42-4b8e-b4f6-7943b438188d" providerId="ADAL" clId="{447C9088-040F-49E7-9ED9-6E192F448B03}" dt="2024-04-29T13:54:24.098" v="1919" actId="20577"/>
      <pc:docMkLst>
        <pc:docMk/>
      </pc:docMkLst>
      <pc:sldChg chg="modSp mod">
        <pc:chgData name="Louis Henderson" userId="cf3b0dec-cd42-4b8e-b4f6-7943b438188d" providerId="ADAL" clId="{447C9088-040F-49E7-9ED9-6E192F448B03}" dt="2024-04-27T19:09:29.962" v="13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447C9088-040F-49E7-9ED9-6E192F448B03}" dt="2024-04-27T19:09:29.962" v="13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add del mod">
        <pc:chgData name="Louis Henderson" userId="cf3b0dec-cd42-4b8e-b4f6-7943b438188d" providerId="ADAL" clId="{447C9088-040F-49E7-9ED9-6E192F448B03}" dt="2024-04-29T10:45:47.904" v="186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447C9088-040F-49E7-9ED9-6E192F448B03}" dt="2024-04-27T19:10:19.588" v="43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9T10:45:47.904" v="1868" actId="20577"/>
          <ac:spMkLst>
            <pc:docMk/>
            <pc:sldMk cId="2478644733" sldId="257"/>
            <ac:spMk id="3" creationId="{0157071C-8456-A23B-EFA9-A727021DCD9D}"/>
          </ac:spMkLst>
        </pc:spChg>
        <pc:picChg chg="add del">
          <ac:chgData name="Louis Henderson" userId="cf3b0dec-cd42-4b8e-b4f6-7943b438188d" providerId="ADAL" clId="{447C9088-040F-49E7-9ED9-6E192F448B03}" dt="2024-04-27T19:11:35.869" v="100" actId="22"/>
          <ac:picMkLst>
            <pc:docMk/>
            <pc:sldMk cId="2478644733" sldId="257"/>
            <ac:picMk id="6" creationId="{9E4B8E2D-C270-2BDA-8BCD-C82CFA8C1ECF}"/>
          </ac:picMkLst>
        </pc:picChg>
      </pc:sldChg>
      <pc:sldChg chg="addSp delSp modSp add mod">
        <pc:chgData name="Louis Henderson" userId="cf3b0dec-cd42-4b8e-b4f6-7943b438188d" providerId="ADAL" clId="{447C9088-040F-49E7-9ED9-6E192F448B03}" dt="2024-04-27T19:41:10.115" v="708" actId="20577"/>
        <pc:sldMkLst>
          <pc:docMk/>
          <pc:sldMk cId="2525658404" sldId="258"/>
        </pc:sldMkLst>
        <pc:spChg chg="mod">
          <ac:chgData name="Louis Henderson" userId="cf3b0dec-cd42-4b8e-b4f6-7943b438188d" providerId="ADAL" clId="{447C9088-040F-49E7-9ED9-6E192F448B03}" dt="2024-04-27T19:41:10.115" v="708" actId="20577"/>
          <ac:spMkLst>
            <pc:docMk/>
            <pc:sldMk cId="2525658404" sldId="258"/>
            <ac:spMk id="2" creationId="{89CDDFA3-9340-4A09-0153-4B6857BD7BD3}"/>
          </ac:spMkLst>
        </pc:spChg>
        <pc:spChg chg="del mod">
          <ac:chgData name="Louis Henderson" userId="cf3b0dec-cd42-4b8e-b4f6-7943b438188d" providerId="ADAL" clId="{447C9088-040F-49E7-9ED9-6E192F448B03}" dt="2024-04-27T19:12:52.006" v="132" actId="22"/>
          <ac:spMkLst>
            <pc:docMk/>
            <pc:sldMk cId="2525658404" sldId="258"/>
            <ac:spMk id="3" creationId="{0157071C-8456-A23B-EFA9-A727021DCD9D}"/>
          </ac:spMkLst>
        </pc:spChg>
        <pc:picChg chg="add mod ord">
          <ac:chgData name="Louis Henderson" userId="cf3b0dec-cd42-4b8e-b4f6-7943b438188d" providerId="ADAL" clId="{447C9088-040F-49E7-9ED9-6E192F448B03}" dt="2024-04-27T19:12:52.006" v="132" actId="22"/>
          <ac:picMkLst>
            <pc:docMk/>
            <pc:sldMk cId="2525658404" sldId="258"/>
            <ac:picMk id="6" creationId="{1250B46C-183C-7D0E-8E05-B8A57FDD8E2C}"/>
          </ac:picMkLst>
        </pc:picChg>
      </pc:sldChg>
      <pc:sldChg chg="addSp delSp modSp add mod ord">
        <pc:chgData name="Louis Henderson" userId="cf3b0dec-cd42-4b8e-b4f6-7943b438188d" providerId="ADAL" clId="{447C9088-040F-49E7-9ED9-6E192F448B03}" dt="2024-04-27T19:41:15.487" v="709" actId="20577"/>
        <pc:sldMkLst>
          <pc:docMk/>
          <pc:sldMk cId="1487734618" sldId="259"/>
        </pc:sldMkLst>
        <pc:spChg chg="mod">
          <ac:chgData name="Louis Henderson" userId="cf3b0dec-cd42-4b8e-b4f6-7943b438188d" providerId="ADAL" clId="{447C9088-040F-49E7-9ED9-6E192F448B03}" dt="2024-04-27T19:41:15.487" v="709" actId="20577"/>
          <ac:spMkLst>
            <pc:docMk/>
            <pc:sldMk cId="1487734618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7T19:24:56.427" v="381" actId="20577"/>
          <ac:spMkLst>
            <pc:docMk/>
            <pc:sldMk cId="1487734618" sldId="259"/>
            <ac:spMk id="3" creationId="{0157071C-8456-A23B-EFA9-A727021DCD9D}"/>
          </ac:spMkLst>
        </pc:spChg>
        <pc:spChg chg="add del">
          <ac:chgData name="Louis Henderson" userId="cf3b0dec-cd42-4b8e-b4f6-7943b438188d" providerId="ADAL" clId="{447C9088-040F-49E7-9ED9-6E192F448B03}" dt="2024-04-27T19:32:00.629" v="383" actId="22"/>
          <ac:spMkLst>
            <pc:docMk/>
            <pc:sldMk cId="1487734618" sldId="259"/>
            <ac:spMk id="6" creationId="{4B532E47-575F-8C2E-2C2B-BBF321B0D4A5}"/>
          </ac:spMkLst>
        </pc:spChg>
      </pc:sldChg>
      <pc:sldChg chg="modSp add mod">
        <pc:chgData name="Louis Henderson" userId="cf3b0dec-cd42-4b8e-b4f6-7943b438188d" providerId="ADAL" clId="{447C9088-040F-49E7-9ED9-6E192F448B03}" dt="2024-04-27T19:41:20.769" v="710" actId="20577"/>
        <pc:sldMkLst>
          <pc:docMk/>
          <pc:sldMk cId="2180749400" sldId="260"/>
        </pc:sldMkLst>
        <pc:spChg chg="mod">
          <ac:chgData name="Louis Henderson" userId="cf3b0dec-cd42-4b8e-b4f6-7943b438188d" providerId="ADAL" clId="{447C9088-040F-49E7-9ED9-6E192F448B03}" dt="2024-04-27T19:41:20.769" v="710" actId="20577"/>
          <ac:spMkLst>
            <pc:docMk/>
            <pc:sldMk cId="2180749400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7T19:35:59.498" v="706" actId="20577"/>
          <ac:spMkLst>
            <pc:docMk/>
            <pc:sldMk cId="2180749400" sldId="260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447C9088-040F-49E7-9ED9-6E192F448B03}" dt="2024-04-27T19:43:21.151" v="810" actId="478"/>
        <pc:sldMkLst>
          <pc:docMk/>
          <pc:sldMk cId="848339193" sldId="261"/>
        </pc:sldMkLst>
        <pc:spChg chg="mod">
          <ac:chgData name="Louis Henderson" userId="cf3b0dec-cd42-4b8e-b4f6-7943b438188d" providerId="ADAL" clId="{447C9088-040F-49E7-9ED9-6E192F448B03}" dt="2024-04-27T19:41:37.571" v="753" actId="20577"/>
          <ac:spMkLst>
            <pc:docMk/>
            <pc:sldMk cId="848339193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7T19:42:51.589" v="805" actId="20577"/>
          <ac:spMkLst>
            <pc:docMk/>
            <pc:sldMk cId="848339193" sldId="261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447C9088-040F-49E7-9ED9-6E192F448B03}" dt="2024-04-27T19:43:14.053" v="808" actId="1076"/>
          <ac:picMkLst>
            <pc:docMk/>
            <pc:sldMk cId="848339193" sldId="261"/>
            <ac:picMk id="6" creationId="{46C6E81B-1DF4-AF99-1117-B5C04334605E}"/>
          </ac:picMkLst>
        </pc:picChg>
        <pc:picChg chg="add del">
          <ac:chgData name="Louis Henderson" userId="cf3b0dec-cd42-4b8e-b4f6-7943b438188d" providerId="ADAL" clId="{447C9088-040F-49E7-9ED9-6E192F448B03}" dt="2024-04-27T19:43:21.151" v="810" actId="478"/>
          <ac:picMkLst>
            <pc:docMk/>
            <pc:sldMk cId="848339193" sldId="261"/>
            <ac:picMk id="8" creationId="{E40C0655-1A73-2103-01C6-706281A9CFBB}"/>
          </ac:picMkLst>
        </pc:picChg>
      </pc:sldChg>
      <pc:sldChg chg="addSp delSp modSp add mod">
        <pc:chgData name="Louis Henderson" userId="cf3b0dec-cd42-4b8e-b4f6-7943b438188d" providerId="ADAL" clId="{447C9088-040F-49E7-9ED9-6E192F448B03}" dt="2024-04-27T20:28:02.946" v="906"/>
        <pc:sldMkLst>
          <pc:docMk/>
          <pc:sldMk cId="3727878535" sldId="262"/>
        </pc:sldMkLst>
        <pc:spChg chg="del mod">
          <ac:chgData name="Louis Henderson" userId="cf3b0dec-cd42-4b8e-b4f6-7943b438188d" providerId="ADAL" clId="{447C9088-040F-49E7-9ED9-6E192F448B03}" dt="2024-04-27T19:43:57.939" v="814" actId="22"/>
          <ac:spMkLst>
            <pc:docMk/>
            <pc:sldMk cId="3727878535" sldId="262"/>
            <ac:spMk id="3" creationId="{0157071C-8456-A23B-EFA9-A727021DCD9D}"/>
          </ac:spMkLst>
        </pc:spChg>
        <pc:spChg chg="add mod">
          <ac:chgData name="Louis Henderson" userId="cf3b0dec-cd42-4b8e-b4f6-7943b438188d" providerId="ADAL" clId="{447C9088-040F-49E7-9ED9-6E192F448B03}" dt="2024-04-27T19:46:37.032" v="843" actId="1076"/>
          <ac:spMkLst>
            <pc:docMk/>
            <pc:sldMk cId="3727878535" sldId="262"/>
            <ac:spMk id="8" creationId="{67E3DA64-A84E-2170-54B9-CE95CDA6D005}"/>
          </ac:spMkLst>
        </pc:spChg>
        <pc:spChg chg="add del mod">
          <ac:chgData name="Louis Henderson" userId="cf3b0dec-cd42-4b8e-b4f6-7943b438188d" providerId="ADAL" clId="{447C9088-040F-49E7-9ED9-6E192F448B03}" dt="2024-04-27T19:46:13.121" v="836" actId="21"/>
          <ac:spMkLst>
            <pc:docMk/>
            <pc:sldMk cId="3727878535" sldId="262"/>
            <ac:spMk id="10" creationId="{B717D9B0-9943-4399-CCD9-FA596511B580}"/>
          </ac:spMkLst>
        </pc:spChg>
        <pc:spChg chg="add mod">
          <ac:chgData name="Louis Henderson" userId="cf3b0dec-cd42-4b8e-b4f6-7943b438188d" providerId="ADAL" clId="{447C9088-040F-49E7-9ED9-6E192F448B03}" dt="2024-04-27T19:47:07.945" v="904" actId="313"/>
          <ac:spMkLst>
            <pc:docMk/>
            <pc:sldMk cId="3727878535" sldId="262"/>
            <ac:spMk id="12" creationId="{7C7A4E7B-B98E-D514-DD75-7BD34D3810AE}"/>
          </ac:spMkLst>
        </pc:spChg>
        <pc:spChg chg="add mod">
          <ac:chgData name="Louis Henderson" userId="cf3b0dec-cd42-4b8e-b4f6-7943b438188d" providerId="ADAL" clId="{447C9088-040F-49E7-9ED9-6E192F448B03}" dt="2024-04-27T20:28:02.946" v="906"/>
          <ac:spMkLst>
            <pc:docMk/>
            <pc:sldMk cId="3727878535" sldId="262"/>
            <ac:spMk id="15" creationId="{8E6CE4D2-FB61-B550-23D9-B8BA903917B4}"/>
          </ac:spMkLst>
        </pc:spChg>
        <pc:graphicFrameChg chg="add mod">
          <ac:chgData name="Louis Henderson" userId="cf3b0dec-cd42-4b8e-b4f6-7943b438188d" providerId="ADAL" clId="{447C9088-040F-49E7-9ED9-6E192F448B03}" dt="2024-04-27T20:28:01.084" v="905"/>
          <ac:graphicFrameMkLst>
            <pc:docMk/>
            <pc:sldMk cId="3727878535" sldId="262"/>
            <ac:graphicFrameMk id="14" creationId="{031BD878-C425-B3D7-45E9-D649D1CFC48D}"/>
          </ac:graphicFrameMkLst>
        </pc:graphicFrameChg>
        <pc:picChg chg="del">
          <ac:chgData name="Louis Henderson" userId="cf3b0dec-cd42-4b8e-b4f6-7943b438188d" providerId="ADAL" clId="{447C9088-040F-49E7-9ED9-6E192F448B03}" dt="2024-04-27T19:43:56.651" v="813" actId="478"/>
          <ac:picMkLst>
            <pc:docMk/>
            <pc:sldMk cId="3727878535" sldId="262"/>
            <ac:picMk id="6" creationId="{46C6E81B-1DF4-AF99-1117-B5C04334605E}"/>
          </ac:picMkLst>
        </pc:picChg>
        <pc:picChg chg="add del mod ord">
          <ac:chgData name="Louis Henderson" userId="cf3b0dec-cd42-4b8e-b4f6-7943b438188d" providerId="ADAL" clId="{447C9088-040F-49E7-9ED9-6E192F448B03}" dt="2024-04-27T19:46:14.293" v="837" actId="21"/>
          <ac:picMkLst>
            <pc:docMk/>
            <pc:sldMk cId="3727878535" sldId="262"/>
            <ac:picMk id="7" creationId="{6FA4B0D6-FA9A-388D-FF65-321BA661DDC5}"/>
          </ac:picMkLst>
        </pc:picChg>
        <pc:picChg chg="add mod ord">
          <ac:chgData name="Louis Henderson" userId="cf3b0dec-cd42-4b8e-b4f6-7943b438188d" providerId="ADAL" clId="{447C9088-040F-49E7-9ED9-6E192F448B03}" dt="2024-04-27T19:46:33.330" v="842" actId="167"/>
          <ac:picMkLst>
            <pc:docMk/>
            <pc:sldMk cId="3727878535" sldId="262"/>
            <ac:picMk id="13" creationId="{6FA4B0D6-FA9A-388D-FF65-321BA661DDC5}"/>
          </ac:picMkLst>
        </pc:picChg>
      </pc:sldChg>
      <pc:sldChg chg="modSp add del mod ord">
        <pc:chgData name="Louis Henderson" userId="cf3b0dec-cd42-4b8e-b4f6-7943b438188d" providerId="ADAL" clId="{447C9088-040F-49E7-9ED9-6E192F448B03}" dt="2024-04-28T09:36:30.096" v="1867" actId="20577"/>
        <pc:sldMkLst>
          <pc:docMk/>
          <pc:sldMk cId="2102417808" sldId="263"/>
        </pc:sldMkLst>
        <pc:spChg chg="mod">
          <ac:chgData name="Louis Henderson" userId="cf3b0dec-cd42-4b8e-b4f6-7943b438188d" providerId="ADAL" clId="{447C9088-040F-49E7-9ED9-6E192F448B03}" dt="2024-04-28T09:34:52.753" v="1697" actId="20577"/>
          <ac:spMkLst>
            <pc:docMk/>
            <pc:sldMk cId="2102417808" sldId="263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8T09:36:30.096" v="1867" actId="20577"/>
          <ac:spMkLst>
            <pc:docMk/>
            <pc:sldMk cId="2102417808" sldId="263"/>
            <ac:spMk id="3" creationId="{0157071C-8456-A23B-EFA9-A727021DCD9D}"/>
          </ac:spMkLst>
        </pc:spChg>
      </pc:sldChg>
      <pc:sldChg chg="new del">
        <pc:chgData name="Louis Henderson" userId="cf3b0dec-cd42-4b8e-b4f6-7943b438188d" providerId="ADAL" clId="{447C9088-040F-49E7-9ED9-6E192F448B03}" dt="2024-04-27T19:45:44.942" v="830" actId="47"/>
        <pc:sldMkLst>
          <pc:docMk/>
          <pc:sldMk cId="3376641608" sldId="263"/>
        </pc:sldMkLst>
      </pc:sldChg>
      <pc:sldChg chg="modSp add del mod">
        <pc:chgData name="Louis Henderson" userId="cf3b0dec-cd42-4b8e-b4f6-7943b438188d" providerId="ADAL" clId="{447C9088-040F-49E7-9ED9-6E192F448B03}" dt="2024-04-27T20:28:24.572" v="934" actId="2696"/>
        <pc:sldMkLst>
          <pc:docMk/>
          <pc:sldMk cId="3720824715" sldId="263"/>
        </pc:sldMkLst>
        <pc:spChg chg="mod">
          <ac:chgData name="Louis Henderson" userId="cf3b0dec-cd42-4b8e-b4f6-7943b438188d" providerId="ADAL" clId="{447C9088-040F-49E7-9ED9-6E192F448B03}" dt="2024-04-27T20:28:14.230" v="933" actId="20577"/>
          <ac:spMkLst>
            <pc:docMk/>
            <pc:sldMk cId="3720824715" sldId="263"/>
            <ac:spMk id="2" creationId="{89CDDFA3-9340-4A09-0153-4B6857BD7BD3}"/>
          </ac:spMkLst>
        </pc:spChg>
      </pc:sldChg>
      <pc:sldChg chg="add del">
        <pc:chgData name="Louis Henderson" userId="cf3b0dec-cd42-4b8e-b4f6-7943b438188d" providerId="ADAL" clId="{447C9088-040F-49E7-9ED9-6E192F448B03}" dt="2024-04-28T09:16:45.926" v="1130" actId="47"/>
        <pc:sldMkLst>
          <pc:docMk/>
          <pc:sldMk cId="3292880217" sldId="264"/>
        </pc:sldMkLst>
      </pc:sldChg>
      <pc:sldChg chg="modSp add mod">
        <pc:chgData name="Louis Henderson" userId="cf3b0dec-cd42-4b8e-b4f6-7943b438188d" providerId="ADAL" clId="{447C9088-040F-49E7-9ED9-6E192F448B03}" dt="2024-04-29T13:54:24.098" v="1919" actId="20577"/>
        <pc:sldMkLst>
          <pc:docMk/>
          <pc:sldMk cId="3799741994" sldId="264"/>
        </pc:sldMkLst>
        <pc:spChg chg="mod">
          <ac:chgData name="Louis Henderson" userId="cf3b0dec-cd42-4b8e-b4f6-7943b438188d" providerId="ADAL" clId="{447C9088-040F-49E7-9ED9-6E192F448B03}" dt="2024-04-28T09:21:48.652" v="1379" actId="20577"/>
          <ac:spMkLst>
            <pc:docMk/>
            <pc:sldMk cId="3799741994" sldId="264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9T13:54:24.098" v="1919" actId="20577"/>
          <ac:spMkLst>
            <pc:docMk/>
            <pc:sldMk cId="3799741994" sldId="264"/>
            <ac:spMk id="3" creationId="{0157071C-8456-A23B-EFA9-A727021DCD9D}"/>
          </ac:spMkLst>
        </pc:spChg>
      </pc:sldChg>
      <pc:sldChg chg="add">
        <pc:chgData name="Louis Henderson" userId="cf3b0dec-cd42-4b8e-b4f6-7943b438188d" providerId="ADAL" clId="{447C9088-040F-49E7-9ED9-6E192F448B03}" dt="2024-04-28T09:34:39.119" v="1655"/>
        <pc:sldMkLst>
          <pc:docMk/>
          <pc:sldMk cId="73224326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181-5277-FBFF-1FBA-61B7F6D5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23F-EEA1-E5EF-B08A-0C30E164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0FA-E73B-5AC2-3346-927BD6B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B5F-D4AC-508A-82A0-594BD22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3B5-E827-2545-0A11-0A125AD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ED6-F258-5089-794F-8248D6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60EA-8CF8-BBAA-8E56-C355329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BF-070C-95B9-C0EF-D7D906A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840-769A-03EB-AFE6-D85EB85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F109-4961-C825-665A-9B814C7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ECEB-0BD9-F242-2EFD-CF7ED964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3B58-811E-D202-5162-6425D5BF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6D-E44B-313E-BADD-5FDBB12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C43-89AA-A47E-A20F-6FC96CC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6D1-DB68-4AE8-9A7F-57ED8BF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A06-7478-2A35-344C-D659A2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240F-FB12-1B4B-B2B7-7160CF2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C890-C7AA-3567-5DA8-FC2FD9D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84-1564-7DDA-F6A3-7DAF7C2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2689-99DD-D16C-2217-8269626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C5F-4212-1EA6-3FD9-2479979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18AD-3C44-6CD8-FD61-BC4F879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6FD9-FE1A-35EB-FD43-AB6FA09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E34C-D8ED-749D-2033-BFB7991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D6-1BA8-A5FA-2068-9A4E25B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909-C621-F8A4-47B4-0CAA889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140-0555-33EE-8E85-C459A87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91DE-4763-3A7A-0164-9F9D5D8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D300-28C0-BA83-1249-1E0BF9B8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1423-1C5E-C0B1-DEAD-DD1D0A5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9898-FA44-081F-4B9A-34B8632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6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966-6E89-28ED-2072-6694F5EC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8551-1A1E-4C19-A802-88F43B2B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F459-5020-3E55-E421-E1685B71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E532-B775-01B9-FA9C-0E34B58F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C1E5-F84C-BE93-0DA7-C9DAD7E6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5FF9-7D16-722B-01F3-EC3B9DD5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ECD9-7995-417D-B49F-C34A235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E55A-253B-4A3B-B5C3-3F8EC33F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4100-8975-8A8A-CB4C-2110932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4B12-0671-F1DD-6BE9-B15E9CD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F66F-DB91-1A9E-DBC6-522C1BC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60FF-23D7-FC74-CAB9-CD92672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40763-7B86-6E9F-FDAB-69930A1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BAB-BF92-FBA6-030A-5998A03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59EA-AE51-88A0-0232-A9A0C2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2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F8E-9CED-99B7-5BE0-109E68C1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A67-2223-C6FE-094F-7CB94A70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43BC-5BA9-6ED9-3B16-17574915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98A3-AF4A-D187-AA47-C0AAA0E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9064-3121-2C5C-2D4B-1F8D4BF4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9458-BAC1-7E83-FF8B-CD0A7E5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758-4821-9CB8-E7A3-486037D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CC97A-AFBA-E69D-588A-84836EC5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D447-3968-5743-D6BC-3DBE634D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8D-D458-B9D3-AEED-2E2ECE7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D81-4BAC-09A1-2165-CCA0563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88DC-886D-C47D-A440-793AFB2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E4A2-BA6D-AB82-3ED5-CCC99D7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47B-8A76-0BD6-C2CB-D45BCB7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D79C-EAB9-0CA1-F54A-0C40C65A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8B69-9C05-4E1A-8645-F195DB94B2C6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A883-6E26-214D-2E84-C1B20733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0612-2E9E-EEFA-2F3D-C1A236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ensus.gov/history/pdf/1880_questionnair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37A-C2A0-C89E-14A6-12B8CC874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Climbing ahead, falling behind: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mobility across time and space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2A68-FC1A-942A-46B1-BAADDDC4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3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April 29, 2024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Dr. Louis Henderson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C2424D6-255C-67E8-18B8-7711EF10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Adding random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Excel: “=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NORM.INV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DE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en-CA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CA" dirty="0">
                <a:solidFill>
                  <a:schemeClr val="accent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CA" dirty="0">
                <a:solidFill>
                  <a:schemeClr val="accent4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</a:p>
          <a:p>
            <a:pPr lvl="1"/>
            <a:r>
              <a:rPr lang="en-CA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Gives the inverse of cumulative standard normal distribution </a:t>
            </a:r>
          </a:p>
          <a:p>
            <a:pPr lvl="1"/>
            <a:r>
              <a:rPr lang="en-CA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Generates a random number between 0 and 1</a:t>
            </a:r>
          </a:p>
          <a:p>
            <a:pPr lvl="1"/>
            <a:r>
              <a:rPr lang="en-CA" dirty="0">
                <a:solidFill>
                  <a:schemeClr val="accent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Mean of the distribution</a:t>
            </a:r>
          </a:p>
          <a:p>
            <a:pPr lvl="1"/>
            <a:r>
              <a:rPr lang="en-CA" b="0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Standard deviation, how “wide” the random noise is</a:t>
            </a:r>
            <a:endParaRPr lang="en-DE" b="0" i="0" dirty="0">
              <a:solidFill>
                <a:schemeClr val="accent4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dirty="0">
              <a:solidFill>
                <a:schemeClr val="accent4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dirty="0">
              <a:solidFill>
                <a:schemeClr val="accent4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dirty="0">
              <a:solidFill>
                <a:schemeClr val="accent4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Excel: “=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NORM.INV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DE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ZUFALLSZAHL</a:t>
            </a:r>
            <a:r>
              <a:rPr lang="en-CA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CA" dirty="0">
                <a:solidFill>
                  <a:schemeClr val="accent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CA" dirty="0">
                <a:solidFill>
                  <a:schemeClr val="accent4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  <a:endParaRPr lang="en-DE" dirty="0">
              <a:solidFill>
                <a:schemeClr val="accent4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4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Where to download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https://louis-henderson.web.app/dataset1.xls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6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Explore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50B46C-183C-7D0E-8E05-B8A57FDD8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230" y="2286554"/>
            <a:ext cx="9421540" cy="3429479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5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Explore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What do you think the different variables mean?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Income measure: 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occscore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OCCSCORE assigns each occupation in all years a value representing the median total income (in hundreds of 1950 dollars) of all persons with that particular occupation in 1950. OCCSCORE thus provides a continuous measure of occupations, according to the economic returns received by people working at them in 1950.</a:t>
            </a:r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(IPUMS 2024)</a:t>
            </a: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 to 1880 census form</a:t>
            </a:r>
            <a:endParaRPr lang="en-CA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263A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3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Explore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Some father-son links fail, resulting in missing values</a:t>
            </a: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Excel treats missing values as zeros</a:t>
            </a:r>
            <a:endParaRPr lang="en-CA" dirty="0">
              <a:solidFill>
                <a:srgbClr val="00263A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Fathers we fail to link did not necessarily earn 0 income</a:t>
            </a: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need to </a:t>
            </a:r>
            <a:r>
              <a:rPr lang="en-CA" b="0" i="0" u="sng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out missing values</a:t>
            </a:r>
          </a:p>
          <a:p>
            <a:pPr marL="457200" lvl="1" indent="0">
              <a:buNone/>
            </a:pPr>
            <a:endParaRPr lang="en-CA" dirty="0">
              <a:solidFill>
                <a:srgbClr val="00263A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Excel’s “filter”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 your data (ctrl + a)</a:t>
            </a: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Turn on filters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6E81B-1DF4-AF99-1117-B5C04334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01" y="3342784"/>
            <a:ext cx="738290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6FA4B0D6-FA9A-388D-FF65-321BA661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85" y="1690688"/>
            <a:ext cx="350819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Excel’s “filter” feature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7E3DA64-A84E-2170-54B9-CE95CDA6D005}"/>
              </a:ext>
            </a:extLst>
          </p:cNvPr>
          <p:cNvSpPr/>
          <p:nvPr/>
        </p:nvSpPr>
        <p:spPr>
          <a:xfrm>
            <a:off x="7890208" y="5167312"/>
            <a:ext cx="817123" cy="2723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7A4E7B-B98E-D514-DD75-7BD34D38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CA" dirty="0"/>
              <a:t>Apply a filter to Father’s occupation</a:t>
            </a:r>
          </a:p>
          <a:p>
            <a:r>
              <a:rPr lang="en-CA" dirty="0"/>
              <a:t>Uncheck “blanks”</a:t>
            </a:r>
          </a:p>
        </p:txBody>
      </p:sp>
    </p:spTree>
    <p:extLst>
      <p:ext uri="{BB962C8B-B14F-4D97-AF65-F5344CB8AC3E}">
        <p14:creationId xmlns:p14="http://schemas.microsoft.com/office/powerpoint/2010/main" val="37278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Line-of-best-fit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0" i="0" dirty="0">
                    <a:solidFill>
                      <a:srgbClr val="00263A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Fitting a line through data points</a:t>
                </a:r>
              </a:p>
              <a:p>
                <a:r>
                  <a:rPr lang="en-CA" dirty="0">
                    <a:solidFill>
                      <a:srgbClr val="00263A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Use method of </a:t>
                </a:r>
                <a:r>
                  <a:rPr lang="en-CA" b="1" u="sng" dirty="0">
                    <a:solidFill>
                      <a:srgbClr val="00263A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ordinary least squares</a:t>
                </a:r>
                <a:endParaRPr lang="en-CA" dirty="0">
                  <a:solidFill>
                    <a:srgbClr val="00263A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CA" b="0" i="0" dirty="0">
                    <a:solidFill>
                      <a:srgbClr val="00263A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CA" b="0" i="0" baseline="30000" dirty="0">
                    <a:solidFill>
                      <a:srgbClr val="00263A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CA" b="0" i="0" dirty="0">
                    <a:solidFill>
                      <a:srgbClr val="00263A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as a measure of good</a:t>
                </a:r>
                <a:r>
                  <a:rPr lang="en-CA" dirty="0">
                    <a:solidFill>
                      <a:srgbClr val="00263A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ness-of-fit: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rgbClr val="00263A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00263A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00263A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rgbClr val="00263A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f>
                      <m:fPr>
                        <m:ctrlPr>
                          <a:rPr lang="en-CA" b="0" i="1" smtClean="0">
                            <a:solidFill>
                              <a:srgbClr val="00263A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rgbClr val="00263A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𝑅𝑆𝑆</m:t>
                        </m:r>
                      </m:num>
                      <m:den>
                        <m:r>
                          <a:rPr lang="en-CA" b="0" i="1" smtClean="0">
                            <a:solidFill>
                              <a:srgbClr val="00263A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en-CA" b="0" i="0" dirty="0">
                  <a:solidFill>
                    <a:srgbClr val="00263A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1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Intergenerational income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>
                    <a:solidFill>
                      <a:srgbClr val="00263A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Elasticity is defined as proportional change in y over proportional change in x (e.g. price elasticity)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solidFill>
                              <a:srgbClr val="00263A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CA" i="1" smtClean="0">
                                <a:solidFill>
                                  <a:srgbClr val="00263A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solidFill>
                                  <a:srgbClr val="00263A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r>
                              <a:rPr lang="en-CA" b="0" i="1" smtClean="0">
                                <a:solidFill>
                                  <a:srgbClr val="00263A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 smtClean="0">
                                    <a:solidFill>
                                      <a:srgbClr val="00263A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rgbClr val="00263A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rgbClr val="00263A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CA" i="1" smtClean="0">
                                <a:solidFill>
                                  <a:srgbClr val="00263A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solidFill>
                                  <a:srgbClr val="00263A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r>
                              <a:rPr lang="en-CA" b="0" i="1" smtClean="0">
                                <a:solidFill>
                                  <a:srgbClr val="00263A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 smtClean="0">
                                    <a:solidFill>
                                      <a:srgbClr val="00263A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rgbClr val="00263A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rgbClr val="00263A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CA" dirty="0">
                  <a:solidFill>
                    <a:srgbClr val="00263A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CA" dirty="0">
                    <a:solidFill>
                      <a:srgbClr val="00263A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Linear relationship between two logged variables gives elasticity</a:t>
                </a:r>
              </a:p>
              <a:p>
                <a:r>
                  <a:rPr lang="en-CA" dirty="0">
                    <a:solidFill>
                      <a:srgbClr val="00263A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e.g. worked example</a:t>
                </a:r>
                <a:endParaRPr lang="en-CA" b="0" i="0" dirty="0">
                  <a:solidFill>
                    <a:srgbClr val="00263A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4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309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Verdana</vt:lpstr>
      <vt:lpstr>Office Theme</vt:lpstr>
      <vt:lpstr>Climbing ahead, falling behind: social mobility across time and space</vt:lpstr>
      <vt:lpstr>Where to download the data</vt:lpstr>
      <vt:lpstr>Explore the dataset</vt:lpstr>
      <vt:lpstr>Explore the dataset</vt:lpstr>
      <vt:lpstr>Explore the dataset</vt:lpstr>
      <vt:lpstr>Excel’s “filter” feature</vt:lpstr>
      <vt:lpstr>Excel’s “filter” feature</vt:lpstr>
      <vt:lpstr>Line-of-best-fit</vt:lpstr>
      <vt:lpstr>Intergenerational income elasticity</vt:lpstr>
      <vt:lpstr>Adding random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ahead, falling behind: social mobility across time and space</dc:title>
  <dc:creator>Louis Henderson</dc:creator>
  <cp:lastModifiedBy>Louis Henderson</cp:lastModifiedBy>
  <cp:revision>1</cp:revision>
  <dcterms:created xsi:type="dcterms:W3CDTF">2023-11-28T13:44:50Z</dcterms:created>
  <dcterms:modified xsi:type="dcterms:W3CDTF">2024-04-29T13:54:32Z</dcterms:modified>
</cp:coreProperties>
</file>