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2" r:id="rId4"/>
    <p:sldId id="257" r:id="rId5"/>
    <p:sldId id="260" r:id="rId6"/>
    <p:sldId id="263" r:id="rId7"/>
    <p:sldId id="265" r:id="rId8"/>
    <p:sldId id="267" r:id="rId9"/>
    <p:sldId id="269" r:id="rId10"/>
    <p:sldId id="270" r:id="rId11"/>
    <p:sldId id="271" r:id="rId12"/>
    <p:sldId id="264" r:id="rId13"/>
    <p:sldId id="272" r:id="rId14"/>
    <p:sldId id="261" r:id="rId15"/>
    <p:sldId id="292" r:id="rId16"/>
    <p:sldId id="291" r:id="rId17"/>
    <p:sldId id="293" r:id="rId18"/>
    <p:sldId id="297" r:id="rId19"/>
    <p:sldId id="294" r:id="rId20"/>
    <p:sldId id="298" r:id="rId21"/>
    <p:sldId id="295" r:id="rId22"/>
    <p:sldId id="299" r:id="rId23"/>
    <p:sldId id="296" r:id="rId24"/>
    <p:sldId id="300" r:id="rId25"/>
    <p:sldId id="301" r:id="rId26"/>
    <p:sldId id="302" r:id="rId27"/>
    <p:sldId id="303" r:id="rId28"/>
    <p:sldId id="304" r:id="rId29"/>
    <p:sldId id="305" r:id="rId30"/>
    <p:sldId id="306" r:id="rId31"/>
    <p:sldId id="307" r:id="rId32"/>
    <p:sldId id="308" r:id="rId33"/>
    <p:sldId id="310" r:id="rId34"/>
    <p:sldId id="309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416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F1178B0-EDC4-4897-971B-EA90614BB480}" v="1410" dt="2024-05-05T11:55:58.9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6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uis Henderson" userId="cf3b0dec-cd42-4b8e-b4f6-7943b438188d" providerId="ADAL" clId="{E6D7AD2E-D068-4053-ADBE-CEE9759910B5}"/>
    <pc:docChg chg="undo redo custSel addSld delSld modSld sldOrd">
      <pc:chgData name="Louis Henderson" userId="cf3b0dec-cd42-4b8e-b4f6-7943b438188d" providerId="ADAL" clId="{E6D7AD2E-D068-4053-ADBE-CEE9759910B5}" dt="2023-11-28T14:28:57.218" v="1958" actId="20577"/>
      <pc:docMkLst>
        <pc:docMk/>
      </pc:docMkLst>
      <pc:sldChg chg="addSp modSp new mod">
        <pc:chgData name="Louis Henderson" userId="cf3b0dec-cd42-4b8e-b4f6-7943b438188d" providerId="ADAL" clId="{E6D7AD2E-D068-4053-ADBE-CEE9759910B5}" dt="2023-11-28T13:49:54.004" v="177" actId="1036"/>
        <pc:sldMkLst>
          <pc:docMk/>
          <pc:sldMk cId="2382012974" sldId="256"/>
        </pc:sldMkLst>
        <pc:spChg chg="mod">
          <ac:chgData name="Louis Henderson" userId="cf3b0dec-cd42-4b8e-b4f6-7943b438188d" providerId="ADAL" clId="{E6D7AD2E-D068-4053-ADBE-CEE9759910B5}" dt="2023-11-28T13:47:36.136" v="154" actId="2711"/>
          <ac:spMkLst>
            <pc:docMk/>
            <pc:sldMk cId="2382012974" sldId="256"/>
            <ac:spMk id="2" creationId="{2D8DE37A-C2A0-C89E-14A6-12B8CC87495E}"/>
          </ac:spMkLst>
        </pc:spChg>
        <pc:spChg chg="mod">
          <ac:chgData name="Louis Henderson" userId="cf3b0dec-cd42-4b8e-b4f6-7943b438188d" providerId="ADAL" clId="{E6D7AD2E-D068-4053-ADBE-CEE9759910B5}" dt="2023-11-28T13:49:54.004" v="177" actId="1036"/>
          <ac:spMkLst>
            <pc:docMk/>
            <pc:sldMk cId="2382012974" sldId="256"/>
            <ac:spMk id="3" creationId="{E38A2A68-FC1A-942A-46B1-BAADDDC48BB5}"/>
          </ac:spMkLst>
        </pc:spChg>
        <pc:picChg chg="add mod">
          <ac:chgData name="Louis Henderson" userId="cf3b0dec-cd42-4b8e-b4f6-7943b438188d" providerId="ADAL" clId="{E6D7AD2E-D068-4053-ADBE-CEE9759910B5}" dt="2023-11-28T13:46:28.349" v="82" actId="1076"/>
          <ac:picMkLst>
            <pc:docMk/>
            <pc:sldMk cId="2382012974" sldId="256"/>
            <ac:picMk id="1026" creationId="{2C2424D6-255C-67E8-18B8-7711EF10A735}"/>
          </ac:picMkLst>
        </pc:picChg>
      </pc:sldChg>
      <pc:sldChg chg="new del">
        <pc:chgData name="Louis Henderson" userId="cf3b0dec-cd42-4b8e-b4f6-7943b438188d" providerId="ADAL" clId="{E6D7AD2E-D068-4053-ADBE-CEE9759910B5}" dt="2023-11-28T13:49:46.174" v="157" actId="47"/>
        <pc:sldMkLst>
          <pc:docMk/>
          <pc:sldMk cId="2411187102" sldId="257"/>
        </pc:sldMkLst>
      </pc:sldChg>
      <pc:sldChg chg="addSp delSp modSp new mod">
        <pc:chgData name="Louis Henderson" userId="cf3b0dec-cd42-4b8e-b4f6-7943b438188d" providerId="ADAL" clId="{E6D7AD2E-D068-4053-ADBE-CEE9759910B5}" dt="2023-11-28T13:54:16.521" v="652" actId="20577"/>
        <pc:sldMkLst>
          <pc:docMk/>
          <pc:sldMk cId="2478644733" sldId="257"/>
        </pc:sldMkLst>
        <pc:spChg chg="add del mod">
          <ac:chgData name="Louis Henderson" userId="cf3b0dec-cd42-4b8e-b4f6-7943b438188d" providerId="ADAL" clId="{E6D7AD2E-D068-4053-ADBE-CEE9759910B5}" dt="2023-11-28T13:53:29.129" v="646" actId="2711"/>
          <ac:spMkLst>
            <pc:docMk/>
            <pc:sldMk cId="2478644733" sldId="257"/>
            <ac:spMk id="2" creationId="{89CDDFA3-9340-4A09-0153-4B6857BD7BD3}"/>
          </ac:spMkLst>
        </pc:spChg>
        <pc:spChg chg="mod">
          <ac:chgData name="Louis Henderson" userId="cf3b0dec-cd42-4b8e-b4f6-7943b438188d" providerId="ADAL" clId="{E6D7AD2E-D068-4053-ADBE-CEE9759910B5}" dt="2023-11-28T13:54:16.521" v="652" actId="20577"/>
          <ac:spMkLst>
            <pc:docMk/>
            <pc:sldMk cId="2478644733" sldId="257"/>
            <ac:spMk id="3" creationId="{0157071C-8456-A23B-EFA9-A727021DCD9D}"/>
          </ac:spMkLst>
        </pc:spChg>
        <pc:picChg chg="add mod">
          <ac:chgData name="Louis Henderson" userId="cf3b0dec-cd42-4b8e-b4f6-7943b438188d" providerId="ADAL" clId="{E6D7AD2E-D068-4053-ADBE-CEE9759910B5}" dt="2023-11-28T13:53:38.399" v="648"/>
          <ac:picMkLst>
            <pc:docMk/>
            <pc:sldMk cId="2478644733" sldId="257"/>
            <ac:picMk id="4" creationId="{9D02885E-AD8E-C978-6789-0A8540E8CB7F}"/>
          </ac:picMkLst>
        </pc:picChg>
      </pc:sldChg>
      <pc:sldChg chg="addSp modSp new mod">
        <pc:chgData name="Louis Henderson" userId="cf3b0dec-cd42-4b8e-b4f6-7943b438188d" providerId="ADAL" clId="{E6D7AD2E-D068-4053-ADBE-CEE9759910B5}" dt="2023-11-28T14:05:54.517" v="939" actId="5793"/>
        <pc:sldMkLst>
          <pc:docMk/>
          <pc:sldMk cId="1340582973" sldId="258"/>
        </pc:sldMkLst>
        <pc:spChg chg="mod">
          <ac:chgData name="Louis Henderson" userId="cf3b0dec-cd42-4b8e-b4f6-7943b438188d" providerId="ADAL" clId="{E6D7AD2E-D068-4053-ADBE-CEE9759910B5}" dt="2023-11-28T14:01:36.447" v="692" actId="20577"/>
          <ac:spMkLst>
            <pc:docMk/>
            <pc:sldMk cId="1340582973" sldId="258"/>
            <ac:spMk id="2" creationId="{BA337AFA-68F5-CB1C-E168-C35F89F2402C}"/>
          </ac:spMkLst>
        </pc:spChg>
        <pc:spChg chg="mod">
          <ac:chgData name="Louis Henderson" userId="cf3b0dec-cd42-4b8e-b4f6-7943b438188d" providerId="ADAL" clId="{E6D7AD2E-D068-4053-ADBE-CEE9759910B5}" dt="2023-11-28T14:05:54.517" v="939" actId="5793"/>
          <ac:spMkLst>
            <pc:docMk/>
            <pc:sldMk cId="1340582973" sldId="258"/>
            <ac:spMk id="3" creationId="{8920D437-5F41-7BD8-ED64-F0E2E04EB9B8}"/>
          </ac:spMkLst>
        </pc:spChg>
        <pc:picChg chg="add mod">
          <ac:chgData name="Louis Henderson" userId="cf3b0dec-cd42-4b8e-b4f6-7943b438188d" providerId="ADAL" clId="{E6D7AD2E-D068-4053-ADBE-CEE9759910B5}" dt="2023-11-28T14:01:26.281" v="655" actId="2711"/>
          <ac:picMkLst>
            <pc:docMk/>
            <pc:sldMk cId="1340582973" sldId="258"/>
            <ac:picMk id="4" creationId="{26E05231-5F3C-A2DD-A032-291F5C6ABF82}"/>
          </ac:picMkLst>
        </pc:picChg>
      </pc:sldChg>
      <pc:sldChg chg="modSp add mod">
        <pc:chgData name="Louis Henderson" userId="cf3b0dec-cd42-4b8e-b4f6-7943b438188d" providerId="ADAL" clId="{E6D7AD2E-D068-4053-ADBE-CEE9759910B5}" dt="2023-11-28T14:04:31.989" v="880" actId="20577"/>
        <pc:sldMkLst>
          <pc:docMk/>
          <pc:sldMk cId="2897399653" sldId="259"/>
        </pc:sldMkLst>
        <pc:spChg chg="mod">
          <ac:chgData name="Louis Henderson" userId="cf3b0dec-cd42-4b8e-b4f6-7943b438188d" providerId="ADAL" clId="{E6D7AD2E-D068-4053-ADBE-CEE9759910B5}" dt="2023-11-28T14:04:31.989" v="880" actId="20577"/>
          <ac:spMkLst>
            <pc:docMk/>
            <pc:sldMk cId="2897399653" sldId="259"/>
            <ac:spMk id="2" creationId="{BA337AFA-68F5-CB1C-E168-C35F89F2402C}"/>
          </ac:spMkLst>
        </pc:spChg>
        <pc:spChg chg="mod">
          <ac:chgData name="Louis Henderson" userId="cf3b0dec-cd42-4b8e-b4f6-7943b438188d" providerId="ADAL" clId="{E6D7AD2E-D068-4053-ADBE-CEE9759910B5}" dt="2023-11-28T14:02:51.221" v="716" actId="20577"/>
          <ac:spMkLst>
            <pc:docMk/>
            <pc:sldMk cId="2897399653" sldId="259"/>
            <ac:spMk id="3" creationId="{8920D437-5F41-7BD8-ED64-F0E2E04EB9B8}"/>
          </ac:spMkLst>
        </pc:spChg>
      </pc:sldChg>
      <pc:sldChg chg="modSp add mod">
        <pc:chgData name="Louis Henderson" userId="cf3b0dec-cd42-4b8e-b4f6-7943b438188d" providerId="ADAL" clId="{E6D7AD2E-D068-4053-ADBE-CEE9759910B5}" dt="2023-11-28T14:04:39.627" v="882" actId="20577"/>
        <pc:sldMkLst>
          <pc:docMk/>
          <pc:sldMk cId="1152527964" sldId="260"/>
        </pc:sldMkLst>
        <pc:spChg chg="mod">
          <ac:chgData name="Louis Henderson" userId="cf3b0dec-cd42-4b8e-b4f6-7943b438188d" providerId="ADAL" clId="{E6D7AD2E-D068-4053-ADBE-CEE9759910B5}" dt="2023-11-28T14:04:25.813" v="877" actId="20577"/>
          <ac:spMkLst>
            <pc:docMk/>
            <pc:sldMk cId="1152527964" sldId="260"/>
            <ac:spMk id="2" creationId="{BA337AFA-68F5-CB1C-E168-C35F89F2402C}"/>
          </ac:spMkLst>
        </pc:spChg>
        <pc:spChg chg="mod">
          <ac:chgData name="Louis Henderson" userId="cf3b0dec-cd42-4b8e-b4f6-7943b438188d" providerId="ADAL" clId="{E6D7AD2E-D068-4053-ADBE-CEE9759910B5}" dt="2023-11-28T14:04:39.627" v="882" actId="20577"/>
          <ac:spMkLst>
            <pc:docMk/>
            <pc:sldMk cId="1152527964" sldId="260"/>
            <ac:spMk id="3" creationId="{8920D437-5F41-7BD8-ED64-F0E2E04EB9B8}"/>
          </ac:spMkLst>
        </pc:spChg>
      </pc:sldChg>
      <pc:sldChg chg="addSp delSp modSp add mod">
        <pc:chgData name="Louis Henderson" userId="cf3b0dec-cd42-4b8e-b4f6-7943b438188d" providerId="ADAL" clId="{E6D7AD2E-D068-4053-ADBE-CEE9759910B5}" dt="2023-11-28T14:09:27.296" v="1128" actId="20577"/>
        <pc:sldMkLst>
          <pc:docMk/>
          <pc:sldMk cId="386020370" sldId="261"/>
        </pc:sldMkLst>
        <pc:spChg chg="mod">
          <ac:chgData name="Louis Henderson" userId="cf3b0dec-cd42-4b8e-b4f6-7943b438188d" providerId="ADAL" clId="{E6D7AD2E-D068-4053-ADBE-CEE9759910B5}" dt="2023-11-28T14:04:18.728" v="871" actId="20577"/>
          <ac:spMkLst>
            <pc:docMk/>
            <pc:sldMk cId="386020370" sldId="261"/>
            <ac:spMk id="2" creationId="{BA337AFA-68F5-CB1C-E168-C35F89F2402C}"/>
          </ac:spMkLst>
        </pc:spChg>
        <pc:spChg chg="mod">
          <ac:chgData name="Louis Henderson" userId="cf3b0dec-cd42-4b8e-b4f6-7943b438188d" providerId="ADAL" clId="{E6D7AD2E-D068-4053-ADBE-CEE9759910B5}" dt="2023-11-28T14:09:27.296" v="1128" actId="20577"/>
          <ac:spMkLst>
            <pc:docMk/>
            <pc:sldMk cId="386020370" sldId="261"/>
            <ac:spMk id="3" creationId="{8920D437-5F41-7BD8-ED64-F0E2E04EB9B8}"/>
          </ac:spMkLst>
        </pc:spChg>
        <pc:picChg chg="add del">
          <ac:chgData name="Louis Henderson" userId="cf3b0dec-cd42-4b8e-b4f6-7943b438188d" providerId="ADAL" clId="{E6D7AD2E-D068-4053-ADBE-CEE9759910B5}" dt="2023-11-28T14:08:14.342" v="1051" actId="478"/>
          <ac:picMkLst>
            <pc:docMk/>
            <pc:sldMk cId="386020370" sldId="261"/>
            <ac:picMk id="3074" creationId="{3EB4D292-1076-B10E-2D82-953FEA9878CF}"/>
          </ac:picMkLst>
        </pc:picChg>
      </pc:sldChg>
      <pc:sldChg chg="modSp add mod">
        <pc:chgData name="Louis Henderson" userId="cf3b0dec-cd42-4b8e-b4f6-7943b438188d" providerId="ADAL" clId="{E6D7AD2E-D068-4053-ADBE-CEE9759910B5}" dt="2023-11-28T14:04:14.485" v="870" actId="20577"/>
        <pc:sldMkLst>
          <pc:docMk/>
          <pc:sldMk cId="1167858623" sldId="262"/>
        </pc:sldMkLst>
        <pc:spChg chg="mod">
          <ac:chgData name="Louis Henderson" userId="cf3b0dec-cd42-4b8e-b4f6-7943b438188d" providerId="ADAL" clId="{E6D7AD2E-D068-4053-ADBE-CEE9759910B5}" dt="2023-11-28T14:04:14.485" v="870" actId="20577"/>
          <ac:spMkLst>
            <pc:docMk/>
            <pc:sldMk cId="1167858623" sldId="262"/>
            <ac:spMk id="2" creationId="{BA337AFA-68F5-CB1C-E168-C35F89F2402C}"/>
          </ac:spMkLst>
        </pc:spChg>
      </pc:sldChg>
      <pc:sldChg chg="modSp add mod ord">
        <pc:chgData name="Louis Henderson" userId="cf3b0dec-cd42-4b8e-b4f6-7943b438188d" providerId="ADAL" clId="{E6D7AD2E-D068-4053-ADBE-CEE9759910B5}" dt="2023-11-28T14:18:40.705" v="1375" actId="113"/>
        <pc:sldMkLst>
          <pc:docMk/>
          <pc:sldMk cId="747712530" sldId="263"/>
        </pc:sldMkLst>
        <pc:spChg chg="mod">
          <ac:chgData name="Louis Henderson" userId="cf3b0dec-cd42-4b8e-b4f6-7943b438188d" providerId="ADAL" clId="{E6D7AD2E-D068-4053-ADBE-CEE9759910B5}" dt="2023-11-28T14:06:27.162" v="966" actId="20577"/>
          <ac:spMkLst>
            <pc:docMk/>
            <pc:sldMk cId="747712530" sldId="263"/>
            <ac:spMk id="2" creationId="{BA337AFA-68F5-CB1C-E168-C35F89F2402C}"/>
          </ac:spMkLst>
        </pc:spChg>
        <pc:spChg chg="mod">
          <ac:chgData name="Louis Henderson" userId="cf3b0dec-cd42-4b8e-b4f6-7943b438188d" providerId="ADAL" clId="{E6D7AD2E-D068-4053-ADBE-CEE9759910B5}" dt="2023-11-28T14:18:40.705" v="1375" actId="113"/>
          <ac:spMkLst>
            <pc:docMk/>
            <pc:sldMk cId="747712530" sldId="263"/>
            <ac:spMk id="3" creationId="{8920D437-5F41-7BD8-ED64-F0E2E04EB9B8}"/>
          </ac:spMkLst>
        </pc:spChg>
      </pc:sldChg>
      <pc:sldChg chg="modSp add mod">
        <pc:chgData name="Louis Henderson" userId="cf3b0dec-cd42-4b8e-b4f6-7943b438188d" providerId="ADAL" clId="{E6D7AD2E-D068-4053-ADBE-CEE9759910B5}" dt="2023-11-28T14:14:00.033" v="1185" actId="20577"/>
        <pc:sldMkLst>
          <pc:docMk/>
          <pc:sldMk cId="3592292893" sldId="264"/>
        </pc:sldMkLst>
        <pc:spChg chg="mod">
          <ac:chgData name="Louis Henderson" userId="cf3b0dec-cd42-4b8e-b4f6-7943b438188d" providerId="ADAL" clId="{E6D7AD2E-D068-4053-ADBE-CEE9759910B5}" dt="2023-11-28T14:13:24.854" v="1157" actId="20577"/>
          <ac:spMkLst>
            <pc:docMk/>
            <pc:sldMk cId="3592292893" sldId="264"/>
            <ac:spMk id="2" creationId="{BA337AFA-68F5-CB1C-E168-C35F89F2402C}"/>
          </ac:spMkLst>
        </pc:spChg>
        <pc:spChg chg="mod">
          <ac:chgData name="Louis Henderson" userId="cf3b0dec-cd42-4b8e-b4f6-7943b438188d" providerId="ADAL" clId="{E6D7AD2E-D068-4053-ADBE-CEE9759910B5}" dt="2023-11-28T14:14:00.033" v="1185" actId="20577"/>
          <ac:spMkLst>
            <pc:docMk/>
            <pc:sldMk cId="3592292893" sldId="264"/>
            <ac:spMk id="3" creationId="{8920D437-5F41-7BD8-ED64-F0E2E04EB9B8}"/>
          </ac:spMkLst>
        </pc:spChg>
      </pc:sldChg>
      <pc:sldChg chg="modSp add mod">
        <pc:chgData name="Louis Henderson" userId="cf3b0dec-cd42-4b8e-b4f6-7943b438188d" providerId="ADAL" clId="{E6D7AD2E-D068-4053-ADBE-CEE9759910B5}" dt="2023-11-28T14:16:02.656" v="1227" actId="20577"/>
        <pc:sldMkLst>
          <pc:docMk/>
          <pc:sldMk cId="2691102018" sldId="265"/>
        </pc:sldMkLst>
        <pc:spChg chg="mod">
          <ac:chgData name="Louis Henderson" userId="cf3b0dec-cd42-4b8e-b4f6-7943b438188d" providerId="ADAL" clId="{E6D7AD2E-D068-4053-ADBE-CEE9759910B5}" dt="2023-11-28T14:15:17.663" v="1216" actId="20577"/>
          <ac:spMkLst>
            <pc:docMk/>
            <pc:sldMk cId="2691102018" sldId="265"/>
            <ac:spMk id="2" creationId="{BA337AFA-68F5-CB1C-E168-C35F89F2402C}"/>
          </ac:spMkLst>
        </pc:spChg>
        <pc:spChg chg="mod">
          <ac:chgData name="Louis Henderson" userId="cf3b0dec-cd42-4b8e-b4f6-7943b438188d" providerId="ADAL" clId="{E6D7AD2E-D068-4053-ADBE-CEE9759910B5}" dt="2023-11-28T14:16:02.656" v="1227" actId="20577"/>
          <ac:spMkLst>
            <pc:docMk/>
            <pc:sldMk cId="2691102018" sldId="265"/>
            <ac:spMk id="3" creationId="{8920D437-5F41-7BD8-ED64-F0E2E04EB9B8}"/>
          </ac:spMkLst>
        </pc:spChg>
      </pc:sldChg>
      <pc:sldChg chg="modSp add mod ord">
        <pc:chgData name="Louis Henderson" userId="cf3b0dec-cd42-4b8e-b4f6-7943b438188d" providerId="ADAL" clId="{E6D7AD2E-D068-4053-ADBE-CEE9759910B5}" dt="2023-11-28T14:28:57.218" v="1958" actId="20577"/>
        <pc:sldMkLst>
          <pc:docMk/>
          <pc:sldMk cId="1428228522" sldId="266"/>
        </pc:sldMkLst>
        <pc:spChg chg="mod">
          <ac:chgData name="Louis Henderson" userId="cf3b0dec-cd42-4b8e-b4f6-7943b438188d" providerId="ADAL" clId="{E6D7AD2E-D068-4053-ADBE-CEE9759910B5}" dt="2023-11-28T14:16:19.222" v="1259" actId="20577"/>
          <ac:spMkLst>
            <pc:docMk/>
            <pc:sldMk cId="1428228522" sldId="266"/>
            <ac:spMk id="2" creationId="{BA337AFA-68F5-CB1C-E168-C35F89F2402C}"/>
          </ac:spMkLst>
        </pc:spChg>
        <pc:spChg chg="mod">
          <ac:chgData name="Louis Henderson" userId="cf3b0dec-cd42-4b8e-b4f6-7943b438188d" providerId="ADAL" clId="{E6D7AD2E-D068-4053-ADBE-CEE9759910B5}" dt="2023-11-28T14:28:57.218" v="1958" actId="20577"/>
          <ac:spMkLst>
            <pc:docMk/>
            <pc:sldMk cId="1428228522" sldId="266"/>
            <ac:spMk id="3" creationId="{8920D437-5F41-7BD8-ED64-F0E2E04EB9B8}"/>
          </ac:spMkLst>
        </pc:spChg>
      </pc:sldChg>
      <pc:sldChg chg="modSp add mod ord">
        <pc:chgData name="Louis Henderson" userId="cf3b0dec-cd42-4b8e-b4f6-7943b438188d" providerId="ADAL" clId="{E6D7AD2E-D068-4053-ADBE-CEE9759910B5}" dt="2023-11-28T14:17:51.297" v="1372" actId="20577"/>
        <pc:sldMkLst>
          <pc:docMk/>
          <pc:sldMk cId="3326483419" sldId="267"/>
        </pc:sldMkLst>
        <pc:spChg chg="mod">
          <ac:chgData name="Louis Henderson" userId="cf3b0dec-cd42-4b8e-b4f6-7943b438188d" providerId="ADAL" clId="{E6D7AD2E-D068-4053-ADBE-CEE9759910B5}" dt="2023-11-28T14:17:08.875" v="1319" actId="20577"/>
          <ac:spMkLst>
            <pc:docMk/>
            <pc:sldMk cId="3326483419" sldId="267"/>
            <ac:spMk id="2" creationId="{BA337AFA-68F5-CB1C-E168-C35F89F2402C}"/>
          </ac:spMkLst>
        </pc:spChg>
        <pc:spChg chg="mod">
          <ac:chgData name="Louis Henderson" userId="cf3b0dec-cd42-4b8e-b4f6-7943b438188d" providerId="ADAL" clId="{E6D7AD2E-D068-4053-ADBE-CEE9759910B5}" dt="2023-11-28T14:17:51.297" v="1372" actId="20577"/>
          <ac:spMkLst>
            <pc:docMk/>
            <pc:sldMk cId="3326483419" sldId="267"/>
            <ac:spMk id="3" creationId="{8920D437-5F41-7BD8-ED64-F0E2E04EB9B8}"/>
          </ac:spMkLst>
        </pc:spChg>
      </pc:sldChg>
      <pc:sldChg chg="modSp add mod ord">
        <pc:chgData name="Louis Henderson" userId="cf3b0dec-cd42-4b8e-b4f6-7943b438188d" providerId="ADAL" clId="{E6D7AD2E-D068-4053-ADBE-CEE9759910B5}" dt="2023-11-28T14:28:31.073" v="1957" actId="20577"/>
        <pc:sldMkLst>
          <pc:docMk/>
          <pc:sldMk cId="4083431772" sldId="268"/>
        </pc:sldMkLst>
        <pc:spChg chg="mod">
          <ac:chgData name="Louis Henderson" userId="cf3b0dec-cd42-4b8e-b4f6-7943b438188d" providerId="ADAL" clId="{E6D7AD2E-D068-4053-ADBE-CEE9759910B5}" dt="2023-11-28T14:20:40.460" v="1411" actId="20577"/>
          <ac:spMkLst>
            <pc:docMk/>
            <pc:sldMk cId="4083431772" sldId="268"/>
            <ac:spMk id="2" creationId="{BA337AFA-68F5-CB1C-E168-C35F89F2402C}"/>
          </ac:spMkLst>
        </pc:spChg>
        <pc:spChg chg="mod">
          <ac:chgData name="Louis Henderson" userId="cf3b0dec-cd42-4b8e-b4f6-7943b438188d" providerId="ADAL" clId="{E6D7AD2E-D068-4053-ADBE-CEE9759910B5}" dt="2023-11-28T14:28:31.073" v="1957" actId="20577"/>
          <ac:spMkLst>
            <pc:docMk/>
            <pc:sldMk cId="4083431772" sldId="268"/>
            <ac:spMk id="3" creationId="{8920D437-5F41-7BD8-ED64-F0E2E04EB9B8}"/>
          </ac:spMkLst>
        </pc:spChg>
      </pc:sldChg>
    </pc:docChg>
  </pc:docChgLst>
  <pc:docChgLst>
    <pc:chgData name="Louis Henderson" userId="cf3b0dec-cd42-4b8e-b4f6-7943b438188d" providerId="ADAL" clId="{761B89BD-51A1-4D99-BB4B-FF001F5298F5}"/>
    <pc:docChg chg="undo redo custSel delSld modSld">
      <pc:chgData name="Louis Henderson" userId="cf3b0dec-cd42-4b8e-b4f6-7943b438188d" providerId="ADAL" clId="{761B89BD-51A1-4D99-BB4B-FF001F5298F5}" dt="2023-11-29T14:58:35.412" v="118" actId="20577"/>
      <pc:docMkLst>
        <pc:docMk/>
      </pc:docMkLst>
      <pc:sldChg chg="modSp mod">
        <pc:chgData name="Louis Henderson" userId="cf3b0dec-cd42-4b8e-b4f6-7943b438188d" providerId="ADAL" clId="{761B89BD-51A1-4D99-BB4B-FF001F5298F5}" dt="2023-11-29T14:49:28.819" v="1" actId="20577"/>
        <pc:sldMkLst>
          <pc:docMk/>
          <pc:sldMk cId="2382012974" sldId="256"/>
        </pc:sldMkLst>
        <pc:spChg chg="mod">
          <ac:chgData name="Louis Henderson" userId="cf3b0dec-cd42-4b8e-b4f6-7943b438188d" providerId="ADAL" clId="{761B89BD-51A1-4D99-BB4B-FF001F5298F5}" dt="2023-11-29T14:49:28.819" v="1" actId="20577"/>
          <ac:spMkLst>
            <pc:docMk/>
            <pc:sldMk cId="2382012974" sldId="256"/>
            <ac:spMk id="3" creationId="{E38A2A68-FC1A-942A-46B1-BAADDDC48BB5}"/>
          </ac:spMkLst>
        </pc:spChg>
      </pc:sldChg>
      <pc:sldChg chg="addSp delSp modSp mod">
        <pc:chgData name="Louis Henderson" userId="cf3b0dec-cd42-4b8e-b4f6-7943b438188d" providerId="ADAL" clId="{761B89BD-51A1-4D99-BB4B-FF001F5298F5}" dt="2023-11-29T14:58:35.412" v="118" actId="20577"/>
        <pc:sldMkLst>
          <pc:docMk/>
          <pc:sldMk cId="2478644733" sldId="257"/>
        </pc:sldMkLst>
        <pc:spChg chg="mod">
          <ac:chgData name="Louis Henderson" userId="cf3b0dec-cd42-4b8e-b4f6-7943b438188d" providerId="ADAL" clId="{761B89BD-51A1-4D99-BB4B-FF001F5298F5}" dt="2023-11-29T14:58:35.412" v="118" actId="20577"/>
          <ac:spMkLst>
            <pc:docMk/>
            <pc:sldMk cId="2478644733" sldId="257"/>
            <ac:spMk id="2" creationId="{89CDDFA3-9340-4A09-0153-4B6857BD7BD3}"/>
          </ac:spMkLst>
        </pc:spChg>
        <pc:spChg chg="mod">
          <ac:chgData name="Louis Henderson" userId="cf3b0dec-cd42-4b8e-b4f6-7943b438188d" providerId="ADAL" clId="{761B89BD-51A1-4D99-BB4B-FF001F5298F5}" dt="2023-11-29T14:58:09.385" v="75" actId="20577"/>
          <ac:spMkLst>
            <pc:docMk/>
            <pc:sldMk cId="2478644733" sldId="257"/>
            <ac:spMk id="3" creationId="{0157071C-8456-A23B-EFA9-A727021DCD9D}"/>
          </ac:spMkLst>
        </pc:spChg>
        <pc:spChg chg="add del mod">
          <ac:chgData name="Louis Henderson" userId="cf3b0dec-cd42-4b8e-b4f6-7943b438188d" providerId="ADAL" clId="{761B89BD-51A1-4D99-BB4B-FF001F5298F5}" dt="2023-11-29T14:49:51.589" v="4" actId="478"/>
          <ac:spMkLst>
            <pc:docMk/>
            <pc:sldMk cId="2478644733" sldId="257"/>
            <ac:spMk id="7" creationId="{46C4357B-32D5-A052-8E87-A3BAA7EB891A}"/>
          </ac:spMkLst>
        </pc:spChg>
      </pc:sldChg>
      <pc:sldChg chg="del">
        <pc:chgData name="Louis Henderson" userId="cf3b0dec-cd42-4b8e-b4f6-7943b438188d" providerId="ADAL" clId="{761B89BD-51A1-4D99-BB4B-FF001F5298F5}" dt="2023-11-29T14:58:19.689" v="76" actId="47"/>
        <pc:sldMkLst>
          <pc:docMk/>
          <pc:sldMk cId="1340582973" sldId="258"/>
        </pc:sldMkLst>
      </pc:sldChg>
      <pc:sldChg chg="del">
        <pc:chgData name="Louis Henderson" userId="cf3b0dec-cd42-4b8e-b4f6-7943b438188d" providerId="ADAL" clId="{761B89BD-51A1-4D99-BB4B-FF001F5298F5}" dt="2023-11-29T14:58:19.689" v="76" actId="47"/>
        <pc:sldMkLst>
          <pc:docMk/>
          <pc:sldMk cId="2897399653" sldId="259"/>
        </pc:sldMkLst>
      </pc:sldChg>
      <pc:sldChg chg="del">
        <pc:chgData name="Louis Henderson" userId="cf3b0dec-cd42-4b8e-b4f6-7943b438188d" providerId="ADAL" clId="{761B89BD-51A1-4D99-BB4B-FF001F5298F5}" dt="2023-11-29T14:58:19.689" v="76" actId="47"/>
        <pc:sldMkLst>
          <pc:docMk/>
          <pc:sldMk cId="1152527964" sldId="260"/>
        </pc:sldMkLst>
      </pc:sldChg>
      <pc:sldChg chg="del">
        <pc:chgData name="Louis Henderson" userId="cf3b0dec-cd42-4b8e-b4f6-7943b438188d" providerId="ADAL" clId="{761B89BD-51A1-4D99-BB4B-FF001F5298F5}" dt="2023-11-29T14:58:19.689" v="76" actId="47"/>
        <pc:sldMkLst>
          <pc:docMk/>
          <pc:sldMk cId="386020370" sldId="261"/>
        </pc:sldMkLst>
      </pc:sldChg>
      <pc:sldChg chg="del">
        <pc:chgData name="Louis Henderson" userId="cf3b0dec-cd42-4b8e-b4f6-7943b438188d" providerId="ADAL" clId="{761B89BD-51A1-4D99-BB4B-FF001F5298F5}" dt="2023-11-29T14:58:19.689" v="76" actId="47"/>
        <pc:sldMkLst>
          <pc:docMk/>
          <pc:sldMk cId="1167858623" sldId="262"/>
        </pc:sldMkLst>
      </pc:sldChg>
      <pc:sldChg chg="del">
        <pc:chgData name="Louis Henderson" userId="cf3b0dec-cd42-4b8e-b4f6-7943b438188d" providerId="ADAL" clId="{761B89BD-51A1-4D99-BB4B-FF001F5298F5}" dt="2023-11-29T14:58:19.689" v="76" actId="47"/>
        <pc:sldMkLst>
          <pc:docMk/>
          <pc:sldMk cId="747712530" sldId="263"/>
        </pc:sldMkLst>
      </pc:sldChg>
      <pc:sldChg chg="del">
        <pc:chgData name="Louis Henderson" userId="cf3b0dec-cd42-4b8e-b4f6-7943b438188d" providerId="ADAL" clId="{761B89BD-51A1-4D99-BB4B-FF001F5298F5}" dt="2023-11-29T14:58:19.689" v="76" actId="47"/>
        <pc:sldMkLst>
          <pc:docMk/>
          <pc:sldMk cId="3592292893" sldId="264"/>
        </pc:sldMkLst>
      </pc:sldChg>
      <pc:sldChg chg="del">
        <pc:chgData name="Louis Henderson" userId="cf3b0dec-cd42-4b8e-b4f6-7943b438188d" providerId="ADAL" clId="{761B89BD-51A1-4D99-BB4B-FF001F5298F5}" dt="2023-11-29T14:58:19.689" v="76" actId="47"/>
        <pc:sldMkLst>
          <pc:docMk/>
          <pc:sldMk cId="2691102018" sldId="265"/>
        </pc:sldMkLst>
      </pc:sldChg>
      <pc:sldChg chg="del">
        <pc:chgData name="Louis Henderson" userId="cf3b0dec-cd42-4b8e-b4f6-7943b438188d" providerId="ADAL" clId="{761B89BD-51A1-4D99-BB4B-FF001F5298F5}" dt="2023-11-29T14:58:19.689" v="76" actId="47"/>
        <pc:sldMkLst>
          <pc:docMk/>
          <pc:sldMk cId="1428228522" sldId="266"/>
        </pc:sldMkLst>
      </pc:sldChg>
      <pc:sldChg chg="del">
        <pc:chgData name="Louis Henderson" userId="cf3b0dec-cd42-4b8e-b4f6-7943b438188d" providerId="ADAL" clId="{761B89BD-51A1-4D99-BB4B-FF001F5298F5}" dt="2023-11-29T14:58:19.689" v="76" actId="47"/>
        <pc:sldMkLst>
          <pc:docMk/>
          <pc:sldMk cId="3326483419" sldId="267"/>
        </pc:sldMkLst>
      </pc:sldChg>
      <pc:sldChg chg="del">
        <pc:chgData name="Louis Henderson" userId="cf3b0dec-cd42-4b8e-b4f6-7943b438188d" providerId="ADAL" clId="{761B89BD-51A1-4D99-BB4B-FF001F5298F5}" dt="2023-11-29T14:58:19.689" v="76" actId="47"/>
        <pc:sldMkLst>
          <pc:docMk/>
          <pc:sldMk cId="4083431772" sldId="268"/>
        </pc:sldMkLst>
      </pc:sldChg>
    </pc:docChg>
  </pc:docChgLst>
  <pc:docChgLst>
    <pc:chgData name="Louis Henderson" userId="cf3b0dec-cd42-4b8e-b4f6-7943b438188d" providerId="ADAL" clId="{5F1178B0-EDC4-4897-971B-EA90614BB480}"/>
    <pc:docChg chg="undo redo custSel addSld delSld modSld sldOrd">
      <pc:chgData name="Louis Henderson" userId="cf3b0dec-cd42-4b8e-b4f6-7943b438188d" providerId="ADAL" clId="{5F1178B0-EDC4-4897-971B-EA90614BB480}" dt="2024-05-05T11:55:58.957" v="7211" actId="20577"/>
      <pc:docMkLst>
        <pc:docMk/>
      </pc:docMkLst>
      <pc:sldChg chg="modSp mod">
        <pc:chgData name="Louis Henderson" userId="cf3b0dec-cd42-4b8e-b4f6-7943b438188d" providerId="ADAL" clId="{5F1178B0-EDC4-4897-971B-EA90614BB480}" dt="2024-05-02T19:33:10.482" v="14" actId="20577"/>
        <pc:sldMkLst>
          <pc:docMk/>
          <pc:sldMk cId="2382012974" sldId="256"/>
        </pc:sldMkLst>
        <pc:spChg chg="mod">
          <ac:chgData name="Louis Henderson" userId="cf3b0dec-cd42-4b8e-b4f6-7943b438188d" providerId="ADAL" clId="{5F1178B0-EDC4-4897-971B-EA90614BB480}" dt="2024-05-02T19:33:10.482" v="14" actId="20577"/>
          <ac:spMkLst>
            <pc:docMk/>
            <pc:sldMk cId="2382012974" sldId="256"/>
            <ac:spMk id="3" creationId="{E38A2A68-FC1A-942A-46B1-BAADDDC48BB5}"/>
          </ac:spMkLst>
        </pc:spChg>
      </pc:sldChg>
      <pc:sldChg chg="modSp mod">
        <pc:chgData name="Louis Henderson" userId="cf3b0dec-cd42-4b8e-b4f6-7943b438188d" providerId="ADAL" clId="{5F1178B0-EDC4-4897-971B-EA90614BB480}" dt="2024-05-03T20:22:27.383" v="1554" actId="20577"/>
        <pc:sldMkLst>
          <pc:docMk/>
          <pc:sldMk cId="2478644733" sldId="257"/>
        </pc:sldMkLst>
        <pc:spChg chg="mod">
          <ac:chgData name="Louis Henderson" userId="cf3b0dec-cd42-4b8e-b4f6-7943b438188d" providerId="ADAL" clId="{5F1178B0-EDC4-4897-971B-EA90614BB480}" dt="2024-05-03T20:22:27.383" v="1554" actId="20577"/>
          <ac:spMkLst>
            <pc:docMk/>
            <pc:sldMk cId="2478644733" sldId="257"/>
            <ac:spMk id="3" creationId="{0157071C-8456-A23B-EFA9-A727021DCD9D}"/>
          </ac:spMkLst>
        </pc:spChg>
      </pc:sldChg>
      <pc:sldChg chg="modSp add del mod">
        <pc:chgData name="Louis Henderson" userId="cf3b0dec-cd42-4b8e-b4f6-7943b438188d" providerId="ADAL" clId="{5F1178B0-EDC4-4897-971B-EA90614BB480}" dt="2024-05-04T19:28:25.425" v="4691" actId="47"/>
        <pc:sldMkLst>
          <pc:docMk/>
          <pc:sldMk cId="3299474116" sldId="258"/>
        </pc:sldMkLst>
        <pc:spChg chg="mod">
          <ac:chgData name="Louis Henderson" userId="cf3b0dec-cd42-4b8e-b4f6-7943b438188d" providerId="ADAL" clId="{5F1178B0-EDC4-4897-971B-EA90614BB480}" dt="2024-05-04T19:28:00.186" v="4682" actId="20577"/>
          <ac:spMkLst>
            <pc:docMk/>
            <pc:sldMk cId="3299474116" sldId="258"/>
            <ac:spMk id="2" creationId="{89CDDFA3-9340-4A09-0153-4B6857BD7BD3}"/>
          </ac:spMkLst>
        </pc:spChg>
        <pc:spChg chg="mod">
          <ac:chgData name="Louis Henderson" userId="cf3b0dec-cd42-4b8e-b4f6-7943b438188d" providerId="ADAL" clId="{5F1178B0-EDC4-4897-971B-EA90614BB480}" dt="2024-05-04T19:27:15.877" v="4679" actId="5793"/>
          <ac:spMkLst>
            <pc:docMk/>
            <pc:sldMk cId="3299474116" sldId="258"/>
            <ac:spMk id="3" creationId="{0157071C-8456-A23B-EFA9-A727021DCD9D}"/>
          </ac:spMkLst>
        </pc:spChg>
      </pc:sldChg>
      <pc:sldChg chg="modSp add mod ord">
        <pc:chgData name="Louis Henderson" userId="cf3b0dec-cd42-4b8e-b4f6-7943b438188d" providerId="ADAL" clId="{5F1178B0-EDC4-4897-971B-EA90614BB480}" dt="2024-05-04T19:28:06.441" v="4683" actId="20577"/>
        <pc:sldMkLst>
          <pc:docMk/>
          <pc:sldMk cId="542085283" sldId="259"/>
        </pc:sldMkLst>
        <pc:spChg chg="mod">
          <ac:chgData name="Louis Henderson" userId="cf3b0dec-cd42-4b8e-b4f6-7943b438188d" providerId="ADAL" clId="{5F1178B0-EDC4-4897-971B-EA90614BB480}" dt="2024-05-04T19:28:06.441" v="4683" actId="20577"/>
          <ac:spMkLst>
            <pc:docMk/>
            <pc:sldMk cId="542085283" sldId="259"/>
            <ac:spMk id="3" creationId="{0157071C-8456-A23B-EFA9-A727021DCD9D}"/>
          </ac:spMkLst>
        </pc:spChg>
      </pc:sldChg>
      <pc:sldChg chg="modSp add mod modAnim">
        <pc:chgData name="Louis Henderson" userId="cf3b0dec-cd42-4b8e-b4f6-7943b438188d" providerId="ADAL" clId="{5F1178B0-EDC4-4897-971B-EA90614BB480}" dt="2024-05-04T07:11:46.365" v="1821" actId="20577"/>
        <pc:sldMkLst>
          <pc:docMk/>
          <pc:sldMk cId="665044212" sldId="260"/>
        </pc:sldMkLst>
        <pc:spChg chg="mod">
          <ac:chgData name="Louis Henderson" userId="cf3b0dec-cd42-4b8e-b4f6-7943b438188d" providerId="ADAL" clId="{5F1178B0-EDC4-4897-971B-EA90614BB480}" dt="2024-05-02T20:00:54.356" v="540" actId="20577"/>
          <ac:spMkLst>
            <pc:docMk/>
            <pc:sldMk cId="665044212" sldId="260"/>
            <ac:spMk id="2" creationId="{89CDDFA3-9340-4A09-0153-4B6857BD7BD3}"/>
          </ac:spMkLst>
        </pc:spChg>
        <pc:spChg chg="mod">
          <ac:chgData name="Louis Henderson" userId="cf3b0dec-cd42-4b8e-b4f6-7943b438188d" providerId="ADAL" clId="{5F1178B0-EDC4-4897-971B-EA90614BB480}" dt="2024-05-04T07:11:46.365" v="1821" actId="20577"/>
          <ac:spMkLst>
            <pc:docMk/>
            <pc:sldMk cId="665044212" sldId="260"/>
            <ac:spMk id="3" creationId="{0157071C-8456-A23B-EFA9-A727021DCD9D}"/>
          </ac:spMkLst>
        </pc:spChg>
      </pc:sldChg>
      <pc:sldChg chg="modSp add mod ord">
        <pc:chgData name="Louis Henderson" userId="cf3b0dec-cd42-4b8e-b4f6-7943b438188d" providerId="ADAL" clId="{5F1178B0-EDC4-4897-971B-EA90614BB480}" dt="2024-05-04T16:05:59.229" v="3152" actId="20577"/>
        <pc:sldMkLst>
          <pc:docMk/>
          <pc:sldMk cId="236488593" sldId="261"/>
        </pc:sldMkLst>
        <pc:spChg chg="mod">
          <ac:chgData name="Louis Henderson" userId="cf3b0dec-cd42-4b8e-b4f6-7943b438188d" providerId="ADAL" clId="{5F1178B0-EDC4-4897-971B-EA90614BB480}" dt="2024-05-02T20:03:18.186" v="722" actId="20577"/>
          <ac:spMkLst>
            <pc:docMk/>
            <pc:sldMk cId="236488593" sldId="261"/>
            <ac:spMk id="2" creationId="{89CDDFA3-9340-4A09-0153-4B6857BD7BD3}"/>
          </ac:spMkLst>
        </pc:spChg>
        <pc:spChg chg="mod">
          <ac:chgData name="Louis Henderson" userId="cf3b0dec-cd42-4b8e-b4f6-7943b438188d" providerId="ADAL" clId="{5F1178B0-EDC4-4897-971B-EA90614BB480}" dt="2024-05-04T16:05:59.229" v="3152" actId="20577"/>
          <ac:spMkLst>
            <pc:docMk/>
            <pc:sldMk cId="236488593" sldId="261"/>
            <ac:spMk id="3" creationId="{0157071C-8456-A23B-EFA9-A727021DCD9D}"/>
          </ac:spMkLst>
        </pc:spChg>
      </pc:sldChg>
      <pc:sldChg chg="modSp add mod">
        <pc:chgData name="Louis Henderson" userId="cf3b0dec-cd42-4b8e-b4f6-7943b438188d" providerId="ADAL" clId="{5F1178B0-EDC4-4897-971B-EA90614BB480}" dt="2024-05-03T20:17:26.184" v="1451" actId="20577"/>
        <pc:sldMkLst>
          <pc:docMk/>
          <pc:sldMk cId="4115944857" sldId="262"/>
        </pc:sldMkLst>
        <pc:spChg chg="mod">
          <ac:chgData name="Louis Henderson" userId="cf3b0dec-cd42-4b8e-b4f6-7943b438188d" providerId="ADAL" clId="{5F1178B0-EDC4-4897-971B-EA90614BB480}" dt="2024-05-03T20:17:26.184" v="1451" actId="20577"/>
          <ac:spMkLst>
            <pc:docMk/>
            <pc:sldMk cId="4115944857" sldId="262"/>
            <ac:spMk id="3" creationId="{0157071C-8456-A23B-EFA9-A727021DCD9D}"/>
          </ac:spMkLst>
        </pc:spChg>
      </pc:sldChg>
      <pc:sldChg chg="addSp delSp modSp add mod delAnim modAnim">
        <pc:chgData name="Louis Henderson" userId="cf3b0dec-cd42-4b8e-b4f6-7943b438188d" providerId="ADAL" clId="{5F1178B0-EDC4-4897-971B-EA90614BB480}" dt="2024-05-04T16:22:08.811" v="3452" actId="404"/>
        <pc:sldMkLst>
          <pc:docMk/>
          <pc:sldMk cId="175789221" sldId="263"/>
        </pc:sldMkLst>
        <pc:spChg chg="mod">
          <ac:chgData name="Louis Henderson" userId="cf3b0dec-cd42-4b8e-b4f6-7943b438188d" providerId="ADAL" clId="{5F1178B0-EDC4-4897-971B-EA90614BB480}" dt="2024-05-03T12:33:08.018" v="1302" actId="20577"/>
          <ac:spMkLst>
            <pc:docMk/>
            <pc:sldMk cId="175789221" sldId="263"/>
            <ac:spMk id="2" creationId="{89CDDFA3-9340-4A09-0153-4B6857BD7BD3}"/>
          </ac:spMkLst>
        </pc:spChg>
        <pc:spChg chg="mod">
          <ac:chgData name="Louis Henderson" userId="cf3b0dec-cd42-4b8e-b4f6-7943b438188d" providerId="ADAL" clId="{5F1178B0-EDC4-4897-971B-EA90614BB480}" dt="2024-05-04T16:22:08.811" v="3452" actId="404"/>
          <ac:spMkLst>
            <pc:docMk/>
            <pc:sldMk cId="175789221" sldId="263"/>
            <ac:spMk id="3" creationId="{0157071C-8456-A23B-EFA9-A727021DCD9D}"/>
          </ac:spMkLst>
        </pc:spChg>
        <pc:picChg chg="add del">
          <ac:chgData name="Louis Henderson" userId="cf3b0dec-cd42-4b8e-b4f6-7943b438188d" providerId="ADAL" clId="{5F1178B0-EDC4-4897-971B-EA90614BB480}" dt="2024-05-04T07:06:13.161" v="1663" actId="478"/>
          <ac:picMkLst>
            <pc:docMk/>
            <pc:sldMk cId="175789221" sldId="263"/>
            <ac:picMk id="6" creationId="{AC623DA5-2F62-6670-0141-EBD3A400FA44}"/>
          </ac:picMkLst>
        </pc:picChg>
      </pc:sldChg>
      <pc:sldChg chg="addSp delSp modSp add mod ord modAnim">
        <pc:chgData name="Louis Henderson" userId="cf3b0dec-cd42-4b8e-b4f6-7943b438188d" providerId="ADAL" clId="{5F1178B0-EDC4-4897-971B-EA90614BB480}" dt="2024-05-04T07:18:50.642" v="2151" actId="22"/>
        <pc:sldMkLst>
          <pc:docMk/>
          <pc:sldMk cId="2741417078" sldId="264"/>
        </pc:sldMkLst>
        <pc:spChg chg="mod">
          <ac:chgData name="Louis Henderson" userId="cf3b0dec-cd42-4b8e-b4f6-7943b438188d" providerId="ADAL" clId="{5F1178B0-EDC4-4897-971B-EA90614BB480}" dt="2024-05-03T13:42:15.696" v="1357" actId="20577"/>
          <ac:spMkLst>
            <pc:docMk/>
            <pc:sldMk cId="2741417078" sldId="264"/>
            <ac:spMk id="2" creationId="{89CDDFA3-9340-4A09-0153-4B6857BD7BD3}"/>
          </ac:spMkLst>
        </pc:spChg>
        <pc:spChg chg="del mod">
          <ac:chgData name="Louis Henderson" userId="cf3b0dec-cd42-4b8e-b4f6-7943b438188d" providerId="ADAL" clId="{5F1178B0-EDC4-4897-971B-EA90614BB480}" dt="2024-05-03T13:42:12.270" v="1346" actId="22"/>
          <ac:spMkLst>
            <pc:docMk/>
            <pc:sldMk cId="2741417078" sldId="264"/>
            <ac:spMk id="3" creationId="{0157071C-8456-A23B-EFA9-A727021DCD9D}"/>
          </ac:spMkLst>
        </pc:spChg>
        <pc:spChg chg="add mod">
          <ac:chgData name="Louis Henderson" userId="cf3b0dec-cd42-4b8e-b4f6-7943b438188d" providerId="ADAL" clId="{5F1178B0-EDC4-4897-971B-EA90614BB480}" dt="2024-05-03T20:23:25.829" v="1557" actId="6549"/>
          <ac:spMkLst>
            <pc:docMk/>
            <pc:sldMk cId="2741417078" sldId="264"/>
            <ac:spMk id="3" creationId="{5601ED45-48D4-224E-C4BB-0061F9608721}"/>
          </ac:spMkLst>
        </pc:spChg>
        <pc:spChg chg="add mod">
          <ac:chgData name="Louis Henderson" userId="cf3b0dec-cd42-4b8e-b4f6-7943b438188d" providerId="ADAL" clId="{5F1178B0-EDC4-4897-971B-EA90614BB480}" dt="2024-05-03T20:27:35.288" v="1601" actId="208"/>
          <ac:spMkLst>
            <pc:docMk/>
            <pc:sldMk cId="2741417078" sldId="264"/>
            <ac:spMk id="5" creationId="{108A0FBB-1558-2D50-1233-14423350AB05}"/>
          </ac:spMkLst>
        </pc:spChg>
        <pc:spChg chg="add mod">
          <ac:chgData name="Louis Henderson" userId="cf3b0dec-cd42-4b8e-b4f6-7943b438188d" providerId="ADAL" clId="{5F1178B0-EDC4-4897-971B-EA90614BB480}" dt="2024-05-03T20:27:52.408" v="1606" actId="208"/>
          <ac:spMkLst>
            <pc:docMk/>
            <pc:sldMk cId="2741417078" sldId="264"/>
            <ac:spMk id="6" creationId="{DD705041-0645-9DBC-9373-5BF5684AC6CB}"/>
          </ac:spMkLst>
        </pc:spChg>
        <pc:spChg chg="add mod">
          <ac:chgData name="Louis Henderson" userId="cf3b0dec-cd42-4b8e-b4f6-7943b438188d" providerId="ADAL" clId="{5F1178B0-EDC4-4897-971B-EA90614BB480}" dt="2024-05-03T20:30:12.122" v="1655" actId="1076"/>
          <ac:spMkLst>
            <pc:docMk/>
            <pc:sldMk cId="2741417078" sldId="264"/>
            <ac:spMk id="7" creationId="{5A9C8C32-7C17-3744-52A7-E2BEB4A452FE}"/>
          </ac:spMkLst>
        </pc:spChg>
        <pc:spChg chg="add mod">
          <ac:chgData name="Louis Henderson" userId="cf3b0dec-cd42-4b8e-b4f6-7943b438188d" providerId="ADAL" clId="{5F1178B0-EDC4-4897-971B-EA90614BB480}" dt="2024-05-03T20:23:32.825" v="1582" actId="1036"/>
          <ac:spMkLst>
            <pc:docMk/>
            <pc:sldMk cId="2741417078" sldId="264"/>
            <ac:spMk id="9" creationId="{C113C439-D38F-5124-7E52-ADB0D94B4C28}"/>
          </ac:spMkLst>
        </pc:spChg>
        <pc:picChg chg="add del">
          <ac:chgData name="Louis Henderson" userId="cf3b0dec-cd42-4b8e-b4f6-7943b438188d" providerId="ADAL" clId="{5F1178B0-EDC4-4897-971B-EA90614BB480}" dt="2024-05-03T13:42:10.889" v="1345" actId="478"/>
          <ac:picMkLst>
            <pc:docMk/>
            <pc:sldMk cId="2741417078" sldId="264"/>
            <ac:picMk id="6" creationId="{185536D4-0255-0069-0DB4-1DF17CF0B0AB}"/>
          </ac:picMkLst>
        </pc:picChg>
        <pc:picChg chg="add mod ord">
          <ac:chgData name="Louis Henderson" userId="cf3b0dec-cd42-4b8e-b4f6-7943b438188d" providerId="ADAL" clId="{5F1178B0-EDC4-4897-971B-EA90614BB480}" dt="2024-05-03T20:27:22.077" v="1593" actId="1076"/>
          <ac:picMkLst>
            <pc:docMk/>
            <pc:sldMk cId="2741417078" sldId="264"/>
            <ac:picMk id="8" creationId="{07AD3B1B-82BE-F43D-42A4-9F6D6E410421}"/>
          </ac:picMkLst>
        </pc:picChg>
        <pc:picChg chg="add del">
          <ac:chgData name="Louis Henderson" userId="cf3b0dec-cd42-4b8e-b4f6-7943b438188d" providerId="ADAL" clId="{5F1178B0-EDC4-4897-971B-EA90614BB480}" dt="2024-05-04T07:18:50.642" v="2151" actId="22"/>
          <ac:picMkLst>
            <pc:docMk/>
            <pc:sldMk cId="2741417078" sldId="264"/>
            <ac:picMk id="11" creationId="{DD37E785-811B-6BF3-D9C7-370A86656314}"/>
          </ac:picMkLst>
        </pc:picChg>
      </pc:sldChg>
      <pc:sldChg chg="addSp modSp add mod modAnim">
        <pc:chgData name="Louis Henderson" userId="cf3b0dec-cd42-4b8e-b4f6-7943b438188d" providerId="ADAL" clId="{5F1178B0-EDC4-4897-971B-EA90614BB480}" dt="2024-05-04T07:21:42.005" v="2205" actId="20577"/>
        <pc:sldMkLst>
          <pc:docMk/>
          <pc:sldMk cId="925810017" sldId="265"/>
        </pc:sldMkLst>
        <pc:spChg chg="mod">
          <ac:chgData name="Louis Henderson" userId="cf3b0dec-cd42-4b8e-b4f6-7943b438188d" providerId="ADAL" clId="{5F1178B0-EDC4-4897-971B-EA90614BB480}" dt="2024-05-04T07:18:24.435" v="2140" actId="20577"/>
          <ac:spMkLst>
            <pc:docMk/>
            <pc:sldMk cId="925810017" sldId="265"/>
            <ac:spMk id="2" creationId="{89CDDFA3-9340-4A09-0153-4B6857BD7BD3}"/>
          </ac:spMkLst>
        </pc:spChg>
        <pc:spChg chg="add mod">
          <ac:chgData name="Louis Henderson" userId="cf3b0dec-cd42-4b8e-b4f6-7943b438188d" providerId="ADAL" clId="{5F1178B0-EDC4-4897-971B-EA90614BB480}" dt="2024-05-04T07:21:42.005" v="2205" actId="20577"/>
          <ac:spMkLst>
            <pc:docMk/>
            <pc:sldMk cId="925810017" sldId="265"/>
            <ac:spMk id="5" creationId="{C262439E-B055-8E77-E3E3-6984E5C262A0}"/>
          </ac:spMkLst>
        </pc:spChg>
      </pc:sldChg>
      <pc:sldChg chg="add del">
        <pc:chgData name="Louis Henderson" userId="cf3b0dec-cd42-4b8e-b4f6-7943b438188d" providerId="ADAL" clId="{5F1178B0-EDC4-4897-971B-EA90614BB480}" dt="2024-05-03T13:41:53.313" v="1341"/>
        <pc:sldMkLst>
          <pc:docMk/>
          <pc:sldMk cId="1039328922" sldId="265"/>
        </pc:sldMkLst>
      </pc:sldChg>
      <pc:sldChg chg="add del">
        <pc:chgData name="Louis Henderson" userId="cf3b0dec-cd42-4b8e-b4f6-7943b438188d" providerId="ADAL" clId="{5F1178B0-EDC4-4897-971B-EA90614BB480}" dt="2024-05-03T13:41:56.359" v="1343"/>
        <pc:sldMkLst>
          <pc:docMk/>
          <pc:sldMk cId="2625386293" sldId="265"/>
        </pc:sldMkLst>
      </pc:sldChg>
      <pc:sldChg chg="new del">
        <pc:chgData name="Louis Henderson" userId="cf3b0dec-cd42-4b8e-b4f6-7943b438188d" providerId="ADAL" clId="{5F1178B0-EDC4-4897-971B-EA90614BB480}" dt="2024-05-03T20:18:10.322" v="1456" actId="680"/>
        <pc:sldMkLst>
          <pc:docMk/>
          <pc:sldMk cId="3142667356" sldId="265"/>
        </pc:sldMkLst>
      </pc:sldChg>
      <pc:sldChg chg="add del">
        <pc:chgData name="Louis Henderson" userId="cf3b0dec-cd42-4b8e-b4f6-7943b438188d" providerId="ADAL" clId="{5F1178B0-EDC4-4897-971B-EA90614BB480}" dt="2024-05-04T07:18:32.605" v="2143" actId="47"/>
        <pc:sldMkLst>
          <pc:docMk/>
          <pc:sldMk cId="2654769578" sldId="266"/>
        </pc:sldMkLst>
      </pc:sldChg>
      <pc:sldChg chg="addSp delSp modSp add mod">
        <pc:chgData name="Louis Henderson" userId="cf3b0dec-cd42-4b8e-b4f6-7943b438188d" providerId="ADAL" clId="{5F1178B0-EDC4-4897-971B-EA90614BB480}" dt="2024-05-04T07:21:59.700" v="2220" actId="1036"/>
        <pc:sldMkLst>
          <pc:docMk/>
          <pc:sldMk cId="1877455114" sldId="267"/>
        </pc:sldMkLst>
        <pc:spChg chg="del mod">
          <ac:chgData name="Louis Henderson" userId="cf3b0dec-cd42-4b8e-b4f6-7943b438188d" providerId="ADAL" clId="{5F1178B0-EDC4-4897-971B-EA90614BB480}" dt="2024-05-04T07:19:19.400" v="2158" actId="478"/>
          <ac:spMkLst>
            <pc:docMk/>
            <pc:sldMk cId="1877455114" sldId="267"/>
            <ac:spMk id="3" creationId="{0157071C-8456-A23B-EFA9-A727021DCD9D}"/>
          </ac:spMkLst>
        </pc:spChg>
        <pc:spChg chg="add mod">
          <ac:chgData name="Louis Henderson" userId="cf3b0dec-cd42-4b8e-b4f6-7943b438188d" providerId="ADAL" clId="{5F1178B0-EDC4-4897-971B-EA90614BB480}" dt="2024-05-04T07:21:59.700" v="2220" actId="1036"/>
          <ac:spMkLst>
            <pc:docMk/>
            <pc:sldMk cId="1877455114" sldId="267"/>
            <ac:spMk id="10" creationId="{7DF347B7-BA1A-FA74-D0C8-3968E9808E4B}"/>
          </ac:spMkLst>
        </pc:spChg>
        <pc:picChg chg="del">
          <ac:chgData name="Louis Henderson" userId="cf3b0dec-cd42-4b8e-b4f6-7943b438188d" providerId="ADAL" clId="{5F1178B0-EDC4-4897-971B-EA90614BB480}" dt="2024-05-04T07:18:35.202" v="2144" actId="478"/>
          <ac:picMkLst>
            <pc:docMk/>
            <pc:sldMk cId="1877455114" sldId="267"/>
            <ac:picMk id="6" creationId="{AC623DA5-2F62-6670-0141-EBD3A400FA44}"/>
          </ac:picMkLst>
        </pc:picChg>
        <pc:picChg chg="add mod modCrop">
          <ac:chgData name="Louis Henderson" userId="cf3b0dec-cd42-4b8e-b4f6-7943b438188d" providerId="ADAL" clId="{5F1178B0-EDC4-4897-971B-EA90614BB480}" dt="2024-05-04T07:19:59.244" v="2165" actId="1076"/>
          <ac:picMkLst>
            <pc:docMk/>
            <pc:sldMk cId="1877455114" sldId="267"/>
            <ac:picMk id="7" creationId="{BFB620A7-968C-79B8-8111-16CF21926008}"/>
          </ac:picMkLst>
        </pc:picChg>
        <pc:picChg chg="add mod modCrop">
          <ac:chgData name="Louis Henderson" userId="cf3b0dec-cd42-4b8e-b4f6-7943b438188d" providerId="ADAL" clId="{5F1178B0-EDC4-4897-971B-EA90614BB480}" dt="2024-05-04T07:19:42.478" v="2163" actId="1076"/>
          <ac:picMkLst>
            <pc:docMk/>
            <pc:sldMk cId="1877455114" sldId="267"/>
            <ac:picMk id="9" creationId="{3E19F0F4-8DC8-ED4E-51BF-09A9DC8A3719}"/>
          </ac:picMkLst>
        </pc:picChg>
      </pc:sldChg>
      <pc:sldChg chg="add del">
        <pc:chgData name="Louis Henderson" userId="cf3b0dec-cd42-4b8e-b4f6-7943b438188d" providerId="ADAL" clId="{5F1178B0-EDC4-4897-971B-EA90614BB480}" dt="2024-05-04T07:18:40.625" v="2149"/>
        <pc:sldMkLst>
          <pc:docMk/>
          <pc:sldMk cId="364071384" sldId="268"/>
        </pc:sldMkLst>
      </pc:sldChg>
      <pc:sldChg chg="add del">
        <pc:chgData name="Louis Henderson" userId="cf3b0dec-cd42-4b8e-b4f6-7943b438188d" providerId="ADAL" clId="{5F1178B0-EDC4-4897-971B-EA90614BB480}" dt="2024-05-04T07:22:06.313" v="2221" actId="47"/>
        <pc:sldMkLst>
          <pc:docMk/>
          <pc:sldMk cId="3301463329" sldId="268"/>
        </pc:sldMkLst>
      </pc:sldChg>
      <pc:sldChg chg="addSp delSp modSp add mod">
        <pc:chgData name="Louis Henderson" userId="cf3b0dec-cd42-4b8e-b4f6-7943b438188d" providerId="ADAL" clId="{5F1178B0-EDC4-4897-971B-EA90614BB480}" dt="2024-05-04T07:22:14.432" v="2223"/>
        <pc:sldMkLst>
          <pc:docMk/>
          <pc:sldMk cId="2611368899" sldId="269"/>
        </pc:sldMkLst>
        <pc:spChg chg="add mod">
          <ac:chgData name="Louis Henderson" userId="cf3b0dec-cd42-4b8e-b4f6-7943b438188d" providerId="ADAL" clId="{5F1178B0-EDC4-4897-971B-EA90614BB480}" dt="2024-05-04T07:22:07.420" v="2222"/>
          <ac:spMkLst>
            <pc:docMk/>
            <pc:sldMk cId="2611368899" sldId="269"/>
            <ac:spMk id="10" creationId="{6C010399-8938-D7A0-004B-46A9BBC7C8BE}"/>
          </ac:spMkLst>
        </pc:spChg>
        <pc:spChg chg="add mod">
          <ac:chgData name="Louis Henderson" userId="cf3b0dec-cd42-4b8e-b4f6-7943b438188d" providerId="ADAL" clId="{5F1178B0-EDC4-4897-971B-EA90614BB480}" dt="2024-05-04T07:22:14.432" v="2223"/>
          <ac:spMkLst>
            <pc:docMk/>
            <pc:sldMk cId="2611368899" sldId="269"/>
            <ac:spMk id="11" creationId="{B2ED3350-A066-8494-22C6-931B4803C2DD}"/>
          </ac:spMkLst>
        </pc:spChg>
        <pc:picChg chg="add mod">
          <ac:chgData name="Louis Henderson" userId="cf3b0dec-cd42-4b8e-b4f6-7943b438188d" providerId="ADAL" clId="{5F1178B0-EDC4-4897-971B-EA90614BB480}" dt="2024-05-04T07:21:17.396" v="2175" actId="1076"/>
          <ac:picMkLst>
            <pc:docMk/>
            <pc:sldMk cId="2611368899" sldId="269"/>
            <ac:picMk id="5" creationId="{668F4E86-4B54-80BF-C9FC-15323AC0875B}"/>
          </ac:picMkLst>
        </pc:picChg>
        <pc:picChg chg="del">
          <ac:chgData name="Louis Henderson" userId="cf3b0dec-cd42-4b8e-b4f6-7943b438188d" providerId="ADAL" clId="{5F1178B0-EDC4-4897-971B-EA90614BB480}" dt="2024-05-04T07:20:44.613" v="2168" actId="478"/>
          <ac:picMkLst>
            <pc:docMk/>
            <pc:sldMk cId="2611368899" sldId="269"/>
            <ac:picMk id="7" creationId="{BFB620A7-968C-79B8-8111-16CF21926008}"/>
          </ac:picMkLst>
        </pc:picChg>
        <pc:picChg chg="add mod">
          <ac:chgData name="Louis Henderson" userId="cf3b0dec-cd42-4b8e-b4f6-7943b438188d" providerId="ADAL" clId="{5F1178B0-EDC4-4897-971B-EA90614BB480}" dt="2024-05-04T07:21:19.694" v="2176" actId="1076"/>
          <ac:picMkLst>
            <pc:docMk/>
            <pc:sldMk cId="2611368899" sldId="269"/>
            <ac:picMk id="8" creationId="{E0F088B7-55DC-9B80-7C0C-7831F75DD4F7}"/>
          </ac:picMkLst>
        </pc:picChg>
        <pc:picChg chg="del">
          <ac:chgData name="Louis Henderson" userId="cf3b0dec-cd42-4b8e-b4f6-7943b438188d" providerId="ADAL" clId="{5F1178B0-EDC4-4897-971B-EA90614BB480}" dt="2024-05-04T07:20:44.613" v="2168" actId="478"/>
          <ac:picMkLst>
            <pc:docMk/>
            <pc:sldMk cId="2611368899" sldId="269"/>
            <ac:picMk id="9" creationId="{3E19F0F4-8DC8-ED4E-51BF-09A9DC8A3719}"/>
          </ac:picMkLst>
        </pc:picChg>
      </pc:sldChg>
      <pc:sldChg chg="addSp delSp modSp add mod">
        <pc:chgData name="Louis Henderson" userId="cf3b0dec-cd42-4b8e-b4f6-7943b438188d" providerId="ADAL" clId="{5F1178B0-EDC4-4897-971B-EA90614BB480}" dt="2024-05-04T07:23:16.259" v="2232" actId="1076"/>
        <pc:sldMkLst>
          <pc:docMk/>
          <pc:sldMk cId="2528796303" sldId="270"/>
        </pc:sldMkLst>
        <pc:picChg chg="del">
          <ac:chgData name="Louis Henderson" userId="cf3b0dec-cd42-4b8e-b4f6-7943b438188d" providerId="ADAL" clId="{5F1178B0-EDC4-4897-971B-EA90614BB480}" dt="2024-05-04T07:22:37.898" v="2225" actId="478"/>
          <ac:picMkLst>
            <pc:docMk/>
            <pc:sldMk cId="2528796303" sldId="270"/>
            <ac:picMk id="5" creationId="{668F4E86-4B54-80BF-C9FC-15323AC0875B}"/>
          </ac:picMkLst>
        </pc:picChg>
        <pc:picChg chg="add mod">
          <ac:chgData name="Louis Henderson" userId="cf3b0dec-cd42-4b8e-b4f6-7943b438188d" providerId="ADAL" clId="{5F1178B0-EDC4-4897-971B-EA90614BB480}" dt="2024-05-04T07:23:16.259" v="2232" actId="1076"/>
          <ac:picMkLst>
            <pc:docMk/>
            <pc:sldMk cId="2528796303" sldId="270"/>
            <ac:picMk id="6" creationId="{ACDDDF21-2BCE-80FF-BE2E-98A16621889E}"/>
          </ac:picMkLst>
        </pc:picChg>
        <pc:picChg chg="del">
          <ac:chgData name="Louis Henderson" userId="cf3b0dec-cd42-4b8e-b4f6-7943b438188d" providerId="ADAL" clId="{5F1178B0-EDC4-4897-971B-EA90614BB480}" dt="2024-05-04T07:23:00.977" v="2229" actId="478"/>
          <ac:picMkLst>
            <pc:docMk/>
            <pc:sldMk cId="2528796303" sldId="270"/>
            <ac:picMk id="8" creationId="{E0F088B7-55DC-9B80-7C0C-7831F75DD4F7}"/>
          </ac:picMkLst>
        </pc:picChg>
        <pc:picChg chg="add mod">
          <ac:chgData name="Louis Henderson" userId="cf3b0dec-cd42-4b8e-b4f6-7943b438188d" providerId="ADAL" clId="{5F1178B0-EDC4-4897-971B-EA90614BB480}" dt="2024-05-04T07:23:07.466" v="2231" actId="1076"/>
          <ac:picMkLst>
            <pc:docMk/>
            <pc:sldMk cId="2528796303" sldId="270"/>
            <ac:picMk id="9" creationId="{53B0DC5F-744A-60A7-4069-81FF16D1DE05}"/>
          </ac:picMkLst>
        </pc:picChg>
      </pc:sldChg>
      <pc:sldChg chg="modSp add mod ord modAnim">
        <pc:chgData name="Louis Henderson" userId="cf3b0dec-cd42-4b8e-b4f6-7943b438188d" providerId="ADAL" clId="{5F1178B0-EDC4-4897-971B-EA90614BB480}" dt="2024-05-04T16:23:02.563" v="3453"/>
        <pc:sldMkLst>
          <pc:docMk/>
          <pc:sldMk cId="1304423588" sldId="271"/>
        </pc:sldMkLst>
        <pc:spChg chg="mod">
          <ac:chgData name="Louis Henderson" userId="cf3b0dec-cd42-4b8e-b4f6-7943b438188d" providerId="ADAL" clId="{5F1178B0-EDC4-4897-971B-EA90614BB480}" dt="2024-05-04T07:30:20.573" v="2695" actId="1036"/>
          <ac:spMkLst>
            <pc:docMk/>
            <pc:sldMk cId="1304423588" sldId="271"/>
            <ac:spMk id="2" creationId="{89CDDFA3-9340-4A09-0153-4B6857BD7BD3}"/>
          </ac:spMkLst>
        </pc:spChg>
        <pc:spChg chg="mod">
          <ac:chgData name="Louis Henderson" userId="cf3b0dec-cd42-4b8e-b4f6-7943b438188d" providerId="ADAL" clId="{5F1178B0-EDC4-4897-971B-EA90614BB480}" dt="2024-05-04T07:30:43.181" v="2752" actId="20577"/>
          <ac:spMkLst>
            <pc:docMk/>
            <pc:sldMk cId="1304423588" sldId="271"/>
            <ac:spMk id="3" creationId="{0157071C-8456-A23B-EFA9-A727021DCD9D}"/>
          </ac:spMkLst>
        </pc:spChg>
      </pc:sldChg>
      <pc:sldChg chg="addSp delSp modSp add mod delAnim">
        <pc:chgData name="Louis Henderson" userId="cf3b0dec-cd42-4b8e-b4f6-7943b438188d" providerId="ADAL" clId="{5F1178B0-EDC4-4897-971B-EA90614BB480}" dt="2024-05-04T08:20:15.311" v="2828" actId="1036"/>
        <pc:sldMkLst>
          <pc:docMk/>
          <pc:sldMk cId="2973988902" sldId="272"/>
        </pc:sldMkLst>
        <pc:spChg chg="mod">
          <ac:chgData name="Louis Henderson" userId="cf3b0dec-cd42-4b8e-b4f6-7943b438188d" providerId="ADAL" clId="{5F1178B0-EDC4-4897-971B-EA90614BB480}" dt="2024-05-04T08:15:06.761" v="2755" actId="1076"/>
          <ac:spMkLst>
            <pc:docMk/>
            <pc:sldMk cId="2973988902" sldId="272"/>
            <ac:spMk id="2" creationId="{89CDDFA3-9340-4A09-0153-4B6857BD7BD3}"/>
          </ac:spMkLst>
        </pc:spChg>
        <pc:spChg chg="mod">
          <ac:chgData name="Louis Henderson" userId="cf3b0dec-cd42-4b8e-b4f6-7943b438188d" providerId="ADAL" clId="{5F1178B0-EDC4-4897-971B-EA90614BB480}" dt="2024-05-04T08:15:42.529" v="2763" actId="6549"/>
          <ac:spMkLst>
            <pc:docMk/>
            <pc:sldMk cId="2973988902" sldId="272"/>
            <ac:spMk id="3" creationId="{5601ED45-48D4-224E-C4BB-0061F9608721}"/>
          </ac:spMkLst>
        </pc:spChg>
        <pc:spChg chg="del">
          <ac:chgData name="Louis Henderson" userId="cf3b0dec-cd42-4b8e-b4f6-7943b438188d" providerId="ADAL" clId="{5F1178B0-EDC4-4897-971B-EA90614BB480}" dt="2024-05-04T08:15:10.627" v="2756" actId="478"/>
          <ac:spMkLst>
            <pc:docMk/>
            <pc:sldMk cId="2973988902" sldId="272"/>
            <ac:spMk id="5" creationId="{108A0FBB-1558-2D50-1233-14423350AB05}"/>
          </ac:spMkLst>
        </pc:spChg>
        <pc:spChg chg="del">
          <ac:chgData name="Louis Henderson" userId="cf3b0dec-cd42-4b8e-b4f6-7943b438188d" providerId="ADAL" clId="{5F1178B0-EDC4-4897-971B-EA90614BB480}" dt="2024-05-04T08:15:10.627" v="2756" actId="478"/>
          <ac:spMkLst>
            <pc:docMk/>
            <pc:sldMk cId="2973988902" sldId="272"/>
            <ac:spMk id="6" creationId="{DD705041-0645-9DBC-9373-5BF5684AC6CB}"/>
          </ac:spMkLst>
        </pc:spChg>
        <pc:spChg chg="del">
          <ac:chgData name="Louis Henderson" userId="cf3b0dec-cd42-4b8e-b4f6-7943b438188d" providerId="ADAL" clId="{5F1178B0-EDC4-4897-971B-EA90614BB480}" dt="2024-05-04T08:15:10.627" v="2756" actId="478"/>
          <ac:spMkLst>
            <pc:docMk/>
            <pc:sldMk cId="2973988902" sldId="272"/>
            <ac:spMk id="7" creationId="{5A9C8C32-7C17-3744-52A7-E2BEB4A452FE}"/>
          </ac:spMkLst>
        </pc:spChg>
        <pc:spChg chg="del">
          <ac:chgData name="Louis Henderson" userId="cf3b0dec-cd42-4b8e-b4f6-7943b438188d" providerId="ADAL" clId="{5F1178B0-EDC4-4897-971B-EA90614BB480}" dt="2024-05-04T08:15:10.627" v="2756" actId="478"/>
          <ac:spMkLst>
            <pc:docMk/>
            <pc:sldMk cId="2973988902" sldId="272"/>
            <ac:spMk id="9" creationId="{C113C439-D38F-5124-7E52-ADB0D94B4C28}"/>
          </ac:spMkLst>
        </pc:spChg>
        <pc:spChg chg="add del mod">
          <ac:chgData name="Louis Henderson" userId="cf3b0dec-cd42-4b8e-b4f6-7943b438188d" providerId="ADAL" clId="{5F1178B0-EDC4-4897-971B-EA90614BB480}" dt="2024-05-04T08:15:40.355" v="2761" actId="478"/>
          <ac:spMkLst>
            <pc:docMk/>
            <pc:sldMk cId="2973988902" sldId="272"/>
            <ac:spMk id="11" creationId="{2FA3A2E3-324E-CBB5-78EB-83F9788E8977}"/>
          </ac:spMkLst>
        </pc:spChg>
        <pc:spChg chg="add mod">
          <ac:chgData name="Louis Henderson" userId="cf3b0dec-cd42-4b8e-b4f6-7943b438188d" providerId="ADAL" clId="{5F1178B0-EDC4-4897-971B-EA90614BB480}" dt="2024-05-04T08:19:17.673" v="2813" actId="1036"/>
          <ac:spMkLst>
            <pc:docMk/>
            <pc:sldMk cId="2973988902" sldId="272"/>
            <ac:spMk id="14" creationId="{0C690177-1247-8883-EC13-F4298F040572}"/>
          </ac:spMkLst>
        </pc:spChg>
        <pc:picChg chg="del">
          <ac:chgData name="Louis Henderson" userId="cf3b0dec-cd42-4b8e-b4f6-7943b438188d" providerId="ADAL" clId="{5F1178B0-EDC4-4897-971B-EA90614BB480}" dt="2024-05-04T08:15:10.627" v="2756" actId="478"/>
          <ac:picMkLst>
            <pc:docMk/>
            <pc:sldMk cId="2973988902" sldId="272"/>
            <ac:picMk id="8" creationId="{07AD3B1B-82BE-F43D-42A4-9F6D6E410421}"/>
          </ac:picMkLst>
        </pc:picChg>
        <pc:picChg chg="add mod">
          <ac:chgData name="Louis Henderson" userId="cf3b0dec-cd42-4b8e-b4f6-7943b438188d" providerId="ADAL" clId="{5F1178B0-EDC4-4897-971B-EA90614BB480}" dt="2024-05-04T08:20:15.311" v="2828" actId="1036"/>
          <ac:picMkLst>
            <pc:docMk/>
            <pc:sldMk cId="2973988902" sldId="272"/>
            <ac:picMk id="13" creationId="{DCD6790F-1FF9-4584-1865-C497454531CB}"/>
          </ac:picMkLst>
        </pc:picChg>
        <pc:picChg chg="add mod">
          <ac:chgData name="Louis Henderson" userId="cf3b0dec-cd42-4b8e-b4f6-7943b438188d" providerId="ADAL" clId="{5F1178B0-EDC4-4897-971B-EA90614BB480}" dt="2024-05-04T08:20:15.311" v="2828" actId="1036"/>
          <ac:picMkLst>
            <pc:docMk/>
            <pc:sldMk cId="2973988902" sldId="272"/>
            <ac:picMk id="16" creationId="{E43FDDB6-4C73-712E-7D97-1FE46C7C790E}"/>
          </ac:picMkLst>
        </pc:picChg>
      </pc:sldChg>
      <pc:sldChg chg="add del">
        <pc:chgData name="Louis Henderson" userId="cf3b0dec-cd42-4b8e-b4f6-7943b438188d" providerId="ADAL" clId="{5F1178B0-EDC4-4897-971B-EA90614BB480}" dt="2024-05-04T08:15:18.058" v="2760"/>
        <pc:sldMkLst>
          <pc:docMk/>
          <pc:sldMk cId="3179701689" sldId="273"/>
        </pc:sldMkLst>
      </pc:sldChg>
      <pc:sldChg chg="modSp add mod">
        <pc:chgData name="Louis Henderson" userId="cf3b0dec-cd42-4b8e-b4f6-7943b438188d" providerId="ADAL" clId="{5F1178B0-EDC4-4897-971B-EA90614BB480}" dt="2024-05-04T16:23:58.467" v="3467" actId="20577"/>
        <pc:sldMkLst>
          <pc:docMk/>
          <pc:sldMk cId="3813621033" sldId="291"/>
        </pc:sldMkLst>
        <pc:spChg chg="mod">
          <ac:chgData name="Louis Henderson" userId="cf3b0dec-cd42-4b8e-b4f6-7943b438188d" providerId="ADAL" clId="{5F1178B0-EDC4-4897-971B-EA90614BB480}" dt="2024-05-04T16:23:58.467" v="3467" actId="20577"/>
          <ac:spMkLst>
            <pc:docMk/>
            <pc:sldMk cId="3813621033" sldId="291"/>
            <ac:spMk id="2" creationId="{BA337AFA-68F5-CB1C-E168-C35F89F2402C}"/>
          </ac:spMkLst>
        </pc:spChg>
        <pc:spChg chg="mod">
          <ac:chgData name="Louis Henderson" userId="cf3b0dec-cd42-4b8e-b4f6-7943b438188d" providerId="ADAL" clId="{5F1178B0-EDC4-4897-971B-EA90614BB480}" dt="2024-05-04T16:02:37.671" v="3139" actId="20577"/>
          <ac:spMkLst>
            <pc:docMk/>
            <pc:sldMk cId="3813621033" sldId="291"/>
            <ac:spMk id="3" creationId="{8920D437-5F41-7BD8-ED64-F0E2E04EB9B8}"/>
          </ac:spMkLst>
        </pc:spChg>
      </pc:sldChg>
      <pc:sldChg chg="modSp add mod">
        <pc:chgData name="Louis Henderson" userId="cf3b0dec-cd42-4b8e-b4f6-7943b438188d" providerId="ADAL" clId="{5F1178B0-EDC4-4897-971B-EA90614BB480}" dt="2024-05-04T16:20:38.294" v="3437" actId="20577"/>
        <pc:sldMkLst>
          <pc:docMk/>
          <pc:sldMk cId="1876393468" sldId="292"/>
        </pc:sldMkLst>
        <pc:spChg chg="mod">
          <ac:chgData name="Louis Henderson" userId="cf3b0dec-cd42-4b8e-b4f6-7943b438188d" providerId="ADAL" clId="{5F1178B0-EDC4-4897-971B-EA90614BB480}" dt="2024-05-04T16:20:38.294" v="3437" actId="20577"/>
          <ac:spMkLst>
            <pc:docMk/>
            <pc:sldMk cId="1876393468" sldId="292"/>
            <ac:spMk id="3" creationId="{0157071C-8456-A23B-EFA9-A727021DCD9D}"/>
          </ac:spMkLst>
        </pc:spChg>
      </pc:sldChg>
      <pc:sldChg chg="modSp add mod ord">
        <pc:chgData name="Louis Henderson" userId="cf3b0dec-cd42-4b8e-b4f6-7943b438188d" providerId="ADAL" clId="{5F1178B0-EDC4-4897-971B-EA90614BB480}" dt="2024-05-04T16:25:11.040" v="3476"/>
        <pc:sldMkLst>
          <pc:docMk/>
          <pc:sldMk cId="3917923519" sldId="293"/>
        </pc:sldMkLst>
        <pc:spChg chg="mod">
          <ac:chgData name="Louis Henderson" userId="cf3b0dec-cd42-4b8e-b4f6-7943b438188d" providerId="ADAL" clId="{5F1178B0-EDC4-4897-971B-EA90614BB480}" dt="2024-05-04T16:24:55.543" v="3469" actId="207"/>
          <ac:spMkLst>
            <pc:docMk/>
            <pc:sldMk cId="3917923519" sldId="293"/>
            <ac:spMk id="3" creationId="{8920D437-5F41-7BD8-ED64-F0E2E04EB9B8}"/>
          </ac:spMkLst>
        </pc:spChg>
      </pc:sldChg>
      <pc:sldChg chg="add del">
        <pc:chgData name="Louis Henderson" userId="cf3b0dec-cd42-4b8e-b4f6-7943b438188d" providerId="ADAL" clId="{5F1178B0-EDC4-4897-971B-EA90614BB480}" dt="2024-05-04T16:25:02.032" v="3471"/>
        <pc:sldMkLst>
          <pc:docMk/>
          <pc:sldMk cId="1176293332" sldId="294"/>
        </pc:sldMkLst>
      </pc:sldChg>
      <pc:sldChg chg="modSp add mod">
        <pc:chgData name="Louis Henderson" userId="cf3b0dec-cd42-4b8e-b4f6-7943b438188d" providerId="ADAL" clId="{5F1178B0-EDC4-4897-971B-EA90614BB480}" dt="2024-05-04T16:25:26.268" v="3478" actId="207"/>
        <pc:sldMkLst>
          <pc:docMk/>
          <pc:sldMk cId="2821881688" sldId="294"/>
        </pc:sldMkLst>
        <pc:spChg chg="mod">
          <ac:chgData name="Louis Henderson" userId="cf3b0dec-cd42-4b8e-b4f6-7943b438188d" providerId="ADAL" clId="{5F1178B0-EDC4-4897-971B-EA90614BB480}" dt="2024-05-04T16:25:26.268" v="3478" actId="207"/>
          <ac:spMkLst>
            <pc:docMk/>
            <pc:sldMk cId="2821881688" sldId="294"/>
            <ac:spMk id="3" creationId="{8920D437-5F41-7BD8-ED64-F0E2E04EB9B8}"/>
          </ac:spMkLst>
        </pc:spChg>
      </pc:sldChg>
      <pc:sldChg chg="modSp add mod">
        <pc:chgData name="Louis Henderson" userId="cf3b0dec-cd42-4b8e-b4f6-7943b438188d" providerId="ADAL" clId="{5F1178B0-EDC4-4897-971B-EA90614BB480}" dt="2024-05-04T16:25:44.473" v="3482" actId="207"/>
        <pc:sldMkLst>
          <pc:docMk/>
          <pc:sldMk cId="1948876485" sldId="295"/>
        </pc:sldMkLst>
        <pc:spChg chg="mod">
          <ac:chgData name="Louis Henderson" userId="cf3b0dec-cd42-4b8e-b4f6-7943b438188d" providerId="ADAL" clId="{5F1178B0-EDC4-4897-971B-EA90614BB480}" dt="2024-05-04T16:25:44.473" v="3482" actId="207"/>
          <ac:spMkLst>
            <pc:docMk/>
            <pc:sldMk cId="1948876485" sldId="295"/>
            <ac:spMk id="3" creationId="{8920D437-5F41-7BD8-ED64-F0E2E04EB9B8}"/>
          </ac:spMkLst>
        </pc:spChg>
      </pc:sldChg>
      <pc:sldChg chg="modSp add mod">
        <pc:chgData name="Louis Henderson" userId="cf3b0dec-cd42-4b8e-b4f6-7943b438188d" providerId="ADAL" clId="{5F1178B0-EDC4-4897-971B-EA90614BB480}" dt="2024-05-04T16:25:52.058" v="3483" actId="207"/>
        <pc:sldMkLst>
          <pc:docMk/>
          <pc:sldMk cId="3222916518" sldId="296"/>
        </pc:sldMkLst>
        <pc:spChg chg="mod">
          <ac:chgData name="Louis Henderson" userId="cf3b0dec-cd42-4b8e-b4f6-7943b438188d" providerId="ADAL" clId="{5F1178B0-EDC4-4897-971B-EA90614BB480}" dt="2024-05-04T16:25:52.058" v="3483" actId="207"/>
          <ac:spMkLst>
            <pc:docMk/>
            <pc:sldMk cId="3222916518" sldId="296"/>
            <ac:spMk id="3" creationId="{8920D437-5F41-7BD8-ED64-F0E2E04EB9B8}"/>
          </ac:spMkLst>
        </pc:spChg>
      </pc:sldChg>
      <pc:sldChg chg="addSp delSp modSp add mod">
        <pc:chgData name="Louis Henderson" userId="cf3b0dec-cd42-4b8e-b4f6-7943b438188d" providerId="ADAL" clId="{5F1178B0-EDC4-4897-971B-EA90614BB480}" dt="2024-05-04T18:50:34.190" v="4654" actId="478"/>
        <pc:sldMkLst>
          <pc:docMk/>
          <pc:sldMk cId="2171987411" sldId="297"/>
        </pc:sldMkLst>
        <pc:spChg chg="del">
          <ac:chgData name="Louis Henderson" userId="cf3b0dec-cd42-4b8e-b4f6-7943b438188d" providerId="ADAL" clId="{5F1178B0-EDC4-4897-971B-EA90614BB480}" dt="2024-05-04T18:50:30.791" v="4653" actId="478"/>
          <ac:spMkLst>
            <pc:docMk/>
            <pc:sldMk cId="2171987411" sldId="297"/>
            <ac:spMk id="2" creationId="{BA337AFA-68F5-CB1C-E168-C35F89F2402C}"/>
          </ac:spMkLst>
        </pc:spChg>
        <pc:spChg chg="mod">
          <ac:chgData name="Louis Henderson" userId="cf3b0dec-cd42-4b8e-b4f6-7943b438188d" providerId="ADAL" clId="{5F1178B0-EDC4-4897-971B-EA90614BB480}" dt="2024-05-04T16:48:21.635" v="3921" actId="20577"/>
          <ac:spMkLst>
            <pc:docMk/>
            <pc:sldMk cId="2171987411" sldId="297"/>
            <ac:spMk id="3" creationId="{8920D437-5F41-7BD8-ED64-F0E2E04EB9B8}"/>
          </ac:spMkLst>
        </pc:spChg>
        <pc:spChg chg="add del mod">
          <ac:chgData name="Louis Henderson" userId="cf3b0dec-cd42-4b8e-b4f6-7943b438188d" providerId="ADAL" clId="{5F1178B0-EDC4-4897-971B-EA90614BB480}" dt="2024-05-04T18:50:34.190" v="4654" actId="478"/>
          <ac:spMkLst>
            <pc:docMk/>
            <pc:sldMk cId="2171987411" sldId="297"/>
            <ac:spMk id="6" creationId="{8F850711-2A7E-C08D-A599-8390149ECD32}"/>
          </ac:spMkLst>
        </pc:spChg>
      </pc:sldChg>
      <pc:sldChg chg="addSp delSp modSp add mod ord">
        <pc:chgData name="Louis Henderson" userId="cf3b0dec-cd42-4b8e-b4f6-7943b438188d" providerId="ADAL" clId="{5F1178B0-EDC4-4897-971B-EA90614BB480}" dt="2024-05-04T19:01:41.922" v="4675" actId="404"/>
        <pc:sldMkLst>
          <pc:docMk/>
          <pc:sldMk cId="1678173495" sldId="298"/>
        </pc:sldMkLst>
        <pc:spChg chg="del">
          <ac:chgData name="Louis Henderson" userId="cf3b0dec-cd42-4b8e-b4f6-7943b438188d" providerId="ADAL" clId="{5F1178B0-EDC4-4897-971B-EA90614BB480}" dt="2024-05-04T18:50:39.013" v="4655" actId="478"/>
          <ac:spMkLst>
            <pc:docMk/>
            <pc:sldMk cId="1678173495" sldId="298"/>
            <ac:spMk id="2" creationId="{BA337AFA-68F5-CB1C-E168-C35F89F2402C}"/>
          </ac:spMkLst>
        </pc:spChg>
        <pc:spChg chg="mod">
          <ac:chgData name="Louis Henderson" userId="cf3b0dec-cd42-4b8e-b4f6-7943b438188d" providerId="ADAL" clId="{5F1178B0-EDC4-4897-971B-EA90614BB480}" dt="2024-05-04T19:01:41.922" v="4675" actId="404"/>
          <ac:spMkLst>
            <pc:docMk/>
            <pc:sldMk cId="1678173495" sldId="298"/>
            <ac:spMk id="3" creationId="{8920D437-5F41-7BD8-ED64-F0E2E04EB9B8}"/>
          </ac:spMkLst>
        </pc:spChg>
        <pc:spChg chg="add del mod">
          <ac:chgData name="Louis Henderson" userId="cf3b0dec-cd42-4b8e-b4f6-7943b438188d" providerId="ADAL" clId="{5F1178B0-EDC4-4897-971B-EA90614BB480}" dt="2024-05-04T18:50:41.699" v="4656" actId="478"/>
          <ac:spMkLst>
            <pc:docMk/>
            <pc:sldMk cId="1678173495" sldId="298"/>
            <ac:spMk id="6" creationId="{C6B7452D-96AF-C113-14B0-2E988930316E}"/>
          </ac:spMkLst>
        </pc:spChg>
      </pc:sldChg>
      <pc:sldChg chg="addSp delSp modSp add mod">
        <pc:chgData name="Louis Henderson" userId="cf3b0dec-cd42-4b8e-b4f6-7943b438188d" providerId="ADAL" clId="{5F1178B0-EDC4-4897-971B-EA90614BB480}" dt="2024-05-04T19:01:55.009" v="4677" actId="478"/>
        <pc:sldMkLst>
          <pc:docMk/>
          <pc:sldMk cId="3275597411" sldId="299"/>
        </pc:sldMkLst>
        <pc:spChg chg="del">
          <ac:chgData name="Louis Henderson" userId="cf3b0dec-cd42-4b8e-b4f6-7943b438188d" providerId="ADAL" clId="{5F1178B0-EDC4-4897-971B-EA90614BB480}" dt="2024-05-04T18:50:46.593" v="4657" actId="478"/>
          <ac:spMkLst>
            <pc:docMk/>
            <pc:sldMk cId="3275597411" sldId="299"/>
            <ac:spMk id="2" creationId="{BA337AFA-68F5-CB1C-E168-C35F89F2402C}"/>
          </ac:spMkLst>
        </pc:spChg>
        <pc:spChg chg="mod">
          <ac:chgData name="Louis Henderson" userId="cf3b0dec-cd42-4b8e-b4f6-7943b438188d" providerId="ADAL" clId="{5F1178B0-EDC4-4897-971B-EA90614BB480}" dt="2024-05-04T17:15:54.977" v="4652" actId="20577"/>
          <ac:spMkLst>
            <pc:docMk/>
            <pc:sldMk cId="3275597411" sldId="299"/>
            <ac:spMk id="3" creationId="{8920D437-5F41-7BD8-ED64-F0E2E04EB9B8}"/>
          </ac:spMkLst>
        </pc:spChg>
        <pc:spChg chg="add del mod">
          <ac:chgData name="Louis Henderson" userId="cf3b0dec-cd42-4b8e-b4f6-7943b438188d" providerId="ADAL" clId="{5F1178B0-EDC4-4897-971B-EA90614BB480}" dt="2024-05-04T19:01:55.009" v="4677" actId="478"/>
          <ac:spMkLst>
            <pc:docMk/>
            <pc:sldMk cId="3275597411" sldId="299"/>
            <ac:spMk id="6" creationId="{383CC2FD-5EF6-AA57-48B1-6E9F0B2A0D13}"/>
          </ac:spMkLst>
        </pc:spChg>
      </pc:sldChg>
      <pc:sldChg chg="addSp delSp modSp add mod ord">
        <pc:chgData name="Louis Henderson" userId="cf3b0dec-cd42-4b8e-b4f6-7943b438188d" providerId="ADAL" clId="{5F1178B0-EDC4-4897-971B-EA90614BB480}" dt="2024-05-04T19:01:51.054" v="4676" actId="478"/>
        <pc:sldMkLst>
          <pc:docMk/>
          <pc:sldMk cId="3150836506" sldId="300"/>
        </pc:sldMkLst>
        <pc:spChg chg="del">
          <ac:chgData name="Louis Henderson" userId="cf3b0dec-cd42-4b8e-b4f6-7943b438188d" providerId="ADAL" clId="{5F1178B0-EDC4-4897-971B-EA90614BB480}" dt="2024-05-04T18:50:53.757" v="4658" actId="478"/>
          <ac:spMkLst>
            <pc:docMk/>
            <pc:sldMk cId="3150836506" sldId="300"/>
            <ac:spMk id="2" creationId="{BA337AFA-68F5-CB1C-E168-C35F89F2402C}"/>
          </ac:spMkLst>
        </pc:spChg>
        <pc:spChg chg="mod">
          <ac:chgData name="Louis Henderson" userId="cf3b0dec-cd42-4b8e-b4f6-7943b438188d" providerId="ADAL" clId="{5F1178B0-EDC4-4897-971B-EA90614BB480}" dt="2024-05-04T16:52:57.635" v="4457" actId="20577"/>
          <ac:spMkLst>
            <pc:docMk/>
            <pc:sldMk cId="3150836506" sldId="300"/>
            <ac:spMk id="3" creationId="{8920D437-5F41-7BD8-ED64-F0E2E04EB9B8}"/>
          </ac:spMkLst>
        </pc:spChg>
        <pc:spChg chg="add del mod">
          <ac:chgData name="Louis Henderson" userId="cf3b0dec-cd42-4b8e-b4f6-7943b438188d" providerId="ADAL" clId="{5F1178B0-EDC4-4897-971B-EA90614BB480}" dt="2024-05-04T19:01:51.054" v="4676" actId="478"/>
          <ac:spMkLst>
            <pc:docMk/>
            <pc:sldMk cId="3150836506" sldId="300"/>
            <ac:spMk id="6" creationId="{A56D63F4-EC0B-4735-3336-BB144FA38CA4}"/>
          </ac:spMkLst>
        </pc:spChg>
      </pc:sldChg>
      <pc:sldChg chg="modSp add mod">
        <pc:chgData name="Louis Henderson" userId="cf3b0dec-cd42-4b8e-b4f6-7943b438188d" providerId="ADAL" clId="{5F1178B0-EDC4-4897-971B-EA90614BB480}" dt="2024-05-04T19:39:09.559" v="4923" actId="20577"/>
        <pc:sldMkLst>
          <pc:docMk/>
          <pc:sldMk cId="1173809815" sldId="301"/>
        </pc:sldMkLst>
        <pc:spChg chg="mod">
          <ac:chgData name="Louis Henderson" userId="cf3b0dec-cd42-4b8e-b4f6-7943b438188d" providerId="ADAL" clId="{5F1178B0-EDC4-4897-971B-EA90614BB480}" dt="2024-05-04T19:28:16.567" v="4690" actId="20577"/>
          <ac:spMkLst>
            <pc:docMk/>
            <pc:sldMk cId="1173809815" sldId="301"/>
            <ac:spMk id="2" creationId="{89CDDFA3-9340-4A09-0153-4B6857BD7BD3}"/>
          </ac:spMkLst>
        </pc:spChg>
        <pc:spChg chg="mod">
          <ac:chgData name="Louis Henderson" userId="cf3b0dec-cd42-4b8e-b4f6-7943b438188d" providerId="ADAL" clId="{5F1178B0-EDC4-4897-971B-EA90614BB480}" dt="2024-05-04T19:39:09.559" v="4923" actId="20577"/>
          <ac:spMkLst>
            <pc:docMk/>
            <pc:sldMk cId="1173809815" sldId="301"/>
            <ac:spMk id="3" creationId="{0157071C-8456-A23B-EFA9-A727021DCD9D}"/>
          </ac:spMkLst>
        </pc:spChg>
      </pc:sldChg>
      <pc:sldChg chg="modSp add mod">
        <pc:chgData name="Louis Henderson" userId="cf3b0dec-cd42-4b8e-b4f6-7943b438188d" providerId="ADAL" clId="{5F1178B0-EDC4-4897-971B-EA90614BB480}" dt="2024-05-04T19:56:58.757" v="5479" actId="20577"/>
        <pc:sldMkLst>
          <pc:docMk/>
          <pc:sldMk cId="4014473768" sldId="302"/>
        </pc:sldMkLst>
        <pc:spChg chg="mod">
          <ac:chgData name="Louis Henderson" userId="cf3b0dec-cd42-4b8e-b4f6-7943b438188d" providerId="ADAL" clId="{5F1178B0-EDC4-4897-971B-EA90614BB480}" dt="2024-05-04T19:38:57.066" v="4914" actId="20577"/>
          <ac:spMkLst>
            <pc:docMk/>
            <pc:sldMk cId="4014473768" sldId="302"/>
            <ac:spMk id="2" creationId="{89CDDFA3-9340-4A09-0153-4B6857BD7BD3}"/>
          </ac:spMkLst>
        </pc:spChg>
        <pc:spChg chg="mod">
          <ac:chgData name="Louis Henderson" userId="cf3b0dec-cd42-4b8e-b4f6-7943b438188d" providerId="ADAL" clId="{5F1178B0-EDC4-4897-971B-EA90614BB480}" dt="2024-05-04T19:56:58.757" v="5479" actId="20577"/>
          <ac:spMkLst>
            <pc:docMk/>
            <pc:sldMk cId="4014473768" sldId="302"/>
            <ac:spMk id="3" creationId="{0157071C-8456-A23B-EFA9-A727021DCD9D}"/>
          </ac:spMkLst>
        </pc:spChg>
      </pc:sldChg>
      <pc:sldChg chg="addSp delSp modSp add mod modAnim">
        <pc:chgData name="Louis Henderson" userId="cf3b0dec-cd42-4b8e-b4f6-7943b438188d" providerId="ADAL" clId="{5F1178B0-EDC4-4897-971B-EA90614BB480}" dt="2024-05-04T20:00:24.076" v="5715" actId="2711"/>
        <pc:sldMkLst>
          <pc:docMk/>
          <pc:sldMk cId="1311458906" sldId="303"/>
        </pc:sldMkLst>
        <pc:spChg chg="mod">
          <ac:chgData name="Louis Henderson" userId="cf3b0dec-cd42-4b8e-b4f6-7943b438188d" providerId="ADAL" clId="{5F1178B0-EDC4-4897-971B-EA90614BB480}" dt="2024-05-04T19:44:46.451" v="5229" actId="20577"/>
          <ac:spMkLst>
            <pc:docMk/>
            <pc:sldMk cId="1311458906" sldId="303"/>
            <ac:spMk id="2" creationId="{89CDDFA3-9340-4A09-0153-4B6857BD7BD3}"/>
          </ac:spMkLst>
        </pc:spChg>
        <pc:spChg chg="del">
          <ac:chgData name="Louis Henderson" userId="cf3b0dec-cd42-4b8e-b4f6-7943b438188d" providerId="ADAL" clId="{5F1178B0-EDC4-4897-971B-EA90614BB480}" dt="2024-05-04T19:41:43.371" v="4927" actId="478"/>
          <ac:spMkLst>
            <pc:docMk/>
            <pc:sldMk cId="1311458906" sldId="303"/>
            <ac:spMk id="3" creationId="{0157071C-8456-A23B-EFA9-A727021DCD9D}"/>
          </ac:spMkLst>
        </pc:spChg>
        <pc:spChg chg="add del mod">
          <ac:chgData name="Louis Henderson" userId="cf3b0dec-cd42-4b8e-b4f6-7943b438188d" providerId="ADAL" clId="{5F1178B0-EDC4-4897-971B-EA90614BB480}" dt="2024-05-04T20:00:24.076" v="5715" actId="2711"/>
          <ac:spMkLst>
            <pc:docMk/>
            <pc:sldMk cId="1311458906" sldId="303"/>
            <ac:spMk id="6" creationId="{57A70AC2-5F48-EE97-7D08-D77DF4B87BF7}"/>
          </ac:spMkLst>
        </pc:spChg>
        <pc:spChg chg="add mod">
          <ac:chgData name="Louis Henderson" userId="cf3b0dec-cd42-4b8e-b4f6-7943b438188d" providerId="ADAL" clId="{5F1178B0-EDC4-4897-971B-EA90614BB480}" dt="2024-05-04T19:48:42.881" v="5241" actId="1076"/>
          <ac:spMkLst>
            <pc:docMk/>
            <pc:sldMk cId="1311458906" sldId="303"/>
            <ac:spMk id="7" creationId="{D3226954-E353-82C7-5810-2DAED5971B91}"/>
          </ac:spMkLst>
        </pc:spChg>
        <pc:picChg chg="add del">
          <ac:chgData name="Louis Henderson" userId="cf3b0dec-cd42-4b8e-b4f6-7943b438188d" providerId="ADAL" clId="{5F1178B0-EDC4-4897-971B-EA90614BB480}" dt="2024-05-04T19:41:56.954" v="4931" actId="478"/>
          <ac:picMkLst>
            <pc:docMk/>
            <pc:sldMk cId="1311458906" sldId="303"/>
            <ac:picMk id="1026" creationId="{88BB7DCB-5DC5-D11B-A981-CB465DD2AB7B}"/>
          </ac:picMkLst>
        </pc:picChg>
        <pc:picChg chg="add mod">
          <ac:chgData name="Louis Henderson" userId="cf3b0dec-cd42-4b8e-b4f6-7943b438188d" providerId="ADAL" clId="{5F1178B0-EDC4-4897-971B-EA90614BB480}" dt="2024-05-04T19:43:21.484" v="5044"/>
          <ac:picMkLst>
            <pc:docMk/>
            <pc:sldMk cId="1311458906" sldId="303"/>
            <ac:picMk id="1028" creationId="{6A51A3DB-E8F1-CEAD-032B-91329879E97F}"/>
          </ac:picMkLst>
        </pc:picChg>
        <pc:picChg chg="add mod">
          <ac:chgData name="Louis Henderson" userId="cf3b0dec-cd42-4b8e-b4f6-7943b438188d" providerId="ADAL" clId="{5F1178B0-EDC4-4897-971B-EA90614BB480}" dt="2024-05-04T19:43:26.623" v="5046"/>
          <ac:picMkLst>
            <pc:docMk/>
            <pc:sldMk cId="1311458906" sldId="303"/>
            <ac:picMk id="1030" creationId="{25C81ED3-E513-1EFC-6DD0-98B0D1283A0A}"/>
          </ac:picMkLst>
        </pc:picChg>
        <pc:picChg chg="add mod">
          <ac:chgData name="Louis Henderson" userId="cf3b0dec-cd42-4b8e-b4f6-7943b438188d" providerId="ADAL" clId="{5F1178B0-EDC4-4897-971B-EA90614BB480}" dt="2024-05-04T19:43:31.921" v="5048" actId="1076"/>
          <ac:picMkLst>
            <pc:docMk/>
            <pc:sldMk cId="1311458906" sldId="303"/>
            <ac:picMk id="1032" creationId="{CFCCB2BF-53F7-F097-D86C-FEFF0E3AF932}"/>
          </ac:picMkLst>
        </pc:picChg>
        <pc:cxnChg chg="add mod">
          <ac:chgData name="Louis Henderson" userId="cf3b0dec-cd42-4b8e-b4f6-7943b438188d" providerId="ADAL" clId="{5F1178B0-EDC4-4897-971B-EA90614BB480}" dt="2024-05-04T19:50:01.472" v="5244" actId="208"/>
          <ac:cxnSpMkLst>
            <pc:docMk/>
            <pc:sldMk cId="1311458906" sldId="303"/>
            <ac:cxnSpMk id="9" creationId="{4BBF2F70-2161-7676-B98F-01E8A98AFF5E}"/>
          </ac:cxnSpMkLst>
        </pc:cxnChg>
        <pc:cxnChg chg="add mod">
          <ac:chgData name="Louis Henderson" userId="cf3b0dec-cd42-4b8e-b4f6-7943b438188d" providerId="ADAL" clId="{5F1178B0-EDC4-4897-971B-EA90614BB480}" dt="2024-05-04T19:50:32.986" v="5247" actId="208"/>
          <ac:cxnSpMkLst>
            <pc:docMk/>
            <pc:sldMk cId="1311458906" sldId="303"/>
            <ac:cxnSpMk id="11" creationId="{B2BFB039-642E-F49B-661E-76243D30CE29}"/>
          </ac:cxnSpMkLst>
        </pc:cxnChg>
      </pc:sldChg>
      <pc:sldChg chg="add del">
        <pc:chgData name="Louis Henderson" userId="cf3b0dec-cd42-4b8e-b4f6-7943b438188d" providerId="ADAL" clId="{5F1178B0-EDC4-4897-971B-EA90614BB480}" dt="2024-05-04T19:41:44.853" v="4929"/>
        <pc:sldMkLst>
          <pc:docMk/>
          <pc:sldMk cId="652245406" sldId="304"/>
        </pc:sldMkLst>
      </pc:sldChg>
      <pc:sldChg chg="modSp add mod ord">
        <pc:chgData name="Louis Henderson" userId="cf3b0dec-cd42-4b8e-b4f6-7943b438188d" providerId="ADAL" clId="{5F1178B0-EDC4-4897-971B-EA90614BB480}" dt="2024-05-05T09:47:58.686" v="5774" actId="20577"/>
        <pc:sldMkLst>
          <pc:docMk/>
          <pc:sldMk cId="4102564936" sldId="304"/>
        </pc:sldMkLst>
        <pc:spChg chg="mod">
          <ac:chgData name="Louis Henderson" userId="cf3b0dec-cd42-4b8e-b4f6-7943b438188d" providerId="ADAL" clId="{5F1178B0-EDC4-4897-971B-EA90614BB480}" dt="2024-05-05T09:47:58.686" v="5774" actId="20577"/>
          <ac:spMkLst>
            <pc:docMk/>
            <pc:sldMk cId="4102564936" sldId="304"/>
            <ac:spMk id="3" creationId="{0157071C-8456-A23B-EFA9-A727021DCD9D}"/>
          </ac:spMkLst>
        </pc:spChg>
      </pc:sldChg>
      <pc:sldChg chg="modSp add mod">
        <pc:chgData name="Louis Henderson" userId="cf3b0dec-cd42-4b8e-b4f6-7943b438188d" providerId="ADAL" clId="{5F1178B0-EDC4-4897-971B-EA90614BB480}" dt="2024-05-05T10:30:06.916" v="6011" actId="20577"/>
        <pc:sldMkLst>
          <pc:docMk/>
          <pc:sldMk cId="3711616227" sldId="305"/>
        </pc:sldMkLst>
        <pc:spChg chg="mod">
          <ac:chgData name="Louis Henderson" userId="cf3b0dec-cd42-4b8e-b4f6-7943b438188d" providerId="ADAL" clId="{5F1178B0-EDC4-4897-971B-EA90614BB480}" dt="2024-05-05T10:30:06.916" v="6011" actId="20577"/>
          <ac:spMkLst>
            <pc:docMk/>
            <pc:sldMk cId="3711616227" sldId="305"/>
            <ac:spMk id="3" creationId="{0157071C-8456-A23B-EFA9-A727021DCD9D}"/>
          </ac:spMkLst>
        </pc:spChg>
      </pc:sldChg>
      <pc:sldChg chg="addSp delSp modSp add mod modAnim">
        <pc:chgData name="Louis Henderson" userId="cf3b0dec-cd42-4b8e-b4f6-7943b438188d" providerId="ADAL" clId="{5F1178B0-EDC4-4897-971B-EA90614BB480}" dt="2024-05-05T10:30:49.408" v="6013" actId="20577"/>
        <pc:sldMkLst>
          <pc:docMk/>
          <pc:sldMk cId="12477194" sldId="306"/>
        </pc:sldMkLst>
        <pc:spChg chg="mod">
          <ac:chgData name="Louis Henderson" userId="cf3b0dec-cd42-4b8e-b4f6-7943b438188d" providerId="ADAL" clId="{5F1178B0-EDC4-4897-971B-EA90614BB480}" dt="2024-05-05T10:30:49.408" v="6013" actId="20577"/>
          <ac:spMkLst>
            <pc:docMk/>
            <pc:sldMk cId="12477194" sldId="306"/>
            <ac:spMk id="2" creationId="{89CDDFA3-9340-4A09-0153-4B6857BD7BD3}"/>
          </ac:spMkLst>
        </pc:spChg>
        <pc:spChg chg="del mod">
          <ac:chgData name="Louis Henderson" userId="cf3b0dec-cd42-4b8e-b4f6-7943b438188d" providerId="ADAL" clId="{5F1178B0-EDC4-4897-971B-EA90614BB480}" dt="2024-05-05T10:26:52.634" v="5788" actId="22"/>
          <ac:spMkLst>
            <pc:docMk/>
            <pc:sldMk cId="12477194" sldId="306"/>
            <ac:spMk id="3" creationId="{0157071C-8456-A23B-EFA9-A727021DCD9D}"/>
          </ac:spMkLst>
        </pc:spChg>
        <pc:picChg chg="add mod ord">
          <ac:chgData name="Louis Henderson" userId="cf3b0dec-cd42-4b8e-b4f6-7943b438188d" providerId="ADAL" clId="{5F1178B0-EDC4-4897-971B-EA90614BB480}" dt="2024-05-05T10:26:52.634" v="5788" actId="22"/>
          <ac:picMkLst>
            <pc:docMk/>
            <pc:sldMk cId="12477194" sldId="306"/>
            <ac:picMk id="6" creationId="{AC2ACA4A-AB33-C92B-6EF9-628CDFCE06D0}"/>
          </ac:picMkLst>
        </pc:picChg>
        <pc:cxnChg chg="add mod">
          <ac:chgData name="Louis Henderson" userId="cf3b0dec-cd42-4b8e-b4f6-7943b438188d" providerId="ADAL" clId="{5F1178B0-EDC4-4897-971B-EA90614BB480}" dt="2024-05-05T10:27:36.023" v="5794" actId="208"/>
          <ac:cxnSpMkLst>
            <pc:docMk/>
            <pc:sldMk cId="12477194" sldId="306"/>
            <ac:cxnSpMk id="8" creationId="{A54D7DE7-2C6D-0101-FD1F-DC5E184169C1}"/>
          </ac:cxnSpMkLst>
        </pc:cxnChg>
        <pc:cxnChg chg="add mod">
          <ac:chgData name="Louis Henderson" userId="cf3b0dec-cd42-4b8e-b4f6-7943b438188d" providerId="ADAL" clId="{5F1178B0-EDC4-4897-971B-EA90614BB480}" dt="2024-05-05T10:27:31.793" v="5793" actId="208"/>
          <ac:cxnSpMkLst>
            <pc:docMk/>
            <pc:sldMk cId="12477194" sldId="306"/>
            <ac:cxnSpMk id="10" creationId="{D5489616-8DC2-730B-EA91-A6FDDA3F2B5C}"/>
          </ac:cxnSpMkLst>
        </pc:cxnChg>
      </pc:sldChg>
      <pc:sldChg chg="addSp delSp modSp add mod delAnim">
        <pc:chgData name="Louis Henderson" userId="cf3b0dec-cd42-4b8e-b4f6-7943b438188d" providerId="ADAL" clId="{5F1178B0-EDC4-4897-971B-EA90614BB480}" dt="2024-05-05T11:55:58.957" v="7211" actId="20577"/>
        <pc:sldMkLst>
          <pc:docMk/>
          <pc:sldMk cId="3457301778" sldId="307"/>
        </pc:sldMkLst>
        <pc:spChg chg="add mod ord">
          <ac:chgData name="Louis Henderson" userId="cf3b0dec-cd42-4b8e-b4f6-7943b438188d" providerId="ADAL" clId="{5F1178B0-EDC4-4897-971B-EA90614BB480}" dt="2024-05-05T11:55:58.957" v="7211" actId="20577"/>
          <ac:spMkLst>
            <pc:docMk/>
            <pc:sldMk cId="3457301778" sldId="307"/>
            <ac:spMk id="5" creationId="{57BD5AEB-52DD-C582-3C52-5CC74248DD97}"/>
          </ac:spMkLst>
        </pc:spChg>
        <pc:spChg chg="add del">
          <ac:chgData name="Louis Henderson" userId="cf3b0dec-cd42-4b8e-b4f6-7943b438188d" providerId="ADAL" clId="{5F1178B0-EDC4-4897-971B-EA90614BB480}" dt="2024-05-05T10:31:51.054" v="6064" actId="22"/>
          <ac:spMkLst>
            <pc:docMk/>
            <pc:sldMk cId="3457301778" sldId="307"/>
            <ac:spMk id="9" creationId="{E9387597-9BEA-464B-8481-68B214F28ADF}"/>
          </ac:spMkLst>
        </pc:spChg>
        <pc:picChg chg="del">
          <ac:chgData name="Louis Henderson" userId="cf3b0dec-cd42-4b8e-b4f6-7943b438188d" providerId="ADAL" clId="{5F1178B0-EDC4-4897-971B-EA90614BB480}" dt="2024-05-05T10:30:56.093" v="6015" actId="478"/>
          <ac:picMkLst>
            <pc:docMk/>
            <pc:sldMk cId="3457301778" sldId="307"/>
            <ac:picMk id="6" creationId="{AC2ACA4A-AB33-C92B-6EF9-628CDFCE06D0}"/>
          </ac:picMkLst>
        </pc:picChg>
        <pc:cxnChg chg="del">
          <ac:chgData name="Louis Henderson" userId="cf3b0dec-cd42-4b8e-b4f6-7943b438188d" providerId="ADAL" clId="{5F1178B0-EDC4-4897-971B-EA90614BB480}" dt="2024-05-05T10:31:29.829" v="6018" actId="478"/>
          <ac:cxnSpMkLst>
            <pc:docMk/>
            <pc:sldMk cId="3457301778" sldId="307"/>
            <ac:cxnSpMk id="8" creationId="{A54D7DE7-2C6D-0101-FD1F-DC5E184169C1}"/>
          </ac:cxnSpMkLst>
        </pc:cxnChg>
        <pc:cxnChg chg="del">
          <ac:chgData name="Louis Henderson" userId="cf3b0dec-cd42-4b8e-b4f6-7943b438188d" providerId="ADAL" clId="{5F1178B0-EDC4-4897-971B-EA90614BB480}" dt="2024-05-05T10:31:31.665" v="6019" actId="478"/>
          <ac:cxnSpMkLst>
            <pc:docMk/>
            <pc:sldMk cId="3457301778" sldId="307"/>
            <ac:cxnSpMk id="10" creationId="{D5489616-8DC2-730B-EA91-A6FDDA3F2B5C}"/>
          </ac:cxnSpMkLst>
        </pc:cxnChg>
      </pc:sldChg>
      <pc:sldChg chg="addSp delSp modSp add mod">
        <pc:chgData name="Louis Henderson" userId="cf3b0dec-cd42-4b8e-b4f6-7943b438188d" providerId="ADAL" clId="{5F1178B0-EDC4-4897-971B-EA90614BB480}" dt="2024-05-05T10:35:15.094" v="6282" actId="22"/>
        <pc:sldMkLst>
          <pc:docMk/>
          <pc:sldMk cId="2492546526" sldId="308"/>
        </pc:sldMkLst>
        <pc:spChg chg="mod">
          <ac:chgData name="Louis Henderson" userId="cf3b0dec-cd42-4b8e-b4f6-7943b438188d" providerId="ADAL" clId="{5F1178B0-EDC4-4897-971B-EA90614BB480}" dt="2024-05-05T10:31:55.314" v="6066" actId="20577"/>
          <ac:spMkLst>
            <pc:docMk/>
            <pc:sldMk cId="2492546526" sldId="308"/>
            <ac:spMk id="2" creationId="{89CDDFA3-9340-4A09-0153-4B6857BD7BD3}"/>
          </ac:spMkLst>
        </pc:spChg>
        <pc:spChg chg="del mod">
          <ac:chgData name="Louis Henderson" userId="cf3b0dec-cd42-4b8e-b4f6-7943b438188d" providerId="ADAL" clId="{5F1178B0-EDC4-4897-971B-EA90614BB480}" dt="2024-05-05T10:35:15.094" v="6282" actId="22"/>
          <ac:spMkLst>
            <pc:docMk/>
            <pc:sldMk cId="2492546526" sldId="308"/>
            <ac:spMk id="5" creationId="{57BD5AEB-52DD-C582-3C52-5CC74248DD97}"/>
          </ac:spMkLst>
        </pc:spChg>
        <pc:picChg chg="add mod ord">
          <ac:chgData name="Louis Henderson" userId="cf3b0dec-cd42-4b8e-b4f6-7943b438188d" providerId="ADAL" clId="{5F1178B0-EDC4-4897-971B-EA90614BB480}" dt="2024-05-05T10:35:15.094" v="6282" actId="22"/>
          <ac:picMkLst>
            <pc:docMk/>
            <pc:sldMk cId="2492546526" sldId="308"/>
            <ac:picMk id="6" creationId="{0BF5BB31-2367-1ECD-CF7D-4C0F22A43258}"/>
          </ac:picMkLst>
        </pc:picChg>
      </pc:sldChg>
      <pc:sldChg chg="modSp add mod">
        <pc:chgData name="Louis Henderson" userId="cf3b0dec-cd42-4b8e-b4f6-7943b438188d" providerId="ADAL" clId="{5F1178B0-EDC4-4897-971B-EA90614BB480}" dt="2024-05-05T11:54:43.464" v="7130" actId="20577"/>
        <pc:sldMkLst>
          <pc:docMk/>
          <pc:sldMk cId="813415533" sldId="309"/>
        </pc:sldMkLst>
        <pc:spChg chg="mod">
          <ac:chgData name="Louis Henderson" userId="cf3b0dec-cd42-4b8e-b4f6-7943b438188d" providerId="ADAL" clId="{5F1178B0-EDC4-4897-971B-EA90614BB480}" dt="2024-05-05T11:54:43.464" v="7130" actId="20577"/>
          <ac:spMkLst>
            <pc:docMk/>
            <pc:sldMk cId="813415533" sldId="309"/>
            <ac:spMk id="5" creationId="{57BD5AEB-52DD-C582-3C52-5CC74248DD97}"/>
          </ac:spMkLst>
        </pc:spChg>
      </pc:sldChg>
      <pc:sldChg chg="addSp modSp add mod">
        <pc:chgData name="Louis Henderson" userId="cf3b0dec-cd42-4b8e-b4f6-7943b438188d" providerId="ADAL" clId="{5F1178B0-EDC4-4897-971B-EA90614BB480}" dt="2024-05-05T10:36:24.100" v="6293" actId="2085"/>
        <pc:sldMkLst>
          <pc:docMk/>
          <pc:sldMk cId="1132783039" sldId="310"/>
        </pc:sldMkLst>
        <pc:spChg chg="add mod">
          <ac:chgData name="Louis Henderson" userId="cf3b0dec-cd42-4b8e-b4f6-7943b438188d" providerId="ADAL" clId="{5F1178B0-EDC4-4897-971B-EA90614BB480}" dt="2024-05-05T10:36:24.100" v="6293" actId="2085"/>
          <ac:spMkLst>
            <pc:docMk/>
            <pc:sldMk cId="1132783039" sldId="310"/>
            <ac:spMk id="7" creationId="{AD8338E8-882E-F6ED-742B-E2FC5D62824C}"/>
          </ac:spMkLst>
        </pc:spChg>
        <pc:picChg chg="add mod">
          <ac:chgData name="Louis Henderson" userId="cf3b0dec-cd42-4b8e-b4f6-7943b438188d" providerId="ADAL" clId="{5F1178B0-EDC4-4897-971B-EA90614BB480}" dt="2024-05-05T10:36:04.468" v="6290" actId="1076"/>
          <ac:picMkLst>
            <pc:docMk/>
            <pc:sldMk cId="1132783039" sldId="310"/>
            <ac:picMk id="5" creationId="{34F3EECC-C930-A04F-420A-DFE652435434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52181-5277-FBFF-1FBA-61B7F6D58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33D23F-EEA1-E5EF-B08A-0C30E164AA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B930FA-E73B-5AC2-3346-927BD6B78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98B69-9C05-4E1A-8645-F195DB94B2C6}" type="datetimeFigureOut">
              <a:rPr lang="en-CA" smtClean="0"/>
              <a:t>2024-05-03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E79B5F-D4AC-508A-82A0-594BD22C9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4F73B5-E827-2545-0A11-0A125AD4F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05245-65D9-4A8C-86AE-4667FF923F3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4154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5AED6-F258-5089-794F-8248D6FE5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3E60EA-8CF8-BBAA-8E56-C355329B34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F904BF-070C-95B9-C0EF-D7D906ADA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98B69-9C05-4E1A-8645-F195DB94B2C6}" type="datetimeFigureOut">
              <a:rPr lang="en-CA" smtClean="0"/>
              <a:t>2024-05-03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04840-769A-03EB-AFE6-D85EB8504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EEF109-4961-C825-665A-9B814C7F7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05245-65D9-4A8C-86AE-4667FF923F3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39678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BFECEB-0BD9-F242-2EFD-CF7ED9641F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5C3B58-811E-D202-5162-6425D5BFE0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E5AE6D-E44B-313E-BADD-5FDBB1231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98B69-9C05-4E1A-8645-F195DB94B2C6}" type="datetimeFigureOut">
              <a:rPr lang="en-CA" smtClean="0"/>
              <a:t>2024-05-03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A39C43-89AA-A47E-A20F-6FC96CC92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E66D1-DB68-4AE8-9A7F-57ED8BFE2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05245-65D9-4A8C-86AE-4667FF923F3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73752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2A06-7478-2A35-344C-D659A2D5D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FF240F-FB12-1B4B-B2B7-7160CF28A5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FAC890-C7AA-3567-5DA8-FC2FD9D71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98B69-9C05-4E1A-8645-F195DB94B2C6}" type="datetimeFigureOut">
              <a:rPr lang="en-CA" smtClean="0"/>
              <a:t>2024-05-03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490284-1564-7DDA-F6A3-7DAF7C2B2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A72689-99DD-D16C-2217-8269626C1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05245-65D9-4A8C-86AE-4667FF923F3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20929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38C5F-4212-1EA6-3FD9-247997924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1418AD-3C44-6CD8-FD61-BC4F8799B7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B6FD9-FE1A-35EB-FD43-AB6FA092F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98B69-9C05-4E1A-8645-F195DB94B2C6}" type="datetimeFigureOut">
              <a:rPr lang="en-CA" smtClean="0"/>
              <a:t>2024-05-03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F3E34C-D8ED-749D-2033-BFB79914D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95CBD6-1BA8-A5FA-2068-9A4E25BB9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05245-65D9-4A8C-86AE-4667FF923F3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76000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DC909-C621-F8A4-47B4-0CAA8891B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707140-0555-33EE-8E85-C459A87345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E791DE-4763-3A7A-0164-9F9D5D8C4F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F5D300-28C0-BA83-1249-1E0BF9B83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98B69-9C05-4E1A-8645-F195DB94B2C6}" type="datetimeFigureOut">
              <a:rPr lang="en-CA" smtClean="0"/>
              <a:t>2024-05-03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2F1423-1C5E-C0B1-DEAD-DD1D0A596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7E9898-FA44-081F-4B9A-34B863210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05245-65D9-4A8C-86AE-4667FF923F3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85698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90966-6E89-28ED-2072-6694F5ECF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D98551-1A1E-4C19-A802-88F43B2BC3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56F459-5020-3E55-E421-E1685B7115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9CE532-B775-01B9-FA9C-0E34B58F75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C2C1E5-F84C-BE93-0DA7-C9DAD7E68D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EA5FF9-7D16-722B-01F3-EC3B9DD51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98B69-9C05-4E1A-8645-F195DB94B2C6}" type="datetimeFigureOut">
              <a:rPr lang="en-CA" smtClean="0"/>
              <a:t>2024-05-03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FCECD9-7995-417D-B49F-C34A235D7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EAE55A-253B-4A3B-B5C3-3F8EC33F8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05245-65D9-4A8C-86AE-4667FF923F3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6849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14100-8975-8A8A-CB4C-211093259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BB4B12-0671-F1DD-6BE9-B15E9CDB7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98B69-9C05-4E1A-8645-F195DB94B2C6}" type="datetimeFigureOut">
              <a:rPr lang="en-CA" smtClean="0"/>
              <a:t>2024-05-03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AF66F-DB91-1A9E-DBC6-522C1BC32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A760FF-23D7-FC74-CAB9-CD92672FA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05245-65D9-4A8C-86AE-4667FF923F3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67534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440763-7B86-6E9F-FDAB-69930A1EA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98B69-9C05-4E1A-8645-F195DB94B2C6}" type="datetimeFigureOut">
              <a:rPr lang="en-CA" smtClean="0"/>
              <a:t>2024-05-03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679BAB-BF92-FBA6-030A-5998A037A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0159EA-AE51-88A0-0232-A9A0C2825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05245-65D9-4A8C-86AE-4667FF923F3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53289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37F8E-9CED-99B7-5BE0-109E68C1A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DDA67-2223-C6FE-094F-7CB94A704F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7843BC-5BA9-6ED9-3B16-17574915F8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EB98A3-AF4A-D187-AA47-C0AAA0ECB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98B69-9C05-4E1A-8645-F195DB94B2C6}" type="datetimeFigureOut">
              <a:rPr lang="en-CA" smtClean="0"/>
              <a:t>2024-05-03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2E9064-3121-2C5C-2D4B-1F8D4BF44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D79458-BAC1-7E83-FF8B-CD0A7E584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05245-65D9-4A8C-86AE-4667FF923F3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00813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DF758-4821-9CB8-E7A3-486037DCC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ACC97A-AFBA-E69D-588A-84836EC57D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65D447-3968-5743-D6BC-3DBE634D89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72D58D-D458-B9D3-AEED-2E2ECE77B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98B69-9C05-4E1A-8645-F195DB94B2C6}" type="datetimeFigureOut">
              <a:rPr lang="en-CA" smtClean="0"/>
              <a:t>2024-05-03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C17D81-4BAC-09A1-2165-CCA056386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3888DC-886D-C47D-A440-793AFB2F6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05245-65D9-4A8C-86AE-4667FF923F3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68427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62E4A2-BA6D-AB82-3ED5-CCC99D7FC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79647B-8A76-0BD6-C2CB-D45BCB7530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3D79C-EAB9-0CA1-F54A-0C40C65A8C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A98B69-9C05-4E1A-8645-F195DB94B2C6}" type="datetimeFigureOut">
              <a:rPr lang="en-CA" smtClean="0"/>
              <a:t>2024-05-03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E0A883-6E26-214D-2E84-C1B2073372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1C0612-2E9E-EEFA-2F3D-C1A236CA4A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205245-65D9-4A8C-86AE-4667FF923F3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68084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opportunityatlas.org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opportunityatlas.org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opportunityatlas.org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opportunityatlas.org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opportunityatlas.org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DE37A-C2A0-C89E-14A6-12B8CC8749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Climbing ahead, falling behind: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social mobility across time and space</a:t>
            </a:r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8A2A68-FC1A-942A-46B1-BAADDDC48B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71342"/>
            <a:ext cx="9144000" cy="1655762"/>
          </a:xfrm>
        </p:spPr>
        <p:txBody>
          <a:bodyPr/>
          <a:lstStyle/>
          <a:p>
            <a:r>
              <a:rPr lang="en-CA" sz="1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Week 3</a:t>
            </a:r>
          </a:p>
          <a:p>
            <a:r>
              <a:rPr lang="en-CA" sz="1800" dirty="0">
                <a:latin typeface="Arial" panose="020B0604020202020204" pitchFamily="34" charset="0"/>
                <a:cs typeface="Arial" panose="020B0604020202020204" pitchFamily="34" charset="0"/>
              </a:rPr>
              <a:t>May 6, 2024</a:t>
            </a:r>
          </a:p>
          <a:p>
            <a:r>
              <a:rPr lang="en-CA" sz="1800" dirty="0">
                <a:latin typeface="Arial" panose="020B0604020202020204" pitchFamily="34" charset="0"/>
                <a:cs typeface="Arial" panose="020B0604020202020204" pitchFamily="34" charset="0"/>
              </a:rPr>
              <a:t>Dr. Louis Henderson</a:t>
            </a:r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The Eberhard Karls University of Tübingen - The International Agency for  the Prevention of Blindness">
            <a:extLst>
              <a:ext uri="{FF2B5EF4-FFF2-40B4-BE49-F238E27FC236}">
                <a16:creationId xmlns:a16="http://schemas.microsoft.com/office/drawing/2014/main" id="{2C2424D6-255C-67E8-18B8-7711EF10A7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4936" y="0"/>
            <a:ext cx="2295728" cy="732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20129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DDFA3-9340-4A09-0153-4B6857BD7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>
                <a:latin typeface="Arial" panose="020B0604020202020204" pitchFamily="34" charset="0"/>
                <a:cs typeface="Arial" panose="020B0604020202020204" pitchFamily="34" charset="0"/>
              </a:rPr>
              <a:t>Classifying occupations</a:t>
            </a:r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 (NS-SEC)</a:t>
            </a:r>
          </a:p>
        </p:txBody>
      </p:sp>
      <p:pic>
        <p:nvPicPr>
          <p:cNvPr id="4" name="Picture 2" descr="The Eberhard Karls University of Tübingen - The International Agency for  the Prevention of Blindness">
            <a:extLst>
              <a:ext uri="{FF2B5EF4-FFF2-40B4-BE49-F238E27FC236}">
                <a16:creationId xmlns:a16="http://schemas.microsoft.com/office/drawing/2014/main" id="{9D02885E-AD8E-C978-6789-0A8540E8CB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4936" y="0"/>
            <a:ext cx="2295728" cy="732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C010399-8938-D7A0-004B-46A9BBC7C8BE}"/>
              </a:ext>
            </a:extLst>
          </p:cNvPr>
          <p:cNvSpPr txBox="1"/>
          <p:nvPr/>
        </p:nvSpPr>
        <p:spPr>
          <a:xfrm>
            <a:off x="9114183" y="5903843"/>
            <a:ext cx="3027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(</a:t>
            </a:r>
            <a:r>
              <a:rPr lang="en-CA" dirty="0" err="1"/>
              <a:t>Bukodi</a:t>
            </a:r>
            <a:r>
              <a:rPr lang="en-CA" dirty="0"/>
              <a:t> and Goldthorpe 2018)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DDDF21-2BCE-80FF-BE2E-98A1662188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571" y="1800440"/>
            <a:ext cx="5335429" cy="357662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3B0DC5F-744A-60A7-4069-81FF16D1DE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6528" y="1931172"/>
            <a:ext cx="4505954" cy="3315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7963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DDFA3-9340-4A09-0153-4B6857BD7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45893"/>
            <a:ext cx="10515600" cy="1325563"/>
          </a:xfrm>
        </p:spPr>
        <p:txBody>
          <a:bodyPr/>
          <a:lstStyle/>
          <a:p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Advantages of class-based mobility measures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57071C-8456-A23B-EFA9-A727021DCD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06393"/>
            <a:ext cx="10515600" cy="4351338"/>
          </a:xfrm>
        </p:spPr>
        <p:txBody>
          <a:bodyPr>
            <a:normAutofit/>
          </a:bodyPr>
          <a:lstStyle/>
          <a:p>
            <a:r>
              <a:rPr lang="en-CA" b="0" i="0" dirty="0">
                <a:solidFill>
                  <a:srgbClr val="2A2A2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Occupation less affected by income fluctuations</a:t>
            </a:r>
          </a:p>
          <a:p>
            <a:r>
              <a:rPr lang="en-CA" dirty="0">
                <a:solidFill>
                  <a:srgbClr val="2A2A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saw that measurement error of father’s income will lead to attenuation bias (i.e. higher estimates of social mobility)</a:t>
            </a:r>
          </a:p>
          <a:p>
            <a:r>
              <a:rPr lang="en-CA" dirty="0">
                <a:solidFill>
                  <a:srgbClr val="2A2A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 possibly a more accurate measure of long-run income</a:t>
            </a:r>
            <a:endParaRPr lang="en-DE" dirty="0">
              <a:solidFill>
                <a:srgbClr val="2A2A2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2" descr="The Eberhard Karls University of Tübingen - The International Agency for  the Prevention of Blindness">
            <a:extLst>
              <a:ext uri="{FF2B5EF4-FFF2-40B4-BE49-F238E27FC236}">
                <a16:creationId xmlns:a16="http://schemas.microsoft.com/office/drawing/2014/main" id="{9D02885E-AD8E-C978-6789-0A8540E8CB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4936" y="0"/>
            <a:ext cx="2295728" cy="732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4423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DDFA3-9340-4A09-0153-4B6857BD7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>
                <a:latin typeface="Arial" panose="020B0604020202020204" pitchFamily="34" charset="0"/>
                <a:cs typeface="Arial" panose="020B0604020202020204" pitchFamily="34" charset="0"/>
              </a:rPr>
              <a:t>Odds ratios</a:t>
            </a:r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7AD3B1B-82BE-F43D-42A4-9F6D6E4104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33311" y="2581971"/>
            <a:ext cx="5925377" cy="2819794"/>
          </a:xfrm>
        </p:spPr>
      </p:pic>
      <p:pic>
        <p:nvPicPr>
          <p:cNvPr id="4" name="Picture 2" descr="The Eberhard Karls University of Tübingen - The International Agency for  the Prevention of Blindness">
            <a:extLst>
              <a:ext uri="{FF2B5EF4-FFF2-40B4-BE49-F238E27FC236}">
                <a16:creationId xmlns:a16="http://schemas.microsoft.com/office/drawing/2014/main" id="{9D02885E-AD8E-C978-6789-0A8540E8CB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4936" y="0"/>
            <a:ext cx="2295728" cy="732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113C439-D38F-5124-7E52-ADB0D94B4C28}"/>
              </a:ext>
            </a:extLst>
          </p:cNvPr>
          <p:cNvSpPr txBox="1"/>
          <p:nvPr/>
        </p:nvSpPr>
        <p:spPr>
          <a:xfrm>
            <a:off x="7859949" y="5671528"/>
            <a:ext cx="3027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(</a:t>
            </a:r>
            <a:r>
              <a:rPr lang="en-DE" dirty="0" err="1"/>
              <a:t>Bukodi</a:t>
            </a:r>
            <a:r>
              <a:rPr lang="en-DE" dirty="0"/>
              <a:t> and Goldthorpe 2018)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1ED45-48D4-224E-C4BB-0061F9608721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>
                <a:solidFill>
                  <a:srgbClr val="2A2A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Relative versus absolute mobility</a:t>
            </a:r>
          </a:p>
        </p:txBody>
      </p:sp>
      <p:sp>
        <p:nvSpPr>
          <p:cNvPr id="5" name="Flowchart: Terminator 4">
            <a:extLst>
              <a:ext uri="{FF2B5EF4-FFF2-40B4-BE49-F238E27FC236}">
                <a16:creationId xmlns:a16="http://schemas.microsoft.com/office/drawing/2014/main" id="{108A0FBB-1558-2D50-1233-14423350AB05}"/>
              </a:ext>
            </a:extLst>
          </p:cNvPr>
          <p:cNvSpPr/>
          <p:nvPr/>
        </p:nvSpPr>
        <p:spPr>
          <a:xfrm rot="2430112">
            <a:off x="4901408" y="4168438"/>
            <a:ext cx="2366128" cy="660663"/>
          </a:xfrm>
          <a:prstGeom prst="flowChartTerminator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Flowchart: Terminator 5">
            <a:extLst>
              <a:ext uri="{FF2B5EF4-FFF2-40B4-BE49-F238E27FC236}">
                <a16:creationId xmlns:a16="http://schemas.microsoft.com/office/drawing/2014/main" id="{DD705041-0645-9DBC-9373-5BF5684AC6CB}"/>
              </a:ext>
            </a:extLst>
          </p:cNvPr>
          <p:cNvSpPr/>
          <p:nvPr/>
        </p:nvSpPr>
        <p:spPr>
          <a:xfrm rot="19160876">
            <a:off x="4912935" y="4195882"/>
            <a:ext cx="2366128" cy="660663"/>
          </a:xfrm>
          <a:prstGeom prst="flowChartTerminator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Flowchart: Terminator 6">
            <a:extLst>
              <a:ext uri="{FF2B5EF4-FFF2-40B4-BE49-F238E27FC236}">
                <a16:creationId xmlns:a16="http://schemas.microsoft.com/office/drawing/2014/main" id="{5A9C8C32-7C17-3744-52A7-E2BEB4A452FE}"/>
              </a:ext>
            </a:extLst>
          </p:cNvPr>
          <p:cNvSpPr/>
          <p:nvPr/>
        </p:nvSpPr>
        <p:spPr>
          <a:xfrm rot="16200000">
            <a:off x="7319018" y="3980440"/>
            <a:ext cx="1764607" cy="980385"/>
          </a:xfrm>
          <a:prstGeom prst="flowChartTerminator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41417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DDFA3-9340-4A09-0153-4B6857BD7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>
                <a:latin typeface="Arial" panose="020B0604020202020204" pitchFamily="34" charset="0"/>
                <a:cs typeface="Arial" panose="020B0604020202020204" pitchFamily="34" charset="0"/>
              </a:rPr>
              <a:t>Odds ratios</a:t>
            </a:r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2" descr="The Eberhard Karls University of Tübingen - The International Agency for  the Prevention of Blindness">
            <a:extLst>
              <a:ext uri="{FF2B5EF4-FFF2-40B4-BE49-F238E27FC236}">
                <a16:creationId xmlns:a16="http://schemas.microsoft.com/office/drawing/2014/main" id="{9D02885E-AD8E-C978-6789-0A8540E8CB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4936" y="0"/>
            <a:ext cx="2295728" cy="732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1ED45-48D4-224E-C4BB-0061F9608721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CA" dirty="0">
              <a:solidFill>
                <a:srgbClr val="2A2A2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CD6790F-1FF9-4584-1865-C497454531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958" y="1516016"/>
            <a:ext cx="5517211" cy="466786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C690177-1247-8883-EC13-F4298F040572}"/>
              </a:ext>
            </a:extLst>
          </p:cNvPr>
          <p:cNvSpPr txBox="1"/>
          <p:nvPr/>
        </p:nvSpPr>
        <p:spPr>
          <a:xfrm>
            <a:off x="7859949" y="6235733"/>
            <a:ext cx="2024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(</a:t>
            </a:r>
            <a:r>
              <a:rPr lang="en-CA" dirty="0"/>
              <a:t>Heath and Li 2024</a:t>
            </a:r>
            <a:r>
              <a:rPr lang="en-DE" dirty="0"/>
              <a:t>)</a:t>
            </a:r>
            <a:endParaRPr lang="en-CA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43FDDB6-4C73-712E-7D97-1FE46C7C79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7169" y="1674277"/>
            <a:ext cx="627349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9889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DDFA3-9340-4A09-0153-4B6857BD7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What is social class mobility?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57071C-8456-A23B-EFA9-A727021DC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>
                <a:solidFill>
                  <a:srgbClr val="2A2A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Attributional inequality, </a:t>
            </a:r>
            <a:r>
              <a:rPr lang="en-CA" u="sng" dirty="0">
                <a:solidFill>
                  <a:srgbClr val="A4163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relational inequality</a:t>
            </a:r>
            <a:r>
              <a:rPr lang="en-CA" dirty="0">
                <a:solidFill>
                  <a:srgbClr val="2A2A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CA" dirty="0" err="1">
                <a:solidFill>
                  <a:srgbClr val="2A2A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Bukodi</a:t>
            </a:r>
            <a:r>
              <a:rPr lang="en-CA" dirty="0">
                <a:solidFill>
                  <a:srgbClr val="2A2A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Goldthorpe 2018)</a:t>
            </a:r>
          </a:p>
          <a:p>
            <a:pPr lvl="1"/>
            <a:r>
              <a:rPr lang="en-CA" b="1" dirty="0">
                <a:solidFill>
                  <a:srgbClr val="2A2A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Attributional: </a:t>
            </a:r>
            <a:r>
              <a:rPr lang="en-CA" dirty="0">
                <a:solidFill>
                  <a:srgbClr val="2A2A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inequality of valued attributes, e.g., wealth, health, or income</a:t>
            </a:r>
          </a:p>
          <a:p>
            <a:pPr lvl="1"/>
            <a:r>
              <a:rPr lang="en-CA" b="1" dirty="0">
                <a:solidFill>
                  <a:srgbClr val="2A2A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Relational: </a:t>
            </a:r>
            <a:r>
              <a:rPr lang="en-CA" dirty="0">
                <a:solidFill>
                  <a:srgbClr val="2A2A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inequality embedded in social relationships, e.g., employer/employee</a:t>
            </a:r>
            <a:endParaRPr lang="en-CA" b="1" dirty="0">
              <a:solidFill>
                <a:srgbClr val="2A2A2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2" descr="The Eberhard Karls University of Tübingen - The International Agency for  the Prevention of Blindness">
            <a:extLst>
              <a:ext uri="{FF2B5EF4-FFF2-40B4-BE49-F238E27FC236}">
                <a16:creationId xmlns:a16="http://schemas.microsoft.com/office/drawing/2014/main" id="{9D02885E-AD8E-C978-6789-0A8540E8CB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4936" y="0"/>
            <a:ext cx="2295728" cy="732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4885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DDFA3-9340-4A09-0153-4B6857BD7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What is social class mobility?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57071C-8456-A23B-EFA9-A727021DCD9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CA" dirty="0">
                    <a:solidFill>
                      <a:srgbClr val="2A2A2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 contrast to the economic model, in which income is a function of individual human capital:</a:t>
                </a:r>
                <a:endParaRPr lang="en-CA" sz="2800" b="0" dirty="0"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DE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DE" sz="2800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ln</m:t>
                        </m:r>
                      </m:fName>
                      <m:e>
                        <m:sSub>
                          <m:sSubPr>
                            <m:ctrlPr>
                              <a:rPr lang="en-DE" sz="2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DE" sz="2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DE" sz="2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𝑖𝑡</m:t>
                            </m:r>
                          </m:sub>
                        </m:sSub>
                        <m:r>
                          <a:rPr lang="en-CA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=</m:t>
                        </m:r>
                        <m:r>
                          <a:rPr lang="en-CA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𝑓</m:t>
                        </m:r>
                        <m:r>
                          <a:rPr lang="en-CA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(</m:t>
                        </m:r>
                        <m:sSub>
                          <m:sSubPr>
                            <m:ctrlPr>
                              <a:rPr lang="en-CA" sz="2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CA" sz="2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CA" sz="2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𝑖𝑡</m:t>
                            </m:r>
                          </m:sub>
                        </m:sSub>
                        <m:r>
                          <a:rPr lang="en-CA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(</m:t>
                        </m:r>
                        <m:sSub>
                          <m:sSubPr>
                            <m:ctrlPr>
                              <a:rPr lang="en-CA" sz="2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CA" sz="2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CA" sz="2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𝑖𝑡</m:t>
                            </m:r>
                          </m:sub>
                        </m:sSub>
                        <m:r>
                          <a:rPr lang="en-CA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en-CA" sz="2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CA" sz="2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CA" sz="2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𝑖𝑡</m:t>
                            </m:r>
                          </m:sub>
                        </m:sSub>
                        <m:r>
                          <a:rPr lang="en-CA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</m:e>
                    </m:func>
                    <m:sSub>
                      <m:sSubPr>
                        <m:ctrlPr>
                          <a:rPr lang="en-DE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CA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𝑒</m:t>
                        </m:r>
                      </m:e>
                      <m:sub>
                        <m:r>
                          <a:rPr lang="en-CA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𝑖𝑡</m:t>
                        </m:r>
                      </m:sub>
                    </m:sSub>
                    <m:r>
                      <a:rPr lang="en-CA" sz="2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en-CA" dirty="0">
                    <a:solidFill>
                      <a:srgbClr val="2A2A2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</a:p>
              <a:p>
                <a:pPr marL="0" indent="0">
                  <a:buNone/>
                </a:pPr>
                <a:endParaRPr lang="en-CA" dirty="0">
                  <a:solidFill>
                    <a:srgbClr val="2A2A2A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en-CA" dirty="0">
                    <a:solidFill>
                      <a:srgbClr val="2A2A2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</a:t>
                </a:r>
                <a:r>
                  <a:rPr lang="en-CA" dirty="0">
                    <a:latin typeface="Arial" panose="020B0604020202020204" pitchFamily="34" charset="0"/>
                    <a:cs typeface="Arial" panose="020B0604020202020204" pitchFamily="34" charset="0"/>
                  </a:rPr>
                  <a:t>elational inequality implies social relationships in which income also depends on others’ human capital: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DE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DE" sz="2800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ln</m:t>
                        </m:r>
                      </m:fName>
                      <m:e>
                        <m:sSub>
                          <m:sSubPr>
                            <m:ctrlPr>
                              <a:rPr lang="en-DE" sz="2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DE" sz="2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DE" sz="2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𝑖𝑡</m:t>
                            </m:r>
                          </m:sub>
                        </m:sSub>
                        <m:r>
                          <a:rPr lang="en-CA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=</m:t>
                        </m:r>
                        <m:r>
                          <a:rPr lang="en-CA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𝑓</m:t>
                        </m:r>
                        <m:r>
                          <a:rPr lang="en-CA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(</m:t>
                        </m:r>
                        <m:sSub>
                          <m:sSubPr>
                            <m:ctrlPr>
                              <a:rPr lang="en-CA" sz="2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CA" sz="2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CA" sz="2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𝑖𝑡</m:t>
                            </m:r>
                          </m:sub>
                        </m:sSub>
                        <m:r>
                          <a:rPr lang="en-CA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(</m:t>
                        </m:r>
                        <m:sSub>
                          <m:sSubPr>
                            <m:ctrlPr>
                              <a:rPr lang="en-CA" sz="2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CA" sz="2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CA" sz="2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𝑖𝑡</m:t>
                            </m:r>
                          </m:sub>
                        </m:sSub>
                        <m:r>
                          <a:rPr lang="en-CA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en-CA" sz="2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CA" sz="2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CA" sz="2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𝑖𝑡</m:t>
                            </m:r>
                          </m:sub>
                        </m:sSub>
                        <m:r>
                          <a:rPr lang="en-CA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</m:e>
                    </m:func>
                    <m:sSub>
                      <m:sSubPr>
                        <m:ctrlPr>
                          <a:rPr lang="en-DE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CA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𝑒</m:t>
                        </m:r>
                      </m:e>
                      <m:sub>
                        <m:r>
                          <a:rPr lang="en-CA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𝑖𝑡</m:t>
                        </m:r>
                      </m:sub>
                    </m:sSub>
                    <m:r>
                      <a:rPr lang="en-CA" sz="2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),</m:t>
                    </m:r>
                    <m:sSub>
                      <m:sSubPr>
                        <m:ctrlPr>
                          <a:rPr lang="en-CA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CA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h</m:t>
                        </m:r>
                      </m:e>
                      <m:sub>
                        <m:r>
                          <a:rPr lang="en-CA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  <m:r>
                          <a:rPr lang="en-CA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𝑖𝑡</m:t>
                        </m:r>
                      </m:sub>
                    </m:sSub>
                  </m:oMath>
                </a14:m>
                <a:r>
                  <a:rPr lang="en-CA" dirty="0">
                    <a:solidFill>
                      <a:srgbClr val="2A2A2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57071C-8456-A23B-EFA9-A727021DCD9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381" r="-29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 descr="The Eberhard Karls University of Tübingen - The International Agency for  the Prevention of Blindness">
            <a:extLst>
              <a:ext uri="{FF2B5EF4-FFF2-40B4-BE49-F238E27FC236}">
                <a16:creationId xmlns:a16="http://schemas.microsoft.com/office/drawing/2014/main" id="{9D02885E-AD8E-C978-6789-0A8540E8CB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4936" y="0"/>
            <a:ext cx="2295728" cy="732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63934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37AFA-68F5-CB1C-E168-C35F89F24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Examples of s</a:t>
            </a:r>
            <a:r>
              <a:rPr lang="en-DE" dirty="0" err="1">
                <a:latin typeface="Arial" panose="020B0604020202020204" pitchFamily="34" charset="0"/>
                <a:cs typeface="Arial" panose="020B0604020202020204" pitchFamily="34" charset="0"/>
              </a:rPr>
              <a:t>ocial</a:t>
            </a:r>
            <a:r>
              <a:rPr lang="en-DE" dirty="0">
                <a:latin typeface="Arial" panose="020B0604020202020204" pitchFamily="34" charset="0"/>
                <a:cs typeface="Arial" panose="020B0604020202020204" pitchFamily="34" charset="0"/>
              </a:rPr>
              <a:t> models</a:t>
            </a:r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20D437-5F41-7BD8-ED64-F0E2E04EB9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32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Value of human capital depends on others</a:t>
            </a:r>
          </a:p>
          <a:p>
            <a:r>
              <a:rPr lang="en-CA" sz="32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Efficiency of h</a:t>
            </a:r>
            <a:r>
              <a:rPr lang="en-DE" sz="3200" dirty="0" err="1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uman</a:t>
            </a:r>
            <a:r>
              <a:rPr lang="en-DE" sz="32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capital </a:t>
            </a:r>
            <a:r>
              <a:rPr lang="en-CA" sz="32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investment </a:t>
            </a:r>
            <a:r>
              <a:rPr lang="en-DE" sz="32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depends on other</a:t>
            </a:r>
            <a:r>
              <a:rPr lang="en-CA" sz="32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</a:t>
            </a:r>
            <a:endParaRPr lang="en-DE" sz="3200" dirty="0"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  <a:p>
            <a:r>
              <a:rPr lang="en-DE" sz="32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Neighbourhoods</a:t>
            </a:r>
            <a:r>
              <a:rPr lang="en-CA" sz="32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and sorting</a:t>
            </a:r>
            <a:r>
              <a:rPr lang="en-DE" sz="32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(</a:t>
            </a:r>
            <a:r>
              <a:rPr lang="en-CA" sz="2000" dirty="0">
                <a:hlinkClick r:id="rId2"/>
              </a:rPr>
              <a:t>The Opportunity Atlas</a:t>
            </a:r>
            <a:r>
              <a:rPr lang="en-DE" sz="32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)</a:t>
            </a:r>
          </a:p>
          <a:p>
            <a:r>
              <a:rPr lang="en-DE" sz="32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Political economy</a:t>
            </a:r>
          </a:p>
          <a:p>
            <a:endParaRPr lang="en-DE" sz="3200" dirty="0"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pic>
        <p:nvPicPr>
          <p:cNvPr id="4" name="Picture 2" descr="The Eberhard Karls University of Tübingen - The International Agency for  the Prevention of Blindness">
            <a:extLst>
              <a:ext uri="{FF2B5EF4-FFF2-40B4-BE49-F238E27FC236}">
                <a16:creationId xmlns:a16="http://schemas.microsoft.com/office/drawing/2014/main" id="{26E05231-5F3C-A2DD-A032-291F5C6ABF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4936" y="0"/>
            <a:ext cx="2295728" cy="732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36210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37AFA-68F5-CB1C-E168-C35F89F24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Examples of s</a:t>
            </a:r>
            <a:r>
              <a:rPr lang="en-DE" dirty="0" err="1">
                <a:latin typeface="Arial" panose="020B0604020202020204" pitchFamily="34" charset="0"/>
                <a:cs typeface="Arial" panose="020B0604020202020204" pitchFamily="34" charset="0"/>
              </a:rPr>
              <a:t>ocial</a:t>
            </a:r>
            <a:r>
              <a:rPr lang="en-DE" dirty="0">
                <a:latin typeface="Arial" panose="020B0604020202020204" pitchFamily="34" charset="0"/>
                <a:cs typeface="Arial" panose="020B0604020202020204" pitchFamily="34" charset="0"/>
              </a:rPr>
              <a:t> models</a:t>
            </a:r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20D437-5F41-7BD8-ED64-F0E2E04EB9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32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Value of human capital depends on others</a:t>
            </a:r>
          </a:p>
          <a:p>
            <a:r>
              <a:rPr lang="en-CA" sz="3200" dirty="0">
                <a:solidFill>
                  <a:schemeClr val="bg2">
                    <a:lumMod val="90000"/>
                  </a:schemeClr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Efficiency of h</a:t>
            </a:r>
            <a:r>
              <a:rPr lang="en-DE" sz="3200" dirty="0" err="1">
                <a:solidFill>
                  <a:schemeClr val="bg2">
                    <a:lumMod val="90000"/>
                  </a:schemeClr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uman</a:t>
            </a:r>
            <a:r>
              <a:rPr lang="en-DE" sz="3200" dirty="0">
                <a:solidFill>
                  <a:schemeClr val="bg2">
                    <a:lumMod val="90000"/>
                  </a:schemeClr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capital </a:t>
            </a:r>
            <a:r>
              <a:rPr lang="en-CA" sz="3200" dirty="0">
                <a:solidFill>
                  <a:schemeClr val="bg2">
                    <a:lumMod val="90000"/>
                  </a:schemeClr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investment </a:t>
            </a:r>
            <a:r>
              <a:rPr lang="en-DE" sz="3200" dirty="0">
                <a:solidFill>
                  <a:schemeClr val="bg2">
                    <a:lumMod val="90000"/>
                  </a:schemeClr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depends on other</a:t>
            </a:r>
            <a:r>
              <a:rPr lang="en-CA" sz="3200" dirty="0">
                <a:solidFill>
                  <a:schemeClr val="bg2">
                    <a:lumMod val="90000"/>
                  </a:schemeClr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</a:t>
            </a:r>
            <a:endParaRPr lang="en-DE" sz="3200" dirty="0">
              <a:solidFill>
                <a:schemeClr val="bg2">
                  <a:lumMod val="90000"/>
                </a:schemeClr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  <a:p>
            <a:r>
              <a:rPr lang="en-DE" sz="3200" dirty="0">
                <a:solidFill>
                  <a:schemeClr val="bg2">
                    <a:lumMod val="90000"/>
                  </a:schemeClr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Neighbourhoods</a:t>
            </a:r>
            <a:r>
              <a:rPr lang="en-CA" sz="3200" dirty="0">
                <a:solidFill>
                  <a:schemeClr val="bg2">
                    <a:lumMod val="90000"/>
                  </a:schemeClr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and sorting</a:t>
            </a:r>
            <a:r>
              <a:rPr lang="en-DE" sz="3200" dirty="0">
                <a:solidFill>
                  <a:schemeClr val="bg2">
                    <a:lumMod val="90000"/>
                  </a:schemeClr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(</a:t>
            </a:r>
            <a:r>
              <a:rPr lang="en-CA" sz="2000" dirty="0">
                <a:solidFill>
                  <a:schemeClr val="bg2">
                    <a:lumMod val="9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The Opportunity Atlas</a:t>
            </a:r>
            <a:r>
              <a:rPr lang="en-DE" sz="3200" dirty="0">
                <a:solidFill>
                  <a:schemeClr val="bg2">
                    <a:lumMod val="90000"/>
                  </a:schemeClr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)</a:t>
            </a:r>
          </a:p>
          <a:p>
            <a:r>
              <a:rPr lang="en-DE" sz="3200" dirty="0">
                <a:solidFill>
                  <a:schemeClr val="bg2">
                    <a:lumMod val="90000"/>
                  </a:schemeClr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Political economy</a:t>
            </a:r>
          </a:p>
          <a:p>
            <a:endParaRPr lang="en-DE" sz="3200" dirty="0"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pic>
        <p:nvPicPr>
          <p:cNvPr id="4" name="Picture 2" descr="The Eberhard Karls University of Tübingen - The International Agency for  the Prevention of Blindness">
            <a:extLst>
              <a:ext uri="{FF2B5EF4-FFF2-40B4-BE49-F238E27FC236}">
                <a16:creationId xmlns:a16="http://schemas.microsoft.com/office/drawing/2014/main" id="{26E05231-5F3C-A2DD-A032-291F5C6ABF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4936" y="0"/>
            <a:ext cx="2295728" cy="732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79235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20D437-5F41-7BD8-ED64-F0E2E04EB9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32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Markets</a:t>
            </a:r>
          </a:p>
          <a:p>
            <a:pPr lvl="1"/>
            <a:r>
              <a:rPr lang="en-CA" sz="28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Value of human capital depends on supply</a:t>
            </a:r>
          </a:p>
          <a:p>
            <a:pPr lvl="1"/>
            <a:r>
              <a:rPr lang="en-CA" sz="28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Human capital may nonetheless be productive</a:t>
            </a:r>
          </a:p>
          <a:p>
            <a:r>
              <a:rPr lang="en-CA" sz="32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Signalling, or education as “positional” good</a:t>
            </a:r>
          </a:p>
          <a:p>
            <a:pPr lvl="1"/>
            <a:r>
              <a:rPr lang="en-CA" sz="28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Education not directly productive but provides information to employers</a:t>
            </a:r>
          </a:p>
          <a:p>
            <a:pPr lvl="1"/>
            <a:r>
              <a:rPr lang="en-CA" sz="28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Use this signal to assign positions</a:t>
            </a:r>
            <a:endParaRPr lang="en-DE" sz="2800" dirty="0"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  <a:p>
            <a:endParaRPr lang="en-DE" sz="3200" dirty="0"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pic>
        <p:nvPicPr>
          <p:cNvPr id="4" name="Picture 2" descr="The Eberhard Karls University of Tübingen - The International Agency for  the Prevention of Blindness">
            <a:extLst>
              <a:ext uri="{FF2B5EF4-FFF2-40B4-BE49-F238E27FC236}">
                <a16:creationId xmlns:a16="http://schemas.microsoft.com/office/drawing/2014/main" id="{26E05231-5F3C-A2DD-A032-291F5C6ABF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4936" y="0"/>
            <a:ext cx="2295728" cy="732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19874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37AFA-68F5-CB1C-E168-C35F89F24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Examples of s</a:t>
            </a:r>
            <a:r>
              <a:rPr lang="en-DE" dirty="0" err="1">
                <a:latin typeface="Arial" panose="020B0604020202020204" pitchFamily="34" charset="0"/>
                <a:cs typeface="Arial" panose="020B0604020202020204" pitchFamily="34" charset="0"/>
              </a:rPr>
              <a:t>ocial</a:t>
            </a:r>
            <a:r>
              <a:rPr lang="en-DE" dirty="0">
                <a:latin typeface="Arial" panose="020B0604020202020204" pitchFamily="34" charset="0"/>
                <a:cs typeface="Arial" panose="020B0604020202020204" pitchFamily="34" charset="0"/>
              </a:rPr>
              <a:t> models</a:t>
            </a:r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20D437-5F41-7BD8-ED64-F0E2E04EB9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3200" dirty="0">
                <a:solidFill>
                  <a:schemeClr val="bg2">
                    <a:lumMod val="90000"/>
                  </a:schemeClr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Value of human capital depends on others</a:t>
            </a:r>
          </a:p>
          <a:p>
            <a:r>
              <a:rPr lang="en-CA" sz="32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Efficiency of h</a:t>
            </a:r>
            <a:r>
              <a:rPr lang="en-DE" sz="3200" dirty="0" err="1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uman</a:t>
            </a:r>
            <a:r>
              <a:rPr lang="en-DE" sz="32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capital </a:t>
            </a:r>
            <a:r>
              <a:rPr lang="en-CA" sz="32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investment </a:t>
            </a:r>
            <a:r>
              <a:rPr lang="en-DE" sz="32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depends on other</a:t>
            </a:r>
            <a:r>
              <a:rPr lang="en-CA" sz="32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</a:t>
            </a:r>
            <a:endParaRPr lang="en-DE" sz="3200" dirty="0"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  <a:p>
            <a:r>
              <a:rPr lang="en-DE" sz="3200" dirty="0">
                <a:solidFill>
                  <a:schemeClr val="bg2">
                    <a:lumMod val="90000"/>
                  </a:schemeClr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Neighbourhoods</a:t>
            </a:r>
            <a:r>
              <a:rPr lang="en-CA" sz="3200" dirty="0">
                <a:solidFill>
                  <a:schemeClr val="bg2">
                    <a:lumMod val="90000"/>
                  </a:schemeClr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and sorting</a:t>
            </a:r>
            <a:r>
              <a:rPr lang="en-DE" sz="3200" dirty="0">
                <a:solidFill>
                  <a:schemeClr val="bg2">
                    <a:lumMod val="90000"/>
                  </a:schemeClr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(</a:t>
            </a:r>
            <a:r>
              <a:rPr lang="en-CA" sz="2000" dirty="0">
                <a:solidFill>
                  <a:schemeClr val="bg2">
                    <a:lumMod val="9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The Opportunity Atlas</a:t>
            </a:r>
            <a:r>
              <a:rPr lang="en-DE" sz="3200" dirty="0">
                <a:solidFill>
                  <a:schemeClr val="bg2">
                    <a:lumMod val="90000"/>
                  </a:schemeClr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)</a:t>
            </a:r>
          </a:p>
          <a:p>
            <a:r>
              <a:rPr lang="en-DE" sz="3200" dirty="0">
                <a:solidFill>
                  <a:schemeClr val="bg2">
                    <a:lumMod val="90000"/>
                  </a:schemeClr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Political economy</a:t>
            </a:r>
          </a:p>
          <a:p>
            <a:endParaRPr lang="en-DE" sz="3200" dirty="0"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pic>
        <p:nvPicPr>
          <p:cNvPr id="4" name="Picture 2" descr="The Eberhard Karls University of Tübingen - The International Agency for  the Prevention of Blindness">
            <a:extLst>
              <a:ext uri="{FF2B5EF4-FFF2-40B4-BE49-F238E27FC236}">
                <a16:creationId xmlns:a16="http://schemas.microsoft.com/office/drawing/2014/main" id="{26E05231-5F3C-A2DD-A032-291F5C6ABF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4936" y="0"/>
            <a:ext cx="2295728" cy="732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1881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DDFA3-9340-4A09-0153-4B6857BD7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Sociological approaches to social mobility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57071C-8456-A23B-EFA9-A727021DC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DE" b="0" i="0" dirty="0">
                <a:solidFill>
                  <a:srgbClr val="2A2A2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Empirical differences</a:t>
            </a:r>
          </a:p>
          <a:p>
            <a:pPr marL="514350" indent="-514350">
              <a:buFont typeface="+mj-lt"/>
              <a:buAutoNum type="arabicPeriod"/>
            </a:pPr>
            <a:r>
              <a:rPr lang="en-DE" dirty="0">
                <a:solidFill>
                  <a:srgbClr val="2A2A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Theoretical differences</a:t>
            </a:r>
          </a:p>
          <a:p>
            <a:pPr marL="514350" indent="-514350">
              <a:buFont typeface="+mj-lt"/>
              <a:buAutoNum type="arabicPeriod"/>
            </a:pPr>
            <a:r>
              <a:rPr lang="en-DE" b="0" i="0" dirty="0">
                <a:solidFill>
                  <a:srgbClr val="2A2A2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Example of sociology in practice</a:t>
            </a:r>
          </a:p>
          <a:p>
            <a:pPr marL="514350" indent="-514350">
              <a:buFont typeface="+mj-lt"/>
              <a:buAutoNum type="arabicPeriod"/>
            </a:pPr>
            <a:endParaRPr lang="en-DE" dirty="0">
              <a:solidFill>
                <a:srgbClr val="2A2A2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DE" b="0" i="1" dirty="0">
                <a:solidFill>
                  <a:srgbClr val="2A2A2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...but keep in mind sociological and economic approaches to studying social mobility are converging.</a:t>
            </a:r>
            <a:endParaRPr lang="en-CA" b="0" i="1" dirty="0">
              <a:solidFill>
                <a:srgbClr val="2A2A2A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2" descr="The Eberhard Karls University of Tübingen - The International Agency for  the Prevention of Blindness">
            <a:extLst>
              <a:ext uri="{FF2B5EF4-FFF2-40B4-BE49-F238E27FC236}">
                <a16:creationId xmlns:a16="http://schemas.microsoft.com/office/drawing/2014/main" id="{9D02885E-AD8E-C978-6789-0A8540E8CB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4936" y="0"/>
            <a:ext cx="2295728" cy="732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20852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20D437-5F41-7BD8-ED64-F0E2E04EB9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32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Social learning, peers, motivation, norms, social networks </a:t>
            </a:r>
            <a:r>
              <a:rPr lang="en-CA" sz="24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(Coleman 1988)</a:t>
            </a:r>
            <a:endParaRPr lang="en-CA" sz="3200" dirty="0"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  <a:p>
            <a:endParaRPr lang="en-DE" sz="2800" dirty="0"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  <a:p>
            <a:endParaRPr lang="en-DE" sz="3200" dirty="0"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pic>
        <p:nvPicPr>
          <p:cNvPr id="4" name="Picture 2" descr="The Eberhard Karls University of Tübingen - The International Agency for  the Prevention of Blindness">
            <a:extLst>
              <a:ext uri="{FF2B5EF4-FFF2-40B4-BE49-F238E27FC236}">
                <a16:creationId xmlns:a16="http://schemas.microsoft.com/office/drawing/2014/main" id="{26E05231-5F3C-A2DD-A032-291F5C6ABF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4936" y="0"/>
            <a:ext cx="2295728" cy="732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81734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37AFA-68F5-CB1C-E168-C35F89F24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Examples of s</a:t>
            </a:r>
            <a:r>
              <a:rPr lang="en-DE" dirty="0" err="1">
                <a:latin typeface="Arial" panose="020B0604020202020204" pitchFamily="34" charset="0"/>
                <a:cs typeface="Arial" panose="020B0604020202020204" pitchFamily="34" charset="0"/>
              </a:rPr>
              <a:t>ocial</a:t>
            </a:r>
            <a:r>
              <a:rPr lang="en-DE" dirty="0">
                <a:latin typeface="Arial" panose="020B0604020202020204" pitchFamily="34" charset="0"/>
                <a:cs typeface="Arial" panose="020B0604020202020204" pitchFamily="34" charset="0"/>
              </a:rPr>
              <a:t> models</a:t>
            </a:r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20D437-5F41-7BD8-ED64-F0E2E04EB9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3200" dirty="0">
                <a:solidFill>
                  <a:schemeClr val="bg2">
                    <a:lumMod val="90000"/>
                  </a:schemeClr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Value of human capital depends on others</a:t>
            </a:r>
          </a:p>
          <a:p>
            <a:r>
              <a:rPr lang="en-CA" sz="3200" dirty="0">
                <a:solidFill>
                  <a:schemeClr val="bg2">
                    <a:lumMod val="90000"/>
                  </a:schemeClr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Efficiency of h</a:t>
            </a:r>
            <a:r>
              <a:rPr lang="en-DE" sz="3200" dirty="0" err="1">
                <a:solidFill>
                  <a:schemeClr val="bg2">
                    <a:lumMod val="90000"/>
                  </a:schemeClr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uman</a:t>
            </a:r>
            <a:r>
              <a:rPr lang="en-DE" sz="3200" dirty="0">
                <a:solidFill>
                  <a:schemeClr val="bg2">
                    <a:lumMod val="90000"/>
                  </a:schemeClr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capital </a:t>
            </a:r>
            <a:r>
              <a:rPr lang="en-CA" sz="3200" dirty="0">
                <a:solidFill>
                  <a:schemeClr val="bg2">
                    <a:lumMod val="90000"/>
                  </a:schemeClr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investment </a:t>
            </a:r>
            <a:r>
              <a:rPr lang="en-DE" sz="3200" dirty="0">
                <a:solidFill>
                  <a:schemeClr val="bg2">
                    <a:lumMod val="90000"/>
                  </a:schemeClr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depends on other</a:t>
            </a:r>
            <a:r>
              <a:rPr lang="en-CA" sz="3200" dirty="0">
                <a:solidFill>
                  <a:schemeClr val="bg2">
                    <a:lumMod val="90000"/>
                  </a:schemeClr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</a:t>
            </a:r>
            <a:endParaRPr lang="en-DE" sz="3200" dirty="0">
              <a:solidFill>
                <a:schemeClr val="bg2">
                  <a:lumMod val="90000"/>
                </a:schemeClr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  <a:p>
            <a:r>
              <a:rPr lang="en-DE" sz="32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Neighbourhoods</a:t>
            </a:r>
            <a:r>
              <a:rPr lang="en-CA" sz="32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and sorting</a:t>
            </a:r>
            <a:r>
              <a:rPr lang="en-DE" sz="32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(</a:t>
            </a:r>
            <a:r>
              <a:rPr lang="en-CA" sz="2000" dirty="0">
                <a:hlinkClick r:id="rId2"/>
              </a:rPr>
              <a:t>The Opportunity Atlas</a:t>
            </a:r>
            <a:r>
              <a:rPr lang="en-DE" sz="32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)</a:t>
            </a:r>
          </a:p>
          <a:p>
            <a:r>
              <a:rPr lang="en-DE" sz="3200" dirty="0">
                <a:solidFill>
                  <a:schemeClr val="bg2">
                    <a:lumMod val="90000"/>
                  </a:schemeClr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Political economy</a:t>
            </a:r>
          </a:p>
          <a:p>
            <a:endParaRPr lang="en-DE" sz="3200" dirty="0"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pic>
        <p:nvPicPr>
          <p:cNvPr id="4" name="Picture 2" descr="The Eberhard Karls University of Tübingen - The International Agency for  the Prevention of Blindness">
            <a:extLst>
              <a:ext uri="{FF2B5EF4-FFF2-40B4-BE49-F238E27FC236}">
                <a16:creationId xmlns:a16="http://schemas.microsoft.com/office/drawing/2014/main" id="{26E05231-5F3C-A2DD-A032-291F5C6ABF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4936" y="0"/>
            <a:ext cx="2295728" cy="732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88764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20D437-5F41-7BD8-ED64-F0E2E04EB9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32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Income determines position on housing market</a:t>
            </a:r>
          </a:p>
          <a:p>
            <a:r>
              <a:rPr lang="en-CA" sz="32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Houses of similar value cluster in neighbourhoods</a:t>
            </a:r>
          </a:p>
          <a:p>
            <a:r>
              <a:rPr lang="en-CA" sz="32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May affect education quality through local taxes</a:t>
            </a:r>
          </a:p>
          <a:p>
            <a:r>
              <a:rPr lang="en-CA" sz="32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May also affect rates of crime and violence, which may affect learning </a:t>
            </a:r>
            <a:endParaRPr lang="en-DE" sz="2800" dirty="0"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  <a:p>
            <a:endParaRPr lang="en-DE" sz="3200" dirty="0"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pic>
        <p:nvPicPr>
          <p:cNvPr id="4" name="Picture 2" descr="The Eberhard Karls University of Tübingen - The International Agency for  the Prevention of Blindness">
            <a:extLst>
              <a:ext uri="{FF2B5EF4-FFF2-40B4-BE49-F238E27FC236}">
                <a16:creationId xmlns:a16="http://schemas.microsoft.com/office/drawing/2014/main" id="{26E05231-5F3C-A2DD-A032-291F5C6ABF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4936" y="0"/>
            <a:ext cx="2295728" cy="732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55974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37AFA-68F5-CB1C-E168-C35F89F24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Examples of s</a:t>
            </a:r>
            <a:r>
              <a:rPr lang="en-DE" dirty="0" err="1">
                <a:latin typeface="Arial" panose="020B0604020202020204" pitchFamily="34" charset="0"/>
                <a:cs typeface="Arial" panose="020B0604020202020204" pitchFamily="34" charset="0"/>
              </a:rPr>
              <a:t>ocial</a:t>
            </a:r>
            <a:r>
              <a:rPr lang="en-DE" dirty="0">
                <a:latin typeface="Arial" panose="020B0604020202020204" pitchFamily="34" charset="0"/>
                <a:cs typeface="Arial" panose="020B0604020202020204" pitchFamily="34" charset="0"/>
              </a:rPr>
              <a:t> models</a:t>
            </a:r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20D437-5F41-7BD8-ED64-F0E2E04EB9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3200" dirty="0">
                <a:solidFill>
                  <a:schemeClr val="bg2">
                    <a:lumMod val="90000"/>
                  </a:schemeClr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Value of human capital depends on others</a:t>
            </a:r>
          </a:p>
          <a:p>
            <a:r>
              <a:rPr lang="en-CA" sz="3200" dirty="0">
                <a:solidFill>
                  <a:schemeClr val="bg2">
                    <a:lumMod val="90000"/>
                  </a:schemeClr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Efficiency of h</a:t>
            </a:r>
            <a:r>
              <a:rPr lang="en-DE" sz="3200" dirty="0" err="1">
                <a:solidFill>
                  <a:schemeClr val="bg2">
                    <a:lumMod val="90000"/>
                  </a:schemeClr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uman</a:t>
            </a:r>
            <a:r>
              <a:rPr lang="en-DE" sz="3200" dirty="0">
                <a:solidFill>
                  <a:schemeClr val="bg2">
                    <a:lumMod val="90000"/>
                  </a:schemeClr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capital </a:t>
            </a:r>
            <a:r>
              <a:rPr lang="en-CA" sz="3200" dirty="0">
                <a:solidFill>
                  <a:schemeClr val="bg2">
                    <a:lumMod val="90000"/>
                  </a:schemeClr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investment </a:t>
            </a:r>
            <a:r>
              <a:rPr lang="en-DE" sz="3200" dirty="0">
                <a:solidFill>
                  <a:schemeClr val="bg2">
                    <a:lumMod val="90000"/>
                  </a:schemeClr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depends on other</a:t>
            </a:r>
            <a:r>
              <a:rPr lang="en-CA" sz="3200" dirty="0">
                <a:solidFill>
                  <a:schemeClr val="bg2">
                    <a:lumMod val="90000"/>
                  </a:schemeClr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</a:t>
            </a:r>
            <a:endParaRPr lang="en-DE" sz="3200" dirty="0">
              <a:solidFill>
                <a:schemeClr val="bg2">
                  <a:lumMod val="90000"/>
                </a:schemeClr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  <a:p>
            <a:r>
              <a:rPr lang="en-DE" sz="3200" dirty="0">
                <a:solidFill>
                  <a:schemeClr val="bg2">
                    <a:lumMod val="90000"/>
                  </a:schemeClr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Neighbourhoods</a:t>
            </a:r>
            <a:r>
              <a:rPr lang="en-CA" sz="3200" dirty="0">
                <a:solidFill>
                  <a:schemeClr val="bg2">
                    <a:lumMod val="90000"/>
                  </a:schemeClr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and sorting</a:t>
            </a:r>
            <a:r>
              <a:rPr lang="en-DE" sz="3200" dirty="0">
                <a:solidFill>
                  <a:schemeClr val="bg2">
                    <a:lumMod val="90000"/>
                  </a:schemeClr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(</a:t>
            </a:r>
            <a:r>
              <a:rPr lang="en-CA" sz="2000" dirty="0">
                <a:solidFill>
                  <a:schemeClr val="bg2">
                    <a:lumMod val="9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The Opportunity Atlas</a:t>
            </a:r>
            <a:r>
              <a:rPr lang="en-DE" sz="3200" dirty="0">
                <a:solidFill>
                  <a:schemeClr val="bg2">
                    <a:lumMod val="90000"/>
                  </a:schemeClr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)</a:t>
            </a:r>
          </a:p>
          <a:p>
            <a:r>
              <a:rPr lang="en-DE" sz="32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Political economy</a:t>
            </a:r>
          </a:p>
          <a:p>
            <a:endParaRPr lang="en-DE" sz="3200" dirty="0"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pic>
        <p:nvPicPr>
          <p:cNvPr id="4" name="Picture 2" descr="The Eberhard Karls University of Tübingen - The International Agency for  the Prevention of Blindness">
            <a:extLst>
              <a:ext uri="{FF2B5EF4-FFF2-40B4-BE49-F238E27FC236}">
                <a16:creationId xmlns:a16="http://schemas.microsoft.com/office/drawing/2014/main" id="{26E05231-5F3C-A2DD-A032-291F5C6ABF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4936" y="0"/>
            <a:ext cx="2295728" cy="732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29165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20D437-5F41-7BD8-ED64-F0E2E04EB9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32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Income affects voters’ preferences over redistributive policy, including the progressiveness of education</a:t>
            </a:r>
          </a:p>
          <a:p>
            <a:r>
              <a:rPr lang="en-CA" sz="32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Income distribution determines which policies will be preferred and win democratic contests</a:t>
            </a:r>
            <a:endParaRPr lang="en-DE" sz="2800" dirty="0"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  <a:p>
            <a:endParaRPr lang="en-DE" sz="3200" dirty="0"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pic>
        <p:nvPicPr>
          <p:cNvPr id="4" name="Picture 2" descr="The Eberhard Karls University of Tübingen - The International Agency for  the Prevention of Blindness">
            <a:extLst>
              <a:ext uri="{FF2B5EF4-FFF2-40B4-BE49-F238E27FC236}">
                <a16:creationId xmlns:a16="http://schemas.microsoft.com/office/drawing/2014/main" id="{26E05231-5F3C-A2DD-A032-291F5C6ABF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4936" y="0"/>
            <a:ext cx="2295728" cy="732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08365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DDFA3-9340-4A09-0153-4B6857BD7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Bernardi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, F. and Gil-Hernández (2021)</a:t>
            </a:r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57071C-8456-A23B-EFA9-A727021DC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“The Social-Origins Gap in Labour Market Outcomes: </a:t>
            </a:r>
            <a:r>
              <a:rPr lang="en-GB" u="sng" dirty="0">
                <a:solidFill>
                  <a:srgbClr val="A4163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Compensatory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GB" u="sng" dirty="0">
                <a:solidFill>
                  <a:srgbClr val="A4163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Boosting Advantages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Using a Micro-Class Approach”</a:t>
            </a: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Study comparing income and occupational outcomes</a:t>
            </a:r>
          </a:p>
          <a:p>
            <a:pPr marL="0" indent="0">
              <a:buNone/>
            </a:pPr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2" descr="The Eberhard Karls University of Tübingen - The International Agency for  the Prevention of Blindness">
            <a:extLst>
              <a:ext uri="{FF2B5EF4-FFF2-40B4-BE49-F238E27FC236}">
                <a16:creationId xmlns:a16="http://schemas.microsoft.com/office/drawing/2014/main" id="{9D02885E-AD8E-C978-6789-0A8540E8CB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4936" y="0"/>
            <a:ext cx="2295728" cy="732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38098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DDFA3-9340-4A09-0153-4B6857BD7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Background &amp; Data</a:t>
            </a:r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57071C-8456-A23B-EFA9-A727021DC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Spain, Feb. 2013 to May 2018, where intergenerational inequality is high compared to other European countries</a:t>
            </a: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Study considers “direct effect of social origins” (DESO) after controlling for years of education*</a:t>
            </a:r>
          </a:p>
          <a:p>
            <a:pPr marL="0" indent="0">
              <a:buNone/>
            </a:pPr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2" descr="The Eberhard Karls University of Tübingen - The International Agency for  the Prevention of Blindness">
            <a:extLst>
              <a:ext uri="{FF2B5EF4-FFF2-40B4-BE49-F238E27FC236}">
                <a16:creationId xmlns:a16="http://schemas.microsoft.com/office/drawing/2014/main" id="{9D02885E-AD8E-C978-6789-0A8540E8CB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4936" y="0"/>
            <a:ext cx="2295728" cy="732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44737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DDFA3-9340-4A09-0153-4B6857BD7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*Intuition on multivariable regression</a:t>
            </a:r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2" descr="The Eberhard Karls University of Tübingen - The International Agency for  the Prevention of Blindness">
            <a:extLst>
              <a:ext uri="{FF2B5EF4-FFF2-40B4-BE49-F238E27FC236}">
                <a16:creationId xmlns:a16="http://schemas.microsoft.com/office/drawing/2014/main" id="{9D02885E-AD8E-C978-6789-0A8540E8CB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4936" y="0"/>
            <a:ext cx="2295728" cy="732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A70AC2-5F48-EE97-7D08-D77DF4B87B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62209" cy="4351338"/>
          </a:xfrm>
        </p:spPr>
        <p:txBody>
          <a:bodyPr/>
          <a:lstStyle/>
          <a:p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Like linear regression but in three dimensions: a plane</a:t>
            </a:r>
          </a:p>
          <a:p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Outcome variable on Z axis</a:t>
            </a:r>
          </a:p>
          <a:p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One dimension is education</a:t>
            </a:r>
          </a:p>
          <a:p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How much is still explained by parent’s occupation?</a:t>
            </a:r>
          </a:p>
        </p:txBody>
      </p:sp>
      <p:pic>
        <p:nvPicPr>
          <p:cNvPr id="1032" name="Picture 8" descr="3D Plane of Best Fit — scikit-spatial documentation">
            <a:extLst>
              <a:ext uri="{FF2B5EF4-FFF2-40B4-BE49-F238E27FC236}">
                <a16:creationId xmlns:a16="http://schemas.microsoft.com/office/drawing/2014/main" id="{CFCCB2BF-53F7-F097-D86C-FEFF0E3AF9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9566" y="1604963"/>
            <a:ext cx="6096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3226954-E353-82C7-5810-2DAED5971B91}"/>
              </a:ext>
            </a:extLst>
          </p:cNvPr>
          <p:cNvSpPr txBox="1"/>
          <p:nvPr/>
        </p:nvSpPr>
        <p:spPr>
          <a:xfrm>
            <a:off x="9550616" y="5992297"/>
            <a:ext cx="1422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(</a:t>
            </a:r>
            <a:r>
              <a:rPr lang="en-CA" dirty="0"/>
              <a:t>Hynes 2019</a:t>
            </a:r>
            <a:r>
              <a:rPr lang="en-DE" dirty="0"/>
              <a:t>)</a:t>
            </a:r>
            <a:endParaRPr lang="en-CA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BBF2F70-2161-7676-B98F-01E8A98AFF5E}"/>
              </a:ext>
            </a:extLst>
          </p:cNvPr>
          <p:cNvCxnSpPr/>
          <p:nvPr/>
        </p:nvCxnSpPr>
        <p:spPr>
          <a:xfrm>
            <a:off x="7673419" y="4685122"/>
            <a:ext cx="1762812" cy="9426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2BFB039-642E-F49B-661E-76243D30CE29}"/>
              </a:ext>
            </a:extLst>
          </p:cNvPr>
          <p:cNvCxnSpPr/>
          <p:nvPr/>
        </p:nvCxnSpPr>
        <p:spPr>
          <a:xfrm flipV="1">
            <a:off x="9360816" y="3007151"/>
            <a:ext cx="1008669" cy="1772239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1458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DDFA3-9340-4A09-0153-4B6857BD7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Background &amp; Data</a:t>
            </a:r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57071C-8456-A23B-EFA9-A727021DC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Spain, where intergenerational inequality is high compared to other European countries</a:t>
            </a: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Survey data between Feb. 2013 to May 2018, representative sample</a:t>
            </a: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Study considers “direct effect of social origins” (DESO) after controlling for years of education*</a:t>
            </a: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Calculates DESO separately for children’s class destination (occupation) and income</a:t>
            </a: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Compares degree-holders and non-degree-holders, and different “micro-class” occupations.</a:t>
            </a:r>
          </a:p>
          <a:p>
            <a:pPr marL="0" indent="0">
              <a:buNone/>
            </a:pPr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2" descr="The Eberhard Karls University of Tübingen - The International Agency for  the Prevention of Blindness">
            <a:extLst>
              <a:ext uri="{FF2B5EF4-FFF2-40B4-BE49-F238E27FC236}">
                <a16:creationId xmlns:a16="http://schemas.microsoft.com/office/drawing/2014/main" id="{9D02885E-AD8E-C978-6789-0A8540E8CB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4936" y="0"/>
            <a:ext cx="2295728" cy="732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25649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DDFA3-9340-4A09-0153-4B6857BD7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Background &amp; Data</a:t>
            </a:r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57071C-8456-A23B-EFA9-A727021DC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Class measure based on average income and education of occupation </a:t>
            </a:r>
          </a:p>
          <a:p>
            <a:pPr lvl="1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International socio-economic index of occupational status (ISEI)</a:t>
            </a: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Income measure based on reported monthly earnings</a:t>
            </a:r>
          </a:p>
          <a:p>
            <a:pPr marL="0" indent="0">
              <a:buNone/>
            </a:pPr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2" descr="The Eberhard Karls University of Tübingen - The International Agency for  the Prevention of Blindness">
            <a:extLst>
              <a:ext uri="{FF2B5EF4-FFF2-40B4-BE49-F238E27FC236}">
                <a16:creationId xmlns:a16="http://schemas.microsoft.com/office/drawing/2014/main" id="{9D02885E-AD8E-C978-6789-0A8540E8CB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4936" y="0"/>
            <a:ext cx="2295728" cy="732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1616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DDFA3-9340-4A09-0153-4B6857BD7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Sociological approaches to social mobility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57071C-8456-A23B-EFA9-A727021DC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b="0" i="0" dirty="0">
                <a:solidFill>
                  <a:srgbClr val="2A2A2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We have so far considered economic approaches to social mobility</a:t>
            </a:r>
          </a:p>
          <a:p>
            <a:r>
              <a:rPr lang="en-CA" dirty="0">
                <a:solidFill>
                  <a:srgbClr val="2A2A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These consider individual households’ optimal resource allocation between investment and consumption</a:t>
            </a:r>
            <a:endParaRPr lang="en-DE" dirty="0">
              <a:solidFill>
                <a:srgbClr val="2A2A2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DE" dirty="0">
                <a:solidFill>
                  <a:srgbClr val="2A2A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Common measure is intergenerational income elasticity</a:t>
            </a:r>
            <a:endParaRPr lang="en-CA" dirty="0">
              <a:solidFill>
                <a:srgbClr val="2A2A2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CA" b="0" i="0" dirty="0">
                <a:solidFill>
                  <a:srgbClr val="2A2A2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How might sociologists differ? What is the sociological approach?</a:t>
            </a:r>
          </a:p>
          <a:p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2" descr="The Eberhard Karls University of Tübingen - The International Agency for  the Prevention of Blindness">
            <a:extLst>
              <a:ext uri="{FF2B5EF4-FFF2-40B4-BE49-F238E27FC236}">
                <a16:creationId xmlns:a16="http://schemas.microsoft.com/office/drawing/2014/main" id="{9D02885E-AD8E-C978-6789-0A8540E8CB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4936" y="0"/>
            <a:ext cx="2295728" cy="732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59448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DDFA3-9340-4A09-0153-4B6857BD7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Results 1</a:t>
            </a:r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C2ACA4A-AB33-C92B-6EF9-628CDFCE06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85986" y="1825625"/>
            <a:ext cx="6620028" cy="4351338"/>
          </a:xfrm>
        </p:spPr>
      </p:pic>
      <p:pic>
        <p:nvPicPr>
          <p:cNvPr id="4" name="Picture 2" descr="The Eberhard Karls University of Tübingen - The International Agency for  the Prevention of Blindness">
            <a:extLst>
              <a:ext uri="{FF2B5EF4-FFF2-40B4-BE49-F238E27FC236}">
                <a16:creationId xmlns:a16="http://schemas.microsoft.com/office/drawing/2014/main" id="{9D02885E-AD8E-C978-6789-0A8540E8CB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4936" y="0"/>
            <a:ext cx="2295728" cy="732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54D7DE7-2C6D-0101-FD1F-DC5E184169C1}"/>
              </a:ext>
            </a:extLst>
          </p:cNvPr>
          <p:cNvCxnSpPr/>
          <p:nvPr/>
        </p:nvCxnSpPr>
        <p:spPr>
          <a:xfrm>
            <a:off x="4005470" y="2792896"/>
            <a:ext cx="2017643" cy="150080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5489616-8DC2-730B-EA91-A6FDDA3F2B5C}"/>
              </a:ext>
            </a:extLst>
          </p:cNvPr>
          <p:cNvCxnSpPr/>
          <p:nvPr/>
        </p:nvCxnSpPr>
        <p:spPr>
          <a:xfrm flipV="1">
            <a:off x="6589336" y="3214540"/>
            <a:ext cx="2422689" cy="9144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77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7BD5AEB-52DD-C582-3C52-5CC74248DD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Compensatory advantage:</a:t>
            </a:r>
          </a:p>
          <a:p>
            <a:pPr lvl="1"/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Despite poor educational performance, children of higher-status households nonetheless acquire relatively high-status occupations</a:t>
            </a:r>
          </a:p>
          <a:p>
            <a:pPr lvl="1"/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Employment in family business, family connections, start-up funds</a:t>
            </a:r>
          </a:p>
          <a:p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Boosting advantage:</a:t>
            </a:r>
          </a:p>
          <a:p>
            <a:pPr lvl="1"/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High-status households better able to take advantage of income inequality </a:t>
            </a:r>
            <a:r>
              <a:rPr lang="en-CA" i="1" dirty="0">
                <a:latin typeface="Arial" panose="020B0604020202020204" pitchFamily="34" charset="0"/>
                <a:cs typeface="Arial" panose="020B0604020202020204" pitchFamily="34" charset="0"/>
              </a:rPr>
              <a:t>within </a:t>
            </a:r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occupations</a:t>
            </a:r>
          </a:p>
          <a:p>
            <a:pPr lvl="1"/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Identify high-performing firms, elite schools and high-paying majors</a:t>
            </a:r>
          </a:p>
          <a:p>
            <a:pPr lvl="1"/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May also impart complementary traits, cultural capital.</a:t>
            </a:r>
            <a:endParaRPr lang="en-C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CDDFA3-9340-4A09-0153-4B6857BD7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Results 1</a:t>
            </a:r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2" descr="The Eberhard Karls University of Tübingen - The International Agency for  the Prevention of Blindness">
            <a:extLst>
              <a:ext uri="{FF2B5EF4-FFF2-40B4-BE49-F238E27FC236}">
                <a16:creationId xmlns:a16="http://schemas.microsoft.com/office/drawing/2014/main" id="{9D02885E-AD8E-C978-6789-0A8540E8CB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4936" y="0"/>
            <a:ext cx="2295728" cy="732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73017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BF5BB31-2367-1ECD-CF7D-4C0F22A432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8235" y="1825625"/>
            <a:ext cx="8775530" cy="4351338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CDDFA3-9340-4A09-0153-4B6857BD7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Results 2</a:t>
            </a:r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2" descr="The Eberhard Karls University of Tübingen - The International Agency for  the Prevention of Blindness">
            <a:extLst>
              <a:ext uri="{FF2B5EF4-FFF2-40B4-BE49-F238E27FC236}">
                <a16:creationId xmlns:a16="http://schemas.microsoft.com/office/drawing/2014/main" id="{9D02885E-AD8E-C978-6789-0A8540E8CB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4936" y="0"/>
            <a:ext cx="2295728" cy="732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25465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BF5BB31-2367-1ECD-CF7D-4C0F22A432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8235" y="1825625"/>
            <a:ext cx="8775530" cy="4351338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CDDFA3-9340-4A09-0153-4B6857BD7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Results 2</a:t>
            </a:r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2" descr="The Eberhard Karls University of Tübingen - The International Agency for  the Prevention of Blindness">
            <a:extLst>
              <a:ext uri="{FF2B5EF4-FFF2-40B4-BE49-F238E27FC236}">
                <a16:creationId xmlns:a16="http://schemas.microsoft.com/office/drawing/2014/main" id="{9D02885E-AD8E-C978-6789-0A8540E8CB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4936" y="0"/>
            <a:ext cx="2295728" cy="732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4F3EECC-C930-A04F-420A-DFE6524354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8235" y="2696680"/>
            <a:ext cx="8511777" cy="348028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D8338E8-882E-F6ED-742B-E2FC5D62824C}"/>
              </a:ext>
            </a:extLst>
          </p:cNvPr>
          <p:cNvSpPr/>
          <p:nvPr/>
        </p:nvSpPr>
        <p:spPr>
          <a:xfrm>
            <a:off x="1708235" y="2216426"/>
            <a:ext cx="1571678" cy="3453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3278303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7BD5AEB-52DD-C582-3C52-5CC74248DD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Liberal professions:</a:t>
            </a:r>
          </a:p>
          <a:p>
            <a:pPr lvl="1"/>
            <a:r>
              <a:rPr lang="en-CA" dirty="0"/>
              <a:t>“…legal professionals whose parents themselves are legal professionals are expected to make about </a:t>
            </a:r>
            <a:r>
              <a:rPr lang="en-CA" b="0" i="0" dirty="0">
                <a:solidFill>
                  <a:srgbClr val="202124"/>
                </a:solidFill>
                <a:effectLst/>
                <a:highlight>
                  <a:srgbClr val="FFFFFF"/>
                </a:highlight>
                <a:latin typeface="Google Sans"/>
              </a:rPr>
              <a:t>€ </a:t>
            </a:r>
            <a:r>
              <a:rPr lang="en-CA" dirty="0"/>
              <a:t>700 per month more than legal professionals whose parents are construction workers.”</a:t>
            </a:r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Compensatory advantage:</a:t>
            </a:r>
          </a:p>
          <a:p>
            <a:pPr lvl="1"/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Shop salesperson most common occupation for those without upper-secondary education and highest DESO</a:t>
            </a:r>
          </a:p>
          <a:p>
            <a:pPr lvl="1"/>
            <a:endParaRPr lang="en-C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CDDFA3-9340-4A09-0153-4B6857BD7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Results 2</a:t>
            </a:r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2" descr="The Eberhard Karls University of Tübingen - The International Agency for  the Prevention of Blindness">
            <a:extLst>
              <a:ext uri="{FF2B5EF4-FFF2-40B4-BE49-F238E27FC236}">
                <a16:creationId xmlns:a16="http://schemas.microsoft.com/office/drawing/2014/main" id="{9D02885E-AD8E-C978-6789-0A8540E8CB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4936" y="0"/>
            <a:ext cx="2295728" cy="732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3415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DDFA3-9340-4A09-0153-4B6857BD7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Sociological approaches to social mobility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57071C-8456-A23B-EFA9-A727021DC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DE" b="0" i="0" dirty="0">
                <a:solidFill>
                  <a:srgbClr val="2A2A2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First research committee of the ISA on social mobility (1950)</a:t>
            </a:r>
          </a:p>
          <a:p>
            <a:r>
              <a:rPr lang="en-CA" b="0" i="0" dirty="0">
                <a:solidFill>
                  <a:srgbClr val="2A2A2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We will adopt a </a:t>
            </a:r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pragma</a:t>
            </a:r>
            <a:r>
              <a:rPr lang="en-CA" dirty="0">
                <a:solidFill>
                  <a:srgbClr val="2A2A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tic definition:</a:t>
            </a:r>
            <a:endParaRPr lang="en-CA" u="sng" dirty="0">
              <a:solidFill>
                <a:srgbClr val="2A2A2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CA" dirty="0">
                <a:solidFill>
                  <a:srgbClr val="2A2A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Sociology is what sociologists do</a:t>
            </a:r>
          </a:p>
          <a:p>
            <a:pPr lvl="1"/>
            <a:r>
              <a:rPr lang="en-CA" dirty="0">
                <a:solidFill>
                  <a:srgbClr val="2A2A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Economics is what economists do</a:t>
            </a:r>
          </a:p>
          <a:p>
            <a:r>
              <a:rPr lang="en-CA" dirty="0">
                <a:solidFill>
                  <a:srgbClr val="2A2A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Sociologists tend to focus more on </a:t>
            </a:r>
            <a:r>
              <a:rPr lang="en-CA" u="sng" dirty="0">
                <a:solidFill>
                  <a:srgbClr val="A4163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  <a:r>
              <a:rPr lang="en-CA" dirty="0">
                <a:solidFill>
                  <a:srgbClr val="2A2A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mobility than income mobility</a:t>
            </a:r>
          </a:p>
        </p:txBody>
      </p:sp>
      <p:pic>
        <p:nvPicPr>
          <p:cNvPr id="4" name="Picture 2" descr="The Eberhard Karls University of Tübingen - The International Agency for  the Prevention of Blindness">
            <a:extLst>
              <a:ext uri="{FF2B5EF4-FFF2-40B4-BE49-F238E27FC236}">
                <a16:creationId xmlns:a16="http://schemas.microsoft.com/office/drawing/2014/main" id="{9D02885E-AD8E-C978-6789-0A8540E8CB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4936" y="0"/>
            <a:ext cx="2295728" cy="732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86447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DDFA3-9340-4A09-0153-4B6857BD7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What is social class?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57071C-8456-A23B-EFA9-A727021DC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DE" b="0" i="0" dirty="0">
                <a:solidFill>
                  <a:srgbClr val="2A2A2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Many theories:</a:t>
            </a:r>
          </a:p>
          <a:p>
            <a:pPr lvl="1"/>
            <a:r>
              <a:rPr lang="en-CA" dirty="0">
                <a:solidFill>
                  <a:srgbClr val="2A2A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Asset ownership (Marx, </a:t>
            </a:r>
            <a:r>
              <a:rPr lang="en-DE" dirty="0" err="1">
                <a:solidFill>
                  <a:srgbClr val="2A2A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Sørensen</a:t>
            </a:r>
            <a:r>
              <a:rPr lang="en-DE" dirty="0">
                <a:solidFill>
                  <a:srgbClr val="2A2A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  <a:endParaRPr lang="en-CA" b="0" i="0" dirty="0">
              <a:solidFill>
                <a:srgbClr val="2A2A2A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CA" dirty="0">
                <a:solidFill>
                  <a:srgbClr val="2A2A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Power, status, l</a:t>
            </a:r>
            <a:r>
              <a:rPr lang="en-CA" b="0" i="0" dirty="0">
                <a:solidFill>
                  <a:srgbClr val="2A2A2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ife-chances (Weber, Bourdieu)</a:t>
            </a:r>
            <a:r>
              <a:rPr lang="en-DE" dirty="0">
                <a:solidFill>
                  <a:srgbClr val="2A2A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lvl="1"/>
            <a:r>
              <a:rPr lang="en-CA" dirty="0">
                <a:solidFill>
                  <a:srgbClr val="2A2A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Employment relations (Goldthorpe);</a:t>
            </a:r>
            <a:endParaRPr lang="en-DE" dirty="0">
              <a:solidFill>
                <a:srgbClr val="2A2A2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DE" dirty="0">
                <a:solidFill>
                  <a:srgbClr val="2A2A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practice, it is a system of categorizing occupational titles.</a:t>
            </a:r>
            <a:endParaRPr lang="en-DE" b="0" i="0" dirty="0">
              <a:solidFill>
                <a:srgbClr val="2A2A2A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2" descr="The Eberhard Karls University of Tübingen - The International Agency for  the Prevention of Blindness">
            <a:extLst>
              <a:ext uri="{FF2B5EF4-FFF2-40B4-BE49-F238E27FC236}">
                <a16:creationId xmlns:a16="http://schemas.microsoft.com/office/drawing/2014/main" id="{9D02885E-AD8E-C978-6789-0A8540E8CB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4936" y="0"/>
            <a:ext cx="2295728" cy="732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50442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DDFA3-9340-4A09-0153-4B6857BD7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>
                <a:latin typeface="Arial" panose="020B0604020202020204" pitchFamily="34" charset="0"/>
                <a:cs typeface="Arial" panose="020B0604020202020204" pitchFamily="34" charset="0"/>
              </a:rPr>
              <a:t>Classifying occupations</a:t>
            </a:r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57071C-8456-A23B-EFA9-A727021DC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DE" b="0" i="0" dirty="0">
                <a:solidFill>
                  <a:srgbClr val="2A2A2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E.g. </a:t>
            </a:r>
            <a:r>
              <a:rPr lang="en-DE" dirty="0">
                <a:solidFill>
                  <a:srgbClr val="2A2A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CA" dirty="0">
                <a:solidFill>
                  <a:srgbClr val="2A2A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DE" dirty="0">
                <a:solidFill>
                  <a:srgbClr val="2A2A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-Sec, E-Sec, based on employment relation</a:t>
            </a:r>
            <a:r>
              <a:rPr lang="en-CA" dirty="0">
                <a:solidFill>
                  <a:srgbClr val="2A2A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CA" sz="2000" dirty="0">
                <a:solidFill>
                  <a:srgbClr val="2A2A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(Goldthorpe)</a:t>
            </a:r>
            <a:r>
              <a:rPr lang="en-DE" dirty="0">
                <a:solidFill>
                  <a:srgbClr val="2A2A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DE" b="0" i="0" dirty="0">
                <a:solidFill>
                  <a:srgbClr val="2A2A2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Contract type:</a:t>
            </a:r>
          </a:p>
          <a:p>
            <a:pPr lvl="1"/>
            <a:r>
              <a:rPr lang="en-DE" dirty="0">
                <a:solidFill>
                  <a:srgbClr val="2A2A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closed or open is the contract?</a:t>
            </a:r>
            <a:endParaRPr lang="en-CA" dirty="0">
              <a:solidFill>
                <a:srgbClr val="2A2A2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CA" dirty="0">
                <a:solidFill>
                  <a:srgbClr val="2A2A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Goldthorpe calls “service” contract is open-ended, incomplete</a:t>
            </a:r>
          </a:p>
          <a:p>
            <a:pPr lvl="1"/>
            <a:r>
              <a:rPr lang="en-CA" dirty="0">
                <a:solidFill>
                  <a:srgbClr val="2A2A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Difficult to specify contract in advance, employment contract is structured to incentivise long-term relationships</a:t>
            </a:r>
          </a:p>
          <a:p>
            <a:pPr lvl="1"/>
            <a:r>
              <a:rPr lang="en-CA" dirty="0">
                <a:solidFill>
                  <a:srgbClr val="2A2A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Versus spot market/piece rates</a:t>
            </a:r>
            <a:endParaRPr lang="en-DE" dirty="0">
              <a:solidFill>
                <a:srgbClr val="2A2A2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2" descr="The Eberhard Karls University of Tübingen - The International Agency for  the Prevention of Blindness">
            <a:extLst>
              <a:ext uri="{FF2B5EF4-FFF2-40B4-BE49-F238E27FC236}">
                <a16:creationId xmlns:a16="http://schemas.microsoft.com/office/drawing/2014/main" id="{9D02885E-AD8E-C978-6789-0A8540E8CB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4936" y="0"/>
            <a:ext cx="2295728" cy="732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7892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DDFA3-9340-4A09-0153-4B6857BD7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>
                <a:latin typeface="Arial" panose="020B0604020202020204" pitchFamily="34" charset="0"/>
                <a:cs typeface="Arial" panose="020B0604020202020204" pitchFamily="34" charset="0"/>
              </a:rPr>
              <a:t>Classifying occupations</a:t>
            </a:r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 (NS-SEC)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57071C-8456-A23B-EFA9-A727021DC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DE" b="0" i="0" dirty="0">
                <a:solidFill>
                  <a:srgbClr val="2A2A2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E.g. Goldthorpe </a:t>
            </a:r>
            <a:r>
              <a:rPr lang="en-DE" dirty="0">
                <a:solidFill>
                  <a:srgbClr val="2A2A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DE" b="0" i="0" dirty="0">
                <a:solidFill>
                  <a:srgbClr val="2A2A2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chema.</a:t>
            </a:r>
          </a:p>
        </p:txBody>
      </p:sp>
      <p:pic>
        <p:nvPicPr>
          <p:cNvPr id="4" name="Picture 2" descr="The Eberhard Karls University of Tübingen - The International Agency for  the Prevention of Blindness">
            <a:extLst>
              <a:ext uri="{FF2B5EF4-FFF2-40B4-BE49-F238E27FC236}">
                <a16:creationId xmlns:a16="http://schemas.microsoft.com/office/drawing/2014/main" id="{9D02885E-AD8E-C978-6789-0A8540E8CB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4936" y="0"/>
            <a:ext cx="2295728" cy="732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C623DA5-2F62-6670-0141-EBD3A400FA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99307"/>
            <a:ext cx="12192000" cy="345938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262439E-B055-8E77-E3E3-6984E5C262A0}"/>
              </a:ext>
            </a:extLst>
          </p:cNvPr>
          <p:cNvSpPr txBox="1"/>
          <p:nvPr/>
        </p:nvSpPr>
        <p:spPr>
          <a:xfrm>
            <a:off x="9114183" y="5903843"/>
            <a:ext cx="3027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(</a:t>
            </a:r>
            <a:r>
              <a:rPr lang="en-CA" dirty="0" err="1"/>
              <a:t>Bukodi</a:t>
            </a:r>
            <a:r>
              <a:rPr lang="en-CA" dirty="0"/>
              <a:t> and Goldthorpe 2018)</a:t>
            </a:r>
          </a:p>
        </p:txBody>
      </p:sp>
    </p:spTree>
    <p:extLst>
      <p:ext uri="{BB962C8B-B14F-4D97-AF65-F5344CB8AC3E}">
        <p14:creationId xmlns:p14="http://schemas.microsoft.com/office/powerpoint/2010/main" val="9258100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DDFA3-9340-4A09-0153-4B6857BD7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>
                <a:latin typeface="Arial" panose="020B0604020202020204" pitchFamily="34" charset="0"/>
                <a:cs typeface="Arial" panose="020B0604020202020204" pitchFamily="34" charset="0"/>
              </a:rPr>
              <a:t>Classifying occupations</a:t>
            </a:r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 (NS-SEC)</a:t>
            </a:r>
          </a:p>
        </p:txBody>
      </p:sp>
      <p:pic>
        <p:nvPicPr>
          <p:cNvPr id="4" name="Picture 2" descr="The Eberhard Karls University of Tübingen - The International Agency for  the Prevention of Blindness">
            <a:extLst>
              <a:ext uri="{FF2B5EF4-FFF2-40B4-BE49-F238E27FC236}">
                <a16:creationId xmlns:a16="http://schemas.microsoft.com/office/drawing/2014/main" id="{9D02885E-AD8E-C978-6789-0A8540E8CB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4936" y="0"/>
            <a:ext cx="2295728" cy="732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FB620A7-968C-79B8-8111-16CF2192600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0990"/>
          <a:stretch/>
        </p:blipFill>
        <p:spPr>
          <a:xfrm>
            <a:off x="838200" y="1690688"/>
            <a:ext cx="4918154" cy="424062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E19F0F4-8DC8-ED4E-51BF-09A9DC8A371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8551"/>
          <a:stretch/>
        </p:blipFill>
        <p:spPr>
          <a:xfrm>
            <a:off x="6435647" y="1690688"/>
            <a:ext cx="4918153" cy="445165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DF347B7-BA1A-FA74-D0C8-3968E9808E4B}"/>
              </a:ext>
            </a:extLst>
          </p:cNvPr>
          <p:cNvSpPr txBox="1"/>
          <p:nvPr/>
        </p:nvSpPr>
        <p:spPr>
          <a:xfrm>
            <a:off x="9114183" y="6162258"/>
            <a:ext cx="3027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(</a:t>
            </a:r>
            <a:r>
              <a:rPr lang="en-CA" dirty="0" err="1"/>
              <a:t>Bukodi</a:t>
            </a:r>
            <a:r>
              <a:rPr lang="en-CA" dirty="0"/>
              <a:t> and Goldthorpe 2018)</a:t>
            </a:r>
          </a:p>
        </p:txBody>
      </p:sp>
    </p:spTree>
    <p:extLst>
      <p:ext uri="{BB962C8B-B14F-4D97-AF65-F5344CB8AC3E}">
        <p14:creationId xmlns:p14="http://schemas.microsoft.com/office/powerpoint/2010/main" val="18774551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DDFA3-9340-4A09-0153-4B6857BD7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>
                <a:latin typeface="Arial" panose="020B0604020202020204" pitchFamily="34" charset="0"/>
                <a:cs typeface="Arial" panose="020B0604020202020204" pitchFamily="34" charset="0"/>
              </a:rPr>
              <a:t>Classifying occupations</a:t>
            </a:r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 (NS-SEC)</a:t>
            </a:r>
          </a:p>
        </p:txBody>
      </p:sp>
      <p:pic>
        <p:nvPicPr>
          <p:cNvPr id="4" name="Picture 2" descr="The Eberhard Karls University of Tübingen - The International Agency for  the Prevention of Blindness">
            <a:extLst>
              <a:ext uri="{FF2B5EF4-FFF2-40B4-BE49-F238E27FC236}">
                <a16:creationId xmlns:a16="http://schemas.microsoft.com/office/drawing/2014/main" id="{9D02885E-AD8E-C978-6789-0A8540E8CB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4936" y="0"/>
            <a:ext cx="2295728" cy="732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68F4E86-4B54-80BF-C9FC-15323AC087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996" y="1690688"/>
            <a:ext cx="5024692" cy="438212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0F088B7-55DC-9B80-7C0C-7831F75DD4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8426" y="1800441"/>
            <a:ext cx="5546187" cy="357662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C010399-8938-D7A0-004B-46A9BBC7C8BE}"/>
              </a:ext>
            </a:extLst>
          </p:cNvPr>
          <p:cNvSpPr txBox="1"/>
          <p:nvPr/>
        </p:nvSpPr>
        <p:spPr>
          <a:xfrm>
            <a:off x="9114183" y="5903843"/>
            <a:ext cx="3027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(</a:t>
            </a:r>
            <a:r>
              <a:rPr lang="en-CA" dirty="0" err="1"/>
              <a:t>Bukodi</a:t>
            </a:r>
            <a:r>
              <a:rPr lang="en-CA" dirty="0"/>
              <a:t> and Goldthorpe 2018)</a:t>
            </a:r>
          </a:p>
        </p:txBody>
      </p:sp>
    </p:spTree>
    <p:extLst>
      <p:ext uri="{BB962C8B-B14F-4D97-AF65-F5344CB8AC3E}">
        <p14:creationId xmlns:p14="http://schemas.microsoft.com/office/powerpoint/2010/main" val="26113688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3556</TotalTime>
  <Words>1058</Words>
  <Application>Microsoft Office PowerPoint</Application>
  <PresentationFormat>Widescreen</PresentationFormat>
  <Paragraphs>138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Arial</vt:lpstr>
      <vt:lpstr>Calibri</vt:lpstr>
      <vt:lpstr>Calibri Light</vt:lpstr>
      <vt:lpstr>Cambria Math</vt:lpstr>
      <vt:lpstr>Google Sans</vt:lpstr>
      <vt:lpstr>Office Theme</vt:lpstr>
      <vt:lpstr>Climbing ahead, falling behind: social mobility across time and space</vt:lpstr>
      <vt:lpstr>Sociological approaches to social mobility</vt:lpstr>
      <vt:lpstr>Sociological approaches to social mobility</vt:lpstr>
      <vt:lpstr>Sociological approaches to social mobility</vt:lpstr>
      <vt:lpstr>What is social class?</vt:lpstr>
      <vt:lpstr>Classifying occupations</vt:lpstr>
      <vt:lpstr>Classifying occupations (NS-SEC)</vt:lpstr>
      <vt:lpstr>Classifying occupations (NS-SEC)</vt:lpstr>
      <vt:lpstr>Classifying occupations (NS-SEC)</vt:lpstr>
      <vt:lpstr>Classifying occupations (NS-SEC)</vt:lpstr>
      <vt:lpstr>Advantages of class-based mobility measures</vt:lpstr>
      <vt:lpstr>Odds ratios</vt:lpstr>
      <vt:lpstr>Odds ratios</vt:lpstr>
      <vt:lpstr>What is social class mobility?</vt:lpstr>
      <vt:lpstr>What is social class mobility?</vt:lpstr>
      <vt:lpstr>Examples of social models</vt:lpstr>
      <vt:lpstr>Examples of social models</vt:lpstr>
      <vt:lpstr>PowerPoint Presentation</vt:lpstr>
      <vt:lpstr>Examples of social models</vt:lpstr>
      <vt:lpstr>PowerPoint Presentation</vt:lpstr>
      <vt:lpstr>Examples of social models</vt:lpstr>
      <vt:lpstr>PowerPoint Presentation</vt:lpstr>
      <vt:lpstr>Examples of social models</vt:lpstr>
      <vt:lpstr>PowerPoint Presentation</vt:lpstr>
      <vt:lpstr>Bernardi, F. and Gil-Hernández (2021)</vt:lpstr>
      <vt:lpstr>Background &amp; Data</vt:lpstr>
      <vt:lpstr>*Intuition on multivariable regression</vt:lpstr>
      <vt:lpstr>Background &amp; Data</vt:lpstr>
      <vt:lpstr>Background &amp; Data</vt:lpstr>
      <vt:lpstr>Results 1</vt:lpstr>
      <vt:lpstr>Results 1</vt:lpstr>
      <vt:lpstr>Results 2</vt:lpstr>
      <vt:lpstr>Results 2</vt:lpstr>
      <vt:lpstr>Results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Climbing ahead, falling behind: social mobility across time and space</dc:title>
  <dc:creator>Louis Henderson</dc:creator>
  <cp:lastModifiedBy>Louis Henderson</cp:lastModifiedBy>
  <cp:revision>1</cp:revision>
  <dcterms:created xsi:type="dcterms:W3CDTF">2023-11-28T13:44:50Z</dcterms:created>
  <dcterms:modified xsi:type="dcterms:W3CDTF">2024-05-05T11:56:04Z</dcterms:modified>
</cp:coreProperties>
</file>