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89" r:id="rId4"/>
    <p:sldId id="346" r:id="rId5"/>
    <p:sldId id="381" r:id="rId6"/>
    <p:sldId id="380" r:id="rId7"/>
    <p:sldId id="391" r:id="rId8"/>
    <p:sldId id="387" r:id="rId9"/>
    <p:sldId id="392" r:id="rId10"/>
    <p:sldId id="394" r:id="rId11"/>
    <p:sldId id="395" r:id="rId12"/>
    <p:sldId id="396" r:id="rId13"/>
    <p:sldId id="397" r:id="rId14"/>
    <p:sldId id="398" r:id="rId15"/>
    <p:sldId id="379" r:id="rId16"/>
    <p:sldId id="400" r:id="rId17"/>
    <p:sldId id="399" r:id="rId18"/>
    <p:sldId id="393" r:id="rId19"/>
    <p:sldId id="401" r:id="rId20"/>
    <p:sldId id="373" r:id="rId21"/>
    <p:sldId id="374" r:id="rId22"/>
    <p:sldId id="375" r:id="rId23"/>
    <p:sldId id="376" r:id="rId24"/>
    <p:sldId id="386" r:id="rId25"/>
    <p:sldId id="377" r:id="rId26"/>
    <p:sldId id="390" r:id="rId27"/>
    <p:sldId id="383" r:id="rId28"/>
    <p:sldId id="384" r:id="rId29"/>
    <p:sldId id="402" r:id="rId30"/>
    <p:sldId id="403" r:id="rId31"/>
    <p:sldId id="404" r:id="rId32"/>
    <p:sldId id="406" r:id="rId33"/>
    <p:sldId id="388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63B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E4CAF-AD18-4194-AAD2-109EC03AA869}" v="193" dt="2024-06-17T11:49:06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2" autoAdjust="0"/>
    <p:restoredTop sz="94660"/>
  </p:normalViewPr>
  <p:slideViewPr>
    <p:cSldViewPr snapToGrid="0">
      <p:cViewPr>
        <p:scale>
          <a:sx n="75" d="100"/>
          <a:sy n="75" d="100"/>
        </p:scale>
        <p:origin x="8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Henderson" userId="cf3b0dec-cd42-4b8e-b4f6-7943b438188d" providerId="ADAL" clId="{EDB1EABF-46E8-4196-8675-FF722445D7ED}"/>
    <pc:docChg chg="undo redo custSel addSld delSld modSld sldOrd">
      <pc:chgData name="Louis Henderson" userId="cf3b0dec-cd42-4b8e-b4f6-7943b438188d" providerId="ADAL" clId="{EDB1EABF-46E8-4196-8675-FF722445D7ED}" dt="2024-06-10T10:28:07.758" v="10073" actId="20577"/>
      <pc:docMkLst>
        <pc:docMk/>
      </pc:docMkLst>
      <pc:sldChg chg="modSp mod">
        <pc:chgData name="Louis Henderson" userId="cf3b0dec-cd42-4b8e-b4f6-7943b438188d" providerId="ADAL" clId="{EDB1EABF-46E8-4196-8675-FF722445D7ED}" dt="2024-06-07T15:10:31.791" v="653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EDB1EABF-46E8-4196-8675-FF722445D7ED}" dt="2024-06-07T15:10:31.791" v="653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del">
        <pc:chgData name="Louis Henderson" userId="cf3b0dec-cd42-4b8e-b4f6-7943b438188d" providerId="ADAL" clId="{EDB1EABF-46E8-4196-8675-FF722445D7ED}" dt="2024-06-07T13:48:20.453" v="43" actId="47"/>
        <pc:sldMkLst>
          <pc:docMk/>
          <pc:sldMk cId="3064266812" sldId="261"/>
        </pc:sldMkLst>
      </pc:sldChg>
      <pc:sldChg chg="add">
        <pc:chgData name="Louis Henderson" userId="cf3b0dec-cd42-4b8e-b4f6-7943b438188d" providerId="ADAL" clId="{EDB1EABF-46E8-4196-8675-FF722445D7ED}" dt="2024-06-10T08:25:46.158" v="7935"/>
        <pc:sldMkLst>
          <pc:docMk/>
          <pc:sldMk cId="1267210524" sldId="278"/>
        </pc:sldMkLst>
      </pc:sldChg>
      <pc:sldChg chg="add">
        <pc:chgData name="Louis Henderson" userId="cf3b0dec-cd42-4b8e-b4f6-7943b438188d" providerId="ADAL" clId="{EDB1EABF-46E8-4196-8675-FF722445D7ED}" dt="2024-06-10T08:31:51.525" v="8046"/>
        <pc:sldMkLst>
          <pc:docMk/>
          <pc:sldMk cId="1994868445" sldId="302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505958696" sldId="302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105703828" sldId="303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2353828838" sldId="304"/>
        </pc:sldMkLst>
      </pc:sldChg>
      <pc:sldChg chg="modSp mod ord">
        <pc:chgData name="Louis Henderson" userId="cf3b0dec-cd42-4b8e-b4f6-7943b438188d" providerId="ADAL" clId="{EDB1EABF-46E8-4196-8675-FF722445D7ED}" dt="2024-06-09T21:15:57.573" v="6089" actId="20577"/>
        <pc:sldMkLst>
          <pc:docMk/>
          <pc:sldMk cId="947042906" sldId="305"/>
        </pc:sldMkLst>
        <pc:spChg chg="mod">
          <ac:chgData name="Louis Henderson" userId="cf3b0dec-cd42-4b8e-b4f6-7943b438188d" providerId="ADAL" clId="{EDB1EABF-46E8-4196-8675-FF722445D7ED}" dt="2024-06-09T19:27:07.563" v="3998" actId="20577"/>
          <ac:spMkLst>
            <pc:docMk/>
            <pc:sldMk cId="947042906" sldId="305"/>
            <ac:spMk id="2" creationId="{89CDDFA3-9340-4A09-0153-4B6857BD7BD3}"/>
          </ac:spMkLst>
        </pc:spChg>
        <pc:spChg chg="mod">
          <ac:chgData name="Louis Henderson" userId="cf3b0dec-cd42-4b8e-b4f6-7943b438188d" providerId="ADAL" clId="{EDB1EABF-46E8-4196-8675-FF722445D7ED}" dt="2024-06-09T21:15:57.573" v="6089" actId="20577"/>
          <ac:spMkLst>
            <pc:docMk/>
            <pc:sldMk cId="947042906" sldId="305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4809839" sldId="306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4096151513" sldId="307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73833613" sldId="308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762689978" sldId="309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2580293105" sldId="311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142208023" sldId="312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658455063" sldId="313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1049907324" sldId="314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2935987722" sldId="315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1018456272" sldId="316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2509185273" sldId="317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448201855" sldId="318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556353158" sldId="319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420643134" sldId="320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900656312" sldId="321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3755044310" sldId="322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408368636" sldId="323"/>
        </pc:sldMkLst>
      </pc:sldChg>
      <pc:sldChg chg="del">
        <pc:chgData name="Louis Henderson" userId="cf3b0dec-cd42-4b8e-b4f6-7943b438188d" providerId="ADAL" clId="{EDB1EABF-46E8-4196-8675-FF722445D7ED}" dt="2024-06-07T13:51:16.373" v="128" actId="47"/>
        <pc:sldMkLst>
          <pc:docMk/>
          <pc:sldMk cId="1979809863" sldId="324"/>
        </pc:sldMkLst>
      </pc:sldChg>
      <pc:sldChg chg="addSp delSp modSp del mod ord">
        <pc:chgData name="Louis Henderson" userId="cf3b0dec-cd42-4b8e-b4f6-7943b438188d" providerId="ADAL" clId="{EDB1EABF-46E8-4196-8675-FF722445D7ED}" dt="2024-06-09T09:24:20.578" v="2928" actId="47"/>
        <pc:sldMkLst>
          <pc:docMk/>
          <pc:sldMk cId="176898644" sldId="325"/>
        </pc:sldMkLst>
        <pc:spChg chg="del">
          <ac:chgData name="Louis Henderson" userId="cf3b0dec-cd42-4b8e-b4f6-7943b438188d" providerId="ADAL" clId="{EDB1EABF-46E8-4196-8675-FF722445D7ED}" dt="2024-06-07T13:20:18.419" v="0" actId="478"/>
          <ac:spMkLst>
            <pc:docMk/>
            <pc:sldMk cId="176898644" sldId="325"/>
            <ac:spMk id="2" creationId="{89CDDFA3-9340-4A09-0153-4B6857BD7BD3}"/>
          </ac:spMkLst>
        </pc:spChg>
        <pc:spChg chg="del">
          <ac:chgData name="Louis Henderson" userId="cf3b0dec-cd42-4b8e-b4f6-7943b438188d" providerId="ADAL" clId="{EDB1EABF-46E8-4196-8675-FF722445D7ED}" dt="2024-06-07T13:20:18.419" v="0" actId="478"/>
          <ac:spMkLst>
            <pc:docMk/>
            <pc:sldMk cId="176898644" sldId="325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EDB1EABF-46E8-4196-8675-FF722445D7ED}" dt="2024-06-07T13:20:23.156" v="2" actId="478"/>
          <ac:spMkLst>
            <pc:docMk/>
            <pc:sldMk cId="176898644" sldId="325"/>
            <ac:spMk id="6" creationId="{3D275B0C-7D73-B036-5666-7A2586D2DAE6}"/>
          </ac:spMkLst>
        </pc:spChg>
        <pc:spChg chg="add del mod">
          <ac:chgData name="Louis Henderson" userId="cf3b0dec-cd42-4b8e-b4f6-7943b438188d" providerId="ADAL" clId="{EDB1EABF-46E8-4196-8675-FF722445D7ED}" dt="2024-06-07T13:20:20.663" v="1" actId="478"/>
          <ac:spMkLst>
            <pc:docMk/>
            <pc:sldMk cId="176898644" sldId="325"/>
            <ac:spMk id="8" creationId="{ACE81149-B27F-F7D4-2616-D3CCCF5E1641}"/>
          </ac:spMkLst>
        </pc:spChg>
        <pc:spChg chg="add mod">
          <ac:chgData name="Louis Henderson" userId="cf3b0dec-cd42-4b8e-b4f6-7943b438188d" providerId="ADAL" clId="{EDB1EABF-46E8-4196-8675-FF722445D7ED}" dt="2024-06-09T09:23:09.902" v="2904"/>
          <ac:spMkLst>
            <pc:docMk/>
            <pc:sldMk cId="176898644" sldId="325"/>
            <ac:spMk id="12" creationId="{3BCAC580-B3CC-AB05-993A-28672AA32733}"/>
          </ac:spMkLst>
        </pc:spChg>
        <pc:graphicFrameChg chg="del">
          <ac:chgData name="Louis Henderson" userId="cf3b0dec-cd42-4b8e-b4f6-7943b438188d" providerId="ADAL" clId="{EDB1EABF-46E8-4196-8675-FF722445D7ED}" dt="2024-06-07T13:20:31.683" v="3" actId="478"/>
          <ac:graphicFrameMkLst>
            <pc:docMk/>
            <pc:sldMk cId="176898644" sldId="325"/>
            <ac:graphicFrameMk id="9" creationId="{A082C47C-8700-4195-7C83-2A6FDE95614D}"/>
          </ac:graphicFrameMkLst>
        </pc:graphicFrameChg>
        <pc:picChg chg="mod">
          <ac:chgData name="Louis Henderson" userId="cf3b0dec-cd42-4b8e-b4f6-7943b438188d" providerId="ADAL" clId="{EDB1EABF-46E8-4196-8675-FF722445D7ED}" dt="2024-06-07T13:21:13.447" v="6" actId="166"/>
          <ac:picMkLst>
            <pc:docMk/>
            <pc:sldMk cId="176898644" sldId="325"/>
            <ac:picMk id="4" creationId="{9D02885E-AD8E-C978-6789-0A8540E8CB7F}"/>
          </ac:picMkLst>
        </pc:picChg>
        <pc:picChg chg="add del mod modCrop">
          <ac:chgData name="Louis Henderson" userId="cf3b0dec-cd42-4b8e-b4f6-7943b438188d" providerId="ADAL" clId="{EDB1EABF-46E8-4196-8675-FF722445D7ED}" dt="2024-06-07T14:36:09.676" v="553" actId="478"/>
          <ac:picMkLst>
            <pc:docMk/>
            <pc:sldMk cId="176898644" sldId="325"/>
            <ac:picMk id="11" creationId="{89C9336B-72A0-EEC4-2F06-4137F8370C53}"/>
          </ac:picMkLst>
        </pc:picChg>
      </pc:sldChg>
      <pc:sldChg chg="addSp delSp modSp add del mod ord">
        <pc:chgData name="Louis Henderson" userId="cf3b0dec-cd42-4b8e-b4f6-7943b438188d" providerId="ADAL" clId="{EDB1EABF-46E8-4196-8675-FF722445D7ED}" dt="2024-06-09T18:50:35.047" v="3913"/>
        <pc:sldMkLst>
          <pc:docMk/>
          <pc:sldMk cId="2275700996" sldId="326"/>
        </pc:sldMkLst>
        <pc:picChg chg="add del">
          <ac:chgData name="Louis Henderson" userId="cf3b0dec-cd42-4b8e-b4f6-7943b438188d" providerId="ADAL" clId="{EDB1EABF-46E8-4196-8675-FF722445D7ED}" dt="2024-06-07T13:21:58.143" v="25" actId="22"/>
          <ac:picMkLst>
            <pc:docMk/>
            <pc:sldMk cId="2275700996" sldId="326"/>
            <ac:picMk id="3" creationId="{1D47CAAD-02DB-9803-6DB6-5F83E431B785}"/>
          </ac:picMkLst>
        </pc:picChg>
        <pc:picChg chg="add mod modCrop">
          <ac:chgData name="Louis Henderson" userId="cf3b0dec-cd42-4b8e-b4f6-7943b438188d" providerId="ADAL" clId="{EDB1EABF-46E8-4196-8675-FF722445D7ED}" dt="2024-06-07T13:24:10.267" v="38" actId="732"/>
          <ac:picMkLst>
            <pc:docMk/>
            <pc:sldMk cId="2275700996" sldId="326"/>
            <ac:picMk id="6" creationId="{CAE2AD02-80FC-15DC-FE7B-59FB2D193D1C}"/>
          </ac:picMkLst>
        </pc:picChg>
        <pc:picChg chg="del">
          <ac:chgData name="Louis Henderson" userId="cf3b0dec-cd42-4b8e-b4f6-7943b438188d" providerId="ADAL" clId="{EDB1EABF-46E8-4196-8675-FF722445D7ED}" dt="2024-06-07T13:22:01.731" v="26" actId="478"/>
          <ac:picMkLst>
            <pc:docMk/>
            <pc:sldMk cId="2275700996" sldId="326"/>
            <ac:picMk id="11" creationId="{89C9336B-72A0-EEC4-2F06-4137F8370C53}"/>
          </ac:picMkLst>
        </pc:picChg>
      </pc:sldChg>
      <pc:sldChg chg="addSp delSp modSp add del mod ord">
        <pc:chgData name="Louis Henderson" userId="cf3b0dec-cd42-4b8e-b4f6-7943b438188d" providerId="ADAL" clId="{EDB1EABF-46E8-4196-8675-FF722445D7ED}" dt="2024-06-09T18:50:35.047" v="3913"/>
        <pc:sldMkLst>
          <pc:docMk/>
          <pc:sldMk cId="330981705" sldId="327"/>
        </pc:sldMkLst>
        <pc:picChg chg="add mod modCrop">
          <ac:chgData name="Louis Henderson" userId="cf3b0dec-cd42-4b8e-b4f6-7943b438188d" providerId="ADAL" clId="{EDB1EABF-46E8-4196-8675-FF722445D7ED}" dt="2024-06-07T13:24:22.034" v="39" actId="732"/>
          <ac:picMkLst>
            <pc:docMk/>
            <pc:sldMk cId="330981705" sldId="327"/>
            <ac:picMk id="3" creationId="{F9D74AE1-B2FD-BEA8-ADE7-9094B640AAFA}"/>
          </ac:picMkLst>
        </pc:picChg>
        <pc:picChg chg="del">
          <ac:chgData name="Louis Henderson" userId="cf3b0dec-cd42-4b8e-b4f6-7943b438188d" providerId="ADAL" clId="{EDB1EABF-46E8-4196-8675-FF722445D7ED}" dt="2024-06-07T13:22:20.368" v="28" actId="478"/>
          <ac:picMkLst>
            <pc:docMk/>
            <pc:sldMk cId="330981705" sldId="327"/>
            <ac:picMk id="11" creationId="{89C9336B-72A0-EEC4-2F06-4137F8370C53}"/>
          </ac:picMkLst>
        </pc:picChg>
      </pc:sldChg>
      <pc:sldChg chg="addSp delSp modSp add del mod ord">
        <pc:chgData name="Louis Henderson" userId="cf3b0dec-cd42-4b8e-b4f6-7943b438188d" providerId="ADAL" clId="{EDB1EABF-46E8-4196-8675-FF722445D7ED}" dt="2024-06-09T18:50:35.047" v="3913"/>
        <pc:sldMkLst>
          <pc:docMk/>
          <pc:sldMk cId="4198482727" sldId="328"/>
        </pc:sldMkLst>
        <pc:picChg chg="add mod modCrop">
          <ac:chgData name="Louis Henderson" userId="cf3b0dec-cd42-4b8e-b4f6-7943b438188d" providerId="ADAL" clId="{EDB1EABF-46E8-4196-8675-FF722445D7ED}" dt="2024-06-07T13:24:35.294" v="40" actId="732"/>
          <ac:picMkLst>
            <pc:docMk/>
            <pc:sldMk cId="4198482727" sldId="328"/>
            <ac:picMk id="3" creationId="{5232FDD3-0931-A04D-665B-1EC249292231}"/>
          </ac:picMkLst>
        </pc:picChg>
        <pc:picChg chg="del">
          <ac:chgData name="Louis Henderson" userId="cf3b0dec-cd42-4b8e-b4f6-7943b438188d" providerId="ADAL" clId="{EDB1EABF-46E8-4196-8675-FF722445D7ED}" dt="2024-06-07T13:22:41.025" v="31" actId="478"/>
          <ac:picMkLst>
            <pc:docMk/>
            <pc:sldMk cId="4198482727" sldId="328"/>
            <ac:picMk id="11" creationId="{89C9336B-72A0-EEC4-2F06-4137F8370C53}"/>
          </ac:picMkLst>
        </pc:picChg>
      </pc:sldChg>
      <pc:sldChg chg="addSp delSp modSp new mod">
        <pc:chgData name="Louis Henderson" userId="cf3b0dec-cd42-4b8e-b4f6-7943b438188d" providerId="ADAL" clId="{EDB1EABF-46E8-4196-8675-FF722445D7ED}" dt="2024-06-09T09:24:08.761" v="2927" actId="20577"/>
        <pc:sldMkLst>
          <pc:docMk/>
          <pc:sldMk cId="2479968498" sldId="329"/>
        </pc:sldMkLst>
        <pc:spChg chg="add del mod">
          <ac:chgData name="Louis Henderson" userId="cf3b0dec-cd42-4b8e-b4f6-7943b438188d" providerId="ADAL" clId="{EDB1EABF-46E8-4196-8675-FF722445D7ED}" dt="2024-06-09T09:23:55.481" v="2926" actId="1036"/>
          <ac:spMkLst>
            <pc:docMk/>
            <pc:sldMk cId="2479968498" sldId="329"/>
            <ac:spMk id="2" creationId="{8FB2C74A-7D76-6115-9B64-D747E4655745}"/>
          </ac:spMkLst>
        </pc:spChg>
        <pc:spChg chg="add mod">
          <ac:chgData name="Louis Henderson" userId="cf3b0dec-cd42-4b8e-b4f6-7943b438188d" providerId="ADAL" clId="{EDB1EABF-46E8-4196-8675-FF722445D7ED}" dt="2024-06-09T09:24:08.761" v="2927" actId="20577"/>
          <ac:spMkLst>
            <pc:docMk/>
            <pc:sldMk cId="2479968498" sldId="329"/>
            <ac:spMk id="3" creationId="{90A71619-66D8-CBF1-94D2-C1BC5132BEDF}"/>
          </ac:spMkLst>
        </pc:spChg>
        <pc:picChg chg="add mod">
          <ac:chgData name="Louis Henderson" userId="cf3b0dec-cd42-4b8e-b4f6-7943b438188d" providerId="ADAL" clId="{EDB1EABF-46E8-4196-8675-FF722445D7ED}" dt="2024-06-07T15:10:09.990" v="622" actId="1076"/>
          <ac:picMkLst>
            <pc:docMk/>
            <pc:sldMk cId="2479968498" sldId="329"/>
            <ac:picMk id="1026" creationId="{CB8CE9F7-39CC-1FD8-82C4-847E81B74F26}"/>
          </ac:picMkLst>
        </pc:picChg>
      </pc:sldChg>
      <pc:sldChg chg="add del ord">
        <pc:chgData name="Louis Henderson" userId="cf3b0dec-cd42-4b8e-b4f6-7943b438188d" providerId="ADAL" clId="{EDB1EABF-46E8-4196-8675-FF722445D7ED}" dt="2024-06-09T18:50:35.047" v="3913"/>
        <pc:sldMkLst>
          <pc:docMk/>
          <pc:sldMk cId="639904533" sldId="330"/>
        </pc:sldMkLst>
      </pc:sldChg>
      <pc:sldChg chg="addSp delSp modSp add mod ord">
        <pc:chgData name="Louis Henderson" userId="cf3b0dec-cd42-4b8e-b4f6-7943b438188d" providerId="ADAL" clId="{EDB1EABF-46E8-4196-8675-FF722445D7ED}" dt="2024-06-10T07:32:58.856" v="7713" actId="20577"/>
        <pc:sldMkLst>
          <pc:docMk/>
          <pc:sldMk cId="287821667" sldId="331"/>
        </pc:sldMkLst>
        <pc:spChg chg="del mod">
          <ac:chgData name="Louis Henderson" userId="cf3b0dec-cd42-4b8e-b4f6-7943b438188d" providerId="ADAL" clId="{EDB1EABF-46E8-4196-8675-FF722445D7ED}" dt="2024-06-07T15:11:11.599" v="658" actId="478"/>
          <ac:spMkLst>
            <pc:docMk/>
            <pc:sldMk cId="287821667" sldId="331"/>
            <ac:spMk id="2" creationId="{8FB2C74A-7D76-6115-9B64-D747E4655745}"/>
          </ac:spMkLst>
        </pc:spChg>
        <pc:spChg chg="add mod">
          <ac:chgData name="Louis Henderson" userId="cf3b0dec-cd42-4b8e-b4f6-7943b438188d" providerId="ADAL" clId="{EDB1EABF-46E8-4196-8675-FF722445D7ED}" dt="2024-06-10T07:32:58.856" v="7713" actId="20577"/>
          <ac:spMkLst>
            <pc:docMk/>
            <pc:sldMk cId="287821667" sldId="331"/>
            <ac:spMk id="5" creationId="{9CBF8C3E-1EAC-2761-ABE8-16F62DE1CF53}"/>
          </ac:spMkLst>
        </pc:spChg>
        <pc:spChg chg="add mod">
          <ac:chgData name="Louis Henderson" userId="cf3b0dec-cd42-4b8e-b4f6-7943b438188d" providerId="ADAL" clId="{EDB1EABF-46E8-4196-8675-FF722445D7ED}" dt="2024-06-07T15:13:38.191" v="765"/>
          <ac:spMkLst>
            <pc:docMk/>
            <pc:sldMk cId="287821667" sldId="331"/>
            <ac:spMk id="6" creationId="{F5959D67-6444-CCF7-E755-FC5BABFD344A}"/>
          </ac:spMkLst>
        </pc:spChg>
        <pc:picChg chg="add mod">
          <ac:chgData name="Louis Henderson" userId="cf3b0dec-cd42-4b8e-b4f6-7943b438188d" providerId="ADAL" clId="{EDB1EABF-46E8-4196-8675-FF722445D7ED}" dt="2024-06-09T22:26:12.211" v="7545"/>
          <ac:picMkLst>
            <pc:docMk/>
            <pc:sldMk cId="287821667" sldId="331"/>
            <ac:picMk id="2" creationId="{B0CFB096-4306-0B24-8E9D-96425AEC1BFF}"/>
          </ac:picMkLst>
        </pc:picChg>
        <pc:picChg chg="add mod modCrop">
          <ac:chgData name="Louis Henderson" userId="cf3b0dec-cd42-4b8e-b4f6-7943b438188d" providerId="ADAL" clId="{EDB1EABF-46E8-4196-8675-FF722445D7ED}" dt="2024-06-07T15:11:48.934" v="668" actId="14100"/>
          <ac:picMkLst>
            <pc:docMk/>
            <pc:sldMk cId="287821667" sldId="331"/>
            <ac:picMk id="4" creationId="{23C923C5-64AC-1C54-D945-32A59AFA1D66}"/>
          </ac:picMkLst>
        </pc:picChg>
        <pc:picChg chg="del">
          <ac:chgData name="Louis Henderson" userId="cf3b0dec-cd42-4b8e-b4f6-7943b438188d" providerId="ADAL" clId="{EDB1EABF-46E8-4196-8675-FF722445D7ED}" dt="2024-06-07T15:11:12.530" v="659" actId="478"/>
          <ac:picMkLst>
            <pc:docMk/>
            <pc:sldMk cId="287821667" sldId="331"/>
            <ac:picMk id="1026" creationId="{CB8CE9F7-39CC-1FD8-82C4-847E81B74F26}"/>
          </ac:picMkLst>
        </pc:picChg>
      </pc:sldChg>
      <pc:sldChg chg="add del">
        <pc:chgData name="Louis Henderson" userId="cf3b0dec-cd42-4b8e-b4f6-7943b438188d" providerId="ADAL" clId="{EDB1EABF-46E8-4196-8675-FF722445D7ED}" dt="2024-06-07T16:00:31.908" v="1656"/>
        <pc:sldMkLst>
          <pc:docMk/>
          <pc:sldMk cId="2298827251" sldId="332"/>
        </pc:sldMkLst>
      </pc:sldChg>
      <pc:sldChg chg="modSp add del mod">
        <pc:chgData name="Louis Henderson" userId="cf3b0dec-cd42-4b8e-b4f6-7943b438188d" providerId="ADAL" clId="{EDB1EABF-46E8-4196-8675-FF722445D7ED}" dt="2024-06-07T15:48:21.699" v="1640" actId="47"/>
        <pc:sldMkLst>
          <pc:docMk/>
          <pc:sldMk cId="3263399833" sldId="332"/>
        </pc:sldMkLst>
        <pc:spChg chg="mod">
          <ac:chgData name="Louis Henderson" userId="cf3b0dec-cd42-4b8e-b4f6-7943b438188d" providerId="ADAL" clId="{EDB1EABF-46E8-4196-8675-FF722445D7ED}" dt="2024-06-07T15:46:52.615" v="1522" actId="20577"/>
          <ac:spMkLst>
            <pc:docMk/>
            <pc:sldMk cId="3263399833" sldId="332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EDB1EABF-46E8-4196-8675-FF722445D7ED}" dt="2024-06-07T16:00:04.770" v="1654"/>
        <pc:sldMkLst>
          <pc:docMk/>
          <pc:sldMk cId="3660382124" sldId="332"/>
        </pc:sldMkLst>
      </pc:sldChg>
      <pc:sldChg chg="addSp delSp modSp add mod ord">
        <pc:chgData name="Louis Henderson" userId="cf3b0dec-cd42-4b8e-b4f6-7943b438188d" providerId="ADAL" clId="{EDB1EABF-46E8-4196-8675-FF722445D7ED}" dt="2024-06-07T16:03:19.783" v="1831"/>
        <pc:sldMkLst>
          <pc:docMk/>
          <pc:sldMk cId="3664961229" sldId="333"/>
        </pc:sldMkLst>
        <pc:spChg chg="del mod">
          <ac:chgData name="Louis Henderson" userId="cf3b0dec-cd42-4b8e-b4f6-7943b438188d" providerId="ADAL" clId="{EDB1EABF-46E8-4196-8675-FF722445D7ED}" dt="2024-06-07T15:44:55.897" v="1396"/>
          <ac:spMkLst>
            <pc:docMk/>
            <pc:sldMk cId="3664961229" sldId="333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EDB1EABF-46E8-4196-8675-FF722445D7ED}" dt="2024-06-07T15:44:58" v="1397" actId="27614"/>
          <ac:picMkLst>
            <pc:docMk/>
            <pc:sldMk cId="3664961229" sldId="333"/>
            <ac:picMk id="6" creationId="{CBC7D317-F10D-B6DB-B355-D7762B056945}"/>
          </ac:picMkLst>
        </pc:picChg>
      </pc:sldChg>
      <pc:sldChg chg="modSp add mod ord">
        <pc:chgData name="Louis Henderson" userId="cf3b0dec-cd42-4b8e-b4f6-7943b438188d" providerId="ADAL" clId="{EDB1EABF-46E8-4196-8675-FF722445D7ED}" dt="2024-06-08T14:12:24.509" v="2123" actId="20577"/>
        <pc:sldMkLst>
          <pc:docMk/>
          <pc:sldMk cId="1165938267" sldId="334"/>
        </pc:sldMkLst>
        <pc:spChg chg="mod">
          <ac:chgData name="Louis Henderson" userId="cf3b0dec-cd42-4b8e-b4f6-7943b438188d" providerId="ADAL" clId="{EDB1EABF-46E8-4196-8675-FF722445D7ED}" dt="2024-06-08T14:12:24.509" v="2123" actId="20577"/>
          <ac:spMkLst>
            <pc:docMk/>
            <pc:sldMk cId="1165938267" sldId="334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EDB1EABF-46E8-4196-8675-FF722445D7ED}" dt="2024-06-08T14:17:27.256" v="2451" actId="20577"/>
        <pc:sldMkLst>
          <pc:docMk/>
          <pc:sldMk cId="757524504" sldId="335"/>
        </pc:sldMkLst>
        <pc:spChg chg="mod">
          <ac:chgData name="Louis Henderson" userId="cf3b0dec-cd42-4b8e-b4f6-7943b438188d" providerId="ADAL" clId="{EDB1EABF-46E8-4196-8675-FF722445D7ED}" dt="2024-06-07T16:03:24.740" v="1847" actId="20577"/>
          <ac:spMkLst>
            <pc:docMk/>
            <pc:sldMk cId="757524504" sldId="335"/>
            <ac:spMk id="2" creationId="{89CDDFA3-9340-4A09-0153-4B6857BD7BD3}"/>
          </ac:spMkLst>
        </pc:spChg>
        <pc:spChg chg="mod">
          <ac:chgData name="Louis Henderson" userId="cf3b0dec-cd42-4b8e-b4f6-7943b438188d" providerId="ADAL" clId="{EDB1EABF-46E8-4196-8675-FF722445D7ED}" dt="2024-06-08T14:17:27.256" v="2451" actId="20577"/>
          <ac:spMkLst>
            <pc:docMk/>
            <pc:sldMk cId="757524504" sldId="335"/>
            <ac:spMk id="3" creationId="{0157071C-8456-A23B-EFA9-A727021DCD9D}"/>
          </ac:spMkLst>
        </pc:spChg>
      </pc:sldChg>
      <pc:sldChg chg="addSp delSp modSp add del mod ord">
        <pc:chgData name="Louis Henderson" userId="cf3b0dec-cd42-4b8e-b4f6-7943b438188d" providerId="ADAL" clId="{EDB1EABF-46E8-4196-8675-FF722445D7ED}" dt="2024-06-09T20:18:28.777" v="5451" actId="47"/>
        <pc:sldMkLst>
          <pc:docMk/>
          <pc:sldMk cId="698965537" sldId="336"/>
        </pc:sldMkLst>
        <pc:spChg chg="del mod">
          <ac:chgData name="Louis Henderson" userId="cf3b0dec-cd42-4b8e-b4f6-7943b438188d" providerId="ADAL" clId="{EDB1EABF-46E8-4196-8675-FF722445D7ED}" dt="2024-06-07T16:14:38.467" v="1872" actId="22"/>
          <ac:spMkLst>
            <pc:docMk/>
            <pc:sldMk cId="698965537" sldId="336"/>
            <ac:spMk id="3" creationId="{0157071C-8456-A23B-EFA9-A727021DCD9D}"/>
          </ac:spMkLst>
        </pc:spChg>
        <pc:picChg chg="add mod ord">
          <ac:chgData name="Louis Henderson" userId="cf3b0dec-cd42-4b8e-b4f6-7943b438188d" providerId="ADAL" clId="{EDB1EABF-46E8-4196-8675-FF722445D7ED}" dt="2024-06-07T16:14:38.467" v="1872" actId="22"/>
          <ac:picMkLst>
            <pc:docMk/>
            <pc:sldMk cId="698965537" sldId="336"/>
            <ac:picMk id="6" creationId="{51A8E780-3EDC-8783-FA0E-56F8872895FE}"/>
          </ac:picMkLst>
        </pc:picChg>
      </pc:sldChg>
      <pc:sldChg chg="addSp modSp new del mod">
        <pc:chgData name="Louis Henderson" userId="cf3b0dec-cd42-4b8e-b4f6-7943b438188d" providerId="ADAL" clId="{EDB1EABF-46E8-4196-8675-FF722445D7ED}" dt="2024-06-09T18:50:19.092" v="3911" actId="47"/>
        <pc:sldMkLst>
          <pc:docMk/>
          <pc:sldMk cId="219636400" sldId="337"/>
        </pc:sldMkLst>
        <pc:picChg chg="add mod modCrop">
          <ac:chgData name="Louis Henderson" userId="cf3b0dec-cd42-4b8e-b4f6-7943b438188d" providerId="ADAL" clId="{EDB1EABF-46E8-4196-8675-FF722445D7ED}" dt="2024-06-07T19:31:38.483" v="1877" actId="732"/>
          <ac:picMkLst>
            <pc:docMk/>
            <pc:sldMk cId="219636400" sldId="337"/>
            <ac:picMk id="3" creationId="{BBE6E5C8-8EBC-1AC4-7A34-08B39AC7F460}"/>
          </ac:picMkLst>
        </pc:picChg>
      </pc:sldChg>
      <pc:sldChg chg="addSp delSp modSp add del mod ord">
        <pc:chgData name="Louis Henderson" userId="cf3b0dec-cd42-4b8e-b4f6-7943b438188d" providerId="ADAL" clId="{EDB1EABF-46E8-4196-8675-FF722445D7ED}" dt="2024-06-09T20:18:28.777" v="5451" actId="47"/>
        <pc:sldMkLst>
          <pc:docMk/>
          <pc:sldMk cId="3765195415" sldId="338"/>
        </pc:sldMkLst>
        <pc:spChg chg="add del mod">
          <ac:chgData name="Louis Henderson" userId="cf3b0dec-cd42-4b8e-b4f6-7943b438188d" providerId="ADAL" clId="{EDB1EABF-46E8-4196-8675-FF722445D7ED}" dt="2024-06-07T19:57:36.193" v="1916" actId="22"/>
          <ac:spMkLst>
            <pc:docMk/>
            <pc:sldMk cId="3765195415" sldId="338"/>
            <ac:spMk id="5" creationId="{8885A3F7-448F-F191-8492-D15E4B2CAE8A}"/>
          </ac:spMkLst>
        </pc:spChg>
        <pc:picChg chg="del">
          <ac:chgData name="Louis Henderson" userId="cf3b0dec-cd42-4b8e-b4f6-7943b438188d" providerId="ADAL" clId="{EDB1EABF-46E8-4196-8675-FF722445D7ED}" dt="2024-06-07T19:57:33.001" v="1913" actId="478"/>
          <ac:picMkLst>
            <pc:docMk/>
            <pc:sldMk cId="3765195415" sldId="338"/>
            <ac:picMk id="6" creationId="{51A8E780-3EDC-8783-FA0E-56F8872895FE}"/>
          </ac:picMkLst>
        </pc:picChg>
        <pc:picChg chg="add del">
          <ac:chgData name="Louis Henderson" userId="cf3b0dec-cd42-4b8e-b4f6-7943b438188d" providerId="ADAL" clId="{EDB1EABF-46E8-4196-8675-FF722445D7ED}" dt="2024-06-07T19:57:34.447" v="1915" actId="22"/>
          <ac:picMkLst>
            <pc:docMk/>
            <pc:sldMk cId="3765195415" sldId="338"/>
            <ac:picMk id="8" creationId="{99F276C9-8920-B74C-58AC-8E8AFA9D7E92}"/>
          </ac:picMkLst>
        </pc:picChg>
        <pc:picChg chg="add mod ord">
          <ac:chgData name="Louis Henderson" userId="cf3b0dec-cd42-4b8e-b4f6-7943b438188d" providerId="ADAL" clId="{EDB1EABF-46E8-4196-8675-FF722445D7ED}" dt="2024-06-07T19:57:36.193" v="1916" actId="22"/>
          <ac:picMkLst>
            <pc:docMk/>
            <pc:sldMk cId="3765195415" sldId="338"/>
            <ac:picMk id="10" creationId="{ECAEB896-41F8-0976-9B0F-4F5D4181EB03}"/>
          </ac:picMkLst>
        </pc:picChg>
      </pc:sldChg>
      <pc:sldChg chg="addSp modSp add mod ord modAnim">
        <pc:chgData name="Louis Henderson" userId="cf3b0dec-cd42-4b8e-b4f6-7943b438188d" providerId="ADAL" clId="{EDB1EABF-46E8-4196-8675-FF722445D7ED}" dt="2024-06-10T07:11:11.273" v="7664" actId="20578"/>
        <pc:sldMkLst>
          <pc:docMk/>
          <pc:sldMk cId="2868742043" sldId="339"/>
        </pc:sldMkLst>
        <pc:spChg chg="add mod">
          <ac:chgData name="Louis Henderson" userId="cf3b0dec-cd42-4b8e-b4f6-7943b438188d" providerId="ADAL" clId="{EDB1EABF-46E8-4196-8675-FF722445D7ED}" dt="2024-06-09T18:16:50.925" v="3851" actId="14100"/>
          <ac:spMkLst>
            <pc:docMk/>
            <pc:sldMk cId="2868742043" sldId="339"/>
            <ac:spMk id="5" creationId="{90F899CB-F09D-83F1-2FE5-65F7D9A7A9D9}"/>
          </ac:spMkLst>
        </pc:spChg>
        <pc:spChg chg="add mod">
          <ac:chgData name="Louis Henderson" userId="cf3b0dec-cd42-4b8e-b4f6-7943b438188d" providerId="ADAL" clId="{EDB1EABF-46E8-4196-8675-FF722445D7ED}" dt="2024-06-08T08:41:54.224" v="1928" actId="1582"/>
          <ac:spMkLst>
            <pc:docMk/>
            <pc:sldMk cId="2868742043" sldId="339"/>
            <ac:spMk id="6" creationId="{A68F7DD4-2C9A-6DB1-1880-C4EB46D106C3}"/>
          </ac:spMkLst>
        </pc:spChg>
        <pc:spChg chg="add mod">
          <ac:chgData name="Louis Henderson" userId="cf3b0dec-cd42-4b8e-b4f6-7943b438188d" providerId="ADAL" clId="{EDB1EABF-46E8-4196-8675-FF722445D7ED}" dt="2024-06-09T09:24:41.531" v="2951" actId="20577"/>
          <ac:spMkLst>
            <pc:docMk/>
            <pc:sldMk cId="2868742043" sldId="339"/>
            <ac:spMk id="7" creationId="{85349B05-5A93-EF9E-CDFE-F29E14DA46F4}"/>
          </ac:spMkLst>
        </pc:spChg>
        <pc:spChg chg="add mod">
          <ac:chgData name="Louis Henderson" userId="cf3b0dec-cd42-4b8e-b4f6-7943b438188d" providerId="ADAL" clId="{EDB1EABF-46E8-4196-8675-FF722445D7ED}" dt="2024-06-09T16:58:19.027" v="3790" actId="14100"/>
          <ac:spMkLst>
            <pc:docMk/>
            <pc:sldMk cId="2868742043" sldId="339"/>
            <ac:spMk id="8" creationId="{C13D5706-079C-D320-3A20-5A282FEBF432}"/>
          </ac:spMkLst>
        </pc:spChg>
        <pc:spChg chg="mod">
          <ac:chgData name="Louis Henderson" userId="cf3b0dec-cd42-4b8e-b4f6-7943b438188d" providerId="ADAL" clId="{EDB1EABF-46E8-4196-8675-FF722445D7ED}" dt="2024-06-08T08:41:00.238" v="1918" actId="20577"/>
          <ac:spMkLst>
            <pc:docMk/>
            <pc:sldMk cId="2868742043" sldId="339"/>
            <ac:spMk id="12" creationId="{3BCAC580-B3CC-AB05-993A-28672AA32733}"/>
          </ac:spMkLst>
        </pc:spChg>
        <pc:picChg chg="add mod">
          <ac:chgData name="Louis Henderson" userId="cf3b0dec-cd42-4b8e-b4f6-7943b438188d" providerId="ADAL" clId="{EDB1EABF-46E8-4196-8675-FF722445D7ED}" dt="2024-06-08T08:41:01.428" v="1919"/>
          <ac:picMkLst>
            <pc:docMk/>
            <pc:sldMk cId="2868742043" sldId="339"/>
            <ac:picMk id="2" creationId="{2C153F0D-D367-96F7-AA9C-2A4CA239B8AB}"/>
          </ac:picMkLst>
        </pc:picChg>
        <pc:picChg chg="add mod">
          <ac:chgData name="Louis Henderson" userId="cf3b0dec-cd42-4b8e-b4f6-7943b438188d" providerId="ADAL" clId="{EDB1EABF-46E8-4196-8675-FF722445D7ED}" dt="2024-06-08T08:41:12.940" v="1921" actId="1076"/>
          <ac:picMkLst>
            <pc:docMk/>
            <pc:sldMk cId="2868742043" sldId="339"/>
            <ac:picMk id="3" creationId="{5F16014C-8963-F842-35D0-A07F3EC3183F}"/>
          </ac:picMkLst>
        </pc:picChg>
      </pc:sldChg>
      <pc:sldChg chg="addSp delSp modSp add mod ord">
        <pc:chgData name="Louis Henderson" userId="cf3b0dec-cd42-4b8e-b4f6-7943b438188d" providerId="ADAL" clId="{EDB1EABF-46E8-4196-8675-FF722445D7ED}" dt="2024-06-09T18:50:35.047" v="3913"/>
        <pc:sldMkLst>
          <pc:docMk/>
          <pc:sldMk cId="1260055970" sldId="340"/>
        </pc:sldMkLst>
        <pc:spChg chg="add del mod">
          <ac:chgData name="Louis Henderson" userId="cf3b0dec-cd42-4b8e-b4f6-7943b438188d" providerId="ADAL" clId="{EDB1EABF-46E8-4196-8675-FF722445D7ED}" dt="2024-06-08T09:06:12.241" v="1932" actId="22"/>
          <ac:spMkLst>
            <pc:docMk/>
            <pc:sldMk cId="1260055970" sldId="340"/>
            <ac:spMk id="5" creationId="{0D23D629-B508-C217-3E9C-37726D1A8D92}"/>
          </ac:spMkLst>
        </pc:spChg>
        <pc:picChg chg="add mod ord">
          <ac:chgData name="Louis Henderson" userId="cf3b0dec-cd42-4b8e-b4f6-7943b438188d" providerId="ADAL" clId="{EDB1EABF-46E8-4196-8675-FF722445D7ED}" dt="2024-06-08T09:06:12.241" v="1932" actId="22"/>
          <ac:picMkLst>
            <pc:docMk/>
            <pc:sldMk cId="1260055970" sldId="340"/>
            <ac:picMk id="7" creationId="{68A97DB5-22FD-628E-2457-38BFAF8465F4}"/>
          </ac:picMkLst>
        </pc:picChg>
        <pc:picChg chg="del">
          <ac:chgData name="Louis Henderson" userId="cf3b0dec-cd42-4b8e-b4f6-7943b438188d" providerId="ADAL" clId="{EDB1EABF-46E8-4196-8675-FF722445D7ED}" dt="2024-06-08T09:06:10.559" v="1931" actId="478"/>
          <ac:picMkLst>
            <pc:docMk/>
            <pc:sldMk cId="1260055970" sldId="340"/>
            <ac:picMk id="10" creationId="{ECAEB896-41F8-0976-9B0F-4F5D4181EB03}"/>
          </ac:picMkLst>
        </pc:picChg>
      </pc:sldChg>
      <pc:sldChg chg="addSp delSp modSp add mod ord">
        <pc:chgData name="Louis Henderson" userId="cf3b0dec-cd42-4b8e-b4f6-7943b438188d" providerId="ADAL" clId="{EDB1EABF-46E8-4196-8675-FF722445D7ED}" dt="2024-06-09T20:55:02.588" v="5900" actId="20577"/>
        <pc:sldMkLst>
          <pc:docMk/>
          <pc:sldMk cId="2123117056" sldId="341"/>
        </pc:sldMkLst>
        <pc:spChg chg="add del mod">
          <ac:chgData name="Louis Henderson" userId="cf3b0dec-cd42-4b8e-b4f6-7943b438188d" providerId="ADAL" clId="{EDB1EABF-46E8-4196-8675-FF722445D7ED}" dt="2024-06-08T09:06:45.283" v="1935" actId="22"/>
          <ac:spMkLst>
            <pc:docMk/>
            <pc:sldMk cId="2123117056" sldId="341"/>
            <ac:spMk id="5" creationId="{4E299D00-CDD7-D214-42CD-A636482DB06B}"/>
          </ac:spMkLst>
        </pc:spChg>
        <pc:spChg chg="add mod">
          <ac:chgData name="Louis Henderson" userId="cf3b0dec-cd42-4b8e-b4f6-7943b438188d" providerId="ADAL" clId="{EDB1EABF-46E8-4196-8675-FF722445D7ED}" dt="2024-06-09T20:55:02.588" v="5900" actId="20577"/>
          <ac:spMkLst>
            <pc:docMk/>
            <pc:sldMk cId="2123117056" sldId="341"/>
            <ac:spMk id="9" creationId="{F07F5923-08DE-6BB0-706A-A101885EF93A}"/>
          </ac:spMkLst>
        </pc:spChg>
        <pc:picChg chg="del">
          <ac:chgData name="Louis Henderson" userId="cf3b0dec-cd42-4b8e-b4f6-7943b438188d" providerId="ADAL" clId="{EDB1EABF-46E8-4196-8675-FF722445D7ED}" dt="2024-06-08T09:06:43.642" v="1934" actId="478"/>
          <ac:picMkLst>
            <pc:docMk/>
            <pc:sldMk cId="2123117056" sldId="341"/>
            <ac:picMk id="7" creationId="{68A97DB5-22FD-628E-2457-38BFAF8465F4}"/>
          </ac:picMkLst>
        </pc:picChg>
        <pc:picChg chg="add mod ord">
          <ac:chgData name="Louis Henderson" userId="cf3b0dec-cd42-4b8e-b4f6-7943b438188d" providerId="ADAL" clId="{EDB1EABF-46E8-4196-8675-FF722445D7ED}" dt="2024-06-09T20:54:08.487" v="5783" actId="1076"/>
          <ac:picMkLst>
            <pc:docMk/>
            <pc:sldMk cId="2123117056" sldId="341"/>
            <ac:picMk id="8" creationId="{944CA9E7-B427-AD9E-795B-751EB4B5A8E6}"/>
          </ac:picMkLst>
        </pc:picChg>
      </pc:sldChg>
      <pc:sldChg chg="modSp add mod">
        <pc:chgData name="Louis Henderson" userId="cf3b0dec-cd42-4b8e-b4f6-7943b438188d" providerId="ADAL" clId="{EDB1EABF-46E8-4196-8675-FF722445D7ED}" dt="2024-06-09T09:30:31.059" v="3339" actId="5793"/>
        <pc:sldMkLst>
          <pc:docMk/>
          <pc:sldMk cId="1642260602" sldId="342"/>
        </pc:sldMkLst>
        <pc:spChg chg="mod">
          <ac:chgData name="Louis Henderson" userId="cf3b0dec-cd42-4b8e-b4f6-7943b438188d" providerId="ADAL" clId="{EDB1EABF-46E8-4196-8675-FF722445D7ED}" dt="2024-06-09T09:26:40.220" v="3023" actId="20577"/>
          <ac:spMkLst>
            <pc:docMk/>
            <pc:sldMk cId="1642260602" sldId="342"/>
            <ac:spMk id="2" creationId="{89CDDFA3-9340-4A09-0153-4B6857BD7BD3}"/>
          </ac:spMkLst>
        </pc:spChg>
        <pc:spChg chg="mod">
          <ac:chgData name="Louis Henderson" userId="cf3b0dec-cd42-4b8e-b4f6-7943b438188d" providerId="ADAL" clId="{EDB1EABF-46E8-4196-8675-FF722445D7ED}" dt="2024-06-09T09:30:31.059" v="3339" actId="5793"/>
          <ac:spMkLst>
            <pc:docMk/>
            <pc:sldMk cId="1642260602" sldId="342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EDB1EABF-46E8-4196-8675-FF722445D7ED}" dt="2024-06-10T07:06:43.221" v="7584" actId="20577"/>
        <pc:sldMkLst>
          <pc:docMk/>
          <pc:sldMk cId="3484418173" sldId="343"/>
        </pc:sldMkLst>
        <pc:spChg chg="mod">
          <ac:chgData name="Louis Henderson" userId="cf3b0dec-cd42-4b8e-b4f6-7943b438188d" providerId="ADAL" clId="{EDB1EABF-46E8-4196-8675-FF722445D7ED}" dt="2024-06-09T21:08:48.962" v="6031"/>
          <ac:spMkLst>
            <pc:docMk/>
            <pc:sldMk cId="3484418173" sldId="343"/>
            <ac:spMk id="2" creationId="{89CDDFA3-9340-4A09-0153-4B6857BD7BD3}"/>
          </ac:spMkLst>
        </pc:spChg>
        <pc:spChg chg="mod">
          <ac:chgData name="Louis Henderson" userId="cf3b0dec-cd42-4b8e-b4f6-7943b438188d" providerId="ADAL" clId="{EDB1EABF-46E8-4196-8675-FF722445D7ED}" dt="2024-06-10T07:06:43.221" v="7584" actId="20577"/>
          <ac:spMkLst>
            <pc:docMk/>
            <pc:sldMk cId="3484418173" sldId="343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EDB1EABF-46E8-4196-8675-FF722445D7ED}" dt="2024-06-10T07:06:08.590" v="7565" actId="20577"/>
        <pc:sldMkLst>
          <pc:docMk/>
          <pc:sldMk cId="2435777612" sldId="344"/>
        </pc:sldMkLst>
        <pc:spChg chg="mod">
          <ac:chgData name="Louis Henderson" userId="cf3b0dec-cd42-4b8e-b4f6-7943b438188d" providerId="ADAL" clId="{EDB1EABF-46E8-4196-8675-FF722445D7ED}" dt="2024-06-09T17:00:24.083" v="3818" actId="20577"/>
          <ac:spMkLst>
            <pc:docMk/>
            <pc:sldMk cId="2435777612" sldId="344"/>
            <ac:spMk id="2" creationId="{89CDDFA3-9340-4A09-0153-4B6857BD7BD3}"/>
          </ac:spMkLst>
        </pc:spChg>
        <pc:spChg chg="mod">
          <ac:chgData name="Louis Henderson" userId="cf3b0dec-cd42-4b8e-b4f6-7943b438188d" providerId="ADAL" clId="{EDB1EABF-46E8-4196-8675-FF722445D7ED}" dt="2024-06-10T07:06:08.590" v="7565" actId="20577"/>
          <ac:spMkLst>
            <pc:docMk/>
            <pc:sldMk cId="2435777612" sldId="344"/>
            <ac:spMk id="3" creationId="{0157071C-8456-A23B-EFA9-A727021DCD9D}"/>
          </ac:spMkLst>
        </pc:spChg>
      </pc:sldChg>
      <pc:sldChg chg="add modAnim">
        <pc:chgData name="Louis Henderson" userId="cf3b0dec-cd42-4b8e-b4f6-7943b438188d" providerId="ADAL" clId="{EDB1EABF-46E8-4196-8675-FF722445D7ED}" dt="2024-06-10T07:03:10.662" v="7562"/>
        <pc:sldMkLst>
          <pc:docMk/>
          <pc:sldMk cId="2619917674" sldId="345"/>
        </pc:sldMkLst>
      </pc:sldChg>
      <pc:sldChg chg="modSp add mod">
        <pc:chgData name="Louis Henderson" userId="cf3b0dec-cd42-4b8e-b4f6-7943b438188d" providerId="ADAL" clId="{EDB1EABF-46E8-4196-8675-FF722445D7ED}" dt="2024-06-09T20:10:44.496" v="4942" actId="20577"/>
        <pc:sldMkLst>
          <pc:docMk/>
          <pc:sldMk cId="3287513181" sldId="346"/>
        </pc:sldMkLst>
        <pc:spChg chg="mod">
          <ac:chgData name="Louis Henderson" userId="cf3b0dec-cd42-4b8e-b4f6-7943b438188d" providerId="ADAL" clId="{EDB1EABF-46E8-4196-8675-FF722445D7ED}" dt="2024-06-09T20:10:44.496" v="4942" actId="20577"/>
          <ac:spMkLst>
            <pc:docMk/>
            <pc:sldMk cId="3287513181" sldId="346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EDB1EABF-46E8-4196-8675-FF722445D7ED}" dt="2024-06-10T06:58:03.837" v="7546" actId="20577"/>
        <pc:sldMkLst>
          <pc:docMk/>
          <pc:sldMk cId="4016857282" sldId="347"/>
        </pc:sldMkLst>
        <pc:spChg chg="mod">
          <ac:chgData name="Louis Henderson" userId="cf3b0dec-cd42-4b8e-b4f6-7943b438188d" providerId="ADAL" clId="{EDB1EABF-46E8-4196-8675-FF722445D7ED}" dt="2024-06-10T06:58:03.837" v="7546" actId="20577"/>
          <ac:spMkLst>
            <pc:docMk/>
            <pc:sldMk cId="4016857282" sldId="347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EDB1EABF-46E8-4196-8675-FF722445D7ED}" dt="2024-06-10T07:01:47.328" v="7561" actId="20577"/>
        <pc:sldMkLst>
          <pc:docMk/>
          <pc:sldMk cId="1800450198" sldId="348"/>
        </pc:sldMkLst>
        <pc:spChg chg="mod">
          <ac:chgData name="Louis Henderson" userId="cf3b0dec-cd42-4b8e-b4f6-7943b438188d" providerId="ADAL" clId="{EDB1EABF-46E8-4196-8675-FF722445D7ED}" dt="2024-06-10T07:01:47.328" v="7561" actId="20577"/>
          <ac:spMkLst>
            <pc:docMk/>
            <pc:sldMk cId="1800450198" sldId="348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EDB1EABF-46E8-4196-8675-FF722445D7ED}" dt="2024-06-09T22:12:47.679" v="7071" actId="20577"/>
        <pc:sldMkLst>
          <pc:docMk/>
          <pc:sldMk cId="1711365189" sldId="349"/>
        </pc:sldMkLst>
        <pc:spChg chg="mod">
          <ac:chgData name="Louis Henderson" userId="cf3b0dec-cd42-4b8e-b4f6-7943b438188d" providerId="ADAL" clId="{EDB1EABF-46E8-4196-8675-FF722445D7ED}" dt="2024-06-09T22:12:47.679" v="7071" actId="20577"/>
          <ac:spMkLst>
            <pc:docMk/>
            <pc:sldMk cId="1711365189" sldId="349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EDB1EABF-46E8-4196-8675-FF722445D7ED}" dt="2024-06-10T07:08:19.678" v="7651" actId="20577"/>
        <pc:sldMkLst>
          <pc:docMk/>
          <pc:sldMk cId="2589279677" sldId="350"/>
        </pc:sldMkLst>
        <pc:spChg chg="mod">
          <ac:chgData name="Louis Henderson" userId="cf3b0dec-cd42-4b8e-b4f6-7943b438188d" providerId="ADAL" clId="{EDB1EABF-46E8-4196-8675-FF722445D7ED}" dt="2024-06-10T07:08:19.678" v="7651" actId="20577"/>
          <ac:spMkLst>
            <pc:docMk/>
            <pc:sldMk cId="2589279677" sldId="350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EDB1EABF-46E8-4196-8675-FF722445D7ED}" dt="2024-06-09T22:13:43.920" v="7074" actId="22"/>
        <pc:sldMkLst>
          <pc:docMk/>
          <pc:sldMk cId="3482284183" sldId="351"/>
        </pc:sldMkLst>
        <pc:spChg chg="del mod">
          <ac:chgData name="Louis Henderson" userId="cf3b0dec-cd42-4b8e-b4f6-7943b438188d" providerId="ADAL" clId="{EDB1EABF-46E8-4196-8675-FF722445D7ED}" dt="2024-06-09T22:13:43.920" v="7074" actId="22"/>
          <ac:spMkLst>
            <pc:docMk/>
            <pc:sldMk cId="3482284183" sldId="351"/>
            <ac:spMk id="3" creationId="{0157071C-8456-A23B-EFA9-A727021DCD9D}"/>
          </ac:spMkLst>
        </pc:spChg>
        <pc:picChg chg="add mod ord">
          <ac:chgData name="Louis Henderson" userId="cf3b0dec-cd42-4b8e-b4f6-7943b438188d" providerId="ADAL" clId="{EDB1EABF-46E8-4196-8675-FF722445D7ED}" dt="2024-06-09T22:13:43.920" v="7074" actId="22"/>
          <ac:picMkLst>
            <pc:docMk/>
            <pc:sldMk cId="3482284183" sldId="351"/>
            <ac:picMk id="6" creationId="{F7242D7F-C589-7430-05C4-30C3BF452D63}"/>
          </ac:picMkLst>
        </pc:picChg>
      </pc:sldChg>
      <pc:sldChg chg="modSp add mod ord">
        <pc:chgData name="Louis Henderson" userId="cf3b0dec-cd42-4b8e-b4f6-7943b438188d" providerId="ADAL" clId="{EDB1EABF-46E8-4196-8675-FF722445D7ED}" dt="2024-06-10T10:23:01.943" v="9942" actId="20577"/>
        <pc:sldMkLst>
          <pc:docMk/>
          <pc:sldMk cId="4100726986" sldId="352"/>
        </pc:sldMkLst>
        <pc:spChg chg="mod">
          <ac:chgData name="Louis Henderson" userId="cf3b0dec-cd42-4b8e-b4f6-7943b438188d" providerId="ADAL" clId="{EDB1EABF-46E8-4196-8675-FF722445D7ED}" dt="2024-06-10T10:23:01.943" v="9942" actId="20577"/>
          <ac:spMkLst>
            <pc:docMk/>
            <pc:sldMk cId="4100726986" sldId="352"/>
            <ac:spMk id="3" creationId="{0157071C-8456-A23B-EFA9-A727021DCD9D}"/>
          </ac:spMkLst>
        </pc:spChg>
      </pc:sldChg>
      <pc:sldChg chg="addSp delSp modSp add mod ord">
        <pc:chgData name="Louis Henderson" userId="cf3b0dec-cd42-4b8e-b4f6-7943b438188d" providerId="ADAL" clId="{EDB1EABF-46E8-4196-8675-FF722445D7ED}" dt="2024-06-10T07:09:57.025" v="7661" actId="14100"/>
        <pc:sldMkLst>
          <pc:docMk/>
          <pc:sldMk cId="134335936" sldId="353"/>
        </pc:sldMkLst>
        <pc:spChg chg="add del mod">
          <ac:chgData name="Louis Henderson" userId="cf3b0dec-cd42-4b8e-b4f6-7943b438188d" providerId="ADAL" clId="{EDB1EABF-46E8-4196-8675-FF722445D7ED}" dt="2024-06-09T22:19:27.738" v="7488" actId="22"/>
          <ac:spMkLst>
            <pc:docMk/>
            <pc:sldMk cId="134335936" sldId="353"/>
            <ac:spMk id="5" creationId="{82963B01-A7E1-8AFA-F951-B2DABB16891C}"/>
          </ac:spMkLst>
        </pc:spChg>
        <pc:picChg chg="del">
          <ac:chgData name="Louis Henderson" userId="cf3b0dec-cd42-4b8e-b4f6-7943b438188d" providerId="ADAL" clId="{EDB1EABF-46E8-4196-8675-FF722445D7ED}" dt="2024-06-09T22:19:26.105" v="7487" actId="478"/>
          <ac:picMkLst>
            <pc:docMk/>
            <pc:sldMk cId="134335936" sldId="353"/>
            <ac:picMk id="6" creationId="{F7242D7F-C589-7430-05C4-30C3BF452D63}"/>
          </ac:picMkLst>
        </pc:picChg>
        <pc:picChg chg="add mod ord modCrop">
          <ac:chgData name="Louis Henderson" userId="cf3b0dec-cd42-4b8e-b4f6-7943b438188d" providerId="ADAL" clId="{EDB1EABF-46E8-4196-8675-FF722445D7ED}" dt="2024-06-10T07:09:54.129" v="7660" actId="14100"/>
          <ac:picMkLst>
            <pc:docMk/>
            <pc:sldMk cId="134335936" sldId="353"/>
            <ac:picMk id="8" creationId="{DAD1B055-4E00-0247-F1BE-E1D3DED27171}"/>
          </ac:picMkLst>
        </pc:picChg>
        <pc:picChg chg="add mod modCrop">
          <ac:chgData name="Louis Henderson" userId="cf3b0dec-cd42-4b8e-b4f6-7943b438188d" providerId="ADAL" clId="{EDB1EABF-46E8-4196-8675-FF722445D7ED}" dt="2024-06-10T07:09:57.025" v="7661" actId="14100"/>
          <ac:picMkLst>
            <pc:docMk/>
            <pc:sldMk cId="134335936" sldId="353"/>
            <ac:picMk id="9" creationId="{99325934-59B4-B825-8EE8-43B6213CE9AE}"/>
          </ac:picMkLst>
        </pc:picChg>
        <pc:picChg chg="add mod">
          <ac:chgData name="Louis Henderson" userId="cf3b0dec-cd42-4b8e-b4f6-7943b438188d" providerId="ADAL" clId="{EDB1EABF-46E8-4196-8675-FF722445D7ED}" dt="2024-06-09T22:21:36.449" v="7524"/>
          <ac:picMkLst>
            <pc:docMk/>
            <pc:sldMk cId="134335936" sldId="353"/>
            <ac:picMk id="10" creationId="{65B4781E-25A6-1A9F-4F7F-480E7E7CCD2F}"/>
          </ac:picMkLst>
        </pc:picChg>
      </pc:sldChg>
      <pc:sldChg chg="addSp delSp modSp add mod ord">
        <pc:chgData name="Louis Henderson" userId="cf3b0dec-cd42-4b8e-b4f6-7943b438188d" providerId="ADAL" clId="{EDB1EABF-46E8-4196-8675-FF722445D7ED}" dt="2024-06-09T22:24:16.329" v="7544" actId="14100"/>
        <pc:sldMkLst>
          <pc:docMk/>
          <pc:sldMk cId="705685055" sldId="354"/>
        </pc:sldMkLst>
        <pc:spChg chg="add del mod">
          <ac:chgData name="Louis Henderson" userId="cf3b0dec-cd42-4b8e-b4f6-7943b438188d" providerId="ADAL" clId="{EDB1EABF-46E8-4196-8675-FF722445D7ED}" dt="2024-06-09T22:22:34.051" v="7531" actId="22"/>
          <ac:spMkLst>
            <pc:docMk/>
            <pc:sldMk cId="705685055" sldId="354"/>
            <ac:spMk id="5" creationId="{9F84B9F7-C9DB-5A90-8633-6FC23FF76880}"/>
          </ac:spMkLst>
        </pc:spChg>
        <pc:spChg chg="add del mod">
          <ac:chgData name="Louis Henderson" userId="cf3b0dec-cd42-4b8e-b4f6-7943b438188d" providerId="ADAL" clId="{EDB1EABF-46E8-4196-8675-FF722445D7ED}" dt="2024-06-09T22:23:47.193" v="7539" actId="478"/>
          <ac:spMkLst>
            <pc:docMk/>
            <pc:sldMk cId="705685055" sldId="354"/>
            <ac:spMk id="13" creationId="{E13B123A-E39D-3149-3EAF-0E5B6EAEA0E0}"/>
          </ac:spMkLst>
        </pc:spChg>
        <pc:spChg chg="add mod">
          <ac:chgData name="Louis Henderson" userId="cf3b0dec-cd42-4b8e-b4f6-7943b438188d" providerId="ADAL" clId="{EDB1EABF-46E8-4196-8675-FF722445D7ED}" dt="2024-06-09T22:24:16.329" v="7544" actId="14100"/>
          <ac:spMkLst>
            <pc:docMk/>
            <pc:sldMk cId="705685055" sldId="354"/>
            <ac:spMk id="14" creationId="{045080F8-6583-9935-A7D7-42559F8FB08A}"/>
          </ac:spMkLst>
        </pc:spChg>
        <pc:picChg chg="del">
          <ac:chgData name="Louis Henderson" userId="cf3b0dec-cd42-4b8e-b4f6-7943b438188d" providerId="ADAL" clId="{EDB1EABF-46E8-4196-8675-FF722445D7ED}" dt="2024-06-09T22:22:29.618" v="7528" actId="478"/>
          <ac:picMkLst>
            <pc:docMk/>
            <pc:sldMk cId="705685055" sldId="354"/>
            <ac:picMk id="6" creationId="{F7242D7F-C589-7430-05C4-30C3BF452D63}"/>
          </ac:picMkLst>
        </pc:picChg>
        <pc:picChg chg="add del">
          <ac:chgData name="Louis Henderson" userId="cf3b0dec-cd42-4b8e-b4f6-7943b438188d" providerId="ADAL" clId="{EDB1EABF-46E8-4196-8675-FF722445D7ED}" dt="2024-06-09T22:22:32.765" v="7530" actId="22"/>
          <ac:picMkLst>
            <pc:docMk/>
            <pc:sldMk cId="705685055" sldId="354"/>
            <ac:picMk id="8" creationId="{9720A061-2B33-49C9-A760-D8C201AB7A85}"/>
          </ac:picMkLst>
        </pc:picChg>
        <pc:picChg chg="add mod ord">
          <ac:chgData name="Louis Henderson" userId="cf3b0dec-cd42-4b8e-b4f6-7943b438188d" providerId="ADAL" clId="{EDB1EABF-46E8-4196-8675-FF722445D7ED}" dt="2024-06-09T22:22:39.897" v="7532" actId="1076"/>
          <ac:picMkLst>
            <pc:docMk/>
            <pc:sldMk cId="705685055" sldId="354"/>
            <ac:picMk id="10" creationId="{6DB265BA-0CAD-FA0F-D612-AFC56CF2B138}"/>
          </ac:picMkLst>
        </pc:picChg>
        <pc:picChg chg="add mod">
          <ac:chgData name="Louis Henderson" userId="cf3b0dec-cd42-4b8e-b4f6-7943b438188d" providerId="ADAL" clId="{EDB1EABF-46E8-4196-8675-FF722445D7ED}" dt="2024-06-09T22:23:14.141" v="7535" actId="1076"/>
          <ac:picMkLst>
            <pc:docMk/>
            <pc:sldMk cId="705685055" sldId="354"/>
            <ac:picMk id="12" creationId="{5B5428F8-91B0-3A45-0851-04AB2AE4BFEA}"/>
          </ac:picMkLst>
        </pc:picChg>
      </pc:sldChg>
      <pc:sldChg chg="add">
        <pc:chgData name="Louis Henderson" userId="cf3b0dec-cd42-4b8e-b4f6-7943b438188d" providerId="ADAL" clId="{EDB1EABF-46E8-4196-8675-FF722445D7ED}" dt="2024-06-10T07:11:16.595" v="7665"/>
        <pc:sldMkLst>
          <pc:docMk/>
          <pc:sldMk cId="2026255854" sldId="355"/>
        </pc:sldMkLst>
      </pc:sldChg>
      <pc:sldChg chg="addSp delSp modSp add mod ord">
        <pc:chgData name="Louis Henderson" userId="cf3b0dec-cd42-4b8e-b4f6-7943b438188d" providerId="ADAL" clId="{EDB1EABF-46E8-4196-8675-FF722445D7ED}" dt="2024-06-10T07:36:46.623" v="7765" actId="20577"/>
        <pc:sldMkLst>
          <pc:docMk/>
          <pc:sldMk cId="2054280666" sldId="356"/>
        </pc:sldMkLst>
        <pc:spChg chg="mod">
          <ac:chgData name="Louis Henderson" userId="cf3b0dec-cd42-4b8e-b4f6-7943b438188d" providerId="ADAL" clId="{EDB1EABF-46E8-4196-8675-FF722445D7ED}" dt="2024-06-10T07:36:07.977" v="7749" actId="20577"/>
          <ac:spMkLst>
            <pc:docMk/>
            <pc:sldMk cId="2054280666" sldId="356"/>
            <ac:spMk id="2" creationId="{89CDDFA3-9340-4A09-0153-4B6857BD7BD3}"/>
          </ac:spMkLst>
        </pc:spChg>
        <pc:spChg chg="del mod">
          <ac:chgData name="Louis Henderson" userId="cf3b0dec-cd42-4b8e-b4f6-7943b438188d" providerId="ADAL" clId="{EDB1EABF-46E8-4196-8675-FF722445D7ED}" dt="2024-06-10T07:35:48.226" v="7722" actId="22"/>
          <ac:spMkLst>
            <pc:docMk/>
            <pc:sldMk cId="2054280666" sldId="356"/>
            <ac:spMk id="3" creationId="{0157071C-8456-A23B-EFA9-A727021DCD9D}"/>
          </ac:spMkLst>
        </pc:spChg>
        <pc:spChg chg="add mod">
          <ac:chgData name="Louis Henderson" userId="cf3b0dec-cd42-4b8e-b4f6-7943b438188d" providerId="ADAL" clId="{EDB1EABF-46E8-4196-8675-FF722445D7ED}" dt="2024-06-10T07:36:46.623" v="7765" actId="20577"/>
          <ac:spMkLst>
            <pc:docMk/>
            <pc:sldMk cId="2054280666" sldId="356"/>
            <ac:spMk id="9" creationId="{2194FF66-C01F-A758-0E00-7C0DA4110E6A}"/>
          </ac:spMkLst>
        </pc:spChg>
        <pc:picChg chg="add del">
          <ac:chgData name="Louis Henderson" userId="cf3b0dec-cd42-4b8e-b4f6-7943b438188d" providerId="ADAL" clId="{EDB1EABF-46E8-4196-8675-FF722445D7ED}" dt="2024-06-10T07:35:44.837" v="7720" actId="22"/>
          <ac:picMkLst>
            <pc:docMk/>
            <pc:sldMk cId="2054280666" sldId="356"/>
            <ac:picMk id="6" creationId="{91C28E78-A12B-1038-3C93-6CA02B8FDAF3}"/>
          </ac:picMkLst>
        </pc:picChg>
        <pc:picChg chg="add mod ord">
          <ac:chgData name="Louis Henderson" userId="cf3b0dec-cd42-4b8e-b4f6-7943b438188d" providerId="ADAL" clId="{EDB1EABF-46E8-4196-8675-FF722445D7ED}" dt="2024-06-10T07:35:48.226" v="7722" actId="22"/>
          <ac:picMkLst>
            <pc:docMk/>
            <pc:sldMk cId="2054280666" sldId="356"/>
            <ac:picMk id="8" creationId="{70C5E184-3EC8-1F62-80EF-8AB3BA8194AC}"/>
          </ac:picMkLst>
        </pc:picChg>
      </pc:sldChg>
      <pc:sldChg chg="delSp add del mod delAnim">
        <pc:chgData name="Louis Henderson" userId="cf3b0dec-cd42-4b8e-b4f6-7943b438188d" providerId="ADAL" clId="{EDB1EABF-46E8-4196-8675-FF722445D7ED}" dt="2024-06-10T07:35:37.910" v="7717" actId="2696"/>
        <pc:sldMkLst>
          <pc:docMk/>
          <pc:sldMk cId="3783015188" sldId="356"/>
        </pc:sldMkLst>
        <pc:spChg chg="del">
          <ac:chgData name="Louis Henderson" userId="cf3b0dec-cd42-4b8e-b4f6-7943b438188d" providerId="ADAL" clId="{EDB1EABF-46E8-4196-8675-FF722445D7ED}" dt="2024-06-10T07:35:32.280" v="7716" actId="478"/>
          <ac:spMkLst>
            <pc:docMk/>
            <pc:sldMk cId="3783015188" sldId="356"/>
            <ac:spMk id="6" creationId="{A68F7DD4-2C9A-6DB1-1880-C4EB46D106C3}"/>
          </ac:spMkLst>
        </pc:spChg>
        <pc:picChg chg="del">
          <ac:chgData name="Louis Henderson" userId="cf3b0dec-cd42-4b8e-b4f6-7943b438188d" providerId="ADAL" clId="{EDB1EABF-46E8-4196-8675-FF722445D7ED}" dt="2024-06-10T07:35:29.405" v="7715" actId="478"/>
          <ac:picMkLst>
            <pc:docMk/>
            <pc:sldMk cId="3783015188" sldId="356"/>
            <ac:picMk id="3" creationId="{5F16014C-8963-F842-35D0-A07F3EC3183F}"/>
          </ac:picMkLst>
        </pc:picChg>
      </pc:sldChg>
      <pc:sldChg chg="add del">
        <pc:chgData name="Louis Henderson" userId="cf3b0dec-cd42-4b8e-b4f6-7943b438188d" providerId="ADAL" clId="{EDB1EABF-46E8-4196-8675-FF722445D7ED}" dt="2024-06-10T07:43:15.368" v="7767"/>
        <pc:sldMkLst>
          <pc:docMk/>
          <pc:sldMk cId="1008250354" sldId="357"/>
        </pc:sldMkLst>
      </pc:sldChg>
      <pc:sldChg chg="modSp add mod ord">
        <pc:chgData name="Louis Henderson" userId="cf3b0dec-cd42-4b8e-b4f6-7943b438188d" providerId="ADAL" clId="{EDB1EABF-46E8-4196-8675-FF722445D7ED}" dt="2024-06-10T10:24:09.800" v="9951" actId="20577"/>
        <pc:sldMkLst>
          <pc:docMk/>
          <pc:sldMk cId="2509280176" sldId="357"/>
        </pc:sldMkLst>
        <pc:spChg chg="mod">
          <ac:chgData name="Louis Henderson" userId="cf3b0dec-cd42-4b8e-b4f6-7943b438188d" providerId="ADAL" clId="{EDB1EABF-46E8-4196-8675-FF722445D7ED}" dt="2024-06-10T07:43:27.446" v="7792" actId="20577"/>
          <ac:spMkLst>
            <pc:docMk/>
            <pc:sldMk cId="2509280176" sldId="357"/>
            <ac:spMk id="2" creationId="{89CDDFA3-9340-4A09-0153-4B6857BD7BD3}"/>
          </ac:spMkLst>
        </pc:spChg>
        <pc:spChg chg="mod">
          <ac:chgData name="Louis Henderson" userId="cf3b0dec-cd42-4b8e-b4f6-7943b438188d" providerId="ADAL" clId="{EDB1EABF-46E8-4196-8675-FF722445D7ED}" dt="2024-06-10T10:24:09.800" v="9951" actId="20577"/>
          <ac:spMkLst>
            <pc:docMk/>
            <pc:sldMk cId="2509280176" sldId="357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EDB1EABF-46E8-4196-8675-FF722445D7ED}" dt="2024-06-10T08:23:44.391" v="7929"/>
        <pc:sldMkLst>
          <pc:docMk/>
          <pc:sldMk cId="3499792464" sldId="358"/>
        </pc:sldMkLst>
        <pc:spChg chg="del mod">
          <ac:chgData name="Louis Henderson" userId="cf3b0dec-cd42-4b8e-b4f6-7943b438188d" providerId="ADAL" clId="{EDB1EABF-46E8-4196-8675-FF722445D7ED}" dt="2024-06-10T08:23:31.536" v="7928" actId="22"/>
          <ac:spMkLst>
            <pc:docMk/>
            <pc:sldMk cId="3499792464" sldId="358"/>
            <ac:spMk id="3" creationId="{0157071C-8456-A23B-EFA9-A727021DCD9D}"/>
          </ac:spMkLst>
        </pc:spChg>
        <pc:spChg chg="add mod">
          <ac:chgData name="Louis Henderson" userId="cf3b0dec-cd42-4b8e-b4f6-7943b438188d" providerId="ADAL" clId="{EDB1EABF-46E8-4196-8675-FF722445D7ED}" dt="2024-06-10T08:23:44.391" v="7929"/>
          <ac:spMkLst>
            <pc:docMk/>
            <pc:sldMk cId="3499792464" sldId="358"/>
            <ac:spMk id="9" creationId="{58166543-1D80-6645-8D1F-91B2ACC9C6C2}"/>
          </ac:spMkLst>
        </pc:spChg>
        <pc:picChg chg="add del">
          <ac:chgData name="Louis Henderson" userId="cf3b0dec-cd42-4b8e-b4f6-7943b438188d" providerId="ADAL" clId="{EDB1EABF-46E8-4196-8675-FF722445D7ED}" dt="2024-06-10T08:23:27.140" v="7925" actId="22"/>
          <ac:picMkLst>
            <pc:docMk/>
            <pc:sldMk cId="3499792464" sldId="358"/>
            <ac:picMk id="6" creationId="{BA981041-BA29-8040-52E5-5079C99740A0}"/>
          </ac:picMkLst>
        </pc:picChg>
        <pc:picChg chg="add mod ord">
          <ac:chgData name="Louis Henderson" userId="cf3b0dec-cd42-4b8e-b4f6-7943b438188d" providerId="ADAL" clId="{EDB1EABF-46E8-4196-8675-FF722445D7ED}" dt="2024-06-10T08:23:31.536" v="7928" actId="22"/>
          <ac:picMkLst>
            <pc:docMk/>
            <pc:sldMk cId="3499792464" sldId="358"/>
            <ac:picMk id="8" creationId="{137FE1D5-798C-3341-BE26-B0F24667A80C}"/>
          </ac:picMkLst>
        </pc:picChg>
      </pc:sldChg>
      <pc:sldChg chg="addSp delSp modSp add del mod ord delAnim modAnim">
        <pc:chgData name="Louis Henderson" userId="cf3b0dec-cd42-4b8e-b4f6-7943b438188d" providerId="ADAL" clId="{EDB1EABF-46E8-4196-8675-FF722445D7ED}" dt="2024-06-10T09:37:07.146" v="8114" actId="47"/>
        <pc:sldMkLst>
          <pc:docMk/>
          <pc:sldMk cId="1396932652" sldId="359"/>
        </pc:sldMkLst>
        <pc:spChg chg="add del mod">
          <ac:chgData name="Louis Henderson" userId="cf3b0dec-cd42-4b8e-b4f6-7943b438188d" providerId="ADAL" clId="{EDB1EABF-46E8-4196-8675-FF722445D7ED}" dt="2024-06-10T08:24:07.957" v="7932" actId="22"/>
          <ac:spMkLst>
            <pc:docMk/>
            <pc:sldMk cId="1396932652" sldId="359"/>
            <ac:spMk id="5" creationId="{07D493C2-21CC-8ED7-04F1-64AB409F199D}"/>
          </ac:spMkLst>
        </pc:spChg>
        <pc:spChg chg="mod">
          <ac:chgData name="Louis Henderson" userId="cf3b0dec-cd42-4b8e-b4f6-7943b438188d" providerId="ADAL" clId="{EDB1EABF-46E8-4196-8675-FF722445D7ED}" dt="2024-06-10T09:35:55.156" v="8099" actId="20577"/>
          <ac:spMkLst>
            <pc:docMk/>
            <pc:sldMk cId="1396932652" sldId="359"/>
            <ac:spMk id="9" creationId="{58166543-1D80-6645-8D1F-91B2ACC9C6C2}"/>
          </ac:spMkLst>
        </pc:spChg>
        <pc:spChg chg="add del mod">
          <ac:chgData name="Louis Henderson" userId="cf3b0dec-cd42-4b8e-b4f6-7943b438188d" providerId="ADAL" clId="{EDB1EABF-46E8-4196-8675-FF722445D7ED}" dt="2024-06-10T09:35:51.092" v="8097" actId="22"/>
          <ac:spMkLst>
            <pc:docMk/>
            <pc:sldMk cId="1396932652" sldId="359"/>
            <ac:spMk id="14" creationId="{C595B186-E81D-A32D-03D9-EA814A1AC9A1}"/>
          </ac:spMkLst>
        </pc:spChg>
        <pc:picChg chg="add del mod ord">
          <ac:chgData name="Louis Henderson" userId="cf3b0dec-cd42-4b8e-b4f6-7943b438188d" providerId="ADAL" clId="{EDB1EABF-46E8-4196-8675-FF722445D7ED}" dt="2024-06-10T09:35:33.368" v="8096" actId="478"/>
          <ac:picMkLst>
            <pc:docMk/>
            <pc:sldMk cId="1396932652" sldId="359"/>
            <ac:picMk id="7" creationId="{77D66E73-1BC5-E390-E18E-DF9F4A8D8264}"/>
          </ac:picMkLst>
        </pc:picChg>
        <pc:picChg chg="del">
          <ac:chgData name="Louis Henderson" userId="cf3b0dec-cd42-4b8e-b4f6-7943b438188d" providerId="ADAL" clId="{EDB1EABF-46E8-4196-8675-FF722445D7ED}" dt="2024-06-10T08:23:49.943" v="7931" actId="478"/>
          <ac:picMkLst>
            <pc:docMk/>
            <pc:sldMk cId="1396932652" sldId="359"/>
            <ac:picMk id="8" creationId="{137FE1D5-798C-3341-BE26-B0F24667A80C}"/>
          </ac:picMkLst>
        </pc:picChg>
        <pc:picChg chg="add mod ord">
          <ac:chgData name="Louis Henderson" userId="cf3b0dec-cd42-4b8e-b4f6-7943b438188d" providerId="ADAL" clId="{EDB1EABF-46E8-4196-8675-FF722445D7ED}" dt="2024-06-10T09:35:51.092" v="8097" actId="22"/>
          <ac:picMkLst>
            <pc:docMk/>
            <pc:sldMk cId="1396932652" sldId="359"/>
            <ac:picMk id="16" creationId="{938EBBC9-5F95-4F9B-CA3F-0C6D35A5D62A}"/>
          </ac:picMkLst>
        </pc:picChg>
        <pc:cxnChg chg="add del mod">
          <ac:chgData name="Louis Henderson" userId="cf3b0dec-cd42-4b8e-b4f6-7943b438188d" providerId="ADAL" clId="{EDB1EABF-46E8-4196-8675-FF722445D7ED}" dt="2024-06-10T09:35:33.368" v="8096" actId="478"/>
          <ac:cxnSpMkLst>
            <pc:docMk/>
            <pc:sldMk cId="1396932652" sldId="359"/>
            <ac:cxnSpMk id="11" creationId="{DC61BEA0-DD67-A1B5-2C1C-AD534A8BC10E}"/>
          </ac:cxnSpMkLst>
        </pc:cxnChg>
        <pc:cxnChg chg="add del mod">
          <ac:chgData name="Louis Henderson" userId="cf3b0dec-cd42-4b8e-b4f6-7943b438188d" providerId="ADAL" clId="{EDB1EABF-46E8-4196-8675-FF722445D7ED}" dt="2024-06-10T09:35:33.368" v="8096" actId="478"/>
          <ac:cxnSpMkLst>
            <pc:docMk/>
            <pc:sldMk cId="1396932652" sldId="359"/>
            <ac:cxnSpMk id="12" creationId="{141A86DD-E34F-D87E-386C-8A4AB6C850D2}"/>
          </ac:cxnSpMkLst>
        </pc:cxnChg>
      </pc:sldChg>
      <pc:sldChg chg="add">
        <pc:chgData name="Louis Henderson" userId="cf3b0dec-cd42-4b8e-b4f6-7943b438188d" providerId="ADAL" clId="{EDB1EABF-46E8-4196-8675-FF722445D7ED}" dt="2024-06-10T09:35:24.910" v="8095"/>
        <pc:sldMkLst>
          <pc:docMk/>
          <pc:sldMk cId="452907883" sldId="360"/>
        </pc:sldMkLst>
      </pc:sldChg>
      <pc:sldChg chg="modSp add mod ord">
        <pc:chgData name="Louis Henderson" userId="cf3b0dec-cd42-4b8e-b4f6-7943b438188d" providerId="ADAL" clId="{EDB1EABF-46E8-4196-8675-FF722445D7ED}" dt="2024-06-10T09:43:10.977" v="8684" actId="20577"/>
        <pc:sldMkLst>
          <pc:docMk/>
          <pc:sldMk cId="3498359677" sldId="361"/>
        </pc:sldMkLst>
        <pc:spChg chg="mod">
          <ac:chgData name="Louis Henderson" userId="cf3b0dec-cd42-4b8e-b4f6-7943b438188d" providerId="ADAL" clId="{EDB1EABF-46E8-4196-8675-FF722445D7ED}" dt="2024-06-10T09:38:06.072" v="8137" actId="20577"/>
          <ac:spMkLst>
            <pc:docMk/>
            <pc:sldMk cId="3498359677" sldId="361"/>
            <ac:spMk id="2" creationId="{89CDDFA3-9340-4A09-0153-4B6857BD7BD3}"/>
          </ac:spMkLst>
        </pc:spChg>
        <pc:spChg chg="mod">
          <ac:chgData name="Louis Henderson" userId="cf3b0dec-cd42-4b8e-b4f6-7943b438188d" providerId="ADAL" clId="{EDB1EABF-46E8-4196-8675-FF722445D7ED}" dt="2024-06-10T09:43:10.977" v="8684" actId="20577"/>
          <ac:spMkLst>
            <pc:docMk/>
            <pc:sldMk cId="3498359677" sldId="361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EDB1EABF-46E8-4196-8675-FF722445D7ED}" dt="2024-06-10T10:04:47.766" v="9157" actId="20577"/>
        <pc:sldMkLst>
          <pc:docMk/>
          <pc:sldMk cId="2406706750" sldId="362"/>
        </pc:sldMkLst>
        <pc:spChg chg="mod">
          <ac:chgData name="Louis Henderson" userId="cf3b0dec-cd42-4b8e-b4f6-7943b438188d" providerId="ADAL" clId="{EDB1EABF-46E8-4196-8675-FF722445D7ED}" dt="2024-06-10T09:48:34.635" v="8715" actId="20577"/>
          <ac:spMkLst>
            <pc:docMk/>
            <pc:sldMk cId="2406706750" sldId="362"/>
            <ac:spMk id="2" creationId="{89CDDFA3-9340-4A09-0153-4B6857BD7BD3}"/>
          </ac:spMkLst>
        </pc:spChg>
        <pc:spChg chg="mod">
          <ac:chgData name="Louis Henderson" userId="cf3b0dec-cd42-4b8e-b4f6-7943b438188d" providerId="ADAL" clId="{EDB1EABF-46E8-4196-8675-FF722445D7ED}" dt="2024-06-10T10:04:47.766" v="9157" actId="20577"/>
          <ac:spMkLst>
            <pc:docMk/>
            <pc:sldMk cId="2406706750" sldId="362"/>
            <ac:spMk id="3" creationId="{0157071C-8456-A23B-EFA9-A727021DCD9D}"/>
          </ac:spMkLst>
        </pc:spChg>
      </pc:sldChg>
      <pc:sldChg chg="delSp add del ord">
        <pc:chgData name="Louis Henderson" userId="cf3b0dec-cd42-4b8e-b4f6-7943b438188d" providerId="ADAL" clId="{EDB1EABF-46E8-4196-8675-FF722445D7ED}" dt="2024-06-10T10:03:50.401" v="9123" actId="47"/>
        <pc:sldMkLst>
          <pc:docMk/>
          <pc:sldMk cId="1646852078" sldId="363"/>
        </pc:sldMkLst>
        <pc:picChg chg="del">
          <ac:chgData name="Louis Henderson" userId="cf3b0dec-cd42-4b8e-b4f6-7943b438188d" providerId="ADAL" clId="{EDB1EABF-46E8-4196-8675-FF722445D7ED}" dt="2024-06-10T10:03:47.902" v="9122" actId="478"/>
          <ac:picMkLst>
            <pc:docMk/>
            <pc:sldMk cId="1646852078" sldId="363"/>
            <ac:picMk id="3" creationId="{5F16014C-8963-F842-35D0-A07F3EC3183F}"/>
          </ac:picMkLst>
        </pc:picChg>
      </pc:sldChg>
      <pc:sldChg chg="add del ord">
        <pc:chgData name="Louis Henderson" userId="cf3b0dec-cd42-4b8e-b4f6-7943b438188d" providerId="ADAL" clId="{EDB1EABF-46E8-4196-8675-FF722445D7ED}" dt="2024-06-10T09:50:22.487" v="8906" actId="47"/>
        <pc:sldMkLst>
          <pc:docMk/>
          <pc:sldMk cId="1700174507" sldId="364"/>
        </pc:sldMkLst>
      </pc:sldChg>
      <pc:sldChg chg="modSp add del mod ord">
        <pc:chgData name="Louis Henderson" userId="cf3b0dec-cd42-4b8e-b4f6-7943b438188d" providerId="ADAL" clId="{EDB1EABF-46E8-4196-8675-FF722445D7ED}" dt="2024-06-10T10:05:13.600" v="9180" actId="47"/>
        <pc:sldMkLst>
          <pc:docMk/>
          <pc:sldMk cId="3419487264" sldId="364"/>
        </pc:sldMkLst>
        <pc:spChg chg="mod">
          <ac:chgData name="Louis Henderson" userId="cf3b0dec-cd42-4b8e-b4f6-7943b438188d" providerId="ADAL" clId="{EDB1EABF-46E8-4196-8675-FF722445D7ED}" dt="2024-06-10T10:04:38.236" v="9150" actId="21"/>
          <ac:spMkLst>
            <pc:docMk/>
            <pc:sldMk cId="3419487264" sldId="364"/>
            <ac:spMk id="3" creationId="{0157071C-8456-A23B-EFA9-A727021DCD9D}"/>
          </ac:spMkLst>
        </pc:spChg>
      </pc:sldChg>
      <pc:sldChg chg="addSp delSp modSp add mod ord">
        <pc:chgData name="Louis Henderson" userId="cf3b0dec-cd42-4b8e-b4f6-7943b438188d" providerId="ADAL" clId="{EDB1EABF-46E8-4196-8675-FF722445D7ED}" dt="2024-06-10T10:05:03.181" v="9179" actId="20577"/>
        <pc:sldMkLst>
          <pc:docMk/>
          <pc:sldMk cId="1699952257" sldId="365"/>
        </pc:sldMkLst>
        <pc:spChg chg="mod">
          <ac:chgData name="Louis Henderson" userId="cf3b0dec-cd42-4b8e-b4f6-7943b438188d" providerId="ADAL" clId="{EDB1EABF-46E8-4196-8675-FF722445D7ED}" dt="2024-06-10T10:05:03.181" v="9179" actId="20577"/>
          <ac:spMkLst>
            <pc:docMk/>
            <pc:sldMk cId="1699952257" sldId="365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EDB1EABF-46E8-4196-8675-FF722445D7ED}" dt="2024-06-10T10:03:57.082" v="9126" actId="22"/>
          <ac:spMkLst>
            <pc:docMk/>
            <pc:sldMk cId="1699952257" sldId="365"/>
            <ac:spMk id="5" creationId="{BE6E76D3-4D70-0690-62DB-55730D36CD99}"/>
          </ac:spMkLst>
        </pc:spChg>
        <pc:spChg chg="mod">
          <ac:chgData name="Louis Henderson" userId="cf3b0dec-cd42-4b8e-b4f6-7943b438188d" providerId="ADAL" clId="{EDB1EABF-46E8-4196-8675-FF722445D7ED}" dt="2024-06-10T10:04:31.548" v="9149" actId="14100"/>
          <ac:spMkLst>
            <pc:docMk/>
            <pc:sldMk cId="1699952257" sldId="365"/>
            <ac:spMk id="9" creationId="{58166543-1D80-6645-8D1F-91B2ACC9C6C2}"/>
          </ac:spMkLst>
        </pc:spChg>
        <pc:picChg chg="add mod ord">
          <ac:chgData name="Louis Henderson" userId="cf3b0dec-cd42-4b8e-b4f6-7943b438188d" providerId="ADAL" clId="{EDB1EABF-46E8-4196-8675-FF722445D7ED}" dt="2024-06-10T10:03:57.082" v="9126" actId="22"/>
          <ac:picMkLst>
            <pc:docMk/>
            <pc:sldMk cId="1699952257" sldId="365"/>
            <ac:picMk id="7" creationId="{67316CEA-8060-A50C-68B7-8E3123A76963}"/>
          </ac:picMkLst>
        </pc:picChg>
        <pc:picChg chg="del">
          <ac:chgData name="Louis Henderson" userId="cf3b0dec-cd42-4b8e-b4f6-7943b438188d" providerId="ADAL" clId="{EDB1EABF-46E8-4196-8675-FF722445D7ED}" dt="2024-06-10T10:03:56.039" v="9125" actId="478"/>
          <ac:picMkLst>
            <pc:docMk/>
            <pc:sldMk cId="1699952257" sldId="365"/>
            <ac:picMk id="8" creationId="{137FE1D5-798C-3341-BE26-B0F24667A80C}"/>
          </ac:picMkLst>
        </pc:picChg>
      </pc:sldChg>
      <pc:sldChg chg="addSp delSp modSp add mod">
        <pc:chgData name="Louis Henderson" userId="cf3b0dec-cd42-4b8e-b4f6-7943b438188d" providerId="ADAL" clId="{EDB1EABF-46E8-4196-8675-FF722445D7ED}" dt="2024-06-10T10:26:11.398" v="10050" actId="20577"/>
        <pc:sldMkLst>
          <pc:docMk/>
          <pc:sldMk cId="1582524677" sldId="366"/>
        </pc:sldMkLst>
        <pc:spChg chg="add mod">
          <ac:chgData name="Louis Henderson" userId="cf3b0dec-cd42-4b8e-b4f6-7943b438188d" providerId="ADAL" clId="{EDB1EABF-46E8-4196-8675-FF722445D7ED}" dt="2024-06-10T10:26:11.398" v="10050" actId="20577"/>
          <ac:spMkLst>
            <pc:docMk/>
            <pc:sldMk cId="1582524677" sldId="366"/>
            <ac:spMk id="5" creationId="{A3A44333-E701-0BB3-6065-28D17623E727}"/>
          </ac:spMkLst>
        </pc:spChg>
        <pc:spChg chg="del mod">
          <ac:chgData name="Louis Henderson" userId="cf3b0dec-cd42-4b8e-b4f6-7943b438188d" providerId="ADAL" clId="{EDB1EABF-46E8-4196-8675-FF722445D7ED}" dt="2024-06-10T10:05:20.773" v="9184" actId="478"/>
          <ac:spMkLst>
            <pc:docMk/>
            <pc:sldMk cId="1582524677" sldId="366"/>
            <ac:spMk id="9" creationId="{58166543-1D80-6645-8D1F-91B2ACC9C6C2}"/>
          </ac:spMkLst>
        </pc:spChg>
        <pc:picChg chg="del">
          <ac:chgData name="Louis Henderson" userId="cf3b0dec-cd42-4b8e-b4f6-7943b438188d" providerId="ADAL" clId="{EDB1EABF-46E8-4196-8675-FF722445D7ED}" dt="2024-06-10T10:05:17.414" v="9182" actId="478"/>
          <ac:picMkLst>
            <pc:docMk/>
            <pc:sldMk cId="1582524677" sldId="366"/>
            <ac:picMk id="7" creationId="{67316CEA-8060-A50C-68B7-8E3123A76963}"/>
          </ac:picMkLst>
        </pc:picChg>
      </pc:sldChg>
      <pc:sldChg chg="addSp delSp modSp add mod ord">
        <pc:chgData name="Louis Henderson" userId="cf3b0dec-cd42-4b8e-b4f6-7943b438188d" providerId="ADAL" clId="{EDB1EABF-46E8-4196-8675-FF722445D7ED}" dt="2024-06-10T10:11:00.567" v="9196" actId="22"/>
        <pc:sldMkLst>
          <pc:docMk/>
          <pc:sldMk cId="2563252236" sldId="367"/>
        </pc:sldMkLst>
        <pc:spChg chg="add del mod">
          <ac:chgData name="Louis Henderson" userId="cf3b0dec-cd42-4b8e-b4f6-7943b438188d" providerId="ADAL" clId="{EDB1EABF-46E8-4196-8675-FF722445D7ED}" dt="2024-06-10T10:11:00.567" v="9196" actId="22"/>
          <ac:spMkLst>
            <pc:docMk/>
            <pc:sldMk cId="2563252236" sldId="367"/>
            <ac:spMk id="5" creationId="{A25EE6B0-2044-3F77-6473-A122076231B1}"/>
          </ac:spMkLst>
        </pc:spChg>
        <pc:picChg chg="del">
          <ac:chgData name="Louis Henderson" userId="cf3b0dec-cd42-4b8e-b4f6-7943b438188d" providerId="ADAL" clId="{EDB1EABF-46E8-4196-8675-FF722445D7ED}" dt="2024-06-10T10:10:59.432" v="9195" actId="478"/>
          <ac:picMkLst>
            <pc:docMk/>
            <pc:sldMk cId="2563252236" sldId="367"/>
            <ac:picMk id="7" creationId="{67316CEA-8060-A50C-68B7-8E3123A76963}"/>
          </ac:picMkLst>
        </pc:picChg>
        <pc:picChg chg="add mod ord">
          <ac:chgData name="Louis Henderson" userId="cf3b0dec-cd42-4b8e-b4f6-7943b438188d" providerId="ADAL" clId="{EDB1EABF-46E8-4196-8675-FF722445D7ED}" dt="2024-06-10T10:11:00.567" v="9196" actId="22"/>
          <ac:picMkLst>
            <pc:docMk/>
            <pc:sldMk cId="2563252236" sldId="367"/>
            <ac:picMk id="8" creationId="{A7EF5433-319D-B335-E4F7-EF9FB70E11FE}"/>
          </ac:picMkLst>
        </pc:picChg>
      </pc:sldChg>
      <pc:sldChg chg="addSp delSp modSp add mod">
        <pc:chgData name="Louis Henderson" userId="cf3b0dec-cd42-4b8e-b4f6-7943b438188d" providerId="ADAL" clId="{EDB1EABF-46E8-4196-8675-FF722445D7ED}" dt="2024-06-10T10:11:57.123" v="9201" actId="22"/>
        <pc:sldMkLst>
          <pc:docMk/>
          <pc:sldMk cId="1345440667" sldId="368"/>
        </pc:sldMkLst>
        <pc:spChg chg="add del mod">
          <ac:chgData name="Louis Henderson" userId="cf3b0dec-cd42-4b8e-b4f6-7943b438188d" providerId="ADAL" clId="{EDB1EABF-46E8-4196-8675-FF722445D7ED}" dt="2024-06-10T10:11:57.123" v="9201" actId="22"/>
          <ac:spMkLst>
            <pc:docMk/>
            <pc:sldMk cId="1345440667" sldId="368"/>
            <ac:spMk id="5" creationId="{9AF8FE42-1052-1802-D47D-11CD1E2DDE09}"/>
          </ac:spMkLst>
        </pc:spChg>
        <pc:picChg chg="add del">
          <ac:chgData name="Louis Henderson" userId="cf3b0dec-cd42-4b8e-b4f6-7943b438188d" providerId="ADAL" clId="{EDB1EABF-46E8-4196-8675-FF722445D7ED}" dt="2024-06-10T10:11:55.553" v="9200" actId="22"/>
          <ac:picMkLst>
            <pc:docMk/>
            <pc:sldMk cId="1345440667" sldId="368"/>
            <ac:picMk id="7" creationId="{F50EC577-1482-2D5B-43C2-207966B42145}"/>
          </ac:picMkLst>
        </pc:picChg>
        <pc:picChg chg="del">
          <ac:chgData name="Louis Henderson" userId="cf3b0dec-cd42-4b8e-b4f6-7943b438188d" providerId="ADAL" clId="{EDB1EABF-46E8-4196-8675-FF722445D7ED}" dt="2024-06-10T10:11:53.144" v="9198" actId="478"/>
          <ac:picMkLst>
            <pc:docMk/>
            <pc:sldMk cId="1345440667" sldId="368"/>
            <ac:picMk id="8" creationId="{A7EF5433-319D-B335-E4F7-EF9FB70E11FE}"/>
          </ac:picMkLst>
        </pc:picChg>
        <pc:picChg chg="add mod ord">
          <ac:chgData name="Louis Henderson" userId="cf3b0dec-cd42-4b8e-b4f6-7943b438188d" providerId="ADAL" clId="{EDB1EABF-46E8-4196-8675-FF722445D7ED}" dt="2024-06-10T10:11:57.123" v="9201" actId="22"/>
          <ac:picMkLst>
            <pc:docMk/>
            <pc:sldMk cId="1345440667" sldId="368"/>
            <ac:picMk id="11" creationId="{4DEBA1C6-1009-DA79-FAD2-A883EAA6D033}"/>
          </ac:picMkLst>
        </pc:picChg>
      </pc:sldChg>
      <pc:sldChg chg="addSp delSp modSp add mod">
        <pc:chgData name="Louis Henderson" userId="cf3b0dec-cd42-4b8e-b4f6-7943b438188d" providerId="ADAL" clId="{EDB1EABF-46E8-4196-8675-FF722445D7ED}" dt="2024-06-10T10:14:19.135" v="9212" actId="1076"/>
        <pc:sldMkLst>
          <pc:docMk/>
          <pc:sldMk cId="1857552691" sldId="369"/>
        </pc:sldMkLst>
        <pc:spChg chg="del">
          <ac:chgData name="Louis Henderson" userId="cf3b0dec-cd42-4b8e-b4f6-7943b438188d" providerId="ADAL" clId="{EDB1EABF-46E8-4196-8675-FF722445D7ED}" dt="2024-06-10T10:14:05.987" v="9208" actId="478"/>
          <ac:spMkLst>
            <pc:docMk/>
            <pc:sldMk cId="1857552691" sldId="369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EDB1EABF-46E8-4196-8675-FF722445D7ED}" dt="2024-06-10T10:13:50.792" v="9204" actId="22"/>
          <ac:spMkLst>
            <pc:docMk/>
            <pc:sldMk cId="1857552691" sldId="369"/>
            <ac:spMk id="5" creationId="{AB0B41FE-29A0-A7D3-D56A-24E000EF6B24}"/>
          </ac:spMkLst>
        </pc:spChg>
        <pc:spChg chg="add del mod">
          <ac:chgData name="Louis Henderson" userId="cf3b0dec-cd42-4b8e-b4f6-7943b438188d" providerId="ADAL" clId="{EDB1EABF-46E8-4196-8675-FF722445D7ED}" dt="2024-06-10T10:14:09.115" v="9209" actId="478"/>
          <ac:spMkLst>
            <pc:docMk/>
            <pc:sldMk cId="1857552691" sldId="369"/>
            <ac:spMk id="10" creationId="{9FEF485B-BE21-7752-F16F-D6DA8C41A392}"/>
          </ac:spMkLst>
        </pc:spChg>
        <pc:picChg chg="add mod ord">
          <ac:chgData name="Louis Henderson" userId="cf3b0dec-cd42-4b8e-b4f6-7943b438188d" providerId="ADAL" clId="{EDB1EABF-46E8-4196-8675-FF722445D7ED}" dt="2024-06-10T10:14:19.135" v="9212" actId="1076"/>
          <ac:picMkLst>
            <pc:docMk/>
            <pc:sldMk cId="1857552691" sldId="369"/>
            <ac:picMk id="7" creationId="{D760A7B8-8CD2-100D-B6D0-5194CE397ED1}"/>
          </ac:picMkLst>
        </pc:picChg>
        <pc:picChg chg="del">
          <ac:chgData name="Louis Henderson" userId="cf3b0dec-cd42-4b8e-b4f6-7943b438188d" providerId="ADAL" clId="{EDB1EABF-46E8-4196-8675-FF722445D7ED}" dt="2024-06-10T10:13:49.397" v="9203" actId="478"/>
          <ac:picMkLst>
            <pc:docMk/>
            <pc:sldMk cId="1857552691" sldId="369"/>
            <ac:picMk id="11" creationId="{4DEBA1C6-1009-DA79-FAD2-A883EAA6D033}"/>
          </ac:picMkLst>
        </pc:picChg>
      </pc:sldChg>
      <pc:sldChg chg="modSp add mod ord">
        <pc:chgData name="Louis Henderson" userId="cf3b0dec-cd42-4b8e-b4f6-7943b438188d" providerId="ADAL" clId="{EDB1EABF-46E8-4196-8675-FF722445D7ED}" dt="2024-06-10T10:28:07.758" v="10073" actId="20577"/>
        <pc:sldMkLst>
          <pc:docMk/>
          <pc:sldMk cId="2610006941" sldId="370"/>
        </pc:sldMkLst>
        <pc:spChg chg="mod">
          <ac:chgData name="Louis Henderson" userId="cf3b0dec-cd42-4b8e-b4f6-7943b438188d" providerId="ADAL" clId="{EDB1EABF-46E8-4196-8675-FF722445D7ED}" dt="2024-06-10T10:28:07.758" v="10073" actId="20577"/>
          <ac:spMkLst>
            <pc:docMk/>
            <pc:sldMk cId="2610006941" sldId="370"/>
            <ac:spMk id="5" creationId="{A3A44333-E701-0BB3-6065-28D17623E727}"/>
          </ac:spMkLst>
        </pc:spChg>
      </pc:sldChg>
      <pc:sldChg chg="modSp add mod">
        <pc:chgData name="Louis Henderson" userId="cf3b0dec-cd42-4b8e-b4f6-7943b438188d" providerId="ADAL" clId="{EDB1EABF-46E8-4196-8675-FF722445D7ED}" dt="2024-06-10T10:20:48.012" v="9907" actId="20577"/>
        <pc:sldMkLst>
          <pc:docMk/>
          <pc:sldMk cId="707190945" sldId="371"/>
        </pc:sldMkLst>
        <pc:spChg chg="mod">
          <ac:chgData name="Louis Henderson" userId="cf3b0dec-cd42-4b8e-b4f6-7943b438188d" providerId="ADAL" clId="{EDB1EABF-46E8-4196-8675-FF722445D7ED}" dt="2024-06-10T10:20:48.012" v="9907" actId="20577"/>
          <ac:spMkLst>
            <pc:docMk/>
            <pc:sldMk cId="707190945" sldId="371"/>
            <ac:spMk id="5" creationId="{A3A44333-E701-0BB3-6065-28D17623E727}"/>
          </ac:spMkLst>
        </pc:spChg>
      </pc:sldChg>
    </pc:docChg>
  </pc:docChgLst>
  <pc:docChgLst>
    <pc:chgData name="Louis Henderson" userId="cf3b0dec-cd42-4b8e-b4f6-7943b438188d" providerId="ADAL" clId="{E131A5BB-B796-434D-816A-C18D39C4B945}"/>
    <pc:docChg chg="undo custSel addSld delSld modSld sldOrd">
      <pc:chgData name="Louis Henderson" userId="cf3b0dec-cd42-4b8e-b4f6-7943b438188d" providerId="ADAL" clId="{E131A5BB-B796-434D-816A-C18D39C4B945}" dt="2024-05-27T12:00:02.383" v="10285" actId="20577"/>
      <pc:docMkLst>
        <pc:docMk/>
      </pc:docMkLst>
      <pc:sldChg chg="modSp mod">
        <pc:chgData name="Louis Henderson" userId="cf3b0dec-cd42-4b8e-b4f6-7943b438188d" providerId="ADAL" clId="{E131A5BB-B796-434D-816A-C18D39C4B945}" dt="2024-05-24T13:19:50.162" v="226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E131A5BB-B796-434D-816A-C18D39C4B945}" dt="2024-05-24T13:19:50.162" v="226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2478644733" sldId="257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3299474116" sldId="258"/>
        </pc:sldMkLst>
      </pc:sldChg>
      <pc:sldChg chg="addSp delSp modSp del mod ord">
        <pc:chgData name="Louis Henderson" userId="cf3b0dec-cd42-4b8e-b4f6-7943b438188d" providerId="ADAL" clId="{E131A5BB-B796-434D-816A-C18D39C4B945}" dt="2024-05-24T14:50:18.132" v="1388" actId="2696"/>
        <pc:sldMkLst>
          <pc:docMk/>
          <pc:sldMk cId="542085283" sldId="259"/>
        </pc:sldMkLst>
        <pc:spChg chg="mod">
          <ac:chgData name="Louis Henderson" userId="cf3b0dec-cd42-4b8e-b4f6-7943b438188d" providerId="ADAL" clId="{E131A5BB-B796-434D-816A-C18D39C4B945}" dt="2024-05-03T13:21:37.391" v="19" actId="20577"/>
          <ac:spMkLst>
            <pc:docMk/>
            <pc:sldMk cId="542085283" sldId="259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03T13:22:48.613" v="39"/>
          <ac:spMkLst>
            <pc:docMk/>
            <pc:sldMk cId="542085283" sldId="259"/>
            <ac:spMk id="3" creationId="{0157071C-8456-A23B-EFA9-A727021DCD9D}"/>
          </ac:spMkLst>
        </pc:spChg>
        <pc:spChg chg="add del">
          <ac:chgData name="Louis Henderson" userId="cf3b0dec-cd42-4b8e-b4f6-7943b438188d" providerId="ADAL" clId="{E131A5BB-B796-434D-816A-C18D39C4B945}" dt="2024-05-03T13:21:53.362" v="22" actId="22"/>
          <ac:spMkLst>
            <pc:docMk/>
            <pc:sldMk cId="542085283" sldId="259"/>
            <ac:spMk id="7" creationId="{1E4D4C7E-F29C-8613-AC47-7C97209CAAB4}"/>
          </ac:spMkLst>
        </pc:spChg>
      </pc:sldChg>
      <pc:sldChg chg="addSp delSp modSp add mod ord">
        <pc:chgData name="Louis Henderson" userId="cf3b0dec-cd42-4b8e-b4f6-7943b438188d" providerId="ADAL" clId="{E131A5BB-B796-434D-816A-C18D39C4B945}" dt="2024-05-27T08:39:03.966" v="4229" actId="20577"/>
        <pc:sldMkLst>
          <pc:docMk/>
          <pc:sldMk cId="2750653471" sldId="259"/>
        </pc:sldMkLst>
        <pc:spChg chg="del mod">
          <ac:chgData name="Louis Henderson" userId="cf3b0dec-cd42-4b8e-b4f6-7943b438188d" providerId="ADAL" clId="{E131A5BB-B796-434D-816A-C18D39C4B945}" dt="2024-05-25T07:52:23.969" v="2298" actId="3680"/>
          <ac:spMkLst>
            <pc:docMk/>
            <pc:sldMk cId="2750653471" sldId="259"/>
            <ac:spMk id="3" creationId="{0157071C-8456-A23B-EFA9-A727021DCD9D}"/>
          </ac:spMkLst>
        </pc:spChg>
        <pc:graphicFrameChg chg="add mod ord modGraphic">
          <ac:chgData name="Louis Henderson" userId="cf3b0dec-cd42-4b8e-b4f6-7943b438188d" providerId="ADAL" clId="{E131A5BB-B796-434D-816A-C18D39C4B945}" dt="2024-05-27T08:39:03.966" v="4229" actId="20577"/>
          <ac:graphicFrameMkLst>
            <pc:docMk/>
            <pc:sldMk cId="2750653471" sldId="259"/>
            <ac:graphicFrameMk id="5" creationId="{139B7344-1670-DB40-1DD4-A21EE31BE9CC}"/>
          </ac:graphicFrameMkLst>
        </pc:graphicFrameChg>
      </pc:sldChg>
      <pc:sldChg chg="modSp add del mod ord">
        <pc:chgData name="Louis Henderson" userId="cf3b0dec-cd42-4b8e-b4f6-7943b438188d" providerId="ADAL" clId="{E131A5BB-B796-434D-816A-C18D39C4B945}" dt="2024-05-24T12:38:49.983" v="219" actId="47"/>
        <pc:sldMkLst>
          <pc:docMk/>
          <pc:sldMk cId="374286390" sldId="260"/>
        </pc:sldMkLst>
        <pc:spChg chg="mod">
          <ac:chgData name="Louis Henderson" userId="cf3b0dec-cd42-4b8e-b4f6-7943b438188d" providerId="ADAL" clId="{E131A5BB-B796-434D-816A-C18D39C4B945}" dt="2024-05-03T13:23:09.332" v="69" actId="20577"/>
          <ac:spMkLst>
            <pc:docMk/>
            <pc:sldMk cId="374286390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03T13:23:13.132" v="70" actId="20577"/>
          <ac:spMkLst>
            <pc:docMk/>
            <pc:sldMk cId="374286390" sldId="260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665044212" sldId="260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236488593" sldId="261"/>
        </pc:sldMkLst>
      </pc:sldChg>
      <pc:sldChg chg="modSp add mod modAnim">
        <pc:chgData name="Louis Henderson" userId="cf3b0dec-cd42-4b8e-b4f6-7943b438188d" providerId="ADAL" clId="{E131A5BB-B796-434D-816A-C18D39C4B945}" dt="2024-05-24T14:48:30.148" v="1387" actId="1036"/>
        <pc:sldMkLst>
          <pc:docMk/>
          <pc:sldMk cId="3064266812" sldId="261"/>
        </pc:sldMkLst>
        <pc:spChg chg="mod">
          <ac:chgData name="Louis Henderson" userId="cf3b0dec-cd42-4b8e-b4f6-7943b438188d" providerId="ADAL" clId="{E131A5BB-B796-434D-816A-C18D39C4B945}" dt="2024-05-24T14:48:30.148" v="1387" actId="1036"/>
          <ac:spMkLst>
            <pc:docMk/>
            <pc:sldMk cId="3064266812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24T14:47:52.418" v="1381" actId="20577"/>
          <ac:spMkLst>
            <pc:docMk/>
            <pc:sldMk cId="3064266812" sldId="261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E131A5BB-B796-434D-816A-C18D39C4B945}" dt="2024-05-24T12:38:49.983" v="219" actId="47"/>
        <pc:sldMkLst>
          <pc:docMk/>
          <pc:sldMk cId="382819688" sldId="262"/>
        </pc:sldMkLst>
      </pc:sldChg>
      <pc:sldChg chg="addSp delSp modSp add mod">
        <pc:chgData name="Louis Henderson" userId="cf3b0dec-cd42-4b8e-b4f6-7943b438188d" providerId="ADAL" clId="{E131A5BB-B796-434D-816A-C18D39C4B945}" dt="2024-05-24T15:24:46.870" v="1764" actId="20577"/>
        <pc:sldMkLst>
          <pc:docMk/>
          <pc:sldMk cId="920502693" sldId="262"/>
        </pc:sldMkLst>
        <pc:spChg chg="mod">
          <ac:chgData name="Louis Henderson" userId="cf3b0dec-cd42-4b8e-b4f6-7943b438188d" providerId="ADAL" clId="{E131A5BB-B796-434D-816A-C18D39C4B945}" dt="2024-05-24T14:41:49.342" v="1085" actId="20577"/>
          <ac:spMkLst>
            <pc:docMk/>
            <pc:sldMk cId="920502693" sldId="262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24T15:24:46.870" v="1764" actId="20577"/>
          <ac:spMkLst>
            <pc:docMk/>
            <pc:sldMk cId="920502693" sldId="262"/>
            <ac:spMk id="3" creationId="{0157071C-8456-A23B-EFA9-A727021DCD9D}"/>
          </ac:spMkLst>
        </pc:spChg>
        <pc:graphicFrameChg chg="add del">
          <ac:chgData name="Louis Henderson" userId="cf3b0dec-cd42-4b8e-b4f6-7943b438188d" providerId="ADAL" clId="{E131A5BB-B796-434D-816A-C18D39C4B945}" dt="2024-05-24T14:44:57.515" v="1240" actId="3680"/>
          <ac:graphicFrameMkLst>
            <pc:docMk/>
            <pc:sldMk cId="920502693" sldId="262"/>
            <ac:graphicFrameMk id="5" creationId="{062018E7-97A2-6CF6-87A8-3FA268958587}"/>
          </ac:graphicFrameMkLst>
        </pc:graphicFrameChg>
        <pc:graphicFrameChg chg="add mod modGraphic">
          <ac:chgData name="Louis Henderson" userId="cf3b0dec-cd42-4b8e-b4f6-7943b438188d" providerId="ADAL" clId="{E131A5BB-B796-434D-816A-C18D39C4B945}" dt="2024-05-24T14:47:26.311" v="1358" actId="403"/>
          <ac:graphicFrameMkLst>
            <pc:docMk/>
            <pc:sldMk cId="920502693" sldId="262"/>
            <ac:graphicFrameMk id="6" creationId="{4CBBA402-16B9-FD74-5D2E-CBADCEA097CB}"/>
          </ac:graphicFrameMkLst>
        </pc:graphicFrameChg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4115944857" sldId="262"/>
        </pc:sldMkLst>
      </pc:sldChg>
      <pc:sldChg chg="del">
        <pc:chgData name="Louis Henderson" userId="cf3b0dec-cd42-4b8e-b4f6-7943b438188d" providerId="ADAL" clId="{E131A5BB-B796-434D-816A-C18D39C4B945}" dt="2024-05-03T13:22:55.855" v="40" actId="47"/>
        <pc:sldMkLst>
          <pc:docMk/>
          <pc:sldMk cId="175789221" sldId="263"/>
        </pc:sldMkLst>
      </pc:sldChg>
      <pc:sldChg chg="addSp delSp modSp add mod">
        <pc:chgData name="Louis Henderson" userId="cf3b0dec-cd42-4b8e-b4f6-7943b438188d" providerId="ADAL" clId="{E131A5BB-B796-434D-816A-C18D39C4B945}" dt="2024-05-27T07:01:21.204" v="3399" actId="1038"/>
        <pc:sldMkLst>
          <pc:docMk/>
          <pc:sldMk cId="2297146843" sldId="263"/>
        </pc:sldMkLst>
        <pc:spChg chg="mod">
          <ac:chgData name="Louis Henderson" userId="cf3b0dec-cd42-4b8e-b4f6-7943b438188d" providerId="ADAL" clId="{E131A5BB-B796-434D-816A-C18D39C4B945}" dt="2024-05-24T14:27:36.379" v="744" actId="20577"/>
          <ac:spMkLst>
            <pc:docMk/>
            <pc:sldMk cId="2297146843" sldId="263"/>
            <ac:spMk id="2" creationId="{89CDDFA3-9340-4A09-0153-4B6857BD7BD3}"/>
          </ac:spMkLst>
        </pc:spChg>
        <pc:spChg chg="del mod">
          <ac:chgData name="Louis Henderson" userId="cf3b0dec-cd42-4b8e-b4f6-7943b438188d" providerId="ADAL" clId="{E131A5BB-B796-434D-816A-C18D39C4B945}" dt="2024-05-24T13:22:25.706" v="310" actId="3680"/>
          <ac:spMkLst>
            <pc:docMk/>
            <pc:sldMk cId="2297146843" sldId="263"/>
            <ac:spMk id="3" creationId="{0157071C-8456-A23B-EFA9-A727021DCD9D}"/>
          </ac:spMkLst>
        </pc:spChg>
        <pc:spChg chg="add mod">
          <ac:chgData name="Louis Henderson" userId="cf3b0dec-cd42-4b8e-b4f6-7943b438188d" providerId="ADAL" clId="{E131A5BB-B796-434D-816A-C18D39C4B945}" dt="2024-05-27T07:00:56.402" v="3388" actId="1036"/>
          <ac:spMkLst>
            <pc:docMk/>
            <pc:sldMk cId="2297146843" sldId="263"/>
            <ac:spMk id="11" creationId="{4D56E60F-0B77-9D17-4978-D445593BDD76}"/>
          </ac:spMkLst>
        </pc:spChg>
        <pc:spChg chg="add mod">
          <ac:chgData name="Louis Henderson" userId="cf3b0dec-cd42-4b8e-b4f6-7943b438188d" providerId="ADAL" clId="{E131A5BB-B796-434D-816A-C18D39C4B945}" dt="2024-05-24T13:55:48.750" v="558"/>
          <ac:spMkLst>
            <pc:docMk/>
            <pc:sldMk cId="2297146843" sldId="263"/>
            <ac:spMk id="12" creationId="{6314447A-213C-FCBB-C02F-2F22984E3B5E}"/>
          </ac:spMkLst>
        </pc:spChg>
        <pc:spChg chg="add del mod">
          <ac:chgData name="Louis Henderson" userId="cf3b0dec-cd42-4b8e-b4f6-7943b438188d" providerId="ADAL" clId="{E131A5BB-B796-434D-816A-C18D39C4B945}" dt="2024-05-24T14:27:11.727" v="704"/>
          <ac:spMkLst>
            <pc:docMk/>
            <pc:sldMk cId="2297146843" sldId="263"/>
            <ac:spMk id="14" creationId="{634C82A8-91B2-77FE-ACD5-BA0B5E9E7760}"/>
          </ac:spMkLst>
        </pc:spChg>
        <pc:graphicFrameChg chg="add del mod ord modGraphic">
          <ac:chgData name="Louis Henderson" userId="cf3b0dec-cd42-4b8e-b4f6-7943b438188d" providerId="ADAL" clId="{E131A5BB-B796-434D-816A-C18D39C4B945}" dt="2024-05-24T14:27:10.048" v="703" actId="478"/>
          <ac:graphicFrameMkLst>
            <pc:docMk/>
            <pc:sldMk cId="2297146843" sldId="263"/>
            <ac:graphicFrameMk id="7" creationId="{D415462D-4025-0348-05D1-E7760D4B28BB}"/>
          </ac:graphicFrameMkLst>
        </pc:graphicFrameChg>
        <pc:graphicFrameChg chg="add del mod">
          <ac:chgData name="Louis Henderson" userId="cf3b0dec-cd42-4b8e-b4f6-7943b438188d" providerId="ADAL" clId="{E131A5BB-B796-434D-816A-C18D39C4B945}" dt="2024-05-24T14:27:10.048" v="703" actId="478"/>
          <ac:graphicFrameMkLst>
            <pc:docMk/>
            <pc:sldMk cId="2297146843" sldId="263"/>
            <ac:graphicFrameMk id="10" creationId="{E92D7959-006D-5D83-A93D-614C7E4A1E30}"/>
          </ac:graphicFrameMkLst>
        </pc:graphicFrameChg>
        <pc:picChg chg="add mod ord">
          <ac:chgData name="Louis Henderson" userId="cf3b0dec-cd42-4b8e-b4f6-7943b438188d" providerId="ADAL" clId="{E131A5BB-B796-434D-816A-C18D39C4B945}" dt="2024-05-27T07:01:21.204" v="3399" actId="1038"/>
          <ac:picMkLst>
            <pc:docMk/>
            <pc:sldMk cId="2297146843" sldId="263"/>
            <ac:picMk id="5" creationId="{B6F48D0E-0193-5ACB-42DF-7CA605BE8A48}"/>
          </ac:picMkLst>
        </pc:picChg>
        <pc:picChg chg="add mod">
          <ac:chgData name="Louis Henderson" userId="cf3b0dec-cd42-4b8e-b4f6-7943b438188d" providerId="ADAL" clId="{E131A5BB-B796-434D-816A-C18D39C4B945}" dt="2024-05-27T07:01:06.466" v="3390" actId="1076"/>
          <ac:picMkLst>
            <pc:docMk/>
            <pc:sldMk cId="2297146843" sldId="263"/>
            <ac:picMk id="16" creationId="{EF43F5AA-5FC7-2DE8-7C58-C989BE7015B2}"/>
          </ac:picMkLst>
        </pc:picChg>
      </pc:sldChg>
      <pc:sldChg chg="addSp delSp modSp add mod">
        <pc:chgData name="Louis Henderson" userId="cf3b0dec-cd42-4b8e-b4f6-7943b438188d" providerId="ADAL" clId="{E131A5BB-B796-434D-816A-C18D39C4B945}" dt="2024-05-24T14:02:16.171" v="632" actId="14100"/>
        <pc:sldMkLst>
          <pc:docMk/>
          <pc:sldMk cId="1205670477" sldId="264"/>
        </pc:sldMkLst>
        <pc:spChg chg="mod">
          <ac:chgData name="Louis Henderson" userId="cf3b0dec-cd42-4b8e-b4f6-7943b438188d" providerId="ADAL" clId="{E131A5BB-B796-434D-816A-C18D39C4B945}" dt="2024-05-24T13:55:56.824" v="571" actId="20577"/>
          <ac:spMkLst>
            <pc:docMk/>
            <pc:sldMk cId="1205670477" sldId="264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E131A5BB-B796-434D-816A-C18D39C4B945}" dt="2024-05-24T14:01:24.764" v="573"/>
          <ac:spMkLst>
            <pc:docMk/>
            <pc:sldMk cId="1205670477" sldId="264"/>
            <ac:spMk id="5" creationId="{F3F10EC5-3DAB-5188-7024-3031FD4F86BF}"/>
          </ac:spMkLst>
        </pc:spChg>
        <pc:spChg chg="mod">
          <ac:chgData name="Louis Henderson" userId="cf3b0dec-cd42-4b8e-b4f6-7943b438188d" providerId="ADAL" clId="{E131A5BB-B796-434D-816A-C18D39C4B945}" dt="2024-05-24T14:02:16.171" v="632" actId="14100"/>
          <ac:spMkLst>
            <pc:docMk/>
            <pc:sldMk cId="1205670477" sldId="264"/>
            <ac:spMk id="11" creationId="{4D56E60F-0B77-9D17-4978-D445593BDD76}"/>
          </ac:spMkLst>
        </pc:spChg>
        <pc:graphicFrameChg chg="del">
          <ac:chgData name="Louis Henderson" userId="cf3b0dec-cd42-4b8e-b4f6-7943b438188d" providerId="ADAL" clId="{E131A5BB-B796-434D-816A-C18D39C4B945}" dt="2024-05-24T14:01:23.351" v="572" actId="478"/>
          <ac:graphicFrameMkLst>
            <pc:docMk/>
            <pc:sldMk cId="1205670477" sldId="264"/>
            <ac:graphicFrameMk id="7" creationId="{D415462D-4025-0348-05D1-E7760D4B28BB}"/>
          </ac:graphicFrameMkLst>
        </pc:graphicFrameChg>
        <pc:graphicFrameChg chg="del">
          <ac:chgData name="Louis Henderson" userId="cf3b0dec-cd42-4b8e-b4f6-7943b438188d" providerId="ADAL" clId="{E131A5BB-B796-434D-816A-C18D39C4B945}" dt="2024-05-24T14:01:23.351" v="572" actId="478"/>
          <ac:graphicFrameMkLst>
            <pc:docMk/>
            <pc:sldMk cId="1205670477" sldId="264"/>
            <ac:graphicFrameMk id="10" creationId="{E92D7959-006D-5D83-A93D-614C7E4A1E30}"/>
          </ac:graphicFrameMkLst>
        </pc:graphicFrameChg>
        <pc:picChg chg="add mod">
          <ac:chgData name="Louis Henderson" userId="cf3b0dec-cd42-4b8e-b4f6-7943b438188d" providerId="ADAL" clId="{E131A5BB-B796-434D-816A-C18D39C4B945}" dt="2024-05-24T14:01:26.499" v="575" actId="962"/>
          <ac:picMkLst>
            <pc:docMk/>
            <pc:sldMk cId="1205670477" sldId="264"/>
            <ac:picMk id="8" creationId="{5A55FDB2-D62F-D102-7200-1CC7361B825D}"/>
          </ac:picMkLst>
        </pc:picChg>
      </pc:sldChg>
      <pc:sldChg chg="addSp delSp modSp add mod">
        <pc:chgData name="Louis Henderson" userId="cf3b0dec-cd42-4b8e-b4f6-7943b438188d" providerId="ADAL" clId="{E131A5BB-B796-434D-816A-C18D39C4B945}" dt="2024-05-24T14:09:25.893" v="672"/>
        <pc:sldMkLst>
          <pc:docMk/>
          <pc:sldMk cId="2099434370" sldId="265"/>
        </pc:sldMkLst>
        <pc:spChg chg="mod">
          <ac:chgData name="Louis Henderson" userId="cf3b0dec-cd42-4b8e-b4f6-7943b438188d" providerId="ADAL" clId="{E131A5BB-B796-434D-816A-C18D39C4B945}" dt="2024-05-24T14:09:06.424" v="663" actId="20577"/>
          <ac:spMkLst>
            <pc:docMk/>
            <pc:sldMk cId="2099434370" sldId="265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E131A5BB-B796-434D-816A-C18D39C4B945}" dt="2024-05-24T14:09:25.893" v="672"/>
          <ac:spMkLst>
            <pc:docMk/>
            <pc:sldMk cId="2099434370" sldId="265"/>
            <ac:spMk id="7" creationId="{F6D54C22-60F5-A19D-A580-8869252AFF57}"/>
          </ac:spMkLst>
        </pc:spChg>
        <pc:picChg chg="add del mod modCrop">
          <ac:chgData name="Louis Henderson" userId="cf3b0dec-cd42-4b8e-b4f6-7943b438188d" providerId="ADAL" clId="{E131A5BB-B796-434D-816A-C18D39C4B945}" dt="2024-05-24T14:09:20.792" v="668" actId="21"/>
          <ac:picMkLst>
            <pc:docMk/>
            <pc:sldMk cId="2099434370" sldId="265"/>
            <ac:picMk id="5" creationId="{CDBE6FAB-FCE6-97C8-73A8-10E6929A57E8}"/>
          </ac:picMkLst>
        </pc:picChg>
        <pc:picChg chg="del">
          <ac:chgData name="Louis Henderson" userId="cf3b0dec-cd42-4b8e-b4f6-7943b438188d" providerId="ADAL" clId="{E131A5BB-B796-434D-816A-C18D39C4B945}" dt="2024-05-24T14:09:22.538" v="669" actId="478"/>
          <ac:picMkLst>
            <pc:docMk/>
            <pc:sldMk cId="2099434370" sldId="265"/>
            <ac:picMk id="8" creationId="{5A55FDB2-D62F-D102-7200-1CC7361B825D}"/>
          </ac:picMkLst>
        </pc:picChg>
        <pc:picChg chg="add del mod">
          <ac:chgData name="Louis Henderson" userId="cf3b0dec-cd42-4b8e-b4f6-7943b438188d" providerId="ADAL" clId="{E131A5BB-B796-434D-816A-C18D39C4B945}" dt="2024-05-24T14:09:24.524" v="671" actId="478"/>
          <ac:picMkLst>
            <pc:docMk/>
            <pc:sldMk cId="2099434370" sldId="265"/>
            <ac:picMk id="9" creationId="{CDBE6FAB-FCE6-97C8-73A8-10E6929A57E8}"/>
          </ac:picMkLst>
        </pc:picChg>
        <pc:picChg chg="add mod">
          <ac:chgData name="Louis Henderson" userId="cf3b0dec-cd42-4b8e-b4f6-7943b438188d" providerId="ADAL" clId="{E131A5BB-B796-434D-816A-C18D39C4B945}" dt="2024-05-24T14:09:25.893" v="672"/>
          <ac:picMkLst>
            <pc:docMk/>
            <pc:sldMk cId="2099434370" sldId="265"/>
            <ac:picMk id="10" creationId="{A2069414-4215-952D-40D8-69DCFBC7B94B}"/>
          </ac:picMkLst>
        </pc:picChg>
      </pc:sldChg>
      <pc:sldChg chg="addSp delSp modSp add mod">
        <pc:chgData name="Louis Henderson" userId="cf3b0dec-cd42-4b8e-b4f6-7943b438188d" providerId="ADAL" clId="{E131A5BB-B796-434D-816A-C18D39C4B945}" dt="2024-05-24T14:11:03.715" v="676" actId="478"/>
        <pc:sldMkLst>
          <pc:docMk/>
          <pc:sldMk cId="3947421863" sldId="272"/>
        </pc:sldMkLst>
        <pc:spChg chg="del">
          <ac:chgData name="Louis Henderson" userId="cf3b0dec-cd42-4b8e-b4f6-7943b438188d" providerId="ADAL" clId="{E131A5BB-B796-434D-816A-C18D39C4B945}" dt="2024-05-24T14:10:59.034" v="674" actId="478"/>
          <ac:spMkLst>
            <pc:docMk/>
            <pc:sldMk cId="3947421863" sldId="272"/>
            <ac:spMk id="3" creationId="{9D50FBD5-67F4-F978-8C04-25AF11F1231F}"/>
          </ac:spMkLst>
        </pc:spChg>
        <pc:spChg chg="add del mod">
          <ac:chgData name="Louis Henderson" userId="cf3b0dec-cd42-4b8e-b4f6-7943b438188d" providerId="ADAL" clId="{E131A5BB-B796-434D-816A-C18D39C4B945}" dt="2024-05-24T14:11:03.715" v="676" actId="478"/>
          <ac:spMkLst>
            <pc:docMk/>
            <pc:sldMk cId="3947421863" sldId="272"/>
            <ac:spMk id="4" creationId="{38CE7A25-88D2-BE2B-A0BE-3A6118029B4E}"/>
          </ac:spMkLst>
        </pc:spChg>
        <pc:spChg chg="del">
          <ac:chgData name="Louis Henderson" userId="cf3b0dec-cd42-4b8e-b4f6-7943b438188d" providerId="ADAL" clId="{E131A5BB-B796-434D-816A-C18D39C4B945}" dt="2024-05-24T14:10:59.034" v="674" actId="478"/>
          <ac:spMkLst>
            <pc:docMk/>
            <pc:sldMk cId="3947421863" sldId="272"/>
            <ac:spMk id="5" creationId="{B3D7510C-8647-BF55-FD8D-091A9604DD71}"/>
          </ac:spMkLst>
        </pc:spChg>
        <pc:spChg chg="add del mod">
          <ac:chgData name="Louis Henderson" userId="cf3b0dec-cd42-4b8e-b4f6-7943b438188d" providerId="ADAL" clId="{E131A5BB-B796-434D-816A-C18D39C4B945}" dt="2024-05-24T14:11:03.715" v="676" actId="478"/>
          <ac:spMkLst>
            <pc:docMk/>
            <pc:sldMk cId="3947421863" sldId="272"/>
            <ac:spMk id="7" creationId="{061B4F79-3E5D-C918-4765-E528F19CE6C8}"/>
          </ac:spMkLst>
        </pc:spChg>
        <pc:spChg chg="add mod">
          <ac:chgData name="Louis Henderson" userId="cf3b0dec-cd42-4b8e-b4f6-7943b438188d" providerId="ADAL" clId="{E131A5BB-B796-434D-816A-C18D39C4B945}" dt="2024-05-24T14:10:59.698" v="675"/>
          <ac:spMkLst>
            <pc:docMk/>
            <pc:sldMk cId="3947421863" sldId="272"/>
            <ac:spMk id="8" creationId="{949E69C6-F0A9-D616-7ACD-158D5D35B849}"/>
          </ac:spMkLst>
        </pc:spChg>
      </pc:sldChg>
      <pc:sldChg chg="modSp add mod ord">
        <pc:chgData name="Louis Henderson" userId="cf3b0dec-cd42-4b8e-b4f6-7943b438188d" providerId="ADAL" clId="{E131A5BB-B796-434D-816A-C18D39C4B945}" dt="2024-05-27T11:50:28.087" v="10147" actId="20577"/>
        <pc:sldMkLst>
          <pc:docMk/>
          <pc:sldMk cId="1717759684" sldId="273"/>
        </pc:sldMkLst>
        <pc:graphicFrameChg chg="mod">
          <ac:chgData name="Louis Henderson" userId="cf3b0dec-cd42-4b8e-b4f6-7943b438188d" providerId="ADAL" clId="{E131A5BB-B796-434D-816A-C18D39C4B945}" dt="2024-05-27T11:50:28.087" v="10147" actId="20577"/>
          <ac:graphicFrameMkLst>
            <pc:docMk/>
            <pc:sldMk cId="1717759684" sldId="273"/>
            <ac:graphicFrameMk id="10" creationId="{E92D7959-006D-5D83-A93D-614C7E4A1E30}"/>
          </ac:graphicFrameMkLst>
        </pc:graphicFrameChg>
      </pc:sldChg>
      <pc:sldChg chg="addSp delSp modSp add del mod ord">
        <pc:chgData name="Louis Henderson" userId="cf3b0dec-cd42-4b8e-b4f6-7943b438188d" providerId="ADAL" clId="{E131A5BB-B796-434D-816A-C18D39C4B945}" dt="2024-05-26T20:39:32.042" v="3048" actId="2696"/>
        <pc:sldMkLst>
          <pc:docMk/>
          <pc:sldMk cId="1014323322" sldId="274"/>
        </pc:sldMkLst>
        <pc:spChg chg="mod">
          <ac:chgData name="Louis Henderson" userId="cf3b0dec-cd42-4b8e-b4f6-7943b438188d" providerId="ADAL" clId="{E131A5BB-B796-434D-816A-C18D39C4B945}" dt="2024-05-26T15:04:53.562" v="2626" actId="20577"/>
          <ac:spMkLst>
            <pc:docMk/>
            <pc:sldMk cId="1014323322" sldId="274"/>
            <ac:spMk id="2" creationId="{89CDDFA3-9340-4A09-0153-4B6857BD7BD3}"/>
          </ac:spMkLst>
        </pc:spChg>
        <pc:spChg chg="add mod">
          <ac:chgData name="Louis Henderson" userId="cf3b0dec-cd42-4b8e-b4f6-7943b438188d" providerId="ADAL" clId="{E131A5BB-B796-434D-816A-C18D39C4B945}" dt="2024-05-26T15:05:13.931" v="2657" actId="20577"/>
          <ac:spMkLst>
            <pc:docMk/>
            <pc:sldMk cId="1014323322" sldId="274"/>
            <ac:spMk id="5" creationId="{01AA8C97-1FCF-0D05-29E1-A945E85CC361}"/>
          </ac:spMkLst>
        </pc:spChg>
        <pc:spChg chg="del">
          <ac:chgData name="Louis Henderson" userId="cf3b0dec-cd42-4b8e-b4f6-7943b438188d" providerId="ADAL" clId="{E131A5BB-B796-434D-816A-C18D39C4B945}" dt="2024-05-24T14:33:53.066" v="803" actId="478"/>
          <ac:spMkLst>
            <pc:docMk/>
            <pc:sldMk cId="1014323322" sldId="274"/>
            <ac:spMk id="11" creationId="{4D56E60F-0B77-9D17-4978-D445593BDD76}"/>
          </ac:spMkLst>
        </pc:spChg>
        <pc:picChg chg="del">
          <ac:chgData name="Louis Henderson" userId="cf3b0dec-cd42-4b8e-b4f6-7943b438188d" providerId="ADAL" clId="{E131A5BB-B796-434D-816A-C18D39C4B945}" dt="2024-05-24T14:33:45.547" v="802" actId="478"/>
          <ac:picMkLst>
            <pc:docMk/>
            <pc:sldMk cId="1014323322" sldId="274"/>
            <ac:picMk id="10" creationId="{A2069414-4215-952D-40D8-69DCFBC7B94B}"/>
          </ac:picMkLst>
        </pc:picChg>
      </pc:sldChg>
      <pc:sldChg chg="addSp delSp modSp add del mod">
        <pc:chgData name="Louis Henderson" userId="cf3b0dec-cd42-4b8e-b4f6-7943b438188d" providerId="ADAL" clId="{E131A5BB-B796-434D-816A-C18D39C4B945}" dt="2024-05-24T14:33:35.572" v="776" actId="47"/>
        <pc:sldMkLst>
          <pc:docMk/>
          <pc:sldMk cId="1310470859" sldId="274"/>
        </pc:sldMkLst>
        <pc:spChg chg="add mod">
          <ac:chgData name="Louis Henderson" userId="cf3b0dec-cd42-4b8e-b4f6-7943b438188d" providerId="ADAL" clId="{E131A5BB-B796-434D-816A-C18D39C4B945}" dt="2024-05-24T14:33:26.994" v="775" actId="478"/>
          <ac:spMkLst>
            <pc:docMk/>
            <pc:sldMk cId="1310470859" sldId="274"/>
            <ac:spMk id="3" creationId="{6080E62B-D01D-3971-2B93-B8225E078A46}"/>
          </ac:spMkLst>
        </pc:spChg>
        <pc:spChg chg="add mod">
          <ac:chgData name="Louis Henderson" userId="cf3b0dec-cd42-4b8e-b4f6-7943b438188d" providerId="ADAL" clId="{E131A5BB-B796-434D-816A-C18D39C4B945}" dt="2024-05-24T14:33:26.994" v="775" actId="478"/>
          <ac:spMkLst>
            <pc:docMk/>
            <pc:sldMk cId="1310470859" sldId="274"/>
            <ac:spMk id="5" creationId="{E0E523C5-55CD-B5A0-9557-50CE24C533BE}"/>
          </ac:spMkLst>
        </pc:spChg>
        <pc:spChg chg="mod">
          <ac:chgData name="Louis Henderson" userId="cf3b0dec-cd42-4b8e-b4f6-7943b438188d" providerId="ADAL" clId="{E131A5BB-B796-434D-816A-C18D39C4B945}" dt="2024-05-24T14:33:24.473" v="774" actId="20577"/>
          <ac:spMkLst>
            <pc:docMk/>
            <pc:sldMk cId="1310470859" sldId="274"/>
            <ac:spMk id="8" creationId="{949E69C6-F0A9-D616-7ACD-158D5D35B849}"/>
          </ac:spMkLst>
        </pc:spChg>
        <pc:picChg chg="del">
          <ac:chgData name="Louis Henderson" userId="cf3b0dec-cd42-4b8e-b4f6-7943b438188d" providerId="ADAL" clId="{E131A5BB-B796-434D-816A-C18D39C4B945}" dt="2024-05-24T14:33:26.994" v="775" actId="478"/>
          <ac:picMkLst>
            <pc:docMk/>
            <pc:sldMk cId="1310470859" sldId="274"/>
            <ac:picMk id="18" creationId="{A818588F-1BC8-BDA7-7073-F015F58568FE}"/>
          </ac:picMkLst>
        </pc:picChg>
        <pc:picChg chg="del">
          <ac:chgData name="Louis Henderson" userId="cf3b0dec-cd42-4b8e-b4f6-7943b438188d" providerId="ADAL" clId="{E131A5BB-B796-434D-816A-C18D39C4B945}" dt="2024-05-24T14:33:26.994" v="775" actId="478"/>
          <ac:picMkLst>
            <pc:docMk/>
            <pc:sldMk cId="1310470859" sldId="274"/>
            <ac:picMk id="22" creationId="{B10A45B6-65FE-6E5D-20C7-BB6AB38F730F}"/>
          </ac:picMkLst>
        </pc:picChg>
      </pc:sldChg>
      <pc:sldChg chg="modSp add mod ord">
        <pc:chgData name="Louis Henderson" userId="cf3b0dec-cd42-4b8e-b4f6-7943b438188d" providerId="ADAL" clId="{E131A5BB-B796-434D-816A-C18D39C4B945}" dt="2024-05-27T11:30:34.634" v="9279" actId="5793"/>
        <pc:sldMkLst>
          <pc:docMk/>
          <pc:sldMk cId="3162390958" sldId="274"/>
        </pc:sldMkLst>
        <pc:spChg chg="mod">
          <ac:chgData name="Louis Henderson" userId="cf3b0dec-cd42-4b8e-b4f6-7943b438188d" providerId="ADAL" clId="{E131A5BB-B796-434D-816A-C18D39C4B945}" dt="2024-05-27T11:30:34.634" v="9279" actId="5793"/>
          <ac:spMkLst>
            <pc:docMk/>
            <pc:sldMk cId="3162390958" sldId="274"/>
            <ac:spMk id="5" creationId="{01AA8C97-1FCF-0D05-29E1-A945E85CC361}"/>
          </ac:spMkLst>
        </pc:spChg>
      </pc:sldChg>
      <pc:sldChg chg="modSp add del mod">
        <pc:chgData name="Louis Henderson" userId="cf3b0dec-cd42-4b8e-b4f6-7943b438188d" providerId="ADAL" clId="{E131A5BB-B796-434D-816A-C18D39C4B945}" dt="2024-05-25T07:50:07.203" v="2250" actId="47"/>
        <pc:sldMkLst>
          <pc:docMk/>
          <pc:sldMk cId="32443993" sldId="275"/>
        </pc:sldMkLst>
        <pc:spChg chg="mod">
          <ac:chgData name="Louis Henderson" userId="cf3b0dec-cd42-4b8e-b4f6-7943b438188d" providerId="ADAL" clId="{E131A5BB-B796-434D-816A-C18D39C4B945}" dt="2024-05-24T15:21:27.775" v="1596" actId="20577"/>
          <ac:spMkLst>
            <pc:docMk/>
            <pc:sldMk cId="32443993" sldId="275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24T15:25:44.658" v="1865" actId="20577"/>
          <ac:spMkLst>
            <pc:docMk/>
            <pc:sldMk cId="32443993" sldId="275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E131A5BB-B796-434D-816A-C18D39C4B945}" dt="2024-05-24T14:50:18.132" v="1388" actId="2696"/>
        <pc:sldMkLst>
          <pc:docMk/>
          <pc:sldMk cId="2792142106" sldId="275"/>
        </pc:sldMkLst>
      </pc:sldChg>
      <pc:sldChg chg="addSp modSp new mod">
        <pc:chgData name="Louis Henderson" userId="cf3b0dec-cd42-4b8e-b4f6-7943b438188d" providerId="ADAL" clId="{E131A5BB-B796-434D-816A-C18D39C4B945}" dt="2024-05-24T15:18:57.713" v="1397" actId="1076"/>
        <pc:sldMkLst>
          <pc:docMk/>
          <pc:sldMk cId="721997089" sldId="276"/>
        </pc:sldMkLst>
        <pc:picChg chg="add mod">
          <ac:chgData name="Louis Henderson" userId="cf3b0dec-cd42-4b8e-b4f6-7943b438188d" providerId="ADAL" clId="{E131A5BB-B796-434D-816A-C18D39C4B945}" dt="2024-05-24T15:18:57.713" v="1397" actId="1076"/>
          <ac:picMkLst>
            <pc:docMk/>
            <pc:sldMk cId="721997089" sldId="276"/>
            <ac:picMk id="3" creationId="{DFF89C3A-86BA-DC1C-6694-1934A46D7C3D}"/>
          </ac:picMkLst>
        </pc:picChg>
      </pc:sldChg>
      <pc:sldChg chg="addSp delSp modSp add del mod">
        <pc:chgData name="Louis Henderson" userId="cf3b0dec-cd42-4b8e-b4f6-7943b438188d" providerId="ADAL" clId="{E131A5BB-B796-434D-816A-C18D39C4B945}" dt="2024-05-27T08:36:00.769" v="4084" actId="20577"/>
        <pc:sldMkLst>
          <pc:docMk/>
          <pc:sldMk cId="1731659724" sldId="277"/>
        </pc:sldMkLst>
        <pc:spChg chg="mod">
          <ac:chgData name="Louis Henderson" userId="cf3b0dec-cd42-4b8e-b4f6-7943b438188d" providerId="ADAL" clId="{E131A5BB-B796-434D-816A-C18D39C4B945}" dt="2024-05-25T07:50:14.588" v="2259" actId="20577"/>
          <ac:spMkLst>
            <pc:docMk/>
            <pc:sldMk cId="1731659724" sldId="277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27T08:36:00.769" v="4084" actId="20577"/>
          <ac:spMkLst>
            <pc:docMk/>
            <pc:sldMk cId="1731659724" sldId="277"/>
            <ac:spMk id="3" creationId="{0157071C-8456-A23B-EFA9-A727021DCD9D}"/>
          </ac:spMkLst>
        </pc:spChg>
        <pc:picChg chg="add del">
          <ac:chgData name="Louis Henderson" userId="cf3b0dec-cd42-4b8e-b4f6-7943b438188d" providerId="ADAL" clId="{E131A5BB-B796-434D-816A-C18D39C4B945}" dt="2024-05-24T21:37:19.047" v="2125" actId="22"/>
          <ac:picMkLst>
            <pc:docMk/>
            <pc:sldMk cId="1731659724" sldId="277"/>
            <ac:picMk id="6" creationId="{11608B2E-3C31-1EAD-AA3A-BC1AF185D3CB}"/>
          </ac:picMkLst>
        </pc:picChg>
      </pc:sldChg>
      <pc:sldChg chg="addSp delSp modSp add del mod">
        <pc:chgData name="Louis Henderson" userId="cf3b0dec-cd42-4b8e-b4f6-7943b438188d" providerId="ADAL" clId="{E131A5BB-B796-434D-816A-C18D39C4B945}" dt="2024-05-25T07:50:11.741" v="2253" actId="47"/>
        <pc:sldMkLst>
          <pc:docMk/>
          <pc:sldMk cId="1267210524" sldId="278"/>
        </pc:sldMkLst>
        <pc:spChg chg="del mod">
          <ac:chgData name="Louis Henderson" userId="cf3b0dec-cd42-4b8e-b4f6-7943b438188d" providerId="ADAL" clId="{E131A5BB-B796-434D-816A-C18D39C4B945}" dt="2024-05-24T21:37:45.241" v="2129" actId="1957"/>
          <ac:spMkLst>
            <pc:docMk/>
            <pc:sldMk cId="1267210524" sldId="278"/>
            <ac:spMk id="3" creationId="{0157071C-8456-A23B-EFA9-A727021DCD9D}"/>
          </ac:spMkLst>
        </pc:spChg>
        <pc:spChg chg="add mod">
          <ac:chgData name="Louis Henderson" userId="cf3b0dec-cd42-4b8e-b4f6-7943b438188d" providerId="ADAL" clId="{E131A5BB-B796-434D-816A-C18D39C4B945}" dt="2024-05-24T22:02:01.711" v="2237" actId="1036"/>
          <ac:spMkLst>
            <pc:docMk/>
            <pc:sldMk cId="1267210524" sldId="278"/>
            <ac:spMk id="8" creationId="{9A180FFC-0B16-7F6A-ED81-05E47380F092}"/>
          </ac:spMkLst>
        </pc:spChg>
        <pc:graphicFrameChg chg="add mod">
          <ac:chgData name="Louis Henderson" userId="cf3b0dec-cd42-4b8e-b4f6-7943b438188d" providerId="ADAL" clId="{E131A5BB-B796-434D-816A-C18D39C4B945}" dt="2024-05-24T22:03:41.363" v="2246"/>
          <ac:graphicFrameMkLst>
            <pc:docMk/>
            <pc:sldMk cId="1267210524" sldId="278"/>
            <ac:graphicFrameMk id="7" creationId="{B25EB696-CFC0-5FE0-EC5E-C6690C56A563}"/>
          </ac:graphicFrameMkLst>
        </pc:graphicFrameChg>
      </pc:sldChg>
      <pc:sldChg chg="add del ord">
        <pc:chgData name="Louis Henderson" userId="cf3b0dec-cd42-4b8e-b4f6-7943b438188d" providerId="ADAL" clId="{E131A5BB-B796-434D-816A-C18D39C4B945}" dt="2024-05-27T11:40:39.497" v="9583" actId="47"/>
        <pc:sldMkLst>
          <pc:docMk/>
          <pc:sldMk cId="1974770127" sldId="279"/>
        </pc:sldMkLst>
      </pc:sldChg>
      <pc:sldChg chg="addSp delSp modSp add del mod">
        <pc:chgData name="Louis Henderson" userId="cf3b0dec-cd42-4b8e-b4f6-7943b438188d" providerId="ADAL" clId="{E131A5BB-B796-434D-816A-C18D39C4B945}" dt="2024-05-26T14:27:14.716" v="2558" actId="47"/>
        <pc:sldMkLst>
          <pc:docMk/>
          <pc:sldMk cId="3059335638" sldId="280"/>
        </pc:sldMkLst>
        <pc:spChg chg="add del mod">
          <ac:chgData name="Louis Henderson" userId="cf3b0dec-cd42-4b8e-b4f6-7943b438188d" providerId="ADAL" clId="{E131A5BB-B796-434D-816A-C18D39C4B945}" dt="2024-05-26T14:25:14.316" v="2557" actId="1957"/>
          <ac:spMkLst>
            <pc:docMk/>
            <pc:sldMk cId="3059335638" sldId="280"/>
            <ac:spMk id="6" creationId="{92AE9FC3-E48C-03B8-1264-D4DAB92F92A6}"/>
          </ac:spMkLst>
        </pc:spChg>
        <pc:graphicFrameChg chg="del modGraphic">
          <ac:chgData name="Louis Henderson" userId="cf3b0dec-cd42-4b8e-b4f6-7943b438188d" providerId="ADAL" clId="{E131A5BB-B796-434D-816A-C18D39C4B945}" dt="2024-05-26T14:24:56.030" v="2555" actId="478"/>
          <ac:graphicFrameMkLst>
            <pc:docMk/>
            <pc:sldMk cId="3059335638" sldId="280"/>
            <ac:graphicFrameMk id="5" creationId="{139B7344-1670-DB40-1DD4-A21EE31BE9CC}"/>
          </ac:graphicFrameMkLst>
        </pc:graphicFrameChg>
        <pc:graphicFrameChg chg="add mod">
          <ac:chgData name="Louis Henderson" userId="cf3b0dec-cd42-4b8e-b4f6-7943b438188d" providerId="ADAL" clId="{E131A5BB-B796-434D-816A-C18D39C4B945}" dt="2024-05-26T14:25:14.316" v="2557" actId="1957"/>
          <ac:graphicFrameMkLst>
            <pc:docMk/>
            <pc:sldMk cId="3059335638" sldId="280"/>
            <ac:graphicFrameMk id="9" creationId="{47F66692-4B7E-FAA8-0D11-68916C3D4D8F}"/>
          </ac:graphicFrameMkLst>
        </pc:graphicFrameChg>
      </pc:sldChg>
      <pc:sldChg chg="addSp delSp modSp add mod">
        <pc:chgData name="Louis Henderson" userId="cf3b0dec-cd42-4b8e-b4f6-7943b438188d" providerId="ADAL" clId="{E131A5BB-B796-434D-816A-C18D39C4B945}" dt="2024-05-27T11:56:53.209" v="10215" actId="20577"/>
        <pc:sldMkLst>
          <pc:docMk/>
          <pc:sldMk cId="3354147966" sldId="280"/>
        </pc:sldMkLst>
        <pc:spChg chg="mod">
          <ac:chgData name="Louis Henderson" userId="cf3b0dec-cd42-4b8e-b4f6-7943b438188d" providerId="ADAL" clId="{E131A5BB-B796-434D-816A-C18D39C4B945}" dt="2024-05-26T15:04:13.489" v="2594" actId="20577"/>
          <ac:spMkLst>
            <pc:docMk/>
            <pc:sldMk cId="3354147966" sldId="280"/>
            <ac:spMk id="2" creationId="{89CDDFA3-9340-4A09-0153-4B6857BD7BD3}"/>
          </ac:spMkLst>
        </pc:spChg>
        <pc:spChg chg="add mod">
          <ac:chgData name="Louis Henderson" userId="cf3b0dec-cd42-4b8e-b4f6-7943b438188d" providerId="ADAL" clId="{E131A5BB-B796-434D-816A-C18D39C4B945}" dt="2024-05-27T11:56:53.209" v="10215" actId="20577"/>
          <ac:spMkLst>
            <pc:docMk/>
            <pc:sldMk cId="3354147966" sldId="280"/>
            <ac:spMk id="6" creationId="{85FF83D5-1E7E-53AF-646D-1E75196ED719}"/>
          </ac:spMkLst>
        </pc:spChg>
        <pc:graphicFrameChg chg="del">
          <ac:chgData name="Louis Henderson" userId="cf3b0dec-cd42-4b8e-b4f6-7943b438188d" providerId="ADAL" clId="{E131A5BB-B796-434D-816A-C18D39C4B945}" dt="2024-05-26T15:04:18.397" v="2595" actId="478"/>
          <ac:graphicFrameMkLst>
            <pc:docMk/>
            <pc:sldMk cId="3354147966" sldId="280"/>
            <ac:graphicFrameMk id="5" creationId="{139B7344-1670-DB40-1DD4-A21EE31BE9CC}"/>
          </ac:graphicFrameMkLst>
        </pc:graphicFrameChg>
        <pc:picChg chg="add mod">
          <ac:chgData name="Louis Henderson" userId="cf3b0dec-cd42-4b8e-b4f6-7943b438188d" providerId="ADAL" clId="{E131A5BB-B796-434D-816A-C18D39C4B945}" dt="2024-05-27T07:04:54.352" v="3595"/>
          <ac:picMkLst>
            <pc:docMk/>
            <pc:sldMk cId="3354147966" sldId="280"/>
            <ac:picMk id="8" creationId="{E30FB530-41B2-1501-F9E8-6B7E9F6CEE72}"/>
          </ac:picMkLst>
        </pc:picChg>
      </pc:sldChg>
      <pc:sldChg chg="addSp modSp add mod">
        <pc:chgData name="Louis Henderson" userId="cf3b0dec-cd42-4b8e-b4f6-7943b438188d" providerId="ADAL" clId="{E131A5BB-B796-434D-816A-C18D39C4B945}" dt="2024-05-27T10:49:31.071" v="9020" actId="20577"/>
        <pc:sldMkLst>
          <pc:docMk/>
          <pc:sldMk cId="2582573421" sldId="281"/>
        </pc:sldMkLst>
        <pc:spChg chg="mod">
          <ac:chgData name="Louis Henderson" userId="cf3b0dec-cd42-4b8e-b4f6-7943b438188d" providerId="ADAL" clId="{E131A5BB-B796-434D-816A-C18D39C4B945}" dt="2024-05-26T15:09:05.201" v="3011" actId="20577"/>
          <ac:spMkLst>
            <pc:docMk/>
            <pc:sldMk cId="2582573421" sldId="281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27T10:49:31.071" v="9020" actId="20577"/>
          <ac:spMkLst>
            <pc:docMk/>
            <pc:sldMk cId="2582573421" sldId="281"/>
            <ac:spMk id="6" creationId="{85FF83D5-1E7E-53AF-646D-1E75196ED719}"/>
          </ac:spMkLst>
        </pc:spChg>
        <pc:graphicFrameChg chg="add mod modGraphic">
          <ac:chgData name="Louis Henderson" userId="cf3b0dec-cd42-4b8e-b4f6-7943b438188d" providerId="ADAL" clId="{E131A5BB-B796-434D-816A-C18D39C4B945}" dt="2024-05-27T10:47:47.539" v="8825" actId="1076"/>
          <ac:graphicFrameMkLst>
            <pc:docMk/>
            <pc:sldMk cId="2582573421" sldId="281"/>
            <ac:graphicFrameMk id="3" creationId="{DEF67792-BC20-B182-CBF0-E7419DDF3B0C}"/>
          </ac:graphicFrameMkLst>
        </pc:graphicFrameChg>
      </pc:sldChg>
      <pc:sldChg chg="modSp add mod">
        <pc:chgData name="Louis Henderson" userId="cf3b0dec-cd42-4b8e-b4f6-7943b438188d" providerId="ADAL" clId="{E131A5BB-B796-434D-816A-C18D39C4B945}" dt="2024-05-27T09:07:32.429" v="5376" actId="20577"/>
        <pc:sldMkLst>
          <pc:docMk/>
          <pc:sldMk cId="1199714691" sldId="282"/>
        </pc:sldMkLst>
        <pc:spChg chg="mod">
          <ac:chgData name="Louis Henderson" userId="cf3b0dec-cd42-4b8e-b4f6-7943b438188d" providerId="ADAL" clId="{E131A5BB-B796-434D-816A-C18D39C4B945}" dt="2024-05-27T09:07:32.429" v="5376" actId="20577"/>
          <ac:spMkLst>
            <pc:docMk/>
            <pc:sldMk cId="1199714691" sldId="282"/>
            <ac:spMk id="6" creationId="{85FF83D5-1E7E-53AF-646D-1E75196ED719}"/>
          </ac:spMkLst>
        </pc:spChg>
      </pc:sldChg>
      <pc:sldChg chg="modSp add mod">
        <pc:chgData name="Louis Henderson" userId="cf3b0dec-cd42-4b8e-b4f6-7943b438188d" providerId="ADAL" clId="{E131A5BB-B796-434D-816A-C18D39C4B945}" dt="2024-05-27T08:44:55.828" v="4678" actId="20577"/>
        <pc:sldMkLst>
          <pc:docMk/>
          <pc:sldMk cId="2492269100" sldId="283"/>
        </pc:sldMkLst>
        <pc:spChg chg="mod">
          <ac:chgData name="Louis Henderson" userId="cf3b0dec-cd42-4b8e-b4f6-7943b438188d" providerId="ADAL" clId="{E131A5BB-B796-434D-816A-C18D39C4B945}" dt="2024-05-27T07:08:26.380" v="3657" actId="20577"/>
          <ac:spMkLst>
            <pc:docMk/>
            <pc:sldMk cId="2492269100" sldId="283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27T08:44:55.828" v="4678" actId="20577"/>
          <ac:spMkLst>
            <pc:docMk/>
            <pc:sldMk cId="2492269100" sldId="283"/>
            <ac:spMk id="6" creationId="{85FF83D5-1E7E-53AF-646D-1E75196ED719}"/>
          </ac:spMkLst>
        </pc:spChg>
      </pc:sldChg>
      <pc:sldChg chg="addSp delSp modSp add mod">
        <pc:chgData name="Louis Henderson" userId="cf3b0dec-cd42-4b8e-b4f6-7943b438188d" providerId="ADAL" clId="{E131A5BB-B796-434D-816A-C18D39C4B945}" dt="2024-05-27T09:25:25.046" v="5757" actId="20577"/>
        <pc:sldMkLst>
          <pc:docMk/>
          <pc:sldMk cId="2415521548" sldId="284"/>
        </pc:sldMkLst>
        <pc:spChg chg="mod">
          <ac:chgData name="Louis Henderson" userId="cf3b0dec-cd42-4b8e-b4f6-7943b438188d" providerId="ADAL" clId="{E131A5BB-B796-434D-816A-C18D39C4B945}" dt="2024-05-27T09:05:06.785" v="5369" actId="20577"/>
          <ac:spMkLst>
            <pc:docMk/>
            <pc:sldMk cId="2415521548" sldId="284"/>
            <ac:spMk id="2" creationId="{89CDDFA3-9340-4A09-0153-4B6857BD7BD3}"/>
          </ac:spMkLst>
        </pc:spChg>
        <pc:spChg chg="add mod">
          <ac:chgData name="Louis Henderson" userId="cf3b0dec-cd42-4b8e-b4f6-7943b438188d" providerId="ADAL" clId="{E131A5BB-B796-434D-816A-C18D39C4B945}" dt="2024-05-27T09:05:45.650" v="5371"/>
          <ac:spMkLst>
            <pc:docMk/>
            <pc:sldMk cId="2415521548" sldId="284"/>
            <ac:spMk id="3" creationId="{8FF7BD72-E413-D2C0-3402-31C7A3E89D7C}"/>
          </ac:spMkLst>
        </pc:spChg>
        <pc:spChg chg="del mod">
          <ac:chgData name="Louis Henderson" userId="cf3b0dec-cd42-4b8e-b4f6-7943b438188d" providerId="ADAL" clId="{E131A5BB-B796-434D-816A-C18D39C4B945}" dt="2024-05-27T09:18:16.625" v="5383" actId="3680"/>
          <ac:spMkLst>
            <pc:docMk/>
            <pc:sldMk cId="2415521548" sldId="284"/>
            <ac:spMk id="6" creationId="{85FF83D5-1E7E-53AF-646D-1E75196ED719}"/>
          </ac:spMkLst>
        </pc:spChg>
        <pc:spChg chg="add del mod">
          <ac:chgData name="Louis Henderson" userId="cf3b0dec-cd42-4b8e-b4f6-7943b438188d" providerId="ADAL" clId="{E131A5BB-B796-434D-816A-C18D39C4B945}" dt="2024-05-27T09:20:47.113" v="5549"/>
          <ac:spMkLst>
            <pc:docMk/>
            <pc:sldMk cId="2415521548" sldId="284"/>
            <ac:spMk id="8" creationId="{C8F2A6EB-72B4-92DD-539F-43255A2D1294}"/>
          </ac:spMkLst>
        </pc:spChg>
        <pc:spChg chg="add mod">
          <ac:chgData name="Louis Henderson" userId="cf3b0dec-cd42-4b8e-b4f6-7943b438188d" providerId="ADAL" clId="{E131A5BB-B796-434D-816A-C18D39C4B945}" dt="2024-05-27T09:25:25.046" v="5757" actId="20577"/>
          <ac:spMkLst>
            <pc:docMk/>
            <pc:sldMk cId="2415521548" sldId="284"/>
            <ac:spMk id="11" creationId="{7AFC7A2A-5807-AC09-425E-DEA9EF818811}"/>
          </ac:spMkLst>
        </pc:spChg>
        <pc:graphicFrameChg chg="add del mod ord modGraphic">
          <ac:chgData name="Louis Henderson" userId="cf3b0dec-cd42-4b8e-b4f6-7943b438188d" providerId="ADAL" clId="{E131A5BB-B796-434D-816A-C18D39C4B945}" dt="2024-05-27T09:20:39.941" v="5523" actId="21"/>
          <ac:graphicFrameMkLst>
            <pc:docMk/>
            <pc:sldMk cId="2415521548" sldId="284"/>
            <ac:graphicFrameMk id="5" creationId="{D59A91DC-18B7-9021-3BCB-14FDB8DD2B1C}"/>
          </ac:graphicFrameMkLst>
        </pc:graphicFrameChg>
        <pc:graphicFrameChg chg="add mod">
          <ac:chgData name="Louis Henderson" userId="cf3b0dec-cd42-4b8e-b4f6-7943b438188d" providerId="ADAL" clId="{E131A5BB-B796-434D-816A-C18D39C4B945}" dt="2024-05-27T09:20:45.050" v="5547"/>
          <ac:graphicFrameMkLst>
            <pc:docMk/>
            <pc:sldMk cId="2415521548" sldId="284"/>
            <ac:graphicFrameMk id="9" creationId="{D59A91DC-18B7-9021-3BCB-14FDB8DD2B1C}"/>
          </ac:graphicFrameMkLst>
        </pc:graphicFrameChg>
        <pc:graphicFrameChg chg="add mod modGraphic">
          <ac:chgData name="Louis Henderson" userId="cf3b0dec-cd42-4b8e-b4f6-7943b438188d" providerId="ADAL" clId="{E131A5BB-B796-434D-816A-C18D39C4B945}" dt="2024-05-27T09:22:19.631" v="5629" actId="14100"/>
          <ac:graphicFrameMkLst>
            <pc:docMk/>
            <pc:sldMk cId="2415521548" sldId="284"/>
            <ac:graphicFrameMk id="10" creationId="{355D9F81-7424-FAF6-61FD-5092D5BA5973}"/>
          </ac:graphicFrameMkLst>
        </pc:graphicFrameChg>
      </pc:sldChg>
      <pc:sldChg chg="modSp add mod">
        <pc:chgData name="Louis Henderson" userId="cf3b0dec-cd42-4b8e-b4f6-7943b438188d" providerId="ADAL" clId="{E131A5BB-B796-434D-816A-C18D39C4B945}" dt="2024-05-27T11:54:10.899" v="10180" actId="20577"/>
        <pc:sldMkLst>
          <pc:docMk/>
          <pc:sldMk cId="2036379856" sldId="285"/>
        </pc:sldMkLst>
        <pc:spChg chg="mod">
          <ac:chgData name="Louis Henderson" userId="cf3b0dec-cd42-4b8e-b4f6-7943b438188d" providerId="ADAL" clId="{E131A5BB-B796-434D-816A-C18D39C4B945}" dt="2024-05-27T11:54:10.899" v="10180" actId="20577"/>
          <ac:spMkLst>
            <pc:docMk/>
            <pc:sldMk cId="2036379856" sldId="285"/>
            <ac:spMk id="5" creationId="{01AA8C97-1FCF-0D05-29E1-A945E85CC361}"/>
          </ac:spMkLst>
        </pc:spChg>
      </pc:sldChg>
      <pc:sldChg chg="addSp delSp modSp add mod">
        <pc:chgData name="Louis Henderson" userId="cf3b0dec-cd42-4b8e-b4f6-7943b438188d" providerId="ADAL" clId="{E131A5BB-B796-434D-816A-C18D39C4B945}" dt="2024-05-27T10:18:27.797" v="7718" actId="20577"/>
        <pc:sldMkLst>
          <pc:docMk/>
          <pc:sldMk cId="2460618163" sldId="286"/>
        </pc:sldMkLst>
        <pc:spChg chg="del mod">
          <ac:chgData name="Louis Henderson" userId="cf3b0dec-cd42-4b8e-b4f6-7943b438188d" providerId="ADAL" clId="{E131A5BB-B796-434D-816A-C18D39C4B945}" dt="2024-05-27T10:15:24.762" v="7433"/>
          <ac:spMkLst>
            <pc:docMk/>
            <pc:sldMk cId="2460618163" sldId="286"/>
            <ac:spMk id="5" creationId="{01AA8C97-1FCF-0D05-29E1-A945E85CC361}"/>
          </ac:spMkLst>
        </pc:spChg>
        <pc:spChg chg="add del mod">
          <ac:chgData name="Louis Henderson" userId="cf3b0dec-cd42-4b8e-b4f6-7943b438188d" providerId="ADAL" clId="{E131A5BB-B796-434D-816A-C18D39C4B945}" dt="2024-05-27T10:17:26.546" v="7634" actId="47"/>
          <ac:spMkLst>
            <pc:docMk/>
            <pc:sldMk cId="2460618163" sldId="286"/>
            <ac:spMk id="10" creationId="{45BA1B71-E59C-3FE6-4C5C-AB8B719E1160}"/>
          </ac:spMkLst>
        </pc:spChg>
        <pc:spChg chg="add mod">
          <ac:chgData name="Louis Henderson" userId="cf3b0dec-cd42-4b8e-b4f6-7943b438188d" providerId="ADAL" clId="{E131A5BB-B796-434D-816A-C18D39C4B945}" dt="2024-05-27T10:18:27.797" v="7718" actId="20577"/>
          <ac:spMkLst>
            <pc:docMk/>
            <pc:sldMk cId="2460618163" sldId="286"/>
            <ac:spMk id="11" creationId="{8B43A104-EBDC-BA9B-38CE-4D6E51B2E9F8}"/>
          </ac:spMkLst>
        </pc:spChg>
        <pc:picChg chg="add del">
          <ac:chgData name="Louis Henderson" userId="cf3b0dec-cd42-4b8e-b4f6-7943b438188d" providerId="ADAL" clId="{E131A5BB-B796-434D-816A-C18D39C4B945}" dt="2024-05-27T10:14:56.113" v="7425" actId="22"/>
          <ac:picMkLst>
            <pc:docMk/>
            <pc:sldMk cId="2460618163" sldId="286"/>
            <ac:picMk id="6" creationId="{CB79314F-EA62-A81F-4415-B34A9356A191}"/>
          </ac:picMkLst>
        </pc:picChg>
        <pc:picChg chg="add del">
          <ac:chgData name="Louis Henderson" userId="cf3b0dec-cd42-4b8e-b4f6-7943b438188d" providerId="ADAL" clId="{E131A5BB-B796-434D-816A-C18D39C4B945}" dt="2024-05-27T10:15:23.861" v="7432" actId="21"/>
          <ac:picMkLst>
            <pc:docMk/>
            <pc:sldMk cId="2460618163" sldId="286"/>
            <ac:picMk id="8" creationId="{38CC3E55-E110-E707-2BA3-A50B6ED490DD}"/>
          </ac:picMkLst>
        </pc:picChg>
        <pc:picChg chg="add mod">
          <ac:chgData name="Louis Henderson" userId="cf3b0dec-cd42-4b8e-b4f6-7943b438188d" providerId="ADAL" clId="{E131A5BB-B796-434D-816A-C18D39C4B945}" dt="2024-05-27T10:15:24.762" v="7433"/>
          <ac:picMkLst>
            <pc:docMk/>
            <pc:sldMk cId="2460618163" sldId="286"/>
            <ac:picMk id="9" creationId="{38CC3E55-E110-E707-2BA3-A50B6ED490DD}"/>
          </ac:picMkLst>
        </pc:picChg>
      </pc:sldChg>
      <pc:sldChg chg="modSp add del mod">
        <pc:chgData name="Louis Henderson" userId="cf3b0dec-cd42-4b8e-b4f6-7943b438188d" providerId="ADAL" clId="{E131A5BB-B796-434D-816A-C18D39C4B945}" dt="2024-05-27T10:07:07.274" v="7423" actId="47"/>
        <pc:sldMkLst>
          <pc:docMk/>
          <pc:sldMk cId="1673597346" sldId="287"/>
        </pc:sldMkLst>
        <pc:spChg chg="mod">
          <ac:chgData name="Louis Henderson" userId="cf3b0dec-cd42-4b8e-b4f6-7943b438188d" providerId="ADAL" clId="{E131A5BB-B796-434D-816A-C18D39C4B945}" dt="2024-05-27T07:17:13.017" v="4078" actId="20577"/>
          <ac:spMkLst>
            <pc:docMk/>
            <pc:sldMk cId="1673597346" sldId="287"/>
            <ac:spMk id="5" creationId="{01AA8C97-1FCF-0D05-29E1-A945E85CC361}"/>
          </ac:spMkLst>
        </pc:spChg>
      </pc:sldChg>
      <pc:sldChg chg="addSp delSp modSp add mod modAnim">
        <pc:chgData name="Louis Henderson" userId="cf3b0dec-cd42-4b8e-b4f6-7943b438188d" providerId="ADAL" clId="{E131A5BB-B796-434D-816A-C18D39C4B945}" dt="2024-05-27T09:04:14.055" v="5347" actId="404"/>
        <pc:sldMkLst>
          <pc:docMk/>
          <pc:sldMk cId="1585949233" sldId="288"/>
        </pc:sldMkLst>
        <pc:spChg chg="del">
          <ac:chgData name="Louis Henderson" userId="cf3b0dec-cd42-4b8e-b4f6-7943b438188d" providerId="ADAL" clId="{E131A5BB-B796-434D-816A-C18D39C4B945}" dt="2024-05-27T08:47:24.502" v="4681" actId="478"/>
          <ac:spMkLst>
            <pc:docMk/>
            <pc:sldMk cId="1585949233" sldId="288"/>
            <ac:spMk id="2" creationId="{89CDDFA3-9340-4A09-0153-4B6857BD7BD3}"/>
          </ac:spMkLst>
        </pc:spChg>
        <pc:spChg chg="del">
          <ac:chgData name="Louis Henderson" userId="cf3b0dec-cd42-4b8e-b4f6-7943b438188d" providerId="ADAL" clId="{E131A5BB-B796-434D-816A-C18D39C4B945}" dt="2024-05-27T08:47:24.502" v="4681" actId="478"/>
          <ac:spMkLst>
            <pc:docMk/>
            <pc:sldMk cId="1585949233" sldId="288"/>
            <ac:spMk id="6" creationId="{85FF83D5-1E7E-53AF-646D-1E75196ED719}"/>
          </ac:spMkLst>
        </pc:spChg>
        <pc:spChg chg="add del mod">
          <ac:chgData name="Louis Henderson" userId="cf3b0dec-cd42-4b8e-b4f6-7943b438188d" providerId="ADAL" clId="{E131A5BB-B796-434D-816A-C18D39C4B945}" dt="2024-05-27T08:47:29.525" v="4682" actId="478"/>
          <ac:spMkLst>
            <pc:docMk/>
            <pc:sldMk cId="1585949233" sldId="288"/>
            <ac:spMk id="8" creationId="{4FC3CCEF-F1E9-DFDF-EC91-6CF7D221CF3E}"/>
          </ac:spMkLst>
        </pc:spChg>
        <pc:spChg chg="add del mod">
          <ac:chgData name="Louis Henderson" userId="cf3b0dec-cd42-4b8e-b4f6-7943b438188d" providerId="ADAL" clId="{E131A5BB-B796-434D-816A-C18D39C4B945}" dt="2024-05-27T08:47:29.525" v="4682" actId="478"/>
          <ac:spMkLst>
            <pc:docMk/>
            <pc:sldMk cId="1585949233" sldId="288"/>
            <ac:spMk id="10" creationId="{89FE5E5A-EEC2-E799-A739-0DCE8002EE55}"/>
          </ac:spMkLst>
        </pc:spChg>
        <pc:spChg chg="add mod">
          <ac:chgData name="Louis Henderson" userId="cf3b0dec-cd42-4b8e-b4f6-7943b438188d" providerId="ADAL" clId="{E131A5BB-B796-434D-816A-C18D39C4B945}" dt="2024-05-27T08:47:58.652" v="4702" actId="20577"/>
          <ac:spMkLst>
            <pc:docMk/>
            <pc:sldMk cId="1585949233" sldId="288"/>
            <ac:spMk id="11" creationId="{EEDA3713-7F87-0FC4-C0D4-A802BA74A5D4}"/>
          </ac:spMkLst>
        </pc:spChg>
        <pc:spChg chg="add mod">
          <ac:chgData name="Louis Henderson" userId="cf3b0dec-cd42-4b8e-b4f6-7943b438188d" providerId="ADAL" clId="{E131A5BB-B796-434D-816A-C18D39C4B945}" dt="2024-05-27T08:49:11.712" v="4730" actId="14100"/>
          <ac:spMkLst>
            <pc:docMk/>
            <pc:sldMk cId="1585949233" sldId="288"/>
            <ac:spMk id="12" creationId="{4221C417-5C2C-80B9-636F-7AD9381C235E}"/>
          </ac:spMkLst>
        </pc:spChg>
        <pc:spChg chg="add mod">
          <ac:chgData name="Louis Henderson" userId="cf3b0dec-cd42-4b8e-b4f6-7943b438188d" providerId="ADAL" clId="{E131A5BB-B796-434D-816A-C18D39C4B945}" dt="2024-05-27T09:04:14.055" v="5347" actId="404"/>
          <ac:spMkLst>
            <pc:docMk/>
            <pc:sldMk cId="1585949233" sldId="288"/>
            <ac:spMk id="13" creationId="{B21102BD-50BC-FBAC-AFF3-0D19234FDF3B}"/>
          </ac:spMkLst>
        </pc:spChg>
        <pc:picChg chg="add mod">
          <ac:chgData name="Louis Henderson" userId="cf3b0dec-cd42-4b8e-b4f6-7943b438188d" providerId="ADAL" clId="{E131A5BB-B796-434D-816A-C18D39C4B945}" dt="2024-05-27T08:47:36.013" v="4683" actId="1076"/>
          <ac:picMkLst>
            <pc:docMk/>
            <pc:sldMk cId="1585949233" sldId="288"/>
            <ac:picMk id="5" creationId="{85FB9354-1BE4-AC2B-6356-28D267685A03}"/>
          </ac:picMkLst>
        </pc:picChg>
      </pc:sldChg>
      <pc:sldChg chg="addSp modSp add mod ord">
        <pc:chgData name="Louis Henderson" userId="cf3b0dec-cd42-4b8e-b4f6-7943b438188d" providerId="ADAL" clId="{E131A5BB-B796-434D-816A-C18D39C4B945}" dt="2024-05-27T09:05:42.942" v="5370"/>
        <pc:sldMkLst>
          <pc:docMk/>
          <pc:sldMk cId="3363942569" sldId="289"/>
        </pc:sldMkLst>
        <pc:spChg chg="add mod">
          <ac:chgData name="Louis Henderson" userId="cf3b0dec-cd42-4b8e-b4f6-7943b438188d" providerId="ADAL" clId="{E131A5BB-B796-434D-816A-C18D39C4B945}" dt="2024-05-27T09:05:42.942" v="5370"/>
          <ac:spMkLst>
            <pc:docMk/>
            <pc:sldMk cId="3363942569" sldId="289"/>
            <ac:spMk id="3" creationId="{F7DD5934-AA0E-A332-1474-62C8E4C2B327}"/>
          </ac:spMkLst>
        </pc:spChg>
        <pc:spChg chg="mod">
          <ac:chgData name="Louis Henderson" userId="cf3b0dec-cd42-4b8e-b4f6-7943b438188d" providerId="ADAL" clId="{E131A5BB-B796-434D-816A-C18D39C4B945}" dt="2024-05-27T09:04:39.381" v="5356" actId="115"/>
          <ac:spMkLst>
            <pc:docMk/>
            <pc:sldMk cId="3363942569" sldId="289"/>
            <ac:spMk id="6" creationId="{85FF83D5-1E7E-53AF-646D-1E75196ED719}"/>
          </ac:spMkLst>
        </pc:spChg>
      </pc:sldChg>
      <pc:sldChg chg="addSp delSp modSp add mod ord">
        <pc:chgData name="Louis Henderson" userId="cf3b0dec-cd42-4b8e-b4f6-7943b438188d" providerId="ADAL" clId="{E131A5BB-B796-434D-816A-C18D39C4B945}" dt="2024-05-27T09:25:08.638" v="5738" actId="22"/>
        <pc:sldMkLst>
          <pc:docMk/>
          <pc:sldMk cId="3028995374" sldId="290"/>
        </pc:sldMkLst>
        <pc:spChg chg="mod">
          <ac:chgData name="Louis Henderson" userId="cf3b0dec-cd42-4b8e-b4f6-7943b438188d" providerId="ADAL" clId="{E131A5BB-B796-434D-816A-C18D39C4B945}" dt="2024-05-27T09:24:05.516" v="5726" actId="20577"/>
          <ac:spMkLst>
            <pc:docMk/>
            <pc:sldMk cId="3028995374" sldId="290"/>
            <ac:spMk id="2" creationId="{89CDDFA3-9340-4A09-0153-4B6857BD7BD3}"/>
          </ac:spMkLst>
        </pc:spChg>
        <pc:spChg chg="del mod">
          <ac:chgData name="Louis Henderson" userId="cf3b0dec-cd42-4b8e-b4f6-7943b438188d" providerId="ADAL" clId="{E131A5BB-B796-434D-816A-C18D39C4B945}" dt="2024-05-27T09:25:08.638" v="5738" actId="22"/>
          <ac:spMkLst>
            <pc:docMk/>
            <pc:sldMk cId="3028995374" sldId="290"/>
            <ac:spMk id="6" creationId="{85FF83D5-1E7E-53AF-646D-1E75196ED719}"/>
          </ac:spMkLst>
        </pc:spChg>
        <pc:picChg chg="add mod ord">
          <ac:chgData name="Louis Henderson" userId="cf3b0dec-cd42-4b8e-b4f6-7943b438188d" providerId="ADAL" clId="{E131A5BB-B796-434D-816A-C18D39C4B945}" dt="2024-05-27T09:25:08.638" v="5738" actId="22"/>
          <ac:picMkLst>
            <pc:docMk/>
            <pc:sldMk cId="3028995374" sldId="290"/>
            <ac:picMk id="7" creationId="{01CFACB9-2D2C-AF00-CFA1-02140AC90577}"/>
          </ac:picMkLst>
        </pc:picChg>
      </pc:sldChg>
      <pc:sldChg chg="add del">
        <pc:chgData name="Louis Henderson" userId="cf3b0dec-cd42-4b8e-b4f6-7943b438188d" providerId="ADAL" clId="{E131A5BB-B796-434D-816A-C18D39C4B945}" dt="2024-05-27T09:24:32.799" v="5734"/>
        <pc:sldMkLst>
          <pc:docMk/>
          <pc:sldMk cId="1976277811" sldId="291"/>
        </pc:sldMkLst>
      </pc:sldChg>
      <pc:sldChg chg="modSp add mod">
        <pc:chgData name="Louis Henderson" userId="cf3b0dec-cd42-4b8e-b4f6-7943b438188d" providerId="ADAL" clId="{E131A5BB-B796-434D-816A-C18D39C4B945}" dt="2024-05-27T11:35:07.543" v="9577" actId="20577"/>
        <pc:sldMkLst>
          <pc:docMk/>
          <pc:sldMk cId="4079366469" sldId="291"/>
        </pc:sldMkLst>
        <pc:spChg chg="mod">
          <ac:chgData name="Louis Henderson" userId="cf3b0dec-cd42-4b8e-b4f6-7943b438188d" providerId="ADAL" clId="{E131A5BB-B796-434D-816A-C18D39C4B945}" dt="2024-05-27T11:35:07.543" v="9577" actId="20577"/>
          <ac:spMkLst>
            <pc:docMk/>
            <pc:sldMk cId="4079366469" sldId="291"/>
            <ac:spMk id="6" creationId="{85FF83D5-1E7E-53AF-646D-1E75196ED719}"/>
          </ac:spMkLst>
        </pc:spChg>
      </pc:sldChg>
      <pc:sldChg chg="addSp delSp modSp add mod">
        <pc:chgData name="Louis Henderson" userId="cf3b0dec-cd42-4b8e-b4f6-7943b438188d" providerId="ADAL" clId="{E131A5BB-B796-434D-816A-C18D39C4B945}" dt="2024-05-27T09:26:43.252" v="5762" actId="22"/>
        <pc:sldMkLst>
          <pc:docMk/>
          <pc:sldMk cId="853382957" sldId="292"/>
        </pc:sldMkLst>
        <pc:spChg chg="add del mod">
          <ac:chgData name="Louis Henderson" userId="cf3b0dec-cd42-4b8e-b4f6-7943b438188d" providerId="ADAL" clId="{E131A5BB-B796-434D-816A-C18D39C4B945}" dt="2024-05-27T09:26:43.252" v="5762" actId="22"/>
          <ac:spMkLst>
            <pc:docMk/>
            <pc:sldMk cId="853382957" sldId="292"/>
            <ac:spMk id="6" creationId="{1688A493-3BC7-81AC-0B27-51FA9CE93834}"/>
          </ac:spMkLst>
        </pc:spChg>
        <pc:picChg chg="del">
          <ac:chgData name="Louis Henderson" userId="cf3b0dec-cd42-4b8e-b4f6-7943b438188d" providerId="ADAL" clId="{E131A5BB-B796-434D-816A-C18D39C4B945}" dt="2024-05-27T09:26:40.769" v="5759" actId="478"/>
          <ac:picMkLst>
            <pc:docMk/>
            <pc:sldMk cId="853382957" sldId="292"/>
            <ac:picMk id="7" creationId="{01CFACB9-2D2C-AF00-CFA1-02140AC90577}"/>
          </ac:picMkLst>
        </pc:picChg>
        <pc:picChg chg="add del">
          <ac:chgData name="Louis Henderson" userId="cf3b0dec-cd42-4b8e-b4f6-7943b438188d" providerId="ADAL" clId="{E131A5BB-B796-434D-816A-C18D39C4B945}" dt="2024-05-27T09:26:42.329" v="5761" actId="22"/>
          <ac:picMkLst>
            <pc:docMk/>
            <pc:sldMk cId="853382957" sldId="292"/>
            <ac:picMk id="9" creationId="{52D43525-6B86-09C2-493F-8E2DF1872FD0}"/>
          </ac:picMkLst>
        </pc:picChg>
        <pc:picChg chg="add mod ord">
          <ac:chgData name="Louis Henderson" userId="cf3b0dec-cd42-4b8e-b4f6-7943b438188d" providerId="ADAL" clId="{E131A5BB-B796-434D-816A-C18D39C4B945}" dt="2024-05-27T09:26:43.252" v="5762" actId="22"/>
          <ac:picMkLst>
            <pc:docMk/>
            <pc:sldMk cId="853382957" sldId="292"/>
            <ac:picMk id="11" creationId="{8F584E4A-CDF4-D80D-5BCB-5BA91EA4573E}"/>
          </ac:picMkLst>
        </pc:picChg>
      </pc:sldChg>
      <pc:sldChg chg="modSp add mod">
        <pc:chgData name="Louis Henderson" userId="cf3b0dec-cd42-4b8e-b4f6-7943b438188d" providerId="ADAL" clId="{E131A5BB-B796-434D-816A-C18D39C4B945}" dt="2024-05-27T11:54:17.201" v="10201" actId="20577"/>
        <pc:sldMkLst>
          <pc:docMk/>
          <pc:sldMk cId="1595479294" sldId="293"/>
        </pc:sldMkLst>
        <pc:spChg chg="mod">
          <ac:chgData name="Louis Henderson" userId="cf3b0dec-cd42-4b8e-b4f6-7943b438188d" providerId="ADAL" clId="{E131A5BB-B796-434D-816A-C18D39C4B945}" dt="2024-05-27T11:54:17.201" v="10201" actId="20577"/>
          <ac:spMkLst>
            <pc:docMk/>
            <pc:sldMk cId="1595479294" sldId="293"/>
            <ac:spMk id="5" creationId="{01AA8C97-1FCF-0D05-29E1-A945E85CC361}"/>
          </ac:spMkLst>
        </pc:spChg>
      </pc:sldChg>
      <pc:sldChg chg="add del">
        <pc:chgData name="Louis Henderson" userId="cf3b0dec-cd42-4b8e-b4f6-7943b438188d" providerId="ADAL" clId="{E131A5BB-B796-434D-816A-C18D39C4B945}" dt="2024-05-27T10:17:33.794" v="7635" actId="47"/>
        <pc:sldMkLst>
          <pc:docMk/>
          <pc:sldMk cId="1334325378" sldId="294"/>
        </pc:sldMkLst>
      </pc:sldChg>
      <pc:sldChg chg="modSp add mod ord">
        <pc:chgData name="Louis Henderson" userId="cf3b0dec-cd42-4b8e-b4f6-7943b438188d" providerId="ADAL" clId="{E131A5BB-B796-434D-816A-C18D39C4B945}" dt="2024-05-27T11:34:22.704" v="9569" actId="20577"/>
        <pc:sldMkLst>
          <pc:docMk/>
          <pc:sldMk cId="3270975551" sldId="294"/>
        </pc:sldMkLst>
        <pc:spChg chg="mod">
          <ac:chgData name="Louis Henderson" userId="cf3b0dec-cd42-4b8e-b4f6-7943b438188d" providerId="ADAL" clId="{E131A5BB-B796-434D-816A-C18D39C4B945}" dt="2024-05-27T11:34:22.704" v="9569" actId="20577"/>
          <ac:spMkLst>
            <pc:docMk/>
            <pc:sldMk cId="3270975551" sldId="294"/>
            <ac:spMk id="5" creationId="{01AA8C97-1FCF-0D05-29E1-A945E85CC361}"/>
          </ac:spMkLst>
        </pc:spChg>
      </pc:sldChg>
      <pc:sldChg chg="addSp delSp modSp add mod">
        <pc:chgData name="Louis Henderson" userId="cf3b0dec-cd42-4b8e-b4f6-7943b438188d" providerId="ADAL" clId="{E131A5BB-B796-434D-816A-C18D39C4B945}" dt="2024-05-27T10:54:53.747" v="9022" actId="22"/>
        <pc:sldMkLst>
          <pc:docMk/>
          <pc:sldMk cId="4062256284" sldId="295"/>
        </pc:sldMkLst>
        <pc:spChg chg="mod">
          <ac:chgData name="Louis Henderson" userId="cf3b0dec-cd42-4b8e-b4f6-7943b438188d" providerId="ADAL" clId="{E131A5BB-B796-434D-816A-C18D39C4B945}" dt="2024-05-27T10:43:51.740" v="8547" actId="20577"/>
          <ac:spMkLst>
            <pc:docMk/>
            <pc:sldMk cId="4062256284" sldId="295"/>
            <ac:spMk id="6" creationId="{85FF83D5-1E7E-53AF-646D-1E75196ED719}"/>
          </ac:spMkLst>
        </pc:spChg>
        <pc:spChg chg="add del">
          <ac:chgData name="Louis Henderson" userId="cf3b0dec-cd42-4b8e-b4f6-7943b438188d" providerId="ADAL" clId="{E131A5BB-B796-434D-816A-C18D39C4B945}" dt="2024-05-27T10:54:53.747" v="9022" actId="22"/>
          <ac:spMkLst>
            <pc:docMk/>
            <pc:sldMk cId="4062256284" sldId="295"/>
            <ac:spMk id="8" creationId="{E12AEEE8-7B6B-DD87-91BD-FB4077CCED4E}"/>
          </ac:spMkLst>
        </pc:spChg>
        <pc:picChg chg="add mod">
          <ac:chgData name="Louis Henderson" userId="cf3b0dec-cd42-4b8e-b4f6-7943b438188d" providerId="ADAL" clId="{E131A5BB-B796-434D-816A-C18D39C4B945}" dt="2024-05-27T10:39:04.667" v="8342" actId="1076"/>
          <ac:picMkLst>
            <pc:docMk/>
            <pc:sldMk cId="4062256284" sldId="295"/>
            <ac:picMk id="5" creationId="{8E3A10D9-69A8-A378-2A3B-2F5CC5BCD3E5}"/>
          </ac:picMkLst>
        </pc:picChg>
      </pc:sldChg>
      <pc:sldChg chg="addSp delSp modSp add mod">
        <pc:chgData name="Louis Henderson" userId="cf3b0dec-cd42-4b8e-b4f6-7943b438188d" providerId="ADAL" clId="{E131A5BB-B796-434D-816A-C18D39C4B945}" dt="2024-05-27T10:56:25.523" v="9271" actId="20577"/>
        <pc:sldMkLst>
          <pc:docMk/>
          <pc:sldMk cId="3856833153" sldId="296"/>
        </pc:sldMkLst>
        <pc:spChg chg="mod">
          <ac:chgData name="Louis Henderson" userId="cf3b0dec-cd42-4b8e-b4f6-7943b438188d" providerId="ADAL" clId="{E131A5BB-B796-434D-816A-C18D39C4B945}" dt="2024-05-27T10:56:25.523" v="9271" actId="20577"/>
          <ac:spMkLst>
            <pc:docMk/>
            <pc:sldMk cId="3856833153" sldId="296"/>
            <ac:spMk id="6" creationId="{85FF83D5-1E7E-53AF-646D-1E75196ED719}"/>
          </ac:spMkLst>
        </pc:spChg>
        <pc:picChg chg="del">
          <ac:chgData name="Louis Henderson" userId="cf3b0dec-cd42-4b8e-b4f6-7943b438188d" providerId="ADAL" clId="{E131A5BB-B796-434D-816A-C18D39C4B945}" dt="2024-05-27T10:54:59.430" v="9024" actId="478"/>
          <ac:picMkLst>
            <pc:docMk/>
            <pc:sldMk cId="3856833153" sldId="296"/>
            <ac:picMk id="5" creationId="{8E3A10D9-69A8-A378-2A3B-2F5CC5BCD3E5}"/>
          </ac:picMkLst>
        </pc:picChg>
        <pc:picChg chg="add mod">
          <ac:chgData name="Louis Henderson" userId="cf3b0dec-cd42-4b8e-b4f6-7943b438188d" providerId="ADAL" clId="{E131A5BB-B796-434D-816A-C18D39C4B945}" dt="2024-05-27T10:55:19.334" v="9027" actId="1076"/>
          <ac:picMkLst>
            <pc:docMk/>
            <pc:sldMk cId="3856833153" sldId="296"/>
            <ac:picMk id="7" creationId="{4FA93576-D7CB-DB0A-4F54-D0BFEEF67C99}"/>
          </ac:picMkLst>
        </pc:picChg>
      </pc:sldChg>
      <pc:sldChg chg="addSp delSp modSp add mod">
        <pc:chgData name="Louis Henderson" userId="cf3b0dec-cd42-4b8e-b4f6-7943b438188d" providerId="ADAL" clId="{E131A5BB-B796-434D-816A-C18D39C4B945}" dt="2024-05-27T11:00:08.887" v="9276" actId="22"/>
        <pc:sldMkLst>
          <pc:docMk/>
          <pc:sldMk cId="3700904045" sldId="297"/>
        </pc:sldMkLst>
        <pc:spChg chg="del mod">
          <ac:chgData name="Louis Henderson" userId="cf3b0dec-cd42-4b8e-b4f6-7943b438188d" providerId="ADAL" clId="{E131A5BB-B796-434D-816A-C18D39C4B945}" dt="2024-05-27T11:00:08.887" v="9276" actId="22"/>
          <ac:spMkLst>
            <pc:docMk/>
            <pc:sldMk cId="3700904045" sldId="297"/>
            <ac:spMk id="6" creationId="{85FF83D5-1E7E-53AF-646D-1E75196ED719}"/>
          </ac:spMkLst>
        </pc:spChg>
        <pc:picChg chg="add mod ord">
          <ac:chgData name="Louis Henderson" userId="cf3b0dec-cd42-4b8e-b4f6-7943b438188d" providerId="ADAL" clId="{E131A5BB-B796-434D-816A-C18D39C4B945}" dt="2024-05-27T11:00:08.887" v="9276" actId="22"/>
          <ac:picMkLst>
            <pc:docMk/>
            <pc:sldMk cId="3700904045" sldId="297"/>
            <ac:picMk id="5" creationId="{9DEE770B-D467-BB5A-CE40-64CED9ECEF73}"/>
          </ac:picMkLst>
        </pc:picChg>
        <pc:picChg chg="del">
          <ac:chgData name="Louis Henderson" userId="cf3b0dec-cd42-4b8e-b4f6-7943b438188d" providerId="ADAL" clId="{E131A5BB-B796-434D-816A-C18D39C4B945}" dt="2024-05-27T11:00:02.639" v="9273" actId="478"/>
          <ac:picMkLst>
            <pc:docMk/>
            <pc:sldMk cId="3700904045" sldId="297"/>
            <ac:picMk id="7" creationId="{4FA93576-D7CB-DB0A-4F54-D0BFEEF67C99}"/>
          </ac:picMkLst>
        </pc:picChg>
      </pc:sldChg>
      <pc:sldChg chg="modSp add mod">
        <pc:chgData name="Louis Henderson" userId="cf3b0dec-cd42-4b8e-b4f6-7943b438188d" providerId="ADAL" clId="{E131A5BB-B796-434D-816A-C18D39C4B945}" dt="2024-05-27T11:52:37.155" v="10173" actId="20577"/>
        <pc:sldMkLst>
          <pc:docMk/>
          <pc:sldMk cId="1367857530" sldId="298"/>
        </pc:sldMkLst>
        <pc:spChg chg="mod">
          <ac:chgData name="Louis Henderson" userId="cf3b0dec-cd42-4b8e-b4f6-7943b438188d" providerId="ADAL" clId="{E131A5BB-B796-434D-816A-C18D39C4B945}" dt="2024-05-27T11:52:37.155" v="10173" actId="20577"/>
          <ac:spMkLst>
            <pc:docMk/>
            <pc:sldMk cId="1367857530" sldId="298"/>
            <ac:spMk id="5" creationId="{01AA8C97-1FCF-0D05-29E1-A945E85CC361}"/>
          </ac:spMkLst>
        </pc:spChg>
      </pc:sldChg>
      <pc:sldChg chg="addSp delSp modSp add mod">
        <pc:chgData name="Louis Henderson" userId="cf3b0dec-cd42-4b8e-b4f6-7943b438188d" providerId="ADAL" clId="{E131A5BB-B796-434D-816A-C18D39C4B945}" dt="2024-05-27T11:39:31.349" v="9582" actId="22"/>
        <pc:sldMkLst>
          <pc:docMk/>
          <pc:sldMk cId="2992451133" sldId="299"/>
        </pc:sldMkLst>
        <pc:spChg chg="add del mod">
          <ac:chgData name="Louis Henderson" userId="cf3b0dec-cd42-4b8e-b4f6-7943b438188d" providerId="ADAL" clId="{E131A5BB-B796-434D-816A-C18D39C4B945}" dt="2024-05-27T11:39:31.349" v="9582" actId="22"/>
          <ac:spMkLst>
            <pc:docMk/>
            <pc:sldMk cId="2992451133" sldId="299"/>
            <ac:spMk id="6" creationId="{42A07141-7D82-ABBB-1674-0EDCAEC11A91}"/>
          </ac:spMkLst>
        </pc:spChg>
        <pc:picChg chg="del">
          <ac:chgData name="Louis Henderson" userId="cf3b0dec-cd42-4b8e-b4f6-7943b438188d" providerId="ADAL" clId="{E131A5BB-B796-434D-816A-C18D39C4B945}" dt="2024-05-27T11:39:27.855" v="9579" actId="478"/>
          <ac:picMkLst>
            <pc:docMk/>
            <pc:sldMk cId="2992451133" sldId="299"/>
            <ac:picMk id="5" creationId="{9DEE770B-D467-BB5A-CE40-64CED9ECEF73}"/>
          </ac:picMkLst>
        </pc:picChg>
        <pc:picChg chg="add del">
          <ac:chgData name="Louis Henderson" userId="cf3b0dec-cd42-4b8e-b4f6-7943b438188d" providerId="ADAL" clId="{E131A5BB-B796-434D-816A-C18D39C4B945}" dt="2024-05-27T11:39:29.991" v="9581" actId="22"/>
          <ac:picMkLst>
            <pc:docMk/>
            <pc:sldMk cId="2992451133" sldId="299"/>
            <ac:picMk id="8" creationId="{7172AF26-9493-5748-48D1-212A812DEE24}"/>
          </ac:picMkLst>
        </pc:picChg>
        <pc:picChg chg="add mod ord">
          <ac:chgData name="Louis Henderson" userId="cf3b0dec-cd42-4b8e-b4f6-7943b438188d" providerId="ADAL" clId="{E131A5BB-B796-434D-816A-C18D39C4B945}" dt="2024-05-27T11:39:31.349" v="9582" actId="22"/>
          <ac:picMkLst>
            <pc:docMk/>
            <pc:sldMk cId="2992451133" sldId="299"/>
            <ac:picMk id="10" creationId="{C221C31D-BB75-96DB-4B02-90E1E7024A5B}"/>
          </ac:picMkLst>
        </pc:picChg>
      </pc:sldChg>
      <pc:sldChg chg="modSp add mod ord">
        <pc:chgData name="Louis Henderson" userId="cf3b0dec-cd42-4b8e-b4f6-7943b438188d" providerId="ADAL" clId="{E131A5BB-B796-434D-816A-C18D39C4B945}" dt="2024-05-27T12:00:02.383" v="10285" actId="20577"/>
        <pc:sldMkLst>
          <pc:docMk/>
          <pc:sldMk cId="656736588" sldId="300"/>
        </pc:sldMkLst>
        <pc:spChg chg="mod">
          <ac:chgData name="Louis Henderson" userId="cf3b0dec-cd42-4b8e-b4f6-7943b438188d" providerId="ADAL" clId="{E131A5BB-B796-434D-816A-C18D39C4B945}" dt="2024-05-27T11:41:34.929" v="9622" actId="20577"/>
          <ac:spMkLst>
            <pc:docMk/>
            <pc:sldMk cId="656736588" sldId="300"/>
            <ac:spMk id="2" creationId="{89CDDFA3-9340-4A09-0153-4B6857BD7BD3}"/>
          </ac:spMkLst>
        </pc:spChg>
        <pc:spChg chg="mod">
          <ac:chgData name="Louis Henderson" userId="cf3b0dec-cd42-4b8e-b4f6-7943b438188d" providerId="ADAL" clId="{E131A5BB-B796-434D-816A-C18D39C4B945}" dt="2024-05-27T12:00:02.383" v="10285" actId="20577"/>
          <ac:spMkLst>
            <pc:docMk/>
            <pc:sldMk cId="656736588" sldId="300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E131A5BB-B796-434D-816A-C18D39C4B945}" dt="2024-05-27T11:44:45.841" v="10129" actId="1076"/>
        <pc:sldMkLst>
          <pc:docMk/>
          <pc:sldMk cId="2235998197" sldId="301"/>
        </pc:sldMkLst>
        <pc:spChg chg="mod">
          <ac:chgData name="Louis Henderson" userId="cf3b0dec-cd42-4b8e-b4f6-7943b438188d" providerId="ADAL" clId="{E131A5BB-B796-434D-816A-C18D39C4B945}" dt="2024-05-27T11:44:45.841" v="10129" actId="1076"/>
          <ac:spMkLst>
            <pc:docMk/>
            <pc:sldMk cId="2235998197" sldId="301"/>
            <ac:spMk id="2" creationId="{89CDDFA3-9340-4A09-0153-4B6857BD7BD3}"/>
          </ac:spMkLst>
        </pc:spChg>
        <pc:spChg chg="del">
          <ac:chgData name="Louis Henderson" userId="cf3b0dec-cd42-4b8e-b4f6-7943b438188d" providerId="ADAL" clId="{E131A5BB-B796-434D-816A-C18D39C4B945}" dt="2024-05-27T11:44:35.384" v="10116" actId="478"/>
          <ac:spMkLst>
            <pc:docMk/>
            <pc:sldMk cId="2235998197" sldId="301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E131A5BB-B796-434D-816A-C18D39C4B945}" dt="2024-05-27T11:44:36.567" v="10117" actId="478"/>
          <ac:spMkLst>
            <pc:docMk/>
            <pc:sldMk cId="2235998197" sldId="301"/>
            <ac:spMk id="6" creationId="{38D206E5-FCB8-0BF7-E674-0D9CC3F838A5}"/>
          </ac:spMkLst>
        </pc:spChg>
      </pc:sldChg>
    </pc:docChg>
  </pc:docChgLst>
  <pc:docChgLst>
    <pc:chgData name="Louis Henderson" userId="cf3b0dec-cd42-4b8e-b4f6-7943b438188d" providerId="ADAL" clId="{E6D7AD2E-D068-4053-ADBE-CEE9759910B5}"/>
    <pc:docChg chg="undo redo custSel addSld delSld modSld sldOrd">
      <pc:chgData name="Louis Henderson" userId="cf3b0dec-cd42-4b8e-b4f6-7943b438188d" providerId="ADAL" clId="{E6D7AD2E-D068-4053-ADBE-CEE9759910B5}" dt="2023-11-28T14:28:57.218" v="1958" actId="20577"/>
      <pc:docMkLst>
        <pc:docMk/>
      </pc:docMkLst>
      <pc:sldChg chg="addSp modSp new mod">
        <pc:chgData name="Louis Henderson" userId="cf3b0dec-cd42-4b8e-b4f6-7943b438188d" providerId="ADAL" clId="{E6D7AD2E-D068-4053-ADBE-CEE9759910B5}" dt="2023-11-28T13:49:54.004" v="177" actId="1036"/>
        <pc:sldMkLst>
          <pc:docMk/>
          <pc:sldMk cId="2382012974" sldId="256"/>
        </pc:sldMkLst>
        <pc:spChg chg="mod">
          <ac:chgData name="Louis Henderson" userId="cf3b0dec-cd42-4b8e-b4f6-7943b438188d" providerId="ADAL" clId="{E6D7AD2E-D068-4053-ADBE-CEE9759910B5}" dt="2023-11-28T13:47:36.136" v="154" actId="2711"/>
          <ac:spMkLst>
            <pc:docMk/>
            <pc:sldMk cId="2382012974" sldId="256"/>
            <ac:spMk id="2" creationId="{2D8DE37A-C2A0-C89E-14A6-12B8CC87495E}"/>
          </ac:spMkLst>
        </pc:spChg>
        <pc:spChg chg="mod">
          <ac:chgData name="Louis Henderson" userId="cf3b0dec-cd42-4b8e-b4f6-7943b438188d" providerId="ADAL" clId="{E6D7AD2E-D068-4053-ADBE-CEE9759910B5}" dt="2023-11-28T13:49:54.004" v="177" actId="1036"/>
          <ac:spMkLst>
            <pc:docMk/>
            <pc:sldMk cId="2382012974" sldId="256"/>
            <ac:spMk id="3" creationId="{E38A2A68-FC1A-942A-46B1-BAADDDC48BB5}"/>
          </ac:spMkLst>
        </pc:spChg>
        <pc:picChg chg="add mod">
          <ac:chgData name="Louis Henderson" userId="cf3b0dec-cd42-4b8e-b4f6-7943b438188d" providerId="ADAL" clId="{E6D7AD2E-D068-4053-ADBE-CEE9759910B5}" dt="2023-11-28T13:46:28.349" v="82" actId="1076"/>
          <ac:picMkLst>
            <pc:docMk/>
            <pc:sldMk cId="2382012974" sldId="256"/>
            <ac:picMk id="1026" creationId="{2C2424D6-255C-67E8-18B8-7711EF10A735}"/>
          </ac:picMkLst>
        </pc:picChg>
      </pc:sldChg>
      <pc:sldChg chg="new del">
        <pc:chgData name="Louis Henderson" userId="cf3b0dec-cd42-4b8e-b4f6-7943b438188d" providerId="ADAL" clId="{E6D7AD2E-D068-4053-ADBE-CEE9759910B5}" dt="2023-11-28T13:49:46.174" v="157" actId="47"/>
        <pc:sldMkLst>
          <pc:docMk/>
          <pc:sldMk cId="2411187102" sldId="257"/>
        </pc:sldMkLst>
      </pc:sldChg>
      <pc:sldChg chg="addSp delSp modSp new mod">
        <pc:chgData name="Louis Henderson" userId="cf3b0dec-cd42-4b8e-b4f6-7943b438188d" providerId="ADAL" clId="{E6D7AD2E-D068-4053-ADBE-CEE9759910B5}" dt="2023-11-28T13:54:16.521" v="652" actId="20577"/>
        <pc:sldMkLst>
          <pc:docMk/>
          <pc:sldMk cId="2478644733" sldId="257"/>
        </pc:sldMkLst>
        <pc:spChg chg="add del mod">
          <ac:chgData name="Louis Henderson" userId="cf3b0dec-cd42-4b8e-b4f6-7943b438188d" providerId="ADAL" clId="{E6D7AD2E-D068-4053-ADBE-CEE9759910B5}" dt="2023-11-28T13:53:29.129" v="646" actId="2711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E6D7AD2E-D068-4053-ADBE-CEE9759910B5}" dt="2023-11-28T13:54:16.521" v="652" actId="20577"/>
          <ac:spMkLst>
            <pc:docMk/>
            <pc:sldMk cId="2478644733" sldId="257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E6D7AD2E-D068-4053-ADBE-CEE9759910B5}" dt="2023-11-28T13:53:38.399" v="648"/>
          <ac:picMkLst>
            <pc:docMk/>
            <pc:sldMk cId="2478644733" sldId="257"/>
            <ac:picMk id="4" creationId="{9D02885E-AD8E-C978-6789-0A8540E8CB7F}"/>
          </ac:picMkLst>
        </pc:picChg>
      </pc:sldChg>
      <pc:sldChg chg="addSp modSp new mod">
        <pc:chgData name="Louis Henderson" userId="cf3b0dec-cd42-4b8e-b4f6-7943b438188d" providerId="ADAL" clId="{E6D7AD2E-D068-4053-ADBE-CEE9759910B5}" dt="2023-11-28T14:05:54.517" v="939" actId="5793"/>
        <pc:sldMkLst>
          <pc:docMk/>
          <pc:sldMk cId="1340582973" sldId="258"/>
        </pc:sldMkLst>
        <pc:spChg chg="mod">
          <ac:chgData name="Louis Henderson" userId="cf3b0dec-cd42-4b8e-b4f6-7943b438188d" providerId="ADAL" clId="{E6D7AD2E-D068-4053-ADBE-CEE9759910B5}" dt="2023-11-28T14:01:36.447" v="692" actId="20577"/>
          <ac:spMkLst>
            <pc:docMk/>
            <pc:sldMk cId="1340582973" sldId="25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5:54.517" v="939" actId="5793"/>
          <ac:spMkLst>
            <pc:docMk/>
            <pc:sldMk cId="1340582973" sldId="258"/>
            <ac:spMk id="3" creationId="{8920D437-5F41-7BD8-ED64-F0E2E04EB9B8}"/>
          </ac:spMkLst>
        </pc:spChg>
        <pc:picChg chg="add mod">
          <ac:chgData name="Louis Henderson" userId="cf3b0dec-cd42-4b8e-b4f6-7943b438188d" providerId="ADAL" clId="{E6D7AD2E-D068-4053-ADBE-CEE9759910B5}" dt="2023-11-28T14:01:26.281" v="655" actId="2711"/>
          <ac:picMkLst>
            <pc:docMk/>
            <pc:sldMk cId="1340582973" sldId="258"/>
            <ac:picMk id="4" creationId="{26E05231-5F3C-A2DD-A032-291F5C6ABF82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31.989" v="880" actId="20577"/>
        <pc:sldMkLst>
          <pc:docMk/>
          <pc:sldMk cId="2897399653" sldId="259"/>
        </pc:sldMkLst>
        <pc:spChg chg="mod">
          <ac:chgData name="Louis Henderson" userId="cf3b0dec-cd42-4b8e-b4f6-7943b438188d" providerId="ADAL" clId="{E6D7AD2E-D068-4053-ADBE-CEE9759910B5}" dt="2023-11-28T14:04:31.989" v="880" actId="20577"/>
          <ac:spMkLst>
            <pc:docMk/>
            <pc:sldMk cId="2897399653" sldId="259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2:51.221" v="716" actId="20577"/>
          <ac:spMkLst>
            <pc:docMk/>
            <pc:sldMk cId="2897399653" sldId="259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04:39.627" v="882" actId="20577"/>
        <pc:sldMkLst>
          <pc:docMk/>
          <pc:sldMk cId="1152527964" sldId="260"/>
        </pc:sldMkLst>
        <pc:spChg chg="mod">
          <ac:chgData name="Louis Henderson" userId="cf3b0dec-cd42-4b8e-b4f6-7943b438188d" providerId="ADAL" clId="{E6D7AD2E-D068-4053-ADBE-CEE9759910B5}" dt="2023-11-28T14:04:25.813" v="877" actId="20577"/>
          <ac:spMkLst>
            <pc:docMk/>
            <pc:sldMk cId="1152527964" sldId="260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4:39.627" v="882" actId="20577"/>
          <ac:spMkLst>
            <pc:docMk/>
            <pc:sldMk cId="1152527964" sldId="260"/>
            <ac:spMk id="3" creationId="{8920D437-5F41-7BD8-ED64-F0E2E04EB9B8}"/>
          </ac:spMkLst>
        </pc:spChg>
      </pc:sldChg>
      <pc:sldChg chg="addSp delSp modSp add mod">
        <pc:chgData name="Louis Henderson" userId="cf3b0dec-cd42-4b8e-b4f6-7943b438188d" providerId="ADAL" clId="{E6D7AD2E-D068-4053-ADBE-CEE9759910B5}" dt="2023-11-28T14:09:27.296" v="1128" actId="20577"/>
        <pc:sldMkLst>
          <pc:docMk/>
          <pc:sldMk cId="386020370" sldId="261"/>
        </pc:sldMkLst>
        <pc:spChg chg="mod">
          <ac:chgData name="Louis Henderson" userId="cf3b0dec-cd42-4b8e-b4f6-7943b438188d" providerId="ADAL" clId="{E6D7AD2E-D068-4053-ADBE-CEE9759910B5}" dt="2023-11-28T14:04:18.728" v="871" actId="20577"/>
          <ac:spMkLst>
            <pc:docMk/>
            <pc:sldMk cId="386020370" sldId="261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09:27.296" v="1128" actId="20577"/>
          <ac:spMkLst>
            <pc:docMk/>
            <pc:sldMk cId="386020370" sldId="261"/>
            <ac:spMk id="3" creationId="{8920D437-5F41-7BD8-ED64-F0E2E04EB9B8}"/>
          </ac:spMkLst>
        </pc:spChg>
        <pc:picChg chg="add del">
          <ac:chgData name="Louis Henderson" userId="cf3b0dec-cd42-4b8e-b4f6-7943b438188d" providerId="ADAL" clId="{E6D7AD2E-D068-4053-ADBE-CEE9759910B5}" dt="2023-11-28T14:08:14.342" v="1051" actId="478"/>
          <ac:picMkLst>
            <pc:docMk/>
            <pc:sldMk cId="386020370" sldId="261"/>
            <ac:picMk id="3074" creationId="{3EB4D292-1076-B10E-2D82-953FEA9878CF}"/>
          </ac:picMkLst>
        </pc:picChg>
      </pc:sldChg>
      <pc:sldChg chg="modSp add mod">
        <pc:chgData name="Louis Henderson" userId="cf3b0dec-cd42-4b8e-b4f6-7943b438188d" providerId="ADAL" clId="{E6D7AD2E-D068-4053-ADBE-CEE9759910B5}" dt="2023-11-28T14:04:14.485" v="870" actId="20577"/>
        <pc:sldMkLst>
          <pc:docMk/>
          <pc:sldMk cId="1167858623" sldId="262"/>
        </pc:sldMkLst>
        <pc:spChg chg="mod">
          <ac:chgData name="Louis Henderson" userId="cf3b0dec-cd42-4b8e-b4f6-7943b438188d" providerId="ADAL" clId="{E6D7AD2E-D068-4053-ADBE-CEE9759910B5}" dt="2023-11-28T14:04:14.485" v="870" actId="20577"/>
          <ac:spMkLst>
            <pc:docMk/>
            <pc:sldMk cId="1167858623" sldId="262"/>
            <ac:spMk id="2" creationId="{BA337AFA-68F5-CB1C-E168-C35F89F2402C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8:40.705" v="1375" actId="113"/>
        <pc:sldMkLst>
          <pc:docMk/>
          <pc:sldMk cId="747712530" sldId="263"/>
        </pc:sldMkLst>
        <pc:spChg chg="mod">
          <ac:chgData name="Louis Henderson" userId="cf3b0dec-cd42-4b8e-b4f6-7943b438188d" providerId="ADAL" clId="{E6D7AD2E-D068-4053-ADBE-CEE9759910B5}" dt="2023-11-28T14:06:27.162" v="966" actId="20577"/>
          <ac:spMkLst>
            <pc:docMk/>
            <pc:sldMk cId="747712530" sldId="263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8:40.705" v="1375" actId="113"/>
          <ac:spMkLst>
            <pc:docMk/>
            <pc:sldMk cId="747712530" sldId="263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4:00.033" v="1185" actId="20577"/>
        <pc:sldMkLst>
          <pc:docMk/>
          <pc:sldMk cId="3592292893" sldId="264"/>
        </pc:sldMkLst>
        <pc:spChg chg="mod">
          <ac:chgData name="Louis Henderson" userId="cf3b0dec-cd42-4b8e-b4f6-7943b438188d" providerId="ADAL" clId="{E6D7AD2E-D068-4053-ADBE-CEE9759910B5}" dt="2023-11-28T14:13:24.854" v="1157" actId="20577"/>
          <ac:spMkLst>
            <pc:docMk/>
            <pc:sldMk cId="3592292893" sldId="264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4:00.033" v="1185" actId="20577"/>
          <ac:spMkLst>
            <pc:docMk/>
            <pc:sldMk cId="3592292893" sldId="264"/>
            <ac:spMk id="3" creationId="{8920D437-5F41-7BD8-ED64-F0E2E04EB9B8}"/>
          </ac:spMkLst>
        </pc:spChg>
      </pc:sldChg>
      <pc:sldChg chg="modSp add mod">
        <pc:chgData name="Louis Henderson" userId="cf3b0dec-cd42-4b8e-b4f6-7943b438188d" providerId="ADAL" clId="{E6D7AD2E-D068-4053-ADBE-CEE9759910B5}" dt="2023-11-28T14:16:02.656" v="1227" actId="20577"/>
        <pc:sldMkLst>
          <pc:docMk/>
          <pc:sldMk cId="2691102018" sldId="265"/>
        </pc:sldMkLst>
        <pc:spChg chg="mod">
          <ac:chgData name="Louis Henderson" userId="cf3b0dec-cd42-4b8e-b4f6-7943b438188d" providerId="ADAL" clId="{E6D7AD2E-D068-4053-ADBE-CEE9759910B5}" dt="2023-11-28T14:15:17.663" v="1216" actId="20577"/>
          <ac:spMkLst>
            <pc:docMk/>
            <pc:sldMk cId="2691102018" sldId="265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6:02.656" v="1227" actId="20577"/>
          <ac:spMkLst>
            <pc:docMk/>
            <pc:sldMk cId="2691102018" sldId="265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57.218" v="1958" actId="20577"/>
        <pc:sldMkLst>
          <pc:docMk/>
          <pc:sldMk cId="1428228522" sldId="266"/>
        </pc:sldMkLst>
        <pc:spChg chg="mod">
          <ac:chgData name="Louis Henderson" userId="cf3b0dec-cd42-4b8e-b4f6-7943b438188d" providerId="ADAL" clId="{E6D7AD2E-D068-4053-ADBE-CEE9759910B5}" dt="2023-11-28T14:16:19.222" v="1259" actId="20577"/>
          <ac:spMkLst>
            <pc:docMk/>
            <pc:sldMk cId="1428228522" sldId="266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57.218" v="1958" actId="20577"/>
          <ac:spMkLst>
            <pc:docMk/>
            <pc:sldMk cId="1428228522" sldId="266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17:51.297" v="1372" actId="20577"/>
        <pc:sldMkLst>
          <pc:docMk/>
          <pc:sldMk cId="3326483419" sldId="267"/>
        </pc:sldMkLst>
        <pc:spChg chg="mod">
          <ac:chgData name="Louis Henderson" userId="cf3b0dec-cd42-4b8e-b4f6-7943b438188d" providerId="ADAL" clId="{E6D7AD2E-D068-4053-ADBE-CEE9759910B5}" dt="2023-11-28T14:17:08.875" v="1319" actId="20577"/>
          <ac:spMkLst>
            <pc:docMk/>
            <pc:sldMk cId="3326483419" sldId="267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17:51.297" v="1372" actId="20577"/>
          <ac:spMkLst>
            <pc:docMk/>
            <pc:sldMk cId="3326483419" sldId="267"/>
            <ac:spMk id="3" creationId="{8920D437-5F41-7BD8-ED64-F0E2E04EB9B8}"/>
          </ac:spMkLst>
        </pc:spChg>
      </pc:sldChg>
      <pc:sldChg chg="modSp add mod ord">
        <pc:chgData name="Louis Henderson" userId="cf3b0dec-cd42-4b8e-b4f6-7943b438188d" providerId="ADAL" clId="{E6D7AD2E-D068-4053-ADBE-CEE9759910B5}" dt="2023-11-28T14:28:31.073" v="1957" actId="20577"/>
        <pc:sldMkLst>
          <pc:docMk/>
          <pc:sldMk cId="4083431772" sldId="268"/>
        </pc:sldMkLst>
        <pc:spChg chg="mod">
          <ac:chgData name="Louis Henderson" userId="cf3b0dec-cd42-4b8e-b4f6-7943b438188d" providerId="ADAL" clId="{E6D7AD2E-D068-4053-ADBE-CEE9759910B5}" dt="2023-11-28T14:20:40.460" v="1411" actId="20577"/>
          <ac:spMkLst>
            <pc:docMk/>
            <pc:sldMk cId="4083431772" sldId="268"/>
            <ac:spMk id="2" creationId="{BA337AFA-68F5-CB1C-E168-C35F89F2402C}"/>
          </ac:spMkLst>
        </pc:spChg>
        <pc:spChg chg="mod">
          <ac:chgData name="Louis Henderson" userId="cf3b0dec-cd42-4b8e-b4f6-7943b438188d" providerId="ADAL" clId="{E6D7AD2E-D068-4053-ADBE-CEE9759910B5}" dt="2023-11-28T14:28:31.073" v="1957" actId="20577"/>
          <ac:spMkLst>
            <pc:docMk/>
            <pc:sldMk cId="4083431772" sldId="268"/>
            <ac:spMk id="3" creationId="{8920D437-5F41-7BD8-ED64-F0E2E04EB9B8}"/>
          </ac:spMkLst>
        </pc:spChg>
      </pc:sldChg>
    </pc:docChg>
  </pc:docChgLst>
  <pc:docChgLst>
    <pc:chgData name="Louis Henderson" userId="cf3b0dec-cd42-4b8e-b4f6-7943b438188d" providerId="ADAL" clId="{5E54CEF2-E437-4480-96C7-75578481169B}"/>
    <pc:docChg chg="undo redo custSel addSld delSld modSld sldOrd">
      <pc:chgData name="Louis Henderson" userId="cf3b0dec-cd42-4b8e-b4f6-7943b438188d" providerId="ADAL" clId="{5E54CEF2-E437-4480-96C7-75578481169B}" dt="2024-06-03T10:39:15.265" v="8275" actId="20577"/>
      <pc:docMkLst>
        <pc:docMk/>
      </pc:docMkLst>
      <pc:sldChg chg="modSp mod">
        <pc:chgData name="Louis Henderson" userId="cf3b0dec-cd42-4b8e-b4f6-7943b438188d" providerId="ADAL" clId="{5E54CEF2-E437-4480-96C7-75578481169B}" dt="2024-05-30T19:33:14.338" v="7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5E54CEF2-E437-4480-96C7-75578481169B}" dt="2024-05-30T19:33:14.338" v="7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2750653471" sldId="259"/>
        </pc:sldMkLst>
      </pc:sldChg>
      <pc:sldChg chg="modSp mod modAnim">
        <pc:chgData name="Louis Henderson" userId="cf3b0dec-cd42-4b8e-b4f6-7943b438188d" providerId="ADAL" clId="{5E54CEF2-E437-4480-96C7-75578481169B}" dt="2024-06-03T10:39:15.265" v="8275" actId="20577"/>
        <pc:sldMkLst>
          <pc:docMk/>
          <pc:sldMk cId="3064266812" sldId="261"/>
        </pc:sldMkLst>
        <pc:spChg chg="mod">
          <ac:chgData name="Louis Henderson" userId="cf3b0dec-cd42-4b8e-b4f6-7943b438188d" providerId="ADAL" clId="{5E54CEF2-E437-4480-96C7-75578481169B}" dt="2024-06-03T10:38:36.706" v="8193" actId="20577"/>
          <ac:spMkLst>
            <pc:docMk/>
            <pc:sldMk cId="3064266812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5E54CEF2-E437-4480-96C7-75578481169B}" dt="2024-06-03T10:39:15.265" v="8275" actId="20577"/>
          <ac:spMkLst>
            <pc:docMk/>
            <pc:sldMk cId="3064266812" sldId="261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920502693" sldId="262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2297146843" sldId="263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1205670477" sldId="264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2099434370" sldId="265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3947421863" sldId="272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1717759684" sldId="273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3162390958" sldId="274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721997089" sldId="276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1731659724" sldId="277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1267210524" sldId="278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3354147966" sldId="280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2582573421" sldId="281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1199714691" sldId="282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2492269100" sldId="283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2415521548" sldId="284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2036379856" sldId="285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2460618163" sldId="286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1585949233" sldId="288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3363942569" sldId="289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3028995374" sldId="290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4079366469" sldId="291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853382957" sldId="292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1595479294" sldId="293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3270975551" sldId="294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4062256284" sldId="295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3856833153" sldId="296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3700904045" sldId="297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1367857530" sldId="298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2992451133" sldId="299"/>
        </pc:sldMkLst>
      </pc:sldChg>
      <pc:sldChg chg="del">
        <pc:chgData name="Louis Henderson" userId="cf3b0dec-cd42-4b8e-b4f6-7943b438188d" providerId="ADAL" clId="{5E54CEF2-E437-4480-96C7-75578481169B}" dt="2024-05-30T19:33:51.608" v="32" actId="47"/>
        <pc:sldMkLst>
          <pc:docMk/>
          <pc:sldMk cId="656736588" sldId="300"/>
        </pc:sldMkLst>
      </pc:sldChg>
      <pc:sldChg chg="modSp add mod modAnim">
        <pc:chgData name="Louis Henderson" userId="cf3b0dec-cd42-4b8e-b4f6-7943b438188d" providerId="ADAL" clId="{5E54CEF2-E437-4480-96C7-75578481169B}" dt="2024-06-01T18:11:12.783" v="3291" actId="20577"/>
        <pc:sldMkLst>
          <pc:docMk/>
          <pc:sldMk cId="3505958696" sldId="302"/>
        </pc:sldMkLst>
        <pc:spChg chg="mod">
          <ac:chgData name="Louis Henderson" userId="cf3b0dec-cd42-4b8e-b4f6-7943b438188d" providerId="ADAL" clId="{5E54CEF2-E437-4480-96C7-75578481169B}" dt="2024-05-30T19:34:13.027" v="71" actId="20577"/>
          <ac:spMkLst>
            <pc:docMk/>
            <pc:sldMk cId="3505958696" sldId="302"/>
            <ac:spMk id="2" creationId="{89CDDFA3-9340-4A09-0153-4B6857BD7BD3}"/>
          </ac:spMkLst>
        </pc:spChg>
        <pc:spChg chg="mod">
          <ac:chgData name="Louis Henderson" userId="cf3b0dec-cd42-4b8e-b4f6-7943b438188d" providerId="ADAL" clId="{5E54CEF2-E437-4480-96C7-75578481169B}" dt="2024-06-01T18:11:12.783" v="3291" actId="20577"/>
          <ac:spMkLst>
            <pc:docMk/>
            <pc:sldMk cId="3505958696" sldId="302"/>
            <ac:spMk id="3" creationId="{0157071C-8456-A23B-EFA9-A727021DCD9D}"/>
          </ac:spMkLst>
        </pc:spChg>
      </pc:sldChg>
      <pc:sldChg chg="addSp delSp modSp add modAnim">
        <pc:chgData name="Louis Henderson" userId="cf3b0dec-cd42-4b8e-b4f6-7943b438188d" providerId="ADAL" clId="{5E54CEF2-E437-4480-96C7-75578481169B}" dt="2024-05-30T19:35:05.889" v="107"/>
        <pc:sldMkLst>
          <pc:docMk/>
          <pc:sldMk cId="105703828" sldId="303"/>
        </pc:sldMkLst>
        <pc:spChg chg="del mod">
          <ac:chgData name="Louis Henderson" userId="cf3b0dec-cd42-4b8e-b4f6-7943b438188d" providerId="ADAL" clId="{5E54CEF2-E437-4480-96C7-75578481169B}" dt="2024-05-30T19:35:05.889" v="107"/>
          <ac:spMkLst>
            <pc:docMk/>
            <pc:sldMk cId="105703828" sldId="303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5E54CEF2-E437-4480-96C7-75578481169B}" dt="2024-05-30T19:35:05.889" v="107"/>
          <ac:picMkLst>
            <pc:docMk/>
            <pc:sldMk cId="105703828" sldId="303"/>
            <ac:picMk id="1026" creationId="{EAD13F06-08D2-2870-1EFC-F81776C1FBE2}"/>
          </ac:picMkLst>
        </pc:picChg>
      </pc:sldChg>
      <pc:sldChg chg="modSp add mod ord modAnim">
        <pc:chgData name="Louis Henderson" userId="cf3b0dec-cd42-4b8e-b4f6-7943b438188d" providerId="ADAL" clId="{5E54CEF2-E437-4480-96C7-75578481169B}" dt="2024-06-01T22:22:24.731" v="3595" actId="20577"/>
        <pc:sldMkLst>
          <pc:docMk/>
          <pc:sldMk cId="2353828838" sldId="304"/>
        </pc:sldMkLst>
        <pc:spChg chg="mod">
          <ac:chgData name="Louis Henderson" userId="cf3b0dec-cd42-4b8e-b4f6-7943b438188d" providerId="ADAL" clId="{5E54CEF2-E437-4480-96C7-75578481169B}" dt="2024-05-30T20:02:49.745" v="134" actId="20577"/>
          <ac:spMkLst>
            <pc:docMk/>
            <pc:sldMk cId="2353828838" sldId="304"/>
            <ac:spMk id="2" creationId="{89CDDFA3-9340-4A09-0153-4B6857BD7BD3}"/>
          </ac:spMkLst>
        </pc:spChg>
        <pc:spChg chg="mod">
          <ac:chgData name="Louis Henderson" userId="cf3b0dec-cd42-4b8e-b4f6-7943b438188d" providerId="ADAL" clId="{5E54CEF2-E437-4480-96C7-75578481169B}" dt="2024-06-01T22:22:24.731" v="3595" actId="20577"/>
          <ac:spMkLst>
            <pc:docMk/>
            <pc:sldMk cId="2353828838" sldId="304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E54CEF2-E437-4480-96C7-75578481169B}" dt="2024-06-01T17:40:32.010" v="2191" actId="20577"/>
        <pc:sldMkLst>
          <pc:docMk/>
          <pc:sldMk cId="947042906" sldId="305"/>
        </pc:sldMkLst>
        <pc:spChg chg="mod">
          <ac:chgData name="Louis Henderson" userId="cf3b0dec-cd42-4b8e-b4f6-7943b438188d" providerId="ADAL" clId="{5E54CEF2-E437-4480-96C7-75578481169B}" dt="2024-06-01T17:40:32.010" v="2191" actId="20577"/>
          <ac:spMkLst>
            <pc:docMk/>
            <pc:sldMk cId="947042906" sldId="305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E54CEF2-E437-4480-96C7-75578481169B}" dt="2024-06-01T17:42:41.085" v="2442" actId="20577"/>
        <pc:sldMkLst>
          <pc:docMk/>
          <pc:sldMk cId="34809839" sldId="306"/>
        </pc:sldMkLst>
        <pc:spChg chg="mod">
          <ac:chgData name="Louis Henderson" userId="cf3b0dec-cd42-4b8e-b4f6-7943b438188d" providerId="ADAL" clId="{5E54CEF2-E437-4480-96C7-75578481169B}" dt="2024-05-31T19:41:40.204" v="1196" actId="20577"/>
          <ac:spMkLst>
            <pc:docMk/>
            <pc:sldMk cId="34809839" sldId="306"/>
            <ac:spMk id="2" creationId="{89CDDFA3-9340-4A09-0153-4B6857BD7BD3}"/>
          </ac:spMkLst>
        </pc:spChg>
        <pc:spChg chg="mod">
          <ac:chgData name="Louis Henderson" userId="cf3b0dec-cd42-4b8e-b4f6-7943b438188d" providerId="ADAL" clId="{5E54CEF2-E437-4480-96C7-75578481169B}" dt="2024-06-01T17:42:41.085" v="2442" actId="20577"/>
          <ac:spMkLst>
            <pc:docMk/>
            <pc:sldMk cId="34809839" sldId="306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5E54CEF2-E437-4480-96C7-75578481169B}" dt="2024-06-01T15:30:03.842" v="2076" actId="12385"/>
        <pc:sldMkLst>
          <pc:docMk/>
          <pc:sldMk cId="4096151513" sldId="307"/>
        </pc:sldMkLst>
        <pc:spChg chg="mod">
          <ac:chgData name="Louis Henderson" userId="cf3b0dec-cd42-4b8e-b4f6-7943b438188d" providerId="ADAL" clId="{5E54CEF2-E437-4480-96C7-75578481169B}" dt="2024-05-31T19:45:09.522" v="1612" actId="20577"/>
          <ac:spMkLst>
            <pc:docMk/>
            <pc:sldMk cId="4096151513" sldId="307"/>
            <ac:spMk id="2" creationId="{89CDDFA3-9340-4A09-0153-4B6857BD7BD3}"/>
          </ac:spMkLst>
        </pc:spChg>
        <pc:spChg chg="del mod">
          <ac:chgData name="Louis Henderson" userId="cf3b0dec-cd42-4b8e-b4f6-7943b438188d" providerId="ADAL" clId="{5E54CEF2-E437-4480-96C7-75578481169B}" dt="2024-06-01T15:28:16.128" v="1914" actId="3680"/>
          <ac:spMkLst>
            <pc:docMk/>
            <pc:sldMk cId="4096151513" sldId="307"/>
            <ac:spMk id="3" creationId="{0157071C-8456-A23B-EFA9-A727021DCD9D}"/>
          </ac:spMkLst>
        </pc:spChg>
        <pc:graphicFrameChg chg="add mod ord modGraphic">
          <ac:chgData name="Louis Henderson" userId="cf3b0dec-cd42-4b8e-b4f6-7943b438188d" providerId="ADAL" clId="{5E54CEF2-E437-4480-96C7-75578481169B}" dt="2024-06-01T15:30:03.842" v="2076" actId="12385"/>
          <ac:graphicFrameMkLst>
            <pc:docMk/>
            <pc:sldMk cId="4096151513" sldId="307"/>
            <ac:graphicFrameMk id="5" creationId="{7B247A2F-E0B6-FD45-55E0-801A28D0EA81}"/>
          </ac:graphicFrameMkLst>
        </pc:graphicFrameChg>
      </pc:sldChg>
      <pc:sldChg chg="addSp delSp modSp add mod modAnim">
        <pc:chgData name="Louis Henderson" userId="cf3b0dec-cd42-4b8e-b4f6-7943b438188d" providerId="ADAL" clId="{5E54CEF2-E437-4480-96C7-75578481169B}" dt="2024-06-01T18:47:17.897" v="3362" actId="20577"/>
        <pc:sldMkLst>
          <pc:docMk/>
          <pc:sldMk cId="373833613" sldId="308"/>
        </pc:sldMkLst>
        <pc:spChg chg="mod">
          <ac:chgData name="Louis Henderson" userId="cf3b0dec-cd42-4b8e-b4f6-7943b438188d" providerId="ADAL" clId="{5E54CEF2-E437-4480-96C7-75578481169B}" dt="2024-05-31T19:46:10.813" v="1710" actId="404"/>
          <ac:spMkLst>
            <pc:docMk/>
            <pc:sldMk cId="373833613" sldId="308"/>
            <ac:spMk id="2" creationId="{89CDDFA3-9340-4A09-0153-4B6857BD7BD3}"/>
          </ac:spMkLst>
        </pc:spChg>
        <pc:spChg chg="del mod">
          <ac:chgData name="Louis Henderson" userId="cf3b0dec-cd42-4b8e-b4f6-7943b438188d" providerId="ADAL" clId="{5E54CEF2-E437-4480-96C7-75578481169B}" dt="2024-06-01T15:18:00.899" v="1876" actId="22"/>
          <ac:spMkLst>
            <pc:docMk/>
            <pc:sldMk cId="373833613" sldId="308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5E54CEF2-E437-4480-96C7-75578481169B}" dt="2024-06-01T15:24:43.961" v="1905" actId="478"/>
          <ac:spMkLst>
            <pc:docMk/>
            <pc:sldMk cId="373833613" sldId="308"/>
            <ac:spMk id="26" creationId="{403365B6-EFAB-E229-664D-61734ACE5F1B}"/>
          </ac:spMkLst>
        </pc:spChg>
        <pc:spChg chg="add mod">
          <ac:chgData name="Louis Henderson" userId="cf3b0dec-cd42-4b8e-b4f6-7943b438188d" providerId="ADAL" clId="{5E54CEF2-E437-4480-96C7-75578481169B}" dt="2024-06-01T18:47:17.897" v="3362" actId="20577"/>
          <ac:spMkLst>
            <pc:docMk/>
            <pc:sldMk cId="373833613" sldId="308"/>
            <ac:spMk id="37" creationId="{EF5AE6E3-3CDD-7277-BCDB-6F008AAE72BA}"/>
          </ac:spMkLst>
        </pc:spChg>
        <pc:picChg chg="add del mod ord">
          <ac:chgData name="Louis Henderson" userId="cf3b0dec-cd42-4b8e-b4f6-7943b438188d" providerId="ADAL" clId="{5E54CEF2-E437-4480-96C7-75578481169B}" dt="2024-06-01T18:46:39.953" v="3339" actId="1076"/>
          <ac:picMkLst>
            <pc:docMk/>
            <pc:sldMk cId="373833613" sldId="308"/>
            <ac:picMk id="6" creationId="{941B1471-DDFB-D0DF-8DC4-66487EA7A89D}"/>
          </ac:picMkLst>
        </pc:picChg>
        <pc:cxnChg chg="add mod">
          <ac:chgData name="Louis Henderson" userId="cf3b0dec-cd42-4b8e-b4f6-7943b438188d" providerId="ADAL" clId="{5E54CEF2-E437-4480-96C7-75578481169B}" dt="2024-06-01T15:24:07.378" v="1900" actId="1076"/>
          <ac:cxnSpMkLst>
            <pc:docMk/>
            <pc:sldMk cId="373833613" sldId="308"/>
            <ac:cxnSpMk id="8" creationId="{84264160-E7C5-6129-7F65-B941BCD37174}"/>
          </ac:cxnSpMkLst>
        </pc:cxnChg>
      </pc:sldChg>
      <pc:sldChg chg="modSp add mod">
        <pc:chgData name="Louis Henderson" userId="cf3b0dec-cd42-4b8e-b4f6-7943b438188d" providerId="ADAL" clId="{5E54CEF2-E437-4480-96C7-75578481169B}" dt="2024-05-31T19:47:39.462" v="1870" actId="20577"/>
        <pc:sldMkLst>
          <pc:docMk/>
          <pc:sldMk cId="3762689978" sldId="309"/>
        </pc:sldMkLst>
        <pc:spChg chg="mod">
          <ac:chgData name="Louis Henderson" userId="cf3b0dec-cd42-4b8e-b4f6-7943b438188d" providerId="ADAL" clId="{5E54CEF2-E437-4480-96C7-75578481169B}" dt="2024-05-31T19:47:39.462" v="1870" actId="20577"/>
          <ac:spMkLst>
            <pc:docMk/>
            <pc:sldMk cId="3762689978" sldId="309"/>
            <ac:spMk id="3" creationId="{0157071C-8456-A23B-EFA9-A727021DCD9D}"/>
          </ac:spMkLst>
        </pc:spChg>
      </pc:sldChg>
      <pc:sldChg chg="addSp delSp modSp add del mod ord">
        <pc:chgData name="Louis Henderson" userId="cf3b0dec-cd42-4b8e-b4f6-7943b438188d" providerId="ADAL" clId="{5E54CEF2-E437-4480-96C7-75578481169B}" dt="2024-06-01T15:31:03.871" v="2094" actId="47"/>
        <pc:sldMkLst>
          <pc:docMk/>
          <pc:sldMk cId="3210745625" sldId="310"/>
        </pc:sldMkLst>
        <pc:spChg chg="add del mod">
          <ac:chgData name="Louis Henderson" userId="cf3b0dec-cd42-4b8e-b4f6-7943b438188d" providerId="ADAL" clId="{5E54CEF2-E437-4480-96C7-75578481169B}" dt="2024-06-01T15:30:54.982" v="2090" actId="22"/>
          <ac:spMkLst>
            <pc:docMk/>
            <pc:sldMk cId="3210745625" sldId="310"/>
            <ac:spMk id="3" creationId="{0157071C-8456-A23B-EFA9-A727021DCD9D}"/>
          </ac:spMkLst>
        </pc:spChg>
        <pc:picChg chg="add del mod ord">
          <ac:chgData name="Louis Henderson" userId="cf3b0dec-cd42-4b8e-b4f6-7943b438188d" providerId="ADAL" clId="{5E54CEF2-E437-4480-96C7-75578481169B}" dt="2024-06-01T15:30:54.982" v="2090" actId="22"/>
          <ac:picMkLst>
            <pc:docMk/>
            <pc:sldMk cId="3210745625" sldId="310"/>
            <ac:picMk id="6" creationId="{370E4A12-6378-721A-ABA3-E8D1E65508CC}"/>
          </ac:picMkLst>
        </pc:picChg>
      </pc:sldChg>
      <pc:sldChg chg="addSp modSp add mod ord">
        <pc:chgData name="Louis Henderson" userId="cf3b0dec-cd42-4b8e-b4f6-7943b438188d" providerId="ADAL" clId="{5E54CEF2-E437-4480-96C7-75578481169B}" dt="2024-06-02T18:58:13.721" v="5397" actId="20577"/>
        <pc:sldMkLst>
          <pc:docMk/>
          <pc:sldMk cId="2580293105" sldId="311"/>
        </pc:sldMkLst>
        <pc:spChg chg="add mod">
          <ac:chgData name="Louis Henderson" userId="cf3b0dec-cd42-4b8e-b4f6-7943b438188d" providerId="ADAL" clId="{5E54CEF2-E437-4480-96C7-75578481169B}" dt="2024-06-01T22:19:37.639" v="3573" actId="404"/>
          <ac:spMkLst>
            <pc:docMk/>
            <pc:sldMk cId="2580293105" sldId="311"/>
            <ac:spMk id="3" creationId="{5242C77B-2582-5DEE-375F-E55ED17FE338}"/>
          </ac:spMkLst>
        </pc:spChg>
        <pc:graphicFrameChg chg="mod modGraphic">
          <ac:chgData name="Louis Henderson" userId="cf3b0dec-cd42-4b8e-b4f6-7943b438188d" providerId="ADAL" clId="{5E54CEF2-E437-4480-96C7-75578481169B}" dt="2024-06-02T18:58:13.721" v="5397" actId="20577"/>
          <ac:graphicFrameMkLst>
            <pc:docMk/>
            <pc:sldMk cId="2580293105" sldId="311"/>
            <ac:graphicFrameMk id="5" creationId="{7B247A2F-E0B6-FD45-55E0-801A28D0EA81}"/>
          </ac:graphicFrameMkLst>
        </pc:graphicFrameChg>
      </pc:sldChg>
      <pc:sldChg chg="addSp modSp add mod">
        <pc:chgData name="Louis Henderson" userId="cf3b0dec-cd42-4b8e-b4f6-7943b438188d" providerId="ADAL" clId="{5E54CEF2-E437-4480-96C7-75578481169B}" dt="2024-06-02T18:59:35.362" v="5428" actId="20577"/>
        <pc:sldMkLst>
          <pc:docMk/>
          <pc:sldMk cId="3142208023" sldId="312"/>
        </pc:sldMkLst>
        <pc:spChg chg="add mod">
          <ac:chgData name="Louis Henderson" userId="cf3b0dec-cd42-4b8e-b4f6-7943b438188d" providerId="ADAL" clId="{5E54CEF2-E437-4480-96C7-75578481169B}" dt="2024-06-02T18:59:30.079" v="5425" actId="20577"/>
          <ac:spMkLst>
            <pc:docMk/>
            <pc:sldMk cId="3142208023" sldId="312"/>
            <ac:spMk id="3" creationId="{5ED52D36-5D1B-55F1-1BF8-6504F5154B10}"/>
          </ac:spMkLst>
        </pc:spChg>
        <pc:graphicFrameChg chg="modGraphic">
          <ac:chgData name="Louis Henderson" userId="cf3b0dec-cd42-4b8e-b4f6-7943b438188d" providerId="ADAL" clId="{5E54CEF2-E437-4480-96C7-75578481169B}" dt="2024-06-02T18:59:35.362" v="5428" actId="20577"/>
          <ac:graphicFrameMkLst>
            <pc:docMk/>
            <pc:sldMk cId="3142208023" sldId="312"/>
            <ac:graphicFrameMk id="5" creationId="{7B247A2F-E0B6-FD45-55E0-801A28D0EA81}"/>
          </ac:graphicFrameMkLst>
        </pc:graphicFrameChg>
      </pc:sldChg>
      <pc:sldChg chg="modSp add mod ord">
        <pc:chgData name="Louis Henderson" userId="cf3b0dec-cd42-4b8e-b4f6-7943b438188d" providerId="ADAL" clId="{5E54CEF2-E437-4480-96C7-75578481169B}" dt="2024-06-01T22:20:55.720" v="3580" actId="20577"/>
        <pc:sldMkLst>
          <pc:docMk/>
          <pc:sldMk cId="3658455063" sldId="313"/>
        </pc:sldMkLst>
        <pc:spChg chg="mod">
          <ac:chgData name="Louis Henderson" userId="cf3b0dec-cd42-4b8e-b4f6-7943b438188d" providerId="ADAL" clId="{5E54CEF2-E437-4480-96C7-75578481169B}" dt="2024-06-01T22:20:55.720" v="3580" actId="20577"/>
          <ac:spMkLst>
            <pc:docMk/>
            <pc:sldMk cId="3658455063" sldId="313"/>
            <ac:spMk id="2" creationId="{89CDDFA3-9340-4A09-0153-4B6857BD7BD3}"/>
          </ac:spMkLst>
        </pc:spChg>
        <pc:spChg chg="mod">
          <ac:chgData name="Louis Henderson" userId="cf3b0dec-cd42-4b8e-b4f6-7943b438188d" providerId="ADAL" clId="{5E54CEF2-E437-4480-96C7-75578481169B}" dt="2024-06-01T18:05:30.210" v="2880" actId="20577"/>
          <ac:spMkLst>
            <pc:docMk/>
            <pc:sldMk cId="3658455063" sldId="313"/>
            <ac:spMk id="3" creationId="{0157071C-8456-A23B-EFA9-A727021DCD9D}"/>
          </ac:spMkLst>
        </pc:spChg>
      </pc:sldChg>
      <pc:sldChg chg="modSp add mod modAnim">
        <pc:chgData name="Louis Henderson" userId="cf3b0dec-cd42-4b8e-b4f6-7943b438188d" providerId="ADAL" clId="{5E54CEF2-E437-4480-96C7-75578481169B}" dt="2024-06-01T18:09:33.445" v="3167" actId="20577"/>
        <pc:sldMkLst>
          <pc:docMk/>
          <pc:sldMk cId="1049907324" sldId="314"/>
        </pc:sldMkLst>
        <pc:spChg chg="mod">
          <ac:chgData name="Louis Henderson" userId="cf3b0dec-cd42-4b8e-b4f6-7943b438188d" providerId="ADAL" clId="{5E54CEF2-E437-4480-96C7-75578481169B}" dt="2024-06-01T18:09:00.081" v="3042" actId="20577"/>
          <ac:spMkLst>
            <pc:docMk/>
            <pc:sldMk cId="1049907324" sldId="314"/>
            <ac:spMk id="2" creationId="{89CDDFA3-9340-4A09-0153-4B6857BD7BD3}"/>
          </ac:spMkLst>
        </pc:spChg>
        <pc:spChg chg="mod">
          <ac:chgData name="Louis Henderson" userId="cf3b0dec-cd42-4b8e-b4f6-7943b438188d" providerId="ADAL" clId="{5E54CEF2-E437-4480-96C7-75578481169B}" dt="2024-06-01T18:09:33.445" v="3167" actId="20577"/>
          <ac:spMkLst>
            <pc:docMk/>
            <pc:sldMk cId="1049907324" sldId="314"/>
            <ac:spMk id="3" creationId="{0157071C-8456-A23B-EFA9-A727021DCD9D}"/>
          </ac:spMkLst>
        </pc:spChg>
      </pc:sldChg>
      <pc:sldChg chg="modSp add modAnim">
        <pc:chgData name="Louis Henderson" userId="cf3b0dec-cd42-4b8e-b4f6-7943b438188d" providerId="ADAL" clId="{5E54CEF2-E437-4480-96C7-75578481169B}" dt="2024-06-01T22:30:26.932" v="4083" actId="20577"/>
        <pc:sldMkLst>
          <pc:docMk/>
          <pc:sldMk cId="2935987722" sldId="315"/>
        </pc:sldMkLst>
        <pc:spChg chg="mod">
          <ac:chgData name="Louis Henderson" userId="cf3b0dec-cd42-4b8e-b4f6-7943b438188d" providerId="ADAL" clId="{5E54CEF2-E437-4480-96C7-75578481169B}" dt="2024-06-01T22:30:26.932" v="4083" actId="20577"/>
          <ac:spMkLst>
            <pc:docMk/>
            <pc:sldMk cId="2935987722" sldId="315"/>
            <ac:spMk id="3" creationId="{0157071C-8456-A23B-EFA9-A727021DCD9D}"/>
          </ac:spMkLst>
        </pc:spChg>
      </pc:sldChg>
      <pc:sldChg chg="addSp modSp add modAnim">
        <pc:chgData name="Louis Henderson" userId="cf3b0dec-cd42-4b8e-b4f6-7943b438188d" providerId="ADAL" clId="{5E54CEF2-E437-4480-96C7-75578481169B}" dt="2024-06-01T22:32:24.416" v="4303"/>
        <pc:sldMkLst>
          <pc:docMk/>
          <pc:sldMk cId="1018456272" sldId="316"/>
        </pc:sldMkLst>
        <pc:spChg chg="mod">
          <ac:chgData name="Louis Henderson" userId="cf3b0dec-cd42-4b8e-b4f6-7943b438188d" providerId="ADAL" clId="{5E54CEF2-E437-4480-96C7-75578481169B}" dt="2024-06-01T22:31:32.307" v="4302" actId="20577"/>
          <ac:spMkLst>
            <pc:docMk/>
            <pc:sldMk cId="1018456272" sldId="316"/>
            <ac:spMk id="3" creationId="{0157071C-8456-A23B-EFA9-A727021DCD9D}"/>
          </ac:spMkLst>
        </pc:spChg>
        <pc:graphicFrameChg chg="add mod">
          <ac:chgData name="Louis Henderson" userId="cf3b0dec-cd42-4b8e-b4f6-7943b438188d" providerId="ADAL" clId="{5E54CEF2-E437-4480-96C7-75578481169B}" dt="2024-06-01T22:32:24.416" v="4303"/>
          <ac:graphicFrameMkLst>
            <pc:docMk/>
            <pc:sldMk cId="1018456272" sldId="316"/>
            <ac:graphicFrameMk id="5" creationId="{307DAF18-503A-71B1-67F6-F8DB2A9DEE4D}"/>
          </ac:graphicFrameMkLst>
        </pc:graphicFrameChg>
      </pc:sldChg>
      <pc:sldChg chg="addSp modSp add mod ord">
        <pc:chgData name="Louis Henderson" userId="cf3b0dec-cd42-4b8e-b4f6-7943b438188d" providerId="ADAL" clId="{5E54CEF2-E437-4480-96C7-75578481169B}" dt="2024-06-01T22:34:46.852" v="4347" actId="14100"/>
        <pc:sldMkLst>
          <pc:docMk/>
          <pc:sldMk cId="2509185273" sldId="317"/>
        </pc:sldMkLst>
        <pc:spChg chg="mod">
          <ac:chgData name="Louis Henderson" userId="cf3b0dec-cd42-4b8e-b4f6-7943b438188d" providerId="ADAL" clId="{5E54CEF2-E437-4480-96C7-75578481169B}" dt="2024-06-01T22:32:52.980" v="4324" actId="20577"/>
          <ac:spMkLst>
            <pc:docMk/>
            <pc:sldMk cId="2509185273" sldId="317"/>
            <ac:spMk id="2" creationId="{89CDDFA3-9340-4A09-0153-4B6857BD7BD3}"/>
          </ac:spMkLst>
        </pc:spChg>
        <pc:spChg chg="add mod">
          <ac:chgData name="Louis Henderson" userId="cf3b0dec-cd42-4b8e-b4f6-7943b438188d" providerId="ADAL" clId="{5E54CEF2-E437-4480-96C7-75578481169B}" dt="2024-06-01T22:34:46.852" v="4347" actId="14100"/>
          <ac:spMkLst>
            <pc:docMk/>
            <pc:sldMk cId="2509185273" sldId="317"/>
            <ac:spMk id="3" creationId="{778F50B3-3C86-2341-ADE3-CB9E3F77ED71}"/>
          </ac:spMkLst>
        </pc:spChg>
        <pc:graphicFrameChg chg="modGraphic">
          <ac:chgData name="Louis Henderson" userId="cf3b0dec-cd42-4b8e-b4f6-7943b438188d" providerId="ADAL" clId="{5E54CEF2-E437-4480-96C7-75578481169B}" dt="2024-06-01T22:33:52.183" v="4340" actId="20577"/>
          <ac:graphicFrameMkLst>
            <pc:docMk/>
            <pc:sldMk cId="2509185273" sldId="317"/>
            <ac:graphicFrameMk id="5" creationId="{7B247A2F-E0B6-FD45-55E0-801A28D0EA81}"/>
          </ac:graphicFrameMkLst>
        </pc:graphicFrameChg>
      </pc:sldChg>
      <pc:sldChg chg="modSp add mod ord modAnim">
        <pc:chgData name="Louis Henderson" userId="cf3b0dec-cd42-4b8e-b4f6-7943b438188d" providerId="ADAL" clId="{5E54CEF2-E437-4480-96C7-75578481169B}" dt="2024-06-02T19:03:13.188" v="5486" actId="20577"/>
        <pc:sldMkLst>
          <pc:docMk/>
          <pc:sldMk cId="3448201855" sldId="318"/>
        </pc:sldMkLst>
        <pc:spChg chg="mod">
          <ac:chgData name="Louis Henderson" userId="cf3b0dec-cd42-4b8e-b4f6-7943b438188d" providerId="ADAL" clId="{5E54CEF2-E437-4480-96C7-75578481169B}" dt="2024-06-01T22:35:52.418" v="4378" actId="20577"/>
          <ac:spMkLst>
            <pc:docMk/>
            <pc:sldMk cId="3448201855" sldId="318"/>
            <ac:spMk id="2" creationId="{89CDDFA3-9340-4A09-0153-4B6857BD7BD3}"/>
          </ac:spMkLst>
        </pc:spChg>
        <pc:spChg chg="mod">
          <ac:chgData name="Louis Henderson" userId="cf3b0dec-cd42-4b8e-b4f6-7943b438188d" providerId="ADAL" clId="{5E54CEF2-E437-4480-96C7-75578481169B}" dt="2024-06-02T19:03:13.188" v="5486" actId="20577"/>
          <ac:spMkLst>
            <pc:docMk/>
            <pc:sldMk cId="3448201855" sldId="318"/>
            <ac:spMk id="3" creationId="{0157071C-8456-A23B-EFA9-A727021DCD9D}"/>
          </ac:spMkLst>
        </pc:spChg>
      </pc:sldChg>
      <pc:sldChg chg="addSp delSp modSp add mod delAnim modAnim">
        <pc:chgData name="Louis Henderson" userId="cf3b0dec-cd42-4b8e-b4f6-7943b438188d" providerId="ADAL" clId="{5E54CEF2-E437-4480-96C7-75578481169B}" dt="2024-06-02T10:24:33.119" v="4720"/>
        <pc:sldMkLst>
          <pc:docMk/>
          <pc:sldMk cId="3556353158" sldId="319"/>
        </pc:sldMkLst>
        <pc:spChg chg="del mod">
          <ac:chgData name="Louis Henderson" userId="cf3b0dec-cd42-4b8e-b4f6-7943b438188d" providerId="ADAL" clId="{5E54CEF2-E437-4480-96C7-75578481169B}" dt="2024-06-02T10:21:36.763" v="4701" actId="478"/>
          <ac:spMkLst>
            <pc:docMk/>
            <pc:sldMk cId="3556353158" sldId="319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5E54CEF2-E437-4480-96C7-75578481169B}" dt="2024-06-02T10:21:24.650" v="4695"/>
          <ac:picMkLst>
            <pc:docMk/>
            <pc:sldMk cId="3556353158" sldId="319"/>
            <ac:picMk id="5" creationId="{766782E3-A2C4-0AE3-C4B7-C70565DE58E6}"/>
          </ac:picMkLst>
        </pc:picChg>
        <pc:picChg chg="add del mod">
          <ac:chgData name="Louis Henderson" userId="cf3b0dec-cd42-4b8e-b4f6-7943b438188d" providerId="ADAL" clId="{5E54CEF2-E437-4480-96C7-75578481169B}" dt="2024-06-02T10:21:32.443" v="4699" actId="478"/>
          <ac:picMkLst>
            <pc:docMk/>
            <pc:sldMk cId="3556353158" sldId="319"/>
            <ac:picMk id="7" creationId="{E939DB75-EE86-1F29-D60C-33EE9A0CEA46}"/>
          </ac:picMkLst>
        </pc:picChg>
        <pc:cxnChg chg="add mod ord">
          <ac:chgData name="Louis Henderson" userId="cf3b0dec-cd42-4b8e-b4f6-7943b438188d" providerId="ADAL" clId="{5E54CEF2-E437-4480-96C7-75578481169B}" dt="2024-06-02T10:23:13.578" v="4709" actId="1076"/>
          <ac:cxnSpMkLst>
            <pc:docMk/>
            <pc:sldMk cId="3556353158" sldId="319"/>
            <ac:cxnSpMk id="6" creationId="{B3D0141A-75E1-2B91-B536-249987B6DB56}"/>
          </ac:cxnSpMkLst>
        </pc:cxnChg>
        <pc:cxnChg chg="add del mod">
          <ac:chgData name="Louis Henderson" userId="cf3b0dec-cd42-4b8e-b4f6-7943b438188d" providerId="ADAL" clId="{5E54CEF2-E437-4480-96C7-75578481169B}" dt="2024-06-02T10:21:32.443" v="4699" actId="478"/>
          <ac:cxnSpMkLst>
            <pc:docMk/>
            <pc:sldMk cId="3556353158" sldId="319"/>
            <ac:cxnSpMk id="8" creationId="{71C9DE55-9D0A-C93A-C854-CDB4F03F8D6A}"/>
          </ac:cxnSpMkLst>
        </pc:cxnChg>
        <pc:cxnChg chg="add mod">
          <ac:chgData name="Louis Henderson" userId="cf3b0dec-cd42-4b8e-b4f6-7943b438188d" providerId="ADAL" clId="{5E54CEF2-E437-4480-96C7-75578481169B}" dt="2024-06-02T10:22:42.192" v="4706" actId="14100"/>
          <ac:cxnSpMkLst>
            <pc:docMk/>
            <pc:sldMk cId="3556353158" sldId="319"/>
            <ac:cxnSpMk id="10" creationId="{08E8C620-4E0F-B9F8-350A-70AC67B92C41}"/>
          </ac:cxnSpMkLst>
        </pc:cxnChg>
        <pc:cxnChg chg="add mod">
          <ac:chgData name="Louis Henderson" userId="cf3b0dec-cd42-4b8e-b4f6-7943b438188d" providerId="ADAL" clId="{5E54CEF2-E437-4480-96C7-75578481169B}" dt="2024-06-02T10:23:42.190" v="4713" actId="1076"/>
          <ac:cxnSpMkLst>
            <pc:docMk/>
            <pc:sldMk cId="3556353158" sldId="319"/>
            <ac:cxnSpMk id="12" creationId="{14ED9833-E6C7-2D16-B1CE-6365329CCC5A}"/>
          </ac:cxnSpMkLst>
        </pc:cxnChg>
        <pc:cxnChg chg="add mod">
          <ac:chgData name="Louis Henderson" userId="cf3b0dec-cd42-4b8e-b4f6-7943b438188d" providerId="ADAL" clId="{5E54CEF2-E437-4480-96C7-75578481169B}" dt="2024-06-02T10:24:12.557" v="4717" actId="208"/>
          <ac:cxnSpMkLst>
            <pc:docMk/>
            <pc:sldMk cId="3556353158" sldId="319"/>
            <ac:cxnSpMk id="13" creationId="{4BB33F52-9D6C-524B-5485-4865BBD9879A}"/>
          </ac:cxnSpMkLst>
        </pc:cxnChg>
      </pc:sldChg>
      <pc:sldChg chg="modSp add modAnim">
        <pc:chgData name="Louis Henderson" userId="cf3b0dec-cd42-4b8e-b4f6-7943b438188d" providerId="ADAL" clId="{5E54CEF2-E437-4480-96C7-75578481169B}" dt="2024-06-02T19:15:22.280" v="6036" actId="20577"/>
        <pc:sldMkLst>
          <pc:docMk/>
          <pc:sldMk cId="3420643134" sldId="320"/>
        </pc:sldMkLst>
        <pc:spChg chg="mod">
          <ac:chgData name="Louis Henderson" userId="cf3b0dec-cd42-4b8e-b4f6-7943b438188d" providerId="ADAL" clId="{5E54CEF2-E437-4480-96C7-75578481169B}" dt="2024-06-02T19:15:22.280" v="6036" actId="20577"/>
          <ac:spMkLst>
            <pc:docMk/>
            <pc:sldMk cId="3420643134" sldId="320"/>
            <ac:spMk id="3" creationId="{0157071C-8456-A23B-EFA9-A727021DCD9D}"/>
          </ac:spMkLst>
        </pc:spChg>
      </pc:sldChg>
      <pc:sldChg chg="modSp add mod modAnim">
        <pc:chgData name="Louis Henderson" userId="cf3b0dec-cd42-4b8e-b4f6-7943b438188d" providerId="ADAL" clId="{5E54CEF2-E437-4480-96C7-75578481169B}" dt="2024-06-02T21:23:02.510" v="8110" actId="20577"/>
        <pc:sldMkLst>
          <pc:docMk/>
          <pc:sldMk cId="3900656312" sldId="321"/>
        </pc:sldMkLst>
        <pc:spChg chg="mod">
          <ac:chgData name="Louis Henderson" userId="cf3b0dec-cd42-4b8e-b4f6-7943b438188d" providerId="ADAL" clId="{5E54CEF2-E437-4480-96C7-75578481169B}" dt="2024-06-02T21:23:02.510" v="8110" actId="20577"/>
          <ac:spMkLst>
            <pc:docMk/>
            <pc:sldMk cId="3900656312" sldId="321"/>
            <ac:spMk id="3" creationId="{0157071C-8456-A23B-EFA9-A727021DCD9D}"/>
          </ac:spMkLst>
        </pc:spChg>
      </pc:sldChg>
      <pc:sldChg chg="modSp add mod modAnim">
        <pc:chgData name="Louis Henderson" userId="cf3b0dec-cd42-4b8e-b4f6-7943b438188d" providerId="ADAL" clId="{5E54CEF2-E437-4480-96C7-75578481169B}" dt="2024-06-02T21:24:05.226" v="8159" actId="20577"/>
        <pc:sldMkLst>
          <pc:docMk/>
          <pc:sldMk cId="3755044310" sldId="322"/>
        </pc:sldMkLst>
        <pc:spChg chg="mod">
          <ac:chgData name="Louis Henderson" userId="cf3b0dec-cd42-4b8e-b4f6-7943b438188d" providerId="ADAL" clId="{5E54CEF2-E437-4480-96C7-75578481169B}" dt="2024-06-02T10:28:21.391" v="4738" actId="20577"/>
          <ac:spMkLst>
            <pc:docMk/>
            <pc:sldMk cId="3755044310" sldId="322"/>
            <ac:spMk id="2" creationId="{89CDDFA3-9340-4A09-0153-4B6857BD7BD3}"/>
          </ac:spMkLst>
        </pc:spChg>
        <pc:spChg chg="mod">
          <ac:chgData name="Louis Henderson" userId="cf3b0dec-cd42-4b8e-b4f6-7943b438188d" providerId="ADAL" clId="{5E54CEF2-E437-4480-96C7-75578481169B}" dt="2024-06-02T21:24:05.226" v="8159" actId="20577"/>
          <ac:spMkLst>
            <pc:docMk/>
            <pc:sldMk cId="3755044310" sldId="322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E54CEF2-E437-4480-96C7-75578481169B}" dt="2024-06-03T10:34:46.130" v="8182" actId="20577"/>
        <pc:sldMkLst>
          <pc:docMk/>
          <pc:sldMk cId="408368636" sldId="323"/>
        </pc:sldMkLst>
        <pc:spChg chg="mod">
          <ac:chgData name="Louis Henderson" userId="cf3b0dec-cd42-4b8e-b4f6-7943b438188d" providerId="ADAL" clId="{5E54CEF2-E437-4480-96C7-75578481169B}" dt="2024-06-03T10:34:46.130" v="8182" actId="20577"/>
          <ac:spMkLst>
            <pc:docMk/>
            <pc:sldMk cId="408368636" sldId="323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E54CEF2-E437-4480-96C7-75578481169B}" dt="2024-06-02T21:19:52.352" v="8012" actId="20577"/>
        <pc:sldMkLst>
          <pc:docMk/>
          <pc:sldMk cId="1979809863" sldId="324"/>
        </pc:sldMkLst>
        <pc:spChg chg="mod">
          <ac:chgData name="Louis Henderson" userId="cf3b0dec-cd42-4b8e-b4f6-7943b438188d" providerId="ADAL" clId="{5E54CEF2-E437-4480-96C7-75578481169B}" dt="2024-06-02T21:19:52.352" v="8012" actId="20577"/>
          <ac:spMkLst>
            <pc:docMk/>
            <pc:sldMk cId="1979809863" sldId="324"/>
            <ac:spMk id="3" creationId="{0157071C-8456-A23B-EFA9-A727021DCD9D}"/>
          </ac:spMkLst>
        </pc:spChg>
      </pc:sldChg>
      <pc:sldChg chg="add">
        <pc:chgData name="Louis Henderson" userId="cf3b0dec-cd42-4b8e-b4f6-7943b438188d" providerId="ADAL" clId="{5E54CEF2-E437-4480-96C7-75578481169B}" dt="2024-06-03T10:38:31.441" v="8183"/>
        <pc:sldMkLst>
          <pc:docMk/>
          <pc:sldMk cId="176898644" sldId="325"/>
        </pc:sldMkLst>
      </pc:sldChg>
    </pc:docChg>
  </pc:docChgLst>
  <pc:docChgLst>
    <pc:chgData name="Louis Henderson" userId="cf3b0dec-cd42-4b8e-b4f6-7943b438188d" providerId="ADAL" clId="{761B89BD-51A1-4D99-BB4B-FF001F5298F5}"/>
    <pc:docChg chg="undo redo custSel delSld modSld">
      <pc:chgData name="Louis Henderson" userId="cf3b0dec-cd42-4b8e-b4f6-7943b438188d" providerId="ADAL" clId="{761B89BD-51A1-4D99-BB4B-FF001F5298F5}" dt="2023-11-29T14:58:35.412" v="118" actId="20577"/>
      <pc:docMkLst>
        <pc:docMk/>
      </pc:docMkLst>
      <pc:sldChg chg="modSp mod">
        <pc:chgData name="Louis Henderson" userId="cf3b0dec-cd42-4b8e-b4f6-7943b438188d" providerId="ADAL" clId="{761B89BD-51A1-4D99-BB4B-FF001F5298F5}" dt="2023-11-29T14:49:28.819" v="1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761B89BD-51A1-4D99-BB4B-FF001F5298F5}" dt="2023-11-29T14:49:28.819" v="1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addSp delSp modSp mod">
        <pc:chgData name="Louis Henderson" userId="cf3b0dec-cd42-4b8e-b4f6-7943b438188d" providerId="ADAL" clId="{761B89BD-51A1-4D99-BB4B-FF001F5298F5}" dt="2023-11-29T14:58:35.412" v="118" actId="20577"/>
        <pc:sldMkLst>
          <pc:docMk/>
          <pc:sldMk cId="2478644733" sldId="257"/>
        </pc:sldMkLst>
        <pc:spChg chg="mod">
          <ac:chgData name="Louis Henderson" userId="cf3b0dec-cd42-4b8e-b4f6-7943b438188d" providerId="ADAL" clId="{761B89BD-51A1-4D99-BB4B-FF001F5298F5}" dt="2023-11-29T14:58:35.412" v="118" actId="20577"/>
          <ac:spMkLst>
            <pc:docMk/>
            <pc:sldMk cId="2478644733" sldId="257"/>
            <ac:spMk id="2" creationId="{89CDDFA3-9340-4A09-0153-4B6857BD7BD3}"/>
          </ac:spMkLst>
        </pc:spChg>
        <pc:spChg chg="mod">
          <ac:chgData name="Louis Henderson" userId="cf3b0dec-cd42-4b8e-b4f6-7943b438188d" providerId="ADAL" clId="{761B89BD-51A1-4D99-BB4B-FF001F5298F5}" dt="2023-11-29T14:58:09.385" v="75" actId="20577"/>
          <ac:spMkLst>
            <pc:docMk/>
            <pc:sldMk cId="2478644733" sldId="257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761B89BD-51A1-4D99-BB4B-FF001F5298F5}" dt="2023-11-29T14:49:51.589" v="4" actId="478"/>
          <ac:spMkLst>
            <pc:docMk/>
            <pc:sldMk cId="2478644733" sldId="257"/>
            <ac:spMk id="7" creationId="{46C4357B-32D5-A052-8E87-A3BAA7EB891A}"/>
          </ac:spMkLst>
        </pc:spChg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340582973" sldId="258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897399653" sldId="259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52527964" sldId="260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86020370" sldId="261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167858623" sldId="262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747712530" sldId="263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592292893" sldId="264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2691102018" sldId="265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1428228522" sldId="266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3326483419" sldId="267"/>
        </pc:sldMkLst>
      </pc:sldChg>
      <pc:sldChg chg="del">
        <pc:chgData name="Louis Henderson" userId="cf3b0dec-cd42-4b8e-b4f6-7943b438188d" providerId="ADAL" clId="{761B89BD-51A1-4D99-BB4B-FF001F5298F5}" dt="2023-11-29T14:58:19.689" v="76" actId="47"/>
        <pc:sldMkLst>
          <pc:docMk/>
          <pc:sldMk cId="4083431772" sldId="268"/>
        </pc:sldMkLst>
      </pc:sldChg>
    </pc:docChg>
  </pc:docChgLst>
  <pc:docChgLst>
    <pc:chgData name="Louis Henderson" userId="cf3b0dec-cd42-4b8e-b4f6-7943b438188d" providerId="ADAL" clId="{9CAE4CAF-AD18-4194-AAD2-109EC03AA869}"/>
    <pc:docChg chg="undo redo custSel addSld delSld modSld sldOrd">
      <pc:chgData name="Louis Henderson" userId="cf3b0dec-cd42-4b8e-b4f6-7943b438188d" providerId="ADAL" clId="{9CAE4CAF-AD18-4194-AAD2-109EC03AA869}" dt="2024-06-17T12:07:55.957" v="13372" actId="47"/>
      <pc:docMkLst>
        <pc:docMk/>
      </pc:docMkLst>
      <pc:sldChg chg="modSp mod">
        <pc:chgData name="Louis Henderson" userId="cf3b0dec-cd42-4b8e-b4f6-7943b438188d" providerId="ADAL" clId="{9CAE4CAF-AD18-4194-AAD2-109EC03AA869}" dt="2024-06-14T13:18:54.993" v="3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9CAE4CAF-AD18-4194-AAD2-109EC03AA869}" dt="2024-06-14T13:18:54.993" v="3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267210524" sldId="278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994868445" sldId="302"/>
        </pc:sldMkLst>
      </pc:sldChg>
      <pc:sldChg chg="addSp delSp modSp mod modAnim">
        <pc:chgData name="Louis Henderson" userId="cf3b0dec-cd42-4b8e-b4f6-7943b438188d" providerId="ADAL" clId="{9CAE4CAF-AD18-4194-AAD2-109EC03AA869}" dt="2024-06-16T12:52:53.636" v="3830"/>
        <pc:sldMkLst>
          <pc:docMk/>
          <pc:sldMk cId="947042906" sldId="305"/>
        </pc:sldMkLst>
        <pc:spChg chg="mod">
          <ac:chgData name="Louis Henderson" userId="cf3b0dec-cd42-4b8e-b4f6-7943b438188d" providerId="ADAL" clId="{9CAE4CAF-AD18-4194-AAD2-109EC03AA869}" dt="2024-06-15T10:08:52.460" v="417" actId="20577"/>
          <ac:spMkLst>
            <pc:docMk/>
            <pc:sldMk cId="947042906" sldId="305"/>
            <ac:spMk id="2" creationId="{89CDDFA3-9340-4A09-0153-4B6857BD7BD3}"/>
          </ac:spMkLst>
        </pc:spChg>
        <pc:spChg chg="del mod">
          <ac:chgData name="Louis Henderson" userId="cf3b0dec-cd42-4b8e-b4f6-7943b438188d" providerId="ADAL" clId="{9CAE4CAF-AD18-4194-AAD2-109EC03AA869}" dt="2024-06-16T12:51:38.582" v="3818"/>
          <ac:spMkLst>
            <pc:docMk/>
            <pc:sldMk cId="947042906" sldId="305"/>
            <ac:spMk id="3" creationId="{0157071C-8456-A23B-EFA9-A727021DCD9D}"/>
          </ac:spMkLst>
        </pc:spChg>
        <pc:spChg chg="add mod">
          <ac:chgData name="Louis Henderson" userId="cf3b0dec-cd42-4b8e-b4f6-7943b438188d" providerId="ADAL" clId="{9CAE4CAF-AD18-4194-AAD2-109EC03AA869}" dt="2024-06-16T12:52:25.306" v="3826" actId="1582"/>
          <ac:spMkLst>
            <pc:docMk/>
            <pc:sldMk cId="947042906" sldId="305"/>
            <ac:spMk id="6" creationId="{D019E38C-DEE6-1818-4E1B-4668E9211BE5}"/>
          </ac:spMkLst>
        </pc:spChg>
        <pc:spChg chg="add mod">
          <ac:chgData name="Louis Henderson" userId="cf3b0dec-cd42-4b8e-b4f6-7943b438188d" providerId="ADAL" clId="{9CAE4CAF-AD18-4194-AAD2-109EC03AA869}" dt="2024-06-16T12:52:47.078" v="3829" actId="1076"/>
          <ac:spMkLst>
            <pc:docMk/>
            <pc:sldMk cId="947042906" sldId="305"/>
            <ac:spMk id="7" creationId="{4B98EC80-2091-1F44-DF98-12C6CCF90523}"/>
          </ac:spMkLst>
        </pc:spChg>
        <pc:picChg chg="add mod">
          <ac:chgData name="Louis Henderson" userId="cf3b0dec-cd42-4b8e-b4f6-7943b438188d" providerId="ADAL" clId="{9CAE4CAF-AD18-4194-AAD2-109EC03AA869}" dt="2024-06-16T12:51:38.582" v="3818"/>
          <ac:picMkLst>
            <pc:docMk/>
            <pc:sldMk cId="947042906" sldId="305"/>
            <ac:picMk id="5" creationId="{8A76A3A1-7338-B48C-389F-18F35D539587}"/>
          </ac:picMkLst>
        </pc:picChg>
      </pc:sldChg>
      <pc:sldChg chg="del">
        <pc:chgData name="Louis Henderson" userId="cf3b0dec-cd42-4b8e-b4f6-7943b438188d" providerId="ADAL" clId="{9CAE4CAF-AD18-4194-AAD2-109EC03AA869}" dt="2024-06-14T13:19:00.198" v="4" actId="47"/>
        <pc:sldMkLst>
          <pc:docMk/>
          <pc:sldMk cId="2275700996" sldId="326"/>
        </pc:sldMkLst>
      </pc:sldChg>
      <pc:sldChg chg="del">
        <pc:chgData name="Louis Henderson" userId="cf3b0dec-cd42-4b8e-b4f6-7943b438188d" providerId="ADAL" clId="{9CAE4CAF-AD18-4194-AAD2-109EC03AA869}" dt="2024-06-14T13:19:00.198" v="4" actId="47"/>
        <pc:sldMkLst>
          <pc:docMk/>
          <pc:sldMk cId="330981705" sldId="327"/>
        </pc:sldMkLst>
      </pc:sldChg>
      <pc:sldChg chg="del">
        <pc:chgData name="Louis Henderson" userId="cf3b0dec-cd42-4b8e-b4f6-7943b438188d" providerId="ADAL" clId="{9CAE4CAF-AD18-4194-AAD2-109EC03AA869}" dt="2024-06-14T13:19:00.198" v="4" actId="47"/>
        <pc:sldMkLst>
          <pc:docMk/>
          <pc:sldMk cId="4198482727" sldId="328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479968498" sldId="329"/>
        </pc:sldMkLst>
      </pc:sldChg>
      <pc:sldChg chg="del">
        <pc:chgData name="Louis Henderson" userId="cf3b0dec-cd42-4b8e-b4f6-7943b438188d" providerId="ADAL" clId="{9CAE4CAF-AD18-4194-AAD2-109EC03AA869}" dt="2024-06-14T13:19:00.198" v="4" actId="47"/>
        <pc:sldMkLst>
          <pc:docMk/>
          <pc:sldMk cId="639904533" sldId="330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87821667" sldId="331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3664961229" sldId="333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165938267" sldId="334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757524504" sldId="335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868742043" sldId="339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260055970" sldId="340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123117056" sldId="341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642260602" sldId="342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3484418173" sldId="343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435777612" sldId="344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619917674" sldId="345"/>
        </pc:sldMkLst>
      </pc:sldChg>
      <pc:sldChg chg="modSp mod">
        <pc:chgData name="Louis Henderson" userId="cf3b0dec-cd42-4b8e-b4f6-7943b438188d" providerId="ADAL" clId="{9CAE4CAF-AD18-4194-AAD2-109EC03AA869}" dt="2024-06-15T10:31:38.509" v="1212" actId="20577"/>
        <pc:sldMkLst>
          <pc:docMk/>
          <pc:sldMk cId="3287513181" sldId="346"/>
        </pc:sldMkLst>
        <pc:spChg chg="mod">
          <ac:chgData name="Louis Henderson" userId="cf3b0dec-cd42-4b8e-b4f6-7943b438188d" providerId="ADAL" clId="{9CAE4CAF-AD18-4194-AAD2-109EC03AA869}" dt="2024-06-15T10:21:53.531" v="897" actId="20577"/>
          <ac:spMkLst>
            <pc:docMk/>
            <pc:sldMk cId="3287513181" sldId="346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5T10:31:38.509" v="1212" actId="20577"/>
          <ac:spMkLst>
            <pc:docMk/>
            <pc:sldMk cId="3287513181" sldId="346"/>
            <ac:spMk id="3" creationId="{0157071C-8456-A23B-EFA9-A727021DCD9D}"/>
          </ac:spMkLst>
        </pc:spChg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4016857282" sldId="347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800450198" sldId="348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711365189" sldId="349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589279677" sldId="350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3482284183" sldId="351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4100726986" sldId="352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34335936" sldId="353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705685055" sldId="354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026255854" sldId="355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054280666" sldId="356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509280176" sldId="357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3499792464" sldId="358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452907883" sldId="360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3498359677" sldId="361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406706750" sldId="362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699952257" sldId="365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582524677" sldId="366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563252236" sldId="367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345440667" sldId="368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1857552691" sldId="369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2610006941" sldId="370"/>
        </pc:sldMkLst>
      </pc:sldChg>
      <pc:sldChg chg="del">
        <pc:chgData name="Louis Henderson" userId="cf3b0dec-cd42-4b8e-b4f6-7943b438188d" providerId="ADAL" clId="{9CAE4CAF-AD18-4194-AAD2-109EC03AA869}" dt="2024-06-14T13:20:51.541" v="223" actId="47"/>
        <pc:sldMkLst>
          <pc:docMk/>
          <pc:sldMk cId="707190945" sldId="371"/>
        </pc:sldMkLst>
      </pc:sldChg>
      <pc:sldChg chg="modSp add del mod">
        <pc:chgData name="Louis Henderson" userId="cf3b0dec-cd42-4b8e-b4f6-7943b438188d" providerId="ADAL" clId="{9CAE4CAF-AD18-4194-AAD2-109EC03AA869}" dt="2024-06-17T10:31:41.632" v="9932" actId="47"/>
        <pc:sldMkLst>
          <pc:docMk/>
          <pc:sldMk cId="1052937024" sldId="372"/>
        </pc:sldMkLst>
        <pc:spChg chg="mod">
          <ac:chgData name="Louis Henderson" userId="cf3b0dec-cd42-4b8e-b4f6-7943b438188d" providerId="ADAL" clId="{9CAE4CAF-AD18-4194-AAD2-109EC03AA869}" dt="2024-06-14T13:20:28.457" v="222" actId="20577"/>
          <ac:spMkLst>
            <pc:docMk/>
            <pc:sldMk cId="1052937024" sldId="372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7T12:07:25.959" v="13369" actId="20577"/>
        <pc:sldMkLst>
          <pc:docMk/>
          <pc:sldMk cId="1020358605" sldId="373"/>
        </pc:sldMkLst>
        <pc:spChg chg="mod">
          <ac:chgData name="Louis Henderson" userId="cf3b0dec-cd42-4b8e-b4f6-7943b438188d" providerId="ADAL" clId="{9CAE4CAF-AD18-4194-AAD2-109EC03AA869}" dt="2024-06-14T13:21:12.595" v="264" actId="20577"/>
          <ac:spMkLst>
            <pc:docMk/>
            <pc:sldMk cId="1020358605" sldId="373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7T12:07:25.959" v="13369" actId="20577"/>
          <ac:spMkLst>
            <pc:docMk/>
            <pc:sldMk cId="1020358605" sldId="373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6T17:57:30.634" v="4003" actId="20577"/>
        <pc:sldMkLst>
          <pc:docMk/>
          <pc:sldMk cId="2996115506" sldId="374"/>
        </pc:sldMkLst>
        <pc:spChg chg="mod">
          <ac:chgData name="Louis Henderson" userId="cf3b0dec-cd42-4b8e-b4f6-7943b438188d" providerId="ADAL" clId="{9CAE4CAF-AD18-4194-AAD2-109EC03AA869}" dt="2024-06-16T17:57:30.634" v="4003" actId="20577"/>
          <ac:spMkLst>
            <pc:docMk/>
            <pc:sldMk cId="2996115506" sldId="374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6T12:47:55.085" v="3685" actId="20577"/>
        <pc:sldMkLst>
          <pc:docMk/>
          <pc:sldMk cId="1732148420" sldId="375"/>
        </pc:sldMkLst>
        <pc:spChg chg="mod">
          <ac:chgData name="Louis Henderson" userId="cf3b0dec-cd42-4b8e-b4f6-7943b438188d" providerId="ADAL" clId="{9CAE4CAF-AD18-4194-AAD2-109EC03AA869}" dt="2024-06-16T12:45:34.957" v="3538" actId="20577"/>
          <ac:spMkLst>
            <pc:docMk/>
            <pc:sldMk cId="1732148420" sldId="375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6T12:47:55.085" v="3685" actId="20577"/>
          <ac:spMkLst>
            <pc:docMk/>
            <pc:sldMk cId="1732148420" sldId="375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9CAE4CAF-AD18-4194-AAD2-109EC03AA869}" dt="2024-06-16T12:38:35.295" v="3185" actId="2696"/>
        <pc:sldMkLst>
          <pc:docMk/>
          <pc:sldMk cId="3387720392" sldId="376"/>
        </pc:sldMkLst>
      </pc:sldChg>
      <pc:sldChg chg="addSp delSp modSp add mod">
        <pc:chgData name="Louis Henderson" userId="cf3b0dec-cd42-4b8e-b4f6-7943b438188d" providerId="ADAL" clId="{9CAE4CAF-AD18-4194-AAD2-109EC03AA869}" dt="2024-06-16T19:51:47.335" v="6033" actId="20577"/>
        <pc:sldMkLst>
          <pc:docMk/>
          <pc:sldMk cId="3527306046" sldId="376"/>
        </pc:sldMkLst>
        <pc:spChg chg="del mod">
          <ac:chgData name="Louis Henderson" userId="cf3b0dec-cd42-4b8e-b4f6-7943b438188d" providerId="ADAL" clId="{9CAE4CAF-AD18-4194-AAD2-109EC03AA869}" dt="2024-06-16T19:51:32.989" v="6012" actId="22"/>
          <ac:spMkLst>
            <pc:docMk/>
            <pc:sldMk cId="3527306046" sldId="376"/>
            <ac:spMk id="3" creationId="{0157071C-8456-A23B-EFA9-A727021DCD9D}"/>
          </ac:spMkLst>
        </pc:spChg>
        <pc:spChg chg="add mod">
          <ac:chgData name="Louis Henderson" userId="cf3b0dec-cd42-4b8e-b4f6-7943b438188d" providerId="ADAL" clId="{9CAE4CAF-AD18-4194-AAD2-109EC03AA869}" dt="2024-06-16T19:51:47.335" v="6033" actId="20577"/>
          <ac:spMkLst>
            <pc:docMk/>
            <pc:sldMk cId="3527306046" sldId="376"/>
            <ac:spMk id="7" creationId="{FF28A4D8-84FC-7562-E606-31367A99279E}"/>
          </ac:spMkLst>
        </pc:spChg>
        <pc:picChg chg="add mod ord">
          <ac:chgData name="Louis Henderson" userId="cf3b0dec-cd42-4b8e-b4f6-7943b438188d" providerId="ADAL" clId="{9CAE4CAF-AD18-4194-AAD2-109EC03AA869}" dt="2024-06-16T19:51:32.989" v="6012" actId="22"/>
          <ac:picMkLst>
            <pc:docMk/>
            <pc:sldMk cId="3527306046" sldId="376"/>
            <ac:picMk id="6" creationId="{E36E08B8-D70B-FFAE-4647-634B42993E64}"/>
          </ac:picMkLst>
        </pc:picChg>
      </pc:sldChg>
      <pc:sldChg chg="modSp add mod">
        <pc:chgData name="Louis Henderson" userId="cf3b0dec-cd42-4b8e-b4f6-7943b438188d" providerId="ADAL" clId="{9CAE4CAF-AD18-4194-AAD2-109EC03AA869}" dt="2024-06-17T10:35:35.153" v="10437" actId="20577"/>
        <pc:sldMkLst>
          <pc:docMk/>
          <pc:sldMk cId="239957684" sldId="377"/>
        </pc:sldMkLst>
        <pc:spChg chg="mod">
          <ac:chgData name="Louis Henderson" userId="cf3b0dec-cd42-4b8e-b4f6-7943b438188d" providerId="ADAL" clId="{9CAE4CAF-AD18-4194-AAD2-109EC03AA869}" dt="2024-06-17T10:35:35.153" v="10437" actId="20577"/>
          <ac:spMkLst>
            <pc:docMk/>
            <pc:sldMk cId="239957684" sldId="377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9CAE4CAF-AD18-4194-AAD2-109EC03AA869}" dt="2024-06-16T12:38:35.295" v="3185" actId="2696"/>
        <pc:sldMkLst>
          <pc:docMk/>
          <pc:sldMk cId="1960535218" sldId="377"/>
        </pc:sldMkLst>
      </pc:sldChg>
      <pc:sldChg chg="modSp add del mod">
        <pc:chgData name="Louis Henderson" userId="cf3b0dec-cd42-4b8e-b4f6-7943b438188d" providerId="ADAL" clId="{9CAE4CAF-AD18-4194-AAD2-109EC03AA869}" dt="2024-06-17T10:31:41.632" v="9932" actId="47"/>
        <pc:sldMkLst>
          <pc:docMk/>
          <pc:sldMk cId="2757393703" sldId="378"/>
        </pc:sldMkLst>
        <pc:spChg chg="mod">
          <ac:chgData name="Louis Henderson" userId="cf3b0dec-cd42-4b8e-b4f6-7943b438188d" providerId="ADAL" clId="{9CAE4CAF-AD18-4194-AAD2-109EC03AA869}" dt="2024-06-15T12:21:00.315" v="2438" actId="20577"/>
          <ac:spMkLst>
            <pc:docMk/>
            <pc:sldMk cId="2757393703" sldId="378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7T09:06:56.111" v="9678" actId="20577"/>
        <pc:sldMkLst>
          <pc:docMk/>
          <pc:sldMk cId="3643546932" sldId="379"/>
        </pc:sldMkLst>
        <pc:spChg chg="mod">
          <ac:chgData name="Louis Henderson" userId="cf3b0dec-cd42-4b8e-b4f6-7943b438188d" providerId="ADAL" clId="{9CAE4CAF-AD18-4194-AAD2-109EC03AA869}" dt="2024-06-16T20:58:10.456" v="7583" actId="20577"/>
          <ac:spMkLst>
            <pc:docMk/>
            <pc:sldMk cId="3643546932" sldId="379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7T09:06:56.111" v="9678" actId="20577"/>
          <ac:spMkLst>
            <pc:docMk/>
            <pc:sldMk cId="3643546932" sldId="379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6T17:58:35.573" v="4112" actId="20577"/>
        <pc:sldMkLst>
          <pc:docMk/>
          <pc:sldMk cId="273791966" sldId="380"/>
        </pc:sldMkLst>
        <pc:spChg chg="mod">
          <ac:chgData name="Louis Henderson" userId="cf3b0dec-cd42-4b8e-b4f6-7943b438188d" providerId="ADAL" clId="{9CAE4CAF-AD18-4194-AAD2-109EC03AA869}" dt="2024-06-16T17:58:35.573" v="4112" actId="20577"/>
          <ac:spMkLst>
            <pc:docMk/>
            <pc:sldMk cId="273791966" sldId="380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9CAE4CAF-AD18-4194-AAD2-109EC03AA869}" dt="2024-06-17T09:11:16.099" v="9744" actId="20577"/>
        <pc:sldMkLst>
          <pc:docMk/>
          <pc:sldMk cId="1569038175" sldId="381"/>
        </pc:sldMkLst>
        <pc:spChg chg="del mod">
          <ac:chgData name="Louis Henderson" userId="cf3b0dec-cd42-4b8e-b4f6-7943b438188d" providerId="ADAL" clId="{9CAE4CAF-AD18-4194-AAD2-109EC03AA869}" dt="2024-06-15T10:32:04.106" v="1215" actId="3680"/>
          <ac:spMkLst>
            <pc:docMk/>
            <pc:sldMk cId="1569038175" sldId="381"/>
            <ac:spMk id="3" creationId="{0157071C-8456-A23B-EFA9-A727021DCD9D}"/>
          </ac:spMkLst>
        </pc:spChg>
        <pc:graphicFrameChg chg="add mod ord modGraphic">
          <ac:chgData name="Louis Henderson" userId="cf3b0dec-cd42-4b8e-b4f6-7943b438188d" providerId="ADAL" clId="{9CAE4CAF-AD18-4194-AAD2-109EC03AA869}" dt="2024-06-17T09:11:16.099" v="9744" actId="20577"/>
          <ac:graphicFrameMkLst>
            <pc:docMk/>
            <pc:sldMk cId="1569038175" sldId="381"/>
            <ac:graphicFrameMk id="5" creationId="{7CAE73A0-9A87-9F06-2006-A3C2F19DC3FA}"/>
          </ac:graphicFrameMkLst>
        </pc:graphicFrameChg>
      </pc:sldChg>
      <pc:sldChg chg="add del">
        <pc:chgData name="Louis Henderson" userId="cf3b0dec-cd42-4b8e-b4f6-7943b438188d" providerId="ADAL" clId="{9CAE4CAF-AD18-4194-AAD2-109EC03AA869}" dt="2024-06-17T10:31:41.632" v="9932" actId="47"/>
        <pc:sldMkLst>
          <pc:docMk/>
          <pc:sldMk cId="3776085561" sldId="382"/>
        </pc:sldMkLst>
      </pc:sldChg>
      <pc:sldChg chg="modSp add mod">
        <pc:chgData name="Louis Henderson" userId="cf3b0dec-cd42-4b8e-b4f6-7943b438188d" providerId="ADAL" clId="{9CAE4CAF-AD18-4194-AAD2-109EC03AA869}" dt="2024-06-17T10:53:31.020" v="11266" actId="20577"/>
        <pc:sldMkLst>
          <pc:docMk/>
          <pc:sldMk cId="3229178799" sldId="383"/>
        </pc:sldMkLst>
        <pc:spChg chg="mod">
          <ac:chgData name="Louis Henderson" userId="cf3b0dec-cd42-4b8e-b4f6-7943b438188d" providerId="ADAL" clId="{9CAE4CAF-AD18-4194-AAD2-109EC03AA869}" dt="2024-06-15T12:22:27.868" v="2542" actId="27636"/>
          <ac:spMkLst>
            <pc:docMk/>
            <pc:sldMk cId="3229178799" sldId="383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7T10:53:31.020" v="11266" actId="20577"/>
          <ac:spMkLst>
            <pc:docMk/>
            <pc:sldMk cId="3229178799" sldId="383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7T10:53:53.745" v="11312" actId="20577"/>
        <pc:sldMkLst>
          <pc:docMk/>
          <pc:sldMk cId="2715624674" sldId="384"/>
        </pc:sldMkLst>
        <pc:spChg chg="mod">
          <ac:chgData name="Louis Henderson" userId="cf3b0dec-cd42-4b8e-b4f6-7943b438188d" providerId="ADAL" clId="{9CAE4CAF-AD18-4194-AAD2-109EC03AA869}" dt="2024-06-15T12:22:34.393" v="2544"/>
          <ac:spMkLst>
            <pc:docMk/>
            <pc:sldMk cId="2715624674" sldId="384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7T10:53:53.745" v="11312" actId="20577"/>
          <ac:spMkLst>
            <pc:docMk/>
            <pc:sldMk cId="2715624674" sldId="384"/>
            <ac:spMk id="3" creationId="{0157071C-8456-A23B-EFA9-A727021DCD9D}"/>
          </ac:spMkLst>
        </pc:spChg>
      </pc:sldChg>
      <pc:sldChg chg="modSp add del mod">
        <pc:chgData name="Louis Henderson" userId="cf3b0dec-cd42-4b8e-b4f6-7943b438188d" providerId="ADAL" clId="{9CAE4CAF-AD18-4194-AAD2-109EC03AA869}" dt="2024-06-17T11:25:59.513" v="11490" actId="47"/>
        <pc:sldMkLst>
          <pc:docMk/>
          <pc:sldMk cId="2281817948" sldId="385"/>
        </pc:sldMkLst>
        <pc:spChg chg="mod">
          <ac:chgData name="Louis Henderson" userId="cf3b0dec-cd42-4b8e-b4f6-7943b438188d" providerId="ADAL" clId="{9CAE4CAF-AD18-4194-AAD2-109EC03AA869}" dt="2024-06-15T12:22:37.662" v="2545"/>
          <ac:spMkLst>
            <pc:docMk/>
            <pc:sldMk cId="2281817948" sldId="385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6T20:42:20.114" v="7510" actId="404"/>
          <ac:spMkLst>
            <pc:docMk/>
            <pc:sldMk cId="2281817948" sldId="385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9CAE4CAF-AD18-4194-AAD2-109EC03AA869}" dt="2024-06-16T12:38:35.295" v="3185" actId="2696"/>
        <pc:sldMkLst>
          <pc:docMk/>
          <pc:sldMk cId="1740289387" sldId="386"/>
        </pc:sldMkLst>
      </pc:sldChg>
      <pc:sldChg chg="modSp add mod">
        <pc:chgData name="Louis Henderson" userId="cf3b0dec-cd42-4b8e-b4f6-7943b438188d" providerId="ADAL" clId="{9CAE4CAF-AD18-4194-AAD2-109EC03AA869}" dt="2024-06-17T10:35:06.995" v="10393" actId="20577"/>
        <pc:sldMkLst>
          <pc:docMk/>
          <pc:sldMk cId="2072814473" sldId="386"/>
        </pc:sldMkLst>
        <pc:spChg chg="mod">
          <ac:chgData name="Louis Henderson" userId="cf3b0dec-cd42-4b8e-b4f6-7943b438188d" providerId="ADAL" clId="{9CAE4CAF-AD18-4194-AAD2-109EC03AA869}" dt="2024-06-17T10:35:06.995" v="10393" actId="20577"/>
          <ac:spMkLst>
            <pc:docMk/>
            <pc:sldMk cId="2072814473" sldId="386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7T09:05:13.561" v="9628" actId="20577"/>
        <pc:sldMkLst>
          <pc:docMk/>
          <pc:sldMk cId="3110997137" sldId="387"/>
        </pc:sldMkLst>
        <pc:spChg chg="mod">
          <ac:chgData name="Louis Henderson" userId="cf3b0dec-cd42-4b8e-b4f6-7943b438188d" providerId="ADAL" clId="{9CAE4CAF-AD18-4194-AAD2-109EC03AA869}" dt="2024-06-16T20:13:01.591" v="6641" actId="20577"/>
          <ac:spMkLst>
            <pc:docMk/>
            <pc:sldMk cId="3110997137" sldId="387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7T09:05:13.561" v="9628" actId="20577"/>
          <ac:spMkLst>
            <pc:docMk/>
            <pc:sldMk cId="3110997137" sldId="387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7T11:56:27.620" v="13362" actId="20577"/>
        <pc:sldMkLst>
          <pc:docMk/>
          <pc:sldMk cId="491460191" sldId="388"/>
        </pc:sldMkLst>
        <pc:spChg chg="mod">
          <ac:chgData name="Louis Henderson" userId="cf3b0dec-cd42-4b8e-b4f6-7943b438188d" providerId="ADAL" clId="{9CAE4CAF-AD18-4194-AAD2-109EC03AA869}" dt="2024-06-16T12:49:19.586" v="3687" actId="20577"/>
          <ac:spMkLst>
            <pc:docMk/>
            <pc:sldMk cId="491460191" sldId="388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7T11:56:27.620" v="13362" actId="20577"/>
          <ac:spMkLst>
            <pc:docMk/>
            <pc:sldMk cId="491460191" sldId="388"/>
            <ac:spMk id="3" creationId="{0157071C-8456-A23B-EFA9-A727021DCD9D}"/>
          </ac:spMkLst>
        </pc:spChg>
      </pc:sldChg>
      <pc:sldChg chg="modSp add mod modAnim">
        <pc:chgData name="Louis Henderson" userId="cf3b0dec-cd42-4b8e-b4f6-7943b438188d" providerId="ADAL" clId="{9CAE4CAF-AD18-4194-AAD2-109EC03AA869}" dt="2024-06-17T09:04:04.549" v="9612" actId="20577"/>
        <pc:sldMkLst>
          <pc:docMk/>
          <pc:sldMk cId="2374527662" sldId="389"/>
        </pc:sldMkLst>
        <pc:spChg chg="mod">
          <ac:chgData name="Louis Henderson" userId="cf3b0dec-cd42-4b8e-b4f6-7943b438188d" providerId="ADAL" clId="{9CAE4CAF-AD18-4194-AAD2-109EC03AA869}" dt="2024-06-17T09:04:04.549" v="9612" actId="20577"/>
          <ac:spMkLst>
            <pc:docMk/>
            <pc:sldMk cId="2374527662" sldId="389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6T18:33:09.718" v="5381" actId="313"/>
        <pc:sldMkLst>
          <pc:docMk/>
          <pc:sldMk cId="418942351" sldId="390"/>
        </pc:sldMkLst>
        <pc:spChg chg="mod">
          <ac:chgData name="Louis Henderson" userId="cf3b0dec-cd42-4b8e-b4f6-7943b438188d" providerId="ADAL" clId="{9CAE4CAF-AD18-4194-AAD2-109EC03AA869}" dt="2024-06-16T18:33:09.718" v="5381" actId="313"/>
          <ac:spMkLst>
            <pc:docMk/>
            <pc:sldMk cId="418942351" sldId="390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9CAE4CAF-AD18-4194-AAD2-109EC03AA869}" dt="2024-06-16T18:38:07.060" v="5755" actId="20577"/>
        <pc:sldMkLst>
          <pc:docMk/>
          <pc:sldMk cId="293022608" sldId="391"/>
        </pc:sldMkLst>
        <pc:spChg chg="mod">
          <ac:chgData name="Louis Henderson" userId="cf3b0dec-cd42-4b8e-b4f6-7943b438188d" providerId="ADAL" clId="{9CAE4CAF-AD18-4194-AAD2-109EC03AA869}" dt="2024-06-16T18:38:07.060" v="5755" actId="20577"/>
          <ac:spMkLst>
            <pc:docMk/>
            <pc:sldMk cId="293022608" sldId="391"/>
            <ac:spMk id="2" creationId="{89CDDFA3-9340-4A09-0153-4B6857BD7BD3}"/>
          </ac:spMkLst>
        </pc:spChg>
        <pc:graphicFrameChg chg="modGraphic">
          <ac:chgData name="Louis Henderson" userId="cf3b0dec-cd42-4b8e-b4f6-7943b438188d" providerId="ADAL" clId="{9CAE4CAF-AD18-4194-AAD2-109EC03AA869}" dt="2024-06-16T18:38:01.921" v="5736" actId="20577"/>
          <ac:graphicFrameMkLst>
            <pc:docMk/>
            <pc:sldMk cId="293022608" sldId="391"/>
            <ac:graphicFrameMk id="5" creationId="{7CAE73A0-9A87-9F06-2006-A3C2F19DC3FA}"/>
          </ac:graphicFrameMkLst>
        </pc:graphicFrameChg>
      </pc:sldChg>
      <pc:sldChg chg="modSp add mod">
        <pc:chgData name="Louis Henderson" userId="cf3b0dec-cd42-4b8e-b4f6-7943b438188d" providerId="ADAL" clId="{9CAE4CAF-AD18-4194-AAD2-109EC03AA869}" dt="2024-06-17T09:05:36.986" v="9642" actId="20577"/>
        <pc:sldMkLst>
          <pc:docMk/>
          <pc:sldMk cId="3031719011" sldId="392"/>
        </pc:sldMkLst>
        <pc:spChg chg="mod">
          <ac:chgData name="Louis Henderson" userId="cf3b0dec-cd42-4b8e-b4f6-7943b438188d" providerId="ADAL" clId="{9CAE4CAF-AD18-4194-AAD2-109EC03AA869}" dt="2024-06-16T20:22:49.290" v="7049" actId="20577"/>
          <ac:spMkLst>
            <pc:docMk/>
            <pc:sldMk cId="3031719011" sldId="392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7T09:05:36.986" v="9642" actId="20577"/>
          <ac:spMkLst>
            <pc:docMk/>
            <pc:sldMk cId="3031719011" sldId="392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7T09:07:44.684" v="9722" actId="20577"/>
        <pc:sldMkLst>
          <pc:docMk/>
          <pc:sldMk cId="1929537159" sldId="393"/>
        </pc:sldMkLst>
        <pc:spChg chg="mod">
          <ac:chgData name="Louis Henderson" userId="cf3b0dec-cd42-4b8e-b4f6-7943b438188d" providerId="ADAL" clId="{9CAE4CAF-AD18-4194-AAD2-109EC03AA869}" dt="2024-06-16T20:58:19.301" v="7601" actId="20577"/>
          <ac:spMkLst>
            <pc:docMk/>
            <pc:sldMk cId="1929537159" sldId="393"/>
            <ac:spMk id="2" creationId="{89CDDFA3-9340-4A09-0153-4B6857BD7BD3}"/>
          </ac:spMkLst>
        </pc:spChg>
        <pc:spChg chg="mod">
          <ac:chgData name="Louis Henderson" userId="cf3b0dec-cd42-4b8e-b4f6-7943b438188d" providerId="ADAL" clId="{9CAE4CAF-AD18-4194-AAD2-109EC03AA869}" dt="2024-06-17T09:07:44.684" v="9722" actId="20577"/>
          <ac:spMkLst>
            <pc:docMk/>
            <pc:sldMk cId="1929537159" sldId="393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7T09:06:06.643" v="9650" actId="20577"/>
        <pc:sldMkLst>
          <pc:docMk/>
          <pc:sldMk cId="977441269" sldId="394"/>
        </pc:sldMkLst>
        <pc:spChg chg="mod">
          <ac:chgData name="Louis Henderson" userId="cf3b0dec-cd42-4b8e-b4f6-7943b438188d" providerId="ADAL" clId="{9CAE4CAF-AD18-4194-AAD2-109EC03AA869}" dt="2024-06-17T09:06:06.643" v="9650" actId="20577"/>
          <ac:spMkLst>
            <pc:docMk/>
            <pc:sldMk cId="977441269" sldId="394"/>
            <ac:spMk id="3" creationId="{0157071C-8456-A23B-EFA9-A727021DCD9D}"/>
          </ac:spMkLst>
        </pc:spChg>
      </pc:sldChg>
      <pc:sldChg chg="addSp delSp modSp add mod">
        <pc:chgData name="Louis Henderson" userId="cf3b0dec-cd42-4b8e-b4f6-7943b438188d" providerId="ADAL" clId="{9CAE4CAF-AD18-4194-AAD2-109EC03AA869}" dt="2024-06-17T09:28:36.179" v="9781" actId="14100"/>
        <pc:sldMkLst>
          <pc:docMk/>
          <pc:sldMk cId="1328760427" sldId="395"/>
        </pc:sldMkLst>
        <pc:spChg chg="del mod">
          <ac:chgData name="Louis Henderson" userId="cf3b0dec-cd42-4b8e-b4f6-7943b438188d" providerId="ADAL" clId="{9CAE4CAF-AD18-4194-AAD2-109EC03AA869}" dt="2024-06-17T09:27:03.233" v="9749"/>
          <ac:spMkLst>
            <pc:docMk/>
            <pc:sldMk cId="1328760427" sldId="395"/>
            <ac:spMk id="3" creationId="{0157071C-8456-A23B-EFA9-A727021DCD9D}"/>
          </ac:spMkLst>
        </pc:spChg>
        <pc:spChg chg="add mod">
          <ac:chgData name="Louis Henderson" userId="cf3b0dec-cd42-4b8e-b4f6-7943b438188d" providerId="ADAL" clId="{9CAE4CAF-AD18-4194-AAD2-109EC03AA869}" dt="2024-06-17T09:27:36.186" v="9773" actId="20577"/>
          <ac:spMkLst>
            <pc:docMk/>
            <pc:sldMk cId="1328760427" sldId="395"/>
            <ac:spMk id="7" creationId="{7D33BBA3-335B-2E7A-CB8A-730555BB155F}"/>
          </ac:spMkLst>
        </pc:spChg>
        <pc:spChg chg="add del mod">
          <ac:chgData name="Louis Henderson" userId="cf3b0dec-cd42-4b8e-b4f6-7943b438188d" providerId="ADAL" clId="{9CAE4CAF-AD18-4194-AAD2-109EC03AA869}" dt="2024-06-17T09:28:24.585" v="9778"/>
          <ac:spMkLst>
            <pc:docMk/>
            <pc:sldMk cId="1328760427" sldId="395"/>
            <ac:spMk id="9" creationId="{A3B809E4-81FA-80BE-137B-0E1E99938380}"/>
          </ac:spMkLst>
        </pc:spChg>
        <pc:picChg chg="add mod">
          <ac:chgData name="Louis Henderson" userId="cf3b0dec-cd42-4b8e-b4f6-7943b438188d" providerId="ADAL" clId="{9CAE4CAF-AD18-4194-AAD2-109EC03AA869}" dt="2024-06-17T09:27:00.431" v="9747"/>
          <ac:picMkLst>
            <pc:docMk/>
            <pc:sldMk cId="1328760427" sldId="395"/>
            <ac:picMk id="5" creationId="{BCABD7B1-DBEF-954B-4B7A-AC033EFB5D43}"/>
          </ac:picMkLst>
        </pc:picChg>
        <pc:picChg chg="add del mod">
          <ac:chgData name="Louis Henderson" userId="cf3b0dec-cd42-4b8e-b4f6-7943b438188d" providerId="ADAL" clId="{9CAE4CAF-AD18-4194-AAD2-109EC03AA869}" dt="2024-06-17T09:28:22.359" v="9775" actId="478"/>
          <ac:picMkLst>
            <pc:docMk/>
            <pc:sldMk cId="1328760427" sldId="395"/>
            <ac:picMk id="6" creationId="{CF127559-C210-F86E-E66F-FB5B6FA26F96}"/>
          </ac:picMkLst>
        </pc:picChg>
        <pc:picChg chg="add mod">
          <ac:chgData name="Louis Henderson" userId="cf3b0dec-cd42-4b8e-b4f6-7943b438188d" providerId="ADAL" clId="{9CAE4CAF-AD18-4194-AAD2-109EC03AA869}" dt="2024-06-17T09:28:23.542" v="9777"/>
          <ac:picMkLst>
            <pc:docMk/>
            <pc:sldMk cId="1328760427" sldId="395"/>
            <ac:picMk id="10" creationId="{4CF04FFE-1926-A03D-1786-DBF33079AB66}"/>
          </ac:picMkLst>
        </pc:picChg>
        <pc:picChg chg="add mod">
          <ac:chgData name="Louis Henderson" userId="cf3b0dec-cd42-4b8e-b4f6-7943b438188d" providerId="ADAL" clId="{9CAE4CAF-AD18-4194-AAD2-109EC03AA869}" dt="2024-06-17T09:28:36.179" v="9781" actId="14100"/>
          <ac:picMkLst>
            <pc:docMk/>
            <pc:sldMk cId="1328760427" sldId="395"/>
            <ac:picMk id="11" creationId="{899803F6-1E2C-6C25-78B5-AFC70A33E4AA}"/>
          </ac:picMkLst>
        </pc:picChg>
      </pc:sldChg>
      <pc:sldChg chg="add">
        <pc:chgData name="Louis Henderson" userId="cf3b0dec-cd42-4b8e-b4f6-7943b438188d" providerId="ADAL" clId="{9CAE4CAF-AD18-4194-AAD2-109EC03AA869}" dt="2024-06-17T09:28:19.760" v="9774" actId="2890"/>
        <pc:sldMkLst>
          <pc:docMk/>
          <pc:sldMk cId="895510270" sldId="396"/>
        </pc:sldMkLst>
      </pc:sldChg>
      <pc:sldChg chg="addSp delSp modSp add mod">
        <pc:chgData name="Louis Henderson" userId="cf3b0dec-cd42-4b8e-b4f6-7943b438188d" providerId="ADAL" clId="{9CAE4CAF-AD18-4194-AAD2-109EC03AA869}" dt="2024-06-17T09:48:31.377" v="9807"/>
        <pc:sldMkLst>
          <pc:docMk/>
          <pc:sldMk cId="2938948712" sldId="397"/>
        </pc:sldMkLst>
        <pc:spChg chg="add del mod">
          <ac:chgData name="Louis Henderson" userId="cf3b0dec-cd42-4b8e-b4f6-7943b438188d" providerId="ADAL" clId="{9CAE4CAF-AD18-4194-AAD2-109EC03AA869}" dt="2024-06-17T09:39:59.260" v="9784"/>
          <ac:spMkLst>
            <pc:docMk/>
            <pc:sldMk cId="2938948712" sldId="397"/>
            <ac:spMk id="5" creationId="{D6474044-7972-31E6-B1E3-43EAC21CE4DD}"/>
          </ac:spMkLst>
        </pc:spChg>
        <pc:spChg chg="add del mod">
          <ac:chgData name="Louis Henderson" userId="cf3b0dec-cd42-4b8e-b4f6-7943b438188d" providerId="ADAL" clId="{9CAE4CAF-AD18-4194-AAD2-109EC03AA869}" dt="2024-06-17T09:40:29.375" v="9791" actId="478"/>
          <ac:spMkLst>
            <pc:docMk/>
            <pc:sldMk cId="2938948712" sldId="397"/>
            <ac:spMk id="9" creationId="{06352332-692D-B7D1-FF32-0D80AAE73179}"/>
          </ac:spMkLst>
        </pc:spChg>
        <pc:spChg chg="add del mod">
          <ac:chgData name="Louis Henderson" userId="cf3b0dec-cd42-4b8e-b4f6-7943b438188d" providerId="ADAL" clId="{9CAE4CAF-AD18-4194-AAD2-109EC03AA869}" dt="2024-06-17T09:41:21.635" v="9797" actId="1957"/>
          <ac:spMkLst>
            <pc:docMk/>
            <pc:sldMk cId="2938948712" sldId="397"/>
            <ac:spMk id="11" creationId="{26296084-F5AA-0818-7AB9-B027AD76E7C8}"/>
          </ac:spMkLst>
        </pc:spChg>
        <pc:spChg chg="add del mod">
          <ac:chgData name="Louis Henderson" userId="cf3b0dec-cd42-4b8e-b4f6-7943b438188d" providerId="ADAL" clId="{9CAE4CAF-AD18-4194-AAD2-109EC03AA869}" dt="2024-06-17T09:48:31.377" v="9807"/>
          <ac:spMkLst>
            <pc:docMk/>
            <pc:sldMk cId="2938948712" sldId="397"/>
            <ac:spMk id="16" creationId="{D67F33FE-E189-7B05-7A91-9F250431911A}"/>
          </ac:spMkLst>
        </pc:spChg>
        <pc:graphicFrameChg chg="add del mod modGraphic">
          <ac:chgData name="Louis Henderson" userId="cf3b0dec-cd42-4b8e-b4f6-7943b438188d" providerId="ADAL" clId="{9CAE4CAF-AD18-4194-AAD2-109EC03AA869}" dt="2024-06-17T09:41:05.304" v="9795" actId="478"/>
          <ac:graphicFrameMkLst>
            <pc:docMk/>
            <pc:sldMk cId="2938948712" sldId="397"/>
            <ac:graphicFrameMk id="8" creationId="{D2A0B321-6265-26C8-D5DA-E27299A842A0}"/>
          </ac:graphicFrameMkLst>
        </pc:graphicFrameChg>
        <pc:graphicFrameChg chg="add del mod">
          <ac:chgData name="Louis Henderson" userId="cf3b0dec-cd42-4b8e-b4f6-7943b438188d" providerId="ADAL" clId="{9CAE4CAF-AD18-4194-AAD2-109EC03AA869}" dt="2024-06-17T09:48:27.076" v="9805" actId="478"/>
          <ac:graphicFrameMkLst>
            <pc:docMk/>
            <pc:sldMk cId="2938948712" sldId="397"/>
            <ac:graphicFrameMk id="14" creationId="{D1C6DBEA-5185-6F9A-E8DC-422CCDA21F37}"/>
          </ac:graphicFrameMkLst>
        </pc:graphicFrameChg>
        <pc:graphicFrameChg chg="add mod">
          <ac:chgData name="Louis Henderson" userId="cf3b0dec-cd42-4b8e-b4f6-7943b438188d" providerId="ADAL" clId="{9CAE4CAF-AD18-4194-AAD2-109EC03AA869}" dt="2024-06-17T09:48:31.377" v="9807"/>
          <ac:graphicFrameMkLst>
            <pc:docMk/>
            <pc:sldMk cId="2938948712" sldId="397"/>
            <ac:graphicFrameMk id="17" creationId="{4A7859DD-42C8-D797-EBCC-9627EE3EC416}"/>
          </ac:graphicFrameMkLst>
        </pc:graphicFrameChg>
        <pc:picChg chg="del">
          <ac:chgData name="Louis Henderson" userId="cf3b0dec-cd42-4b8e-b4f6-7943b438188d" providerId="ADAL" clId="{9CAE4CAF-AD18-4194-AAD2-109EC03AA869}" dt="2024-06-17T09:39:58.411" v="9783" actId="478"/>
          <ac:picMkLst>
            <pc:docMk/>
            <pc:sldMk cId="2938948712" sldId="397"/>
            <ac:picMk id="6" creationId="{CF127559-C210-F86E-E66F-FB5B6FA26F96}"/>
          </ac:picMkLst>
        </pc:picChg>
      </pc:sldChg>
      <pc:sldChg chg="addSp delSp modSp add mod">
        <pc:chgData name="Louis Henderson" userId="cf3b0dec-cd42-4b8e-b4f6-7943b438188d" providerId="ADAL" clId="{9CAE4CAF-AD18-4194-AAD2-109EC03AA869}" dt="2024-06-17T10:12:57.963" v="9931" actId="207"/>
        <pc:sldMkLst>
          <pc:docMk/>
          <pc:sldMk cId="3166946775" sldId="398"/>
        </pc:sldMkLst>
        <pc:spChg chg="del">
          <ac:chgData name="Louis Henderson" userId="cf3b0dec-cd42-4b8e-b4f6-7943b438188d" providerId="ADAL" clId="{9CAE4CAF-AD18-4194-AAD2-109EC03AA869}" dt="2024-06-17T09:55:38.141" v="9834" actId="478"/>
          <ac:spMkLst>
            <pc:docMk/>
            <pc:sldMk cId="3166946775" sldId="398"/>
            <ac:spMk id="2" creationId="{89CDDFA3-9340-4A09-0153-4B6857BD7BD3}"/>
          </ac:spMkLst>
        </pc:spChg>
        <pc:spChg chg="add del mod">
          <ac:chgData name="Louis Henderson" userId="cf3b0dec-cd42-4b8e-b4f6-7943b438188d" providerId="ADAL" clId="{9CAE4CAF-AD18-4194-AAD2-109EC03AA869}" dt="2024-06-17T09:52:59.634" v="9810"/>
          <ac:spMkLst>
            <pc:docMk/>
            <pc:sldMk cId="3166946775" sldId="398"/>
            <ac:spMk id="5" creationId="{11171A1B-A9E8-E074-C5F1-329E59C69E94}"/>
          </ac:spMkLst>
        </pc:spChg>
        <pc:spChg chg="add del mod">
          <ac:chgData name="Louis Henderson" userId="cf3b0dec-cd42-4b8e-b4f6-7943b438188d" providerId="ADAL" clId="{9CAE4CAF-AD18-4194-AAD2-109EC03AA869}" dt="2024-06-17T09:55:41.118" v="9835" actId="478"/>
          <ac:spMkLst>
            <pc:docMk/>
            <pc:sldMk cId="3166946775" sldId="398"/>
            <ac:spMk id="9" creationId="{809A7E97-34C9-7C88-016A-4FB70702C004}"/>
          </ac:spMkLst>
        </pc:spChg>
        <pc:graphicFrameChg chg="add mod modGraphic">
          <ac:chgData name="Louis Henderson" userId="cf3b0dec-cd42-4b8e-b4f6-7943b438188d" providerId="ADAL" clId="{9CAE4CAF-AD18-4194-AAD2-109EC03AA869}" dt="2024-06-17T10:12:57.963" v="9931" actId="207"/>
          <ac:graphicFrameMkLst>
            <pc:docMk/>
            <pc:sldMk cId="3166946775" sldId="398"/>
            <ac:graphicFrameMk id="6" creationId="{B002452C-C47A-D675-6963-1A28A0F3E362}"/>
          </ac:graphicFrameMkLst>
        </pc:graphicFrameChg>
        <pc:graphicFrameChg chg="del">
          <ac:chgData name="Louis Henderson" userId="cf3b0dec-cd42-4b8e-b4f6-7943b438188d" providerId="ADAL" clId="{9CAE4CAF-AD18-4194-AAD2-109EC03AA869}" dt="2024-06-17T09:48:47.557" v="9809" actId="478"/>
          <ac:graphicFrameMkLst>
            <pc:docMk/>
            <pc:sldMk cId="3166946775" sldId="398"/>
            <ac:graphicFrameMk id="17" creationId="{4A7859DD-42C8-D797-EBCC-9627EE3EC416}"/>
          </ac:graphicFrameMkLst>
        </pc:graphicFrameChg>
      </pc:sldChg>
      <pc:sldChg chg="addSp delSp modSp add mod">
        <pc:chgData name="Louis Henderson" userId="cf3b0dec-cd42-4b8e-b4f6-7943b438188d" providerId="ADAL" clId="{9CAE4CAF-AD18-4194-AAD2-109EC03AA869}" dt="2024-06-17T10:01:15.622" v="9874"/>
        <pc:sldMkLst>
          <pc:docMk/>
          <pc:sldMk cId="996635397" sldId="399"/>
        </pc:sldMkLst>
        <pc:spChg chg="del">
          <ac:chgData name="Louis Henderson" userId="cf3b0dec-cd42-4b8e-b4f6-7943b438188d" providerId="ADAL" clId="{9CAE4CAF-AD18-4194-AAD2-109EC03AA869}" dt="2024-06-17T10:00:51.949" v="9870" actId="478"/>
          <ac:spMkLst>
            <pc:docMk/>
            <pc:sldMk cId="996635397" sldId="399"/>
            <ac:spMk id="2" creationId="{89CDDFA3-9340-4A09-0153-4B6857BD7BD3}"/>
          </ac:spMkLst>
        </pc:spChg>
        <pc:spChg chg="del mod">
          <ac:chgData name="Louis Henderson" userId="cf3b0dec-cd42-4b8e-b4f6-7943b438188d" providerId="ADAL" clId="{9CAE4CAF-AD18-4194-AAD2-109EC03AA869}" dt="2024-06-17T10:00:04.818" v="9852"/>
          <ac:spMkLst>
            <pc:docMk/>
            <pc:sldMk cId="996635397" sldId="399"/>
            <ac:spMk id="3" creationId="{0157071C-8456-A23B-EFA9-A727021DCD9D}"/>
          </ac:spMkLst>
        </pc:spChg>
        <pc:spChg chg="add del mod">
          <ac:chgData name="Louis Henderson" userId="cf3b0dec-cd42-4b8e-b4f6-7943b438188d" providerId="ADAL" clId="{9CAE4CAF-AD18-4194-AAD2-109EC03AA869}" dt="2024-06-17T10:00:53.222" v="9871" actId="478"/>
          <ac:spMkLst>
            <pc:docMk/>
            <pc:sldMk cId="996635397" sldId="399"/>
            <ac:spMk id="7" creationId="{54170DEB-B6E2-33BD-8181-B0D1A9F75CD8}"/>
          </ac:spMkLst>
        </pc:spChg>
        <pc:spChg chg="add mod">
          <ac:chgData name="Louis Henderson" userId="cf3b0dec-cd42-4b8e-b4f6-7943b438188d" providerId="ADAL" clId="{9CAE4CAF-AD18-4194-AAD2-109EC03AA869}" dt="2024-06-17T10:01:15.622" v="9874"/>
          <ac:spMkLst>
            <pc:docMk/>
            <pc:sldMk cId="996635397" sldId="399"/>
            <ac:spMk id="9" creationId="{EFCA6EE4-6AB8-9070-E165-401182CA34D6}"/>
          </ac:spMkLst>
        </pc:spChg>
        <pc:graphicFrameChg chg="add mod modGraphic">
          <ac:chgData name="Louis Henderson" userId="cf3b0dec-cd42-4b8e-b4f6-7943b438188d" providerId="ADAL" clId="{9CAE4CAF-AD18-4194-AAD2-109EC03AA869}" dt="2024-06-17T10:00:59.704" v="9872" actId="1076"/>
          <ac:graphicFrameMkLst>
            <pc:docMk/>
            <pc:sldMk cId="996635397" sldId="399"/>
            <ac:graphicFrameMk id="5" creationId="{0B762DCD-E59A-C34E-3AF0-8D4A564663C0}"/>
          </ac:graphicFrameMkLst>
        </pc:graphicFrameChg>
        <pc:graphicFrameChg chg="add mod">
          <ac:chgData name="Louis Henderson" userId="cf3b0dec-cd42-4b8e-b4f6-7943b438188d" providerId="ADAL" clId="{9CAE4CAF-AD18-4194-AAD2-109EC03AA869}" dt="2024-06-17T10:01:09.132" v="9873"/>
          <ac:graphicFrameMkLst>
            <pc:docMk/>
            <pc:sldMk cId="996635397" sldId="399"/>
            <ac:graphicFrameMk id="8" creationId="{D440ECE4-8669-E641-7347-0D4839D65158}"/>
          </ac:graphicFrameMkLst>
        </pc:graphicFrameChg>
      </pc:sldChg>
      <pc:sldChg chg="addSp delSp modSp add mod">
        <pc:chgData name="Louis Henderson" userId="cf3b0dec-cd42-4b8e-b4f6-7943b438188d" providerId="ADAL" clId="{9CAE4CAF-AD18-4194-AAD2-109EC03AA869}" dt="2024-06-17T10:05:21.408" v="9877"/>
        <pc:sldMkLst>
          <pc:docMk/>
          <pc:sldMk cId="1684911013" sldId="400"/>
        </pc:sldMkLst>
        <pc:spChg chg="del mod">
          <ac:chgData name="Louis Henderson" userId="cf3b0dec-cd42-4b8e-b4f6-7943b438188d" providerId="ADAL" clId="{9CAE4CAF-AD18-4194-AAD2-109EC03AA869}" dt="2024-06-17T10:05:21.408" v="9877"/>
          <ac:spMkLst>
            <pc:docMk/>
            <pc:sldMk cId="1684911013" sldId="400"/>
            <ac:spMk id="3" creationId="{0157071C-8456-A23B-EFA9-A727021DCD9D}"/>
          </ac:spMkLst>
        </pc:spChg>
        <pc:picChg chg="add mod">
          <ac:chgData name="Louis Henderson" userId="cf3b0dec-cd42-4b8e-b4f6-7943b438188d" providerId="ADAL" clId="{9CAE4CAF-AD18-4194-AAD2-109EC03AA869}" dt="2024-06-17T10:05:21.408" v="9877"/>
          <ac:picMkLst>
            <pc:docMk/>
            <pc:sldMk cId="1684911013" sldId="400"/>
            <ac:picMk id="5" creationId="{0D618C26-278A-A4A7-3EE5-ACF59FB41F1F}"/>
          </ac:picMkLst>
        </pc:picChg>
      </pc:sldChg>
      <pc:sldChg chg="addSp delSp modSp add mod">
        <pc:chgData name="Louis Henderson" userId="cf3b0dec-cd42-4b8e-b4f6-7943b438188d" providerId="ADAL" clId="{9CAE4CAF-AD18-4194-AAD2-109EC03AA869}" dt="2024-06-17T10:11:57.485" v="9929" actId="207"/>
        <pc:sldMkLst>
          <pc:docMk/>
          <pc:sldMk cId="3240995464" sldId="401"/>
        </pc:sldMkLst>
        <pc:spChg chg="mod">
          <ac:chgData name="Louis Henderson" userId="cf3b0dec-cd42-4b8e-b4f6-7943b438188d" providerId="ADAL" clId="{9CAE4CAF-AD18-4194-AAD2-109EC03AA869}" dt="2024-06-17T10:09:06.671" v="9908" actId="20577"/>
          <ac:spMkLst>
            <pc:docMk/>
            <pc:sldMk cId="3240995464" sldId="401"/>
            <ac:spMk id="2" creationId="{89CDDFA3-9340-4A09-0153-4B6857BD7BD3}"/>
          </ac:spMkLst>
        </pc:spChg>
        <pc:spChg chg="del mod">
          <ac:chgData name="Louis Henderson" userId="cf3b0dec-cd42-4b8e-b4f6-7943b438188d" providerId="ADAL" clId="{9CAE4CAF-AD18-4194-AAD2-109EC03AA869}" dt="2024-06-17T10:09:41.897" v="9911"/>
          <ac:spMkLst>
            <pc:docMk/>
            <pc:sldMk cId="3240995464" sldId="401"/>
            <ac:spMk id="3" creationId="{0157071C-8456-A23B-EFA9-A727021DCD9D}"/>
          </ac:spMkLst>
        </pc:spChg>
        <pc:spChg chg="add mod">
          <ac:chgData name="Louis Henderson" userId="cf3b0dec-cd42-4b8e-b4f6-7943b438188d" providerId="ADAL" clId="{9CAE4CAF-AD18-4194-AAD2-109EC03AA869}" dt="2024-06-17T10:11:22.941" v="9926"/>
          <ac:spMkLst>
            <pc:docMk/>
            <pc:sldMk cId="3240995464" sldId="401"/>
            <ac:spMk id="6" creationId="{5524C495-3870-5D68-48E4-ED81F13FD64D}"/>
          </ac:spMkLst>
        </pc:spChg>
        <pc:graphicFrameChg chg="add mod modGraphic">
          <ac:chgData name="Louis Henderson" userId="cf3b0dec-cd42-4b8e-b4f6-7943b438188d" providerId="ADAL" clId="{9CAE4CAF-AD18-4194-AAD2-109EC03AA869}" dt="2024-06-17T10:11:57.485" v="9929" actId="207"/>
          <ac:graphicFrameMkLst>
            <pc:docMk/>
            <pc:sldMk cId="3240995464" sldId="401"/>
            <ac:graphicFrameMk id="5" creationId="{C3E1D82F-E19E-5513-1CF9-083292A48179}"/>
          </ac:graphicFrameMkLst>
        </pc:graphicFrameChg>
      </pc:sldChg>
      <pc:sldChg chg="modSp add mod">
        <pc:chgData name="Louis Henderson" userId="cf3b0dec-cd42-4b8e-b4f6-7943b438188d" providerId="ADAL" clId="{9CAE4CAF-AD18-4194-AAD2-109EC03AA869}" dt="2024-06-17T11:00:32.970" v="11488" actId="20577"/>
        <pc:sldMkLst>
          <pc:docMk/>
          <pc:sldMk cId="3851183796" sldId="402"/>
        </pc:sldMkLst>
        <pc:spChg chg="mod">
          <ac:chgData name="Louis Henderson" userId="cf3b0dec-cd42-4b8e-b4f6-7943b438188d" providerId="ADAL" clId="{9CAE4CAF-AD18-4194-AAD2-109EC03AA869}" dt="2024-06-17T11:00:32.970" v="11488" actId="20577"/>
          <ac:spMkLst>
            <pc:docMk/>
            <pc:sldMk cId="3851183796" sldId="402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7T11:34:19.212" v="12026" actId="20577"/>
        <pc:sldMkLst>
          <pc:docMk/>
          <pc:sldMk cId="2907108762" sldId="403"/>
        </pc:sldMkLst>
        <pc:spChg chg="mod">
          <ac:chgData name="Louis Henderson" userId="cf3b0dec-cd42-4b8e-b4f6-7943b438188d" providerId="ADAL" clId="{9CAE4CAF-AD18-4194-AAD2-109EC03AA869}" dt="2024-06-17T11:34:19.212" v="12026" actId="20577"/>
          <ac:spMkLst>
            <pc:docMk/>
            <pc:sldMk cId="2907108762" sldId="403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9CAE4CAF-AD18-4194-AAD2-109EC03AA869}" dt="2024-06-17T11:48:22.539" v="12766" actId="20577"/>
        <pc:sldMkLst>
          <pc:docMk/>
          <pc:sldMk cId="3254084889" sldId="404"/>
        </pc:sldMkLst>
        <pc:spChg chg="mod">
          <ac:chgData name="Louis Henderson" userId="cf3b0dec-cd42-4b8e-b4f6-7943b438188d" providerId="ADAL" clId="{9CAE4CAF-AD18-4194-AAD2-109EC03AA869}" dt="2024-06-17T11:48:22.539" v="12766" actId="20577"/>
          <ac:spMkLst>
            <pc:docMk/>
            <pc:sldMk cId="3254084889" sldId="404"/>
            <ac:spMk id="3" creationId="{0157071C-8456-A23B-EFA9-A727021DCD9D}"/>
          </ac:spMkLst>
        </pc:spChg>
      </pc:sldChg>
      <pc:sldChg chg="add del">
        <pc:chgData name="Louis Henderson" userId="cf3b0dec-cd42-4b8e-b4f6-7943b438188d" providerId="ADAL" clId="{9CAE4CAF-AD18-4194-AAD2-109EC03AA869}" dt="2024-06-17T12:07:55.957" v="13372" actId="47"/>
        <pc:sldMkLst>
          <pc:docMk/>
          <pc:sldMk cId="2009867373" sldId="405"/>
        </pc:sldMkLst>
      </pc:sldChg>
      <pc:sldChg chg="modSp add mod">
        <pc:chgData name="Louis Henderson" userId="cf3b0dec-cd42-4b8e-b4f6-7943b438188d" providerId="ADAL" clId="{9CAE4CAF-AD18-4194-AAD2-109EC03AA869}" dt="2024-06-17T11:55:34.602" v="13347" actId="20577"/>
        <pc:sldMkLst>
          <pc:docMk/>
          <pc:sldMk cId="3622437807" sldId="406"/>
        </pc:sldMkLst>
        <pc:spChg chg="mod">
          <ac:chgData name="Louis Henderson" userId="cf3b0dec-cd42-4b8e-b4f6-7943b438188d" providerId="ADAL" clId="{9CAE4CAF-AD18-4194-AAD2-109EC03AA869}" dt="2024-06-17T11:55:34.602" v="13347" actId="20577"/>
          <ac:spMkLst>
            <pc:docMk/>
            <pc:sldMk cId="3622437807" sldId="406"/>
            <ac:spMk id="3" creationId="{0157071C-8456-A23B-EFA9-A727021DCD9D}"/>
          </ac:spMkLst>
        </pc:spChg>
      </pc:sldChg>
    </pc:docChg>
  </pc:docChgLst>
  <pc:docChgLst>
    <pc:chgData name="Louis Henderson" userId="cf3b0dec-cd42-4b8e-b4f6-7943b438188d" providerId="ADAL" clId="{5F1178B0-EDC4-4897-971B-EA90614BB480}"/>
    <pc:docChg chg="undo redo custSel addSld modSld sldOrd">
      <pc:chgData name="Louis Henderson" userId="cf3b0dec-cd42-4b8e-b4f6-7943b438188d" providerId="ADAL" clId="{5F1178B0-EDC4-4897-971B-EA90614BB480}" dt="2024-05-03T12:39:16.470" v="1334" actId="20577"/>
      <pc:docMkLst>
        <pc:docMk/>
      </pc:docMkLst>
      <pc:sldChg chg="modSp mod">
        <pc:chgData name="Louis Henderson" userId="cf3b0dec-cd42-4b8e-b4f6-7943b438188d" providerId="ADAL" clId="{5F1178B0-EDC4-4897-971B-EA90614BB480}" dt="2024-05-02T19:33:10.482" v="14" actId="20577"/>
        <pc:sldMkLst>
          <pc:docMk/>
          <pc:sldMk cId="2382012974" sldId="256"/>
        </pc:sldMkLst>
        <pc:spChg chg="mod">
          <ac:chgData name="Louis Henderson" userId="cf3b0dec-cd42-4b8e-b4f6-7943b438188d" providerId="ADAL" clId="{5F1178B0-EDC4-4897-971B-EA90614BB480}" dt="2024-05-02T19:33:10.482" v="14" actId="20577"/>
          <ac:spMkLst>
            <pc:docMk/>
            <pc:sldMk cId="2382012974" sldId="256"/>
            <ac:spMk id="3" creationId="{E38A2A68-FC1A-942A-46B1-BAADDDC48BB5}"/>
          </ac:spMkLst>
        </pc:spChg>
      </pc:sldChg>
      <pc:sldChg chg="modSp mod">
        <pc:chgData name="Louis Henderson" userId="cf3b0dec-cd42-4b8e-b4f6-7943b438188d" providerId="ADAL" clId="{5F1178B0-EDC4-4897-971B-EA90614BB480}" dt="2024-05-03T12:36:51.823" v="1327" actId="207"/>
        <pc:sldMkLst>
          <pc:docMk/>
          <pc:sldMk cId="2478644733" sldId="257"/>
        </pc:sldMkLst>
        <pc:spChg chg="mod">
          <ac:chgData name="Louis Henderson" userId="cf3b0dec-cd42-4b8e-b4f6-7943b438188d" providerId="ADAL" clId="{5F1178B0-EDC4-4897-971B-EA90614BB480}" dt="2024-05-03T12:36:51.823" v="1327" actId="207"/>
          <ac:spMkLst>
            <pc:docMk/>
            <pc:sldMk cId="2478644733" sldId="257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F1178B0-EDC4-4897-971B-EA90614BB480}" dt="2024-05-03T12:36:02.032" v="1321" actId="114"/>
        <pc:sldMkLst>
          <pc:docMk/>
          <pc:sldMk cId="3299474116" sldId="258"/>
        </pc:sldMkLst>
        <pc:spChg chg="mod">
          <ac:chgData name="Louis Henderson" userId="cf3b0dec-cd42-4b8e-b4f6-7943b438188d" providerId="ADAL" clId="{5F1178B0-EDC4-4897-971B-EA90614BB480}" dt="2024-05-03T12:31:12.189" v="1260" actId="20577"/>
          <ac:spMkLst>
            <pc:docMk/>
            <pc:sldMk cId="3299474116" sldId="258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3T12:36:02.032" v="1321" actId="114"/>
          <ac:spMkLst>
            <pc:docMk/>
            <pc:sldMk cId="3299474116" sldId="258"/>
            <ac:spMk id="3" creationId="{0157071C-8456-A23B-EFA9-A727021DCD9D}"/>
          </ac:spMkLst>
        </pc:spChg>
      </pc:sldChg>
      <pc:sldChg chg="modSp add mod ord">
        <pc:chgData name="Louis Henderson" userId="cf3b0dec-cd42-4b8e-b4f6-7943b438188d" providerId="ADAL" clId="{5F1178B0-EDC4-4897-971B-EA90614BB480}" dt="2024-05-03T12:31:19.043" v="1274" actId="20577"/>
        <pc:sldMkLst>
          <pc:docMk/>
          <pc:sldMk cId="542085283" sldId="259"/>
        </pc:sldMkLst>
        <pc:spChg chg="mod">
          <ac:chgData name="Louis Henderson" userId="cf3b0dec-cd42-4b8e-b4f6-7943b438188d" providerId="ADAL" clId="{5F1178B0-EDC4-4897-971B-EA90614BB480}" dt="2024-05-03T12:31:19.043" v="1274" actId="20577"/>
          <ac:spMkLst>
            <pc:docMk/>
            <pc:sldMk cId="542085283" sldId="259"/>
            <ac:spMk id="3" creationId="{0157071C-8456-A23B-EFA9-A727021DCD9D}"/>
          </ac:spMkLst>
        </pc:spChg>
      </pc:sldChg>
      <pc:sldChg chg="modSp add mod modAnim">
        <pc:chgData name="Louis Henderson" userId="cf3b0dec-cd42-4b8e-b4f6-7943b438188d" providerId="ADAL" clId="{5F1178B0-EDC4-4897-971B-EA90614BB480}" dt="2024-05-03T12:32:52.640" v="1278"/>
        <pc:sldMkLst>
          <pc:docMk/>
          <pc:sldMk cId="665044212" sldId="260"/>
        </pc:sldMkLst>
        <pc:spChg chg="mod">
          <ac:chgData name="Louis Henderson" userId="cf3b0dec-cd42-4b8e-b4f6-7943b438188d" providerId="ADAL" clId="{5F1178B0-EDC4-4897-971B-EA90614BB480}" dt="2024-05-02T20:00:54.356" v="540" actId="20577"/>
          <ac:spMkLst>
            <pc:docMk/>
            <pc:sldMk cId="665044212" sldId="260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3T12:32:39.283" v="1276" actId="207"/>
          <ac:spMkLst>
            <pc:docMk/>
            <pc:sldMk cId="665044212" sldId="260"/>
            <ac:spMk id="3" creationId="{0157071C-8456-A23B-EFA9-A727021DCD9D}"/>
          </ac:spMkLst>
        </pc:spChg>
      </pc:sldChg>
      <pc:sldChg chg="modSp add mod">
        <pc:chgData name="Louis Henderson" userId="cf3b0dec-cd42-4b8e-b4f6-7943b438188d" providerId="ADAL" clId="{5F1178B0-EDC4-4897-971B-EA90614BB480}" dt="2024-05-02T20:03:18.186" v="722" actId="20577"/>
        <pc:sldMkLst>
          <pc:docMk/>
          <pc:sldMk cId="236488593" sldId="261"/>
        </pc:sldMkLst>
        <pc:spChg chg="mod">
          <ac:chgData name="Louis Henderson" userId="cf3b0dec-cd42-4b8e-b4f6-7943b438188d" providerId="ADAL" clId="{5F1178B0-EDC4-4897-971B-EA90614BB480}" dt="2024-05-02T20:03:18.186" v="722" actId="20577"/>
          <ac:spMkLst>
            <pc:docMk/>
            <pc:sldMk cId="236488593" sldId="261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2T20:03:12.245" v="713" actId="20577"/>
          <ac:spMkLst>
            <pc:docMk/>
            <pc:sldMk cId="236488593" sldId="261"/>
            <ac:spMk id="3" creationId="{0157071C-8456-A23B-EFA9-A727021DCD9D}"/>
          </ac:spMkLst>
        </pc:spChg>
      </pc:sldChg>
      <pc:sldChg chg="add">
        <pc:chgData name="Louis Henderson" userId="cf3b0dec-cd42-4b8e-b4f6-7943b438188d" providerId="ADAL" clId="{5F1178B0-EDC4-4897-971B-EA90614BB480}" dt="2024-05-03T12:14:45.120" v="1008"/>
        <pc:sldMkLst>
          <pc:docMk/>
          <pc:sldMk cId="4115944857" sldId="262"/>
        </pc:sldMkLst>
      </pc:sldChg>
      <pc:sldChg chg="modSp add mod modAnim">
        <pc:chgData name="Louis Henderson" userId="cf3b0dec-cd42-4b8e-b4f6-7943b438188d" providerId="ADAL" clId="{5F1178B0-EDC4-4897-971B-EA90614BB480}" dt="2024-05-03T12:39:16.470" v="1334" actId="20577"/>
        <pc:sldMkLst>
          <pc:docMk/>
          <pc:sldMk cId="175789221" sldId="263"/>
        </pc:sldMkLst>
        <pc:spChg chg="mod">
          <ac:chgData name="Louis Henderson" userId="cf3b0dec-cd42-4b8e-b4f6-7943b438188d" providerId="ADAL" clId="{5F1178B0-EDC4-4897-971B-EA90614BB480}" dt="2024-05-03T12:33:08.018" v="1302" actId="20577"/>
          <ac:spMkLst>
            <pc:docMk/>
            <pc:sldMk cId="175789221" sldId="263"/>
            <ac:spMk id="2" creationId="{89CDDFA3-9340-4A09-0153-4B6857BD7BD3}"/>
          </ac:spMkLst>
        </pc:spChg>
        <pc:spChg chg="mod">
          <ac:chgData name="Louis Henderson" userId="cf3b0dec-cd42-4b8e-b4f6-7943b438188d" providerId="ADAL" clId="{5F1178B0-EDC4-4897-971B-EA90614BB480}" dt="2024-05-03T12:39:16.470" v="1334" actId="20577"/>
          <ac:spMkLst>
            <pc:docMk/>
            <pc:sldMk cId="175789221" sldId="263"/>
            <ac:spMk id="3" creationId="{0157071C-8456-A23B-EFA9-A727021DCD9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Vocational Training vs. Tenure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Vocational Training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BB0BA10D-41F9-473A-BC9F-2CDAC3E59D67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94A-4EDF-BD2E-B8BCA7E980D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40F1AC9-1DEE-44C2-8BE8-950CFA835DC9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94A-4EDF-BD2E-B8BCA7E980D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9BF9559-999E-4C95-A581-223D84DBFE27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594A-4EDF-BD2E-B8BCA7E980D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3DAB4BC-6D16-4F8E-800D-23693EB1695D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94A-4EDF-BD2E-B8BCA7E980D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784FC98-18F5-4A3B-9E78-8E8636496292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594A-4EDF-BD2E-B8BCA7E980D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D161EA6-CABD-4CE3-AA77-D4A331AC34C4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594A-4EDF-BD2E-B8BCA7E980D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1F495DC-D7E7-4B87-9AF4-610C0E86B344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594A-4EDF-BD2E-B8BCA7E980D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1247568-DBAC-4CCA-98AA-C2105BDAFD1F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94A-4EDF-BD2E-B8BCA7E980D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11F8C4B-5C62-4D31-9353-383DBCCECCB3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594A-4EDF-BD2E-B8BCA7E980D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E5D3D1F-CDB5-4BB9-8A2F-3F1CEED7E2E2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594A-4EDF-BD2E-B8BCA7E980D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4258D99-E555-474F-9507-1FA662FED9CA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594A-4EDF-BD2E-B8BCA7E980D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1F257F9-518C-4AC7-A1A8-F7C5B575D2E7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94A-4EDF-BD2E-B8BCA7E980D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43343857-4182-4230-9165-01DA09ED7137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594A-4EDF-BD2E-B8BCA7E980D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A384695-4A93-4E0E-B1E6-F8A2383D5432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594A-4EDF-BD2E-B8BCA7E980D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CA90436-F014-4F95-9896-0B53224BC06E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594A-4EDF-BD2E-B8BCA7E980D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94A-4EDF-BD2E-B8BCA7E980D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B064ADC-5423-4A25-86F7-36DB07BFC407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594A-4EDF-BD2E-B8BCA7E980D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381B8921-F3EE-4067-9B44-871E564DF9B8}" type="CELLRANGE">
                      <a:rPr lang="en-US"/>
                      <a:pPr/>
                      <a:t>[CELLRANGE]</a:t>
                    </a:fld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594A-4EDF-BD2E-B8BCA7E980D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94A-4EDF-BD2E-B8BCA7E980D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94A-4EDF-BD2E-B8BCA7E980D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594A-4EDF-BD2E-B8BCA7E980D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94A-4EDF-BD2E-B8BCA7E980D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594A-4EDF-BD2E-B8BCA7E980D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594A-4EDF-BD2E-B8BCA7E980D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594A-4EDF-BD2E-B8BCA7E980D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594A-4EDF-BD2E-B8BCA7E980D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594A-4EDF-BD2E-B8BCA7E980D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594A-4EDF-BD2E-B8BCA7E980D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594A-4EDF-BD2E-B8BCA7E980D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594A-4EDF-BD2E-B8BCA7E980D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594A-4EDF-BD2E-B8BCA7E980D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594A-4EDF-BD2E-B8BCA7E980D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594A-4EDF-BD2E-B8BCA7E980D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594A-4EDF-BD2E-B8BCA7E980D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594A-4EDF-BD2E-B8BCA7E980D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594A-4EDF-BD2E-B8BCA7E980D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C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594A-4EDF-BD2E-B8BCA7E980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Sheet1!$B$2:$B$38</c:f>
              <c:numCache>
                <c:formatCode>General</c:formatCode>
                <c:ptCount val="37"/>
                <c:pt idx="0">
                  <c:v>6.9</c:v>
                </c:pt>
                <c:pt idx="1">
                  <c:v>10.7</c:v>
                </c:pt>
                <c:pt idx="2">
                  <c:v>7.8</c:v>
                </c:pt>
                <c:pt idx="3">
                  <c:v>6.5</c:v>
                </c:pt>
                <c:pt idx="4">
                  <c:v>8.4</c:v>
                </c:pt>
                <c:pt idx="5">
                  <c:v>8.3000000000000007</c:v>
                </c:pt>
                <c:pt idx="6">
                  <c:v>7.8</c:v>
                </c:pt>
                <c:pt idx="7">
                  <c:v>8.9</c:v>
                </c:pt>
                <c:pt idx="8">
                  <c:v>7.7</c:v>
                </c:pt>
                <c:pt idx="9">
                  <c:v>5.3</c:v>
                </c:pt>
                <c:pt idx="10">
                  <c:v>5.5</c:v>
                </c:pt>
                <c:pt idx="11">
                  <c:v>6</c:v>
                </c:pt>
                <c:pt idx="12">
                  <c:v>4.4000000000000004</c:v>
                </c:pt>
                <c:pt idx="13">
                  <c:v>5.9</c:v>
                </c:pt>
                <c:pt idx="14">
                  <c:v>3.4</c:v>
                </c:pt>
                <c:pt idx="16">
                  <c:v>5</c:v>
                </c:pt>
                <c:pt idx="17">
                  <c:v>4.2</c:v>
                </c:pt>
              </c:numCache>
            </c:numRef>
          </c:xVal>
          <c:yVal>
            <c:numRef>
              <c:f>Sheet1!$C$2:$C$38</c:f>
              <c:numCache>
                <c:formatCode>General</c:formatCode>
                <c:ptCount val="37"/>
                <c:pt idx="0">
                  <c:v>22</c:v>
                </c:pt>
                <c:pt idx="1">
                  <c:v>34</c:v>
                </c:pt>
                <c:pt idx="2">
                  <c:v>36</c:v>
                </c:pt>
                <c:pt idx="3">
                  <c:v>37</c:v>
                </c:pt>
                <c:pt idx="4">
                  <c:v>53</c:v>
                </c:pt>
                <c:pt idx="5">
                  <c:v>16</c:v>
                </c:pt>
                <c:pt idx="6">
                  <c:v>32</c:v>
                </c:pt>
                <c:pt idx="7">
                  <c:v>35</c:v>
                </c:pt>
                <c:pt idx="8">
                  <c:v>28</c:v>
                </c:pt>
                <c:pt idx="9">
                  <c:v>6</c:v>
                </c:pt>
                <c:pt idx="10">
                  <c:v>43</c:v>
                </c:pt>
                <c:pt idx="11">
                  <c:v>23</c:v>
                </c:pt>
                <c:pt idx="12">
                  <c:v>31</c:v>
                </c:pt>
                <c:pt idx="13">
                  <c:v>5</c:v>
                </c:pt>
                <c:pt idx="14">
                  <c:v>9</c:v>
                </c:pt>
                <c:pt idx="15">
                  <c:v>7</c:v>
                </c:pt>
                <c:pt idx="16">
                  <c:v>11</c:v>
                </c:pt>
                <c:pt idx="17">
                  <c:v>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Sheet1!$A$2:$A$19</c15:f>
                <c15:dlblRangeCache>
                  <c:ptCount val="18"/>
                  <c:pt idx="0">
                    <c:v>Austria</c:v>
                  </c:pt>
                  <c:pt idx="1">
                    <c:v>Germany</c:v>
                  </c:pt>
                  <c:pt idx="2">
                    <c:v>Sweden</c:v>
                  </c:pt>
                  <c:pt idx="3">
                    <c:v>Norway</c:v>
                  </c:pt>
                  <c:pt idx="4">
                    <c:v>Belgium</c:v>
                  </c:pt>
                  <c:pt idx="5">
                    <c:v>Japan</c:v>
                  </c:pt>
                  <c:pt idx="6">
                    <c:v>Finland</c:v>
                  </c:pt>
                  <c:pt idx="7">
                    <c:v>Italy</c:v>
                  </c:pt>
                  <c:pt idx="8">
                    <c:v>France</c:v>
                  </c:pt>
                  <c:pt idx="9">
                    <c:v>Ireland</c:v>
                  </c:pt>
                  <c:pt idx="10">
                    <c:v>The Netherlands</c:v>
                  </c:pt>
                  <c:pt idx="11">
                    <c:v>Switzerland</c:v>
                  </c:pt>
                  <c:pt idx="12">
                    <c:v>Denmark</c:v>
                  </c:pt>
                  <c:pt idx="13">
                    <c:v>Canada</c:v>
                  </c:pt>
                  <c:pt idx="14">
                    <c:v>Australia</c:v>
                  </c:pt>
                  <c:pt idx="15">
                    <c:v>New Zealand</c:v>
                  </c:pt>
                  <c:pt idx="16">
                    <c:v>United Kingdom</c:v>
                  </c:pt>
                  <c:pt idx="17">
                    <c:v>United States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6-594A-4EDF-BD2E-B8BCA7E980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81640655"/>
        <c:axId val="581634895"/>
      </c:scatterChart>
      <c:valAx>
        <c:axId val="581640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Job tenure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34895"/>
        <c:crosses val="autoZero"/>
        <c:crossBetween val="midCat"/>
      </c:valAx>
      <c:valAx>
        <c:axId val="58163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% in vocational</a:t>
                </a:r>
                <a:r>
                  <a:rPr lang="en-CA" baseline="0"/>
                  <a:t> training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40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2181-5277-FBFF-1FBA-61B7F6D5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23F-EEA1-E5EF-B08A-0C30E164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30FA-E73B-5AC2-3346-927BD6B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9B5F-D4AC-508A-82A0-594BD22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3B5-E827-2545-0A11-0A125AD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AED6-F258-5089-794F-8248D6FE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60EA-8CF8-BBAA-8E56-C355329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BF-070C-95B9-C0EF-D7D906AD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840-769A-03EB-AFE6-D85EB85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F109-4961-C825-665A-9B814C7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FECEB-0BD9-F242-2EFD-CF7ED964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3B58-811E-D202-5162-6425D5BF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AE6D-E44B-313E-BADD-5FDBB12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C43-89AA-A47E-A20F-6FC96CC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66D1-DB68-4AE8-9A7F-57ED8BFE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75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A06-7478-2A35-344C-D659A2D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240F-FB12-1B4B-B2B7-7160CF28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AC890-C7AA-3567-5DA8-FC2FD9D7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84-1564-7DDA-F6A3-7DAF7C2B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2689-99DD-D16C-2217-8269626C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C5F-4212-1EA6-3FD9-24799792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18AD-3C44-6CD8-FD61-BC4F8799B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6FD9-FE1A-35EB-FD43-AB6FA09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E34C-D8ED-749D-2033-BFB7991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CBD6-1BA8-A5FA-2068-9A4E25B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00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909-C621-F8A4-47B4-0CAA889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7140-0555-33EE-8E85-C459A873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91DE-4763-3A7A-0164-9F9D5D8C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D300-28C0-BA83-1249-1E0BF9B8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1423-1C5E-C0B1-DEAD-DD1D0A5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9898-FA44-081F-4B9A-34B86321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69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0966-6E89-28ED-2072-6694F5EC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8551-1A1E-4C19-A802-88F43B2B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F459-5020-3E55-E421-E1685B71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CE532-B775-01B9-FA9C-0E34B58F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2C1E5-F84C-BE93-0DA7-C9DAD7E68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A5FF9-7D16-722B-01F3-EC3B9DD5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CECD9-7995-417D-B49F-C34A235D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AE55A-253B-4A3B-B5C3-3F8EC33F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4100-8975-8A8A-CB4C-21109325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4B12-0671-F1DD-6BE9-B15E9CDB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AF66F-DB91-1A9E-DBC6-522C1BC3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760FF-23D7-FC74-CAB9-CD92672F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5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40763-7B86-6E9F-FDAB-69930A1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9BAB-BF92-FBA6-030A-5998A03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59EA-AE51-88A0-0232-A9A0C2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2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7F8E-9CED-99B7-5BE0-109E68C1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DA67-2223-C6FE-094F-7CB94A70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43BC-5BA9-6ED9-3B16-17574915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98A3-AF4A-D187-AA47-C0AAA0E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9064-3121-2C5C-2D4B-1F8D4BF4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9458-BAC1-7E83-FF8B-CD0A7E5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F758-4821-9CB8-E7A3-486037D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CC97A-AFBA-E69D-588A-84836EC5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D447-3968-5743-D6BC-3DBE634D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D58D-D458-B9D3-AEED-2E2ECE77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7D81-4BAC-09A1-2165-CCA05638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88DC-886D-C47D-A440-793AFB2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2E4A2-BA6D-AB82-3ED5-CCC99D7F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647B-8A76-0BD6-C2CB-D45BCB753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D79C-EAB9-0CA1-F54A-0C40C65A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8B69-9C05-4E1A-8645-F195DB94B2C6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A883-6E26-214D-2E84-C1B20733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0612-2E9E-EEFA-2F3D-C1A236CA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5245-65D9-4A8C-86AE-4667FF923F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E37A-C2A0-C89E-14A6-12B8CC874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Climbing ahead, falling behind: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social mobility across time and space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A2A68-FC1A-942A-46B1-BAADDDC4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342"/>
            <a:ext cx="9144000" cy="1655762"/>
          </a:xfrm>
        </p:spPr>
        <p:txBody>
          <a:bodyPr/>
          <a:lstStyle/>
          <a:p>
            <a:r>
              <a:rPr lang="en-CA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 </a:t>
            </a:r>
            <a:r>
              <a:rPr lang="en-DE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endParaRPr lang="en-CA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June 1</a:t>
            </a:r>
            <a: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  <a:p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Dr. Louis Henderson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2C2424D6-255C-67E8-18B8-7711EF10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Specific skills and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More generous welfare regimes can reduce the risks of investing in specific skills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Reduces costs of specific-skill training, firms in these states more competitive on international markets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 contrast, firms in product markets pursuing general-skills strategies may find that generous welfare discourages general human capital accumulation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44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Specific skills and risk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3BBA3-335B-2E7A-CB8A-730555BB155F}"/>
              </a:ext>
            </a:extLst>
          </p:cNvPr>
          <p:cNvSpPr txBox="1"/>
          <p:nvPr/>
        </p:nvSpPr>
        <p:spPr>
          <a:xfrm>
            <a:off x="9299864" y="6057900"/>
            <a:ext cx="250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(Estevez-Abe et al. 2001)</a:t>
            </a:r>
          </a:p>
        </p:txBody>
      </p:sp>
      <p:pic>
        <p:nvPicPr>
          <p:cNvPr id="11" name="New picture">
            <a:extLst>
              <a:ext uri="{FF2B5EF4-FFF2-40B4-BE49-F238E27FC236}">
                <a16:creationId xmlns:a16="http://schemas.microsoft.com/office/drawing/2014/main" id="{899803F6-1E2C-6C25-78B5-AFC70A33E4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4916" y="1889090"/>
            <a:ext cx="7384721" cy="31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Specific skills and risk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New picture">
            <a:extLst>
              <a:ext uri="{FF2B5EF4-FFF2-40B4-BE49-F238E27FC236}">
                <a16:creationId xmlns:a16="http://schemas.microsoft.com/office/drawing/2014/main" id="{CF127559-C210-F86E-E66F-FB5B6FA26F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9487" y="2101056"/>
            <a:ext cx="5153025" cy="3800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3BBA3-335B-2E7A-CB8A-730555BB155F}"/>
              </a:ext>
            </a:extLst>
          </p:cNvPr>
          <p:cNvSpPr txBox="1"/>
          <p:nvPr/>
        </p:nvSpPr>
        <p:spPr>
          <a:xfrm>
            <a:off x="9299864" y="6057900"/>
            <a:ext cx="250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(Estevez-Abe et al. 2001)</a:t>
            </a:r>
          </a:p>
        </p:txBody>
      </p:sp>
    </p:spTree>
    <p:extLst>
      <p:ext uri="{BB962C8B-B14F-4D97-AF65-F5344CB8AC3E}">
        <p14:creationId xmlns:p14="http://schemas.microsoft.com/office/powerpoint/2010/main" val="89551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Specific skills and risk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3BBA3-335B-2E7A-CB8A-730555BB155F}"/>
              </a:ext>
            </a:extLst>
          </p:cNvPr>
          <p:cNvSpPr txBox="1"/>
          <p:nvPr/>
        </p:nvSpPr>
        <p:spPr>
          <a:xfrm>
            <a:off x="9299864" y="6057900"/>
            <a:ext cx="250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(Estevez-Abe et al. 2001)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A7859DD-42C8-D797-EBCC-9627EE3EC4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894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3BBA3-335B-2E7A-CB8A-730555BB155F}"/>
              </a:ext>
            </a:extLst>
          </p:cNvPr>
          <p:cNvSpPr txBox="1"/>
          <p:nvPr/>
        </p:nvSpPr>
        <p:spPr>
          <a:xfrm>
            <a:off x="9299864" y="6057900"/>
            <a:ext cx="250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(Estevez-Abe et al. 2001)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02452C-C47A-D675-6963-1A28A0F3E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65282"/>
              </p:ext>
            </p:extLst>
          </p:nvPr>
        </p:nvGraphicFramePr>
        <p:xfrm>
          <a:off x="935022" y="940069"/>
          <a:ext cx="10321957" cy="473402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55218">
                  <a:extLst>
                    <a:ext uri="{9D8B030D-6E8A-4147-A177-3AD203B41FA5}">
                      <a16:colId xmlns:a16="http://schemas.microsoft.com/office/drawing/2014/main" val="1380217822"/>
                    </a:ext>
                  </a:extLst>
                </a:gridCol>
                <a:gridCol w="1185434">
                  <a:extLst>
                    <a:ext uri="{9D8B030D-6E8A-4147-A177-3AD203B41FA5}">
                      <a16:colId xmlns:a16="http://schemas.microsoft.com/office/drawing/2014/main" val="710934844"/>
                    </a:ext>
                  </a:extLst>
                </a:gridCol>
                <a:gridCol w="1710166">
                  <a:extLst>
                    <a:ext uri="{9D8B030D-6E8A-4147-A177-3AD203B41FA5}">
                      <a16:colId xmlns:a16="http://schemas.microsoft.com/office/drawing/2014/main" val="2712730695"/>
                    </a:ext>
                  </a:extLst>
                </a:gridCol>
                <a:gridCol w="2322447">
                  <a:extLst>
                    <a:ext uri="{9D8B030D-6E8A-4147-A177-3AD203B41FA5}">
                      <a16:colId xmlns:a16="http://schemas.microsoft.com/office/drawing/2014/main" val="2499118812"/>
                    </a:ext>
                  </a:extLst>
                </a:gridCol>
                <a:gridCol w="1659636">
                  <a:extLst>
                    <a:ext uri="{9D8B030D-6E8A-4147-A177-3AD203B41FA5}">
                      <a16:colId xmlns:a16="http://schemas.microsoft.com/office/drawing/2014/main" val="1634756240"/>
                    </a:ext>
                  </a:extLst>
                </a:gridCol>
                <a:gridCol w="1189056">
                  <a:extLst>
                    <a:ext uri="{9D8B030D-6E8A-4147-A177-3AD203B41FA5}">
                      <a16:colId xmlns:a16="http://schemas.microsoft.com/office/drawing/2014/main" val="3759496787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Country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Tenure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Vocational Training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Apprenticeship model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Upper Secondary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effectLst/>
                        </a:rPr>
                        <a:t>Tertiary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84458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Austria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6.9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22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Dual apprenticeship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71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204524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Germany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10.7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Dual apprenticeship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81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312289966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Sweden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7.8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Vocational colleges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74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406378577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Norway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6.5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Vocational colleges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82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79144780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Belgium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8.4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53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Mixed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56759487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Japan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8.3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Company‐based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182894880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Finland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7.8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Vocational colleges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67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207081317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Italy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8.9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Company‐based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38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17228242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France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7.7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28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Company‐based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60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399821410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Ireland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5.3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Weak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339213045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The Netherlands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5.5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43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Mixed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62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22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72461347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Switzerland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23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Dual apprenticeship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80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255790333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Denmark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4.4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Mixed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66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15875367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Canada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5.9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Weak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76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183246588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Australia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3.4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Weak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147756055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New Zealand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Weak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60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269293371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United Kingdom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11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Weak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76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>
                          <a:effectLst/>
                        </a:rPr>
                        <a:t>13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316955595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United States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4.2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Weak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>
                          <a:effectLst/>
                        </a:rPr>
                        <a:t>86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solidFill>
                            <a:srgbClr val="A4163B"/>
                          </a:solidFill>
                          <a:effectLst/>
                        </a:rPr>
                        <a:t>26</a:t>
                      </a:r>
                      <a:endParaRPr lang="en-CA" sz="1600" b="1" i="0" u="none" strike="noStrike" dirty="0">
                        <a:solidFill>
                          <a:srgbClr val="A4163B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36" marR="6436" marT="5319" marB="0" anchor="b"/>
                </a:tc>
                <a:extLst>
                  <a:ext uri="{0D108BD9-81ED-4DB2-BD59-A6C34878D82A}">
                    <a16:rowId xmlns:a16="http://schemas.microsoft.com/office/drawing/2014/main" val="123625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4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Poverty 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stevez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-Abe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et al. (2001) argue general skills regimes lead to lower mobility for academically underperforming children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Where there is greater demand for vocational training and specific skills, academic performance in school offers opportunities to compete for these positions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Closer relationships between employers and local education system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Where firms rely more on general skills, there are fewer of these medium-skill opportunities. Return on education is less linear in these labour markets.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4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Poverty traps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New picture">
            <a:extLst>
              <a:ext uri="{FF2B5EF4-FFF2-40B4-BE49-F238E27FC236}">
                <a16:creationId xmlns:a16="http://schemas.microsoft.com/office/drawing/2014/main" id="{0D618C26-278A-A4A7-3EE5-ACF59FB41F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5200" y="2234406"/>
            <a:ext cx="5181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1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762DCD-E59A-C34E-3AF0-8D4A56466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474448"/>
              </p:ext>
            </p:extLst>
          </p:nvPr>
        </p:nvGraphicFramePr>
        <p:xfrm>
          <a:off x="1219418" y="366031"/>
          <a:ext cx="8605518" cy="6156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68506">
                  <a:extLst>
                    <a:ext uri="{9D8B030D-6E8A-4147-A177-3AD203B41FA5}">
                      <a16:colId xmlns:a16="http://schemas.microsoft.com/office/drawing/2014/main" val="4137452109"/>
                    </a:ext>
                  </a:extLst>
                </a:gridCol>
                <a:gridCol w="2868506">
                  <a:extLst>
                    <a:ext uri="{9D8B030D-6E8A-4147-A177-3AD203B41FA5}">
                      <a16:colId xmlns:a16="http://schemas.microsoft.com/office/drawing/2014/main" val="681235009"/>
                    </a:ext>
                  </a:extLst>
                </a:gridCol>
                <a:gridCol w="2868506">
                  <a:extLst>
                    <a:ext uri="{9D8B030D-6E8A-4147-A177-3AD203B41FA5}">
                      <a16:colId xmlns:a16="http://schemas.microsoft.com/office/drawing/2014/main" val="41352463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Country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Scientific Citation Ratio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7" marR="6077" marT="60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u="none" strike="noStrike" dirty="0">
                          <a:effectLst/>
                        </a:rPr>
                        <a:t>Service sector employment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77" marR="6077" marT="6077" marB="0" anchor="b"/>
                </a:tc>
                <a:extLst>
                  <a:ext uri="{0D108BD9-81ED-4DB2-BD59-A6C34878D82A}">
                    <a16:rowId xmlns:a16="http://schemas.microsoft.com/office/drawing/2014/main" val="3901900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Ireland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1.514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—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4523017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United States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1.31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23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1240897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New Zealand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1.267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—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19407006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Canada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1.032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20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31652037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United Kingdom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0.837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16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11302617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Australia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0.804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26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40846614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Sweden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0.757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24620558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The Netherlands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0.754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3943721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Norway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0.69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17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34422099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Switzerland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0.639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—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12238136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France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0.601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11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2251724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Belgium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0.598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13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16534823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Germany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0.592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14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37699402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Japan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0.586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—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38301437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Austria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0.575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—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21919924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Finland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0.552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11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15167674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Denmark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0.536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11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2352446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Italy</a:t>
                      </a:r>
                      <a:endParaRPr lang="en-CA" sz="1600" b="0" i="0" u="none" strike="noStrike" dirty="0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>
                          <a:effectLst/>
                          <a:highlight>
                            <a:srgbClr val="FFFFFF"/>
                          </a:highlight>
                        </a:rPr>
                        <a:t>0.491</a:t>
                      </a:r>
                      <a:endParaRPr lang="en-CA" sz="1600" b="0" i="0" u="none" strike="noStrike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 9</a:t>
                      </a:r>
                      <a:endParaRPr lang="en-CA" sz="1600" b="0" i="0" u="none" strike="noStrike" dirty="0">
                        <a:solidFill>
                          <a:srgbClr val="2A2A2A"/>
                        </a:solidFill>
                        <a:effectLst/>
                        <a:highlight>
                          <a:srgbClr val="FFFFFF"/>
                        </a:highlight>
                        <a:latin typeface="Inherit"/>
                      </a:endParaRPr>
                    </a:p>
                  </a:txBody>
                  <a:tcPr marL="6077" marR="6077" marT="6077" marB="0" anchor="ctr"/>
                </a:tc>
                <a:extLst>
                  <a:ext uri="{0D108BD9-81ED-4DB2-BD59-A6C34878D82A}">
                    <a16:rowId xmlns:a16="http://schemas.microsoft.com/office/drawing/2014/main" val="476950876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CA6EE4-6AB8-9070-E165-401182CA34D6}"/>
              </a:ext>
            </a:extLst>
          </p:cNvPr>
          <p:cNvSpPr txBox="1"/>
          <p:nvPr/>
        </p:nvSpPr>
        <p:spPr>
          <a:xfrm>
            <a:off x="9299864" y="6057900"/>
            <a:ext cx="250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(Estevez-Abe et al. 2001)</a:t>
            </a:r>
          </a:p>
        </p:txBody>
      </p:sp>
    </p:spTree>
    <p:extLst>
      <p:ext uri="{BB962C8B-B14F-4D97-AF65-F5344CB8AC3E}">
        <p14:creationId xmlns:p14="http://schemas.microsoft.com/office/powerpoint/2010/main" val="99663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Gender inequality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 contrast, women face additional challenges in specific-skill demanding labour markets because of maternity and caring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Job guarantee for women returning from maternity leave makes firm-specific investments less risky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These are costly for employers, difficult to replace specific workers if relying on internal labour markets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Men cheaper to employ, and workforce may be more segregated by gender to avoid competition where specific skills predominate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General skills less risky for women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53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Share of occupation by women %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E1D82F-E19E-5513-1CF9-083292A48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282780"/>
              </p:ext>
            </p:extLst>
          </p:nvPr>
        </p:nvGraphicFramePr>
        <p:xfrm>
          <a:off x="1467866" y="2134394"/>
          <a:ext cx="9896348" cy="37338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13764">
                  <a:extLst>
                    <a:ext uri="{9D8B030D-6E8A-4147-A177-3AD203B41FA5}">
                      <a16:colId xmlns:a16="http://schemas.microsoft.com/office/drawing/2014/main" val="868727575"/>
                    </a:ext>
                  </a:extLst>
                </a:gridCol>
                <a:gridCol w="1413764">
                  <a:extLst>
                    <a:ext uri="{9D8B030D-6E8A-4147-A177-3AD203B41FA5}">
                      <a16:colId xmlns:a16="http://schemas.microsoft.com/office/drawing/2014/main" val="3377311473"/>
                    </a:ext>
                  </a:extLst>
                </a:gridCol>
                <a:gridCol w="1413764">
                  <a:extLst>
                    <a:ext uri="{9D8B030D-6E8A-4147-A177-3AD203B41FA5}">
                      <a16:colId xmlns:a16="http://schemas.microsoft.com/office/drawing/2014/main" val="3615099045"/>
                    </a:ext>
                  </a:extLst>
                </a:gridCol>
                <a:gridCol w="1413764">
                  <a:extLst>
                    <a:ext uri="{9D8B030D-6E8A-4147-A177-3AD203B41FA5}">
                      <a16:colId xmlns:a16="http://schemas.microsoft.com/office/drawing/2014/main" val="855547476"/>
                    </a:ext>
                  </a:extLst>
                </a:gridCol>
                <a:gridCol w="1413764">
                  <a:extLst>
                    <a:ext uri="{9D8B030D-6E8A-4147-A177-3AD203B41FA5}">
                      <a16:colId xmlns:a16="http://schemas.microsoft.com/office/drawing/2014/main" val="2361547695"/>
                    </a:ext>
                  </a:extLst>
                </a:gridCol>
                <a:gridCol w="1413764">
                  <a:extLst>
                    <a:ext uri="{9D8B030D-6E8A-4147-A177-3AD203B41FA5}">
                      <a16:colId xmlns:a16="http://schemas.microsoft.com/office/drawing/2014/main" val="2701778060"/>
                    </a:ext>
                  </a:extLst>
                </a:gridCol>
                <a:gridCol w="1413764">
                  <a:extLst>
                    <a:ext uri="{9D8B030D-6E8A-4147-A177-3AD203B41FA5}">
                      <a16:colId xmlns:a16="http://schemas.microsoft.com/office/drawing/2014/main" val="946161964"/>
                    </a:ext>
                  </a:extLst>
                </a:gridCol>
              </a:tblGrid>
              <a:tr h="1234440">
                <a:tc>
                  <a:txBody>
                    <a:bodyPr/>
                    <a:lstStyle/>
                    <a:p>
                      <a:pPr algn="l" fontAlgn="ctr"/>
                      <a:endParaRPr lang="en-GB" sz="1100" b="1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(1) Professional, technical, and related workers</a:t>
                      </a:r>
                      <a:endParaRPr lang="en-GB" sz="1100" b="1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(2) Administrative and managerial workers</a:t>
                      </a:r>
                      <a:endParaRPr lang="en-GB" sz="1100" b="1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effectLst/>
                        </a:rPr>
                        <a:t>(3) Clerical and related workers</a:t>
                      </a:r>
                      <a:endParaRPr lang="en-GB" sz="1100" b="1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>
                          <a:effectLst/>
                        </a:rPr>
                        <a:t>(4) Sales workers</a:t>
                      </a:r>
                      <a:endParaRPr lang="en-CA" sz="1100" b="1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>
                          <a:effectLst/>
                        </a:rPr>
                        <a:t>(5) Service workers</a:t>
                      </a:r>
                      <a:endParaRPr lang="en-CA" sz="1100" b="1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(6) Production and related workers</a:t>
                      </a:r>
                      <a:endParaRPr lang="en-GB" sz="1100" b="1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52261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USA (1989)</a:t>
                      </a:r>
                      <a:endParaRPr lang="en-CA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solidFill>
                            <a:srgbClr val="A4163B"/>
                          </a:solidFill>
                          <a:effectLst/>
                        </a:rPr>
                        <a:t>22</a:t>
                      </a:r>
                      <a:endParaRPr lang="en-CA" sz="1100" b="1" i="0" u="none" strike="noStrike" dirty="0">
                        <a:solidFill>
                          <a:srgbClr val="A4163B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u="none" strike="noStrike" dirty="0">
                          <a:solidFill>
                            <a:srgbClr val="A4163B"/>
                          </a:solidFill>
                          <a:effectLst/>
                        </a:rPr>
                        <a:t>26</a:t>
                      </a:r>
                      <a:endParaRPr lang="en-CA" sz="1100" b="1" i="0" u="none" strike="noStrike" dirty="0">
                        <a:solidFill>
                          <a:srgbClr val="A4163B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70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33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30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30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616435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Japan (1988)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58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11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40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39</a:t>
                      </a:r>
                      <a:endParaRPr lang="en-CA" sz="1100" b="0" i="0" u="none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220" marR="9220" marT="7620" marB="0" anchor="ctr"/>
                </a:tc>
                <a:extLst>
                  <a:ext uri="{0D108BD9-81ED-4DB2-BD59-A6C34878D82A}">
                    <a16:rowId xmlns:a16="http://schemas.microsoft.com/office/drawing/2014/main" val="318356755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Germany (1986)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15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11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59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52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67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21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extLst>
                  <a:ext uri="{0D108BD9-81ED-4DB2-BD59-A6C34878D82A}">
                    <a16:rowId xmlns:a16="http://schemas.microsoft.com/office/drawing/2014/main" val="345187425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The Netherlands (1993)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14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 0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55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32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45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12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extLst>
                  <a:ext uri="{0D108BD9-81ED-4DB2-BD59-A6C34878D82A}">
                    <a16:rowId xmlns:a16="http://schemas.microsoft.com/office/drawing/2014/main" val="381495112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Sweden (1989)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15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u="none" strike="noStrike">
                          <a:effectLst/>
                        </a:rPr>
                        <a:t> 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57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25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72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24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extLst>
                  <a:ext uri="{0D108BD9-81ED-4DB2-BD59-A6C34878D82A}">
                    <a16:rowId xmlns:a16="http://schemas.microsoft.com/office/drawing/2014/main" val="34031647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Australia (1987)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 8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18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20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43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76</a:t>
                      </a:r>
                      <a:endParaRPr lang="en-CA" sz="1100" b="0" i="0" u="none" strike="noStrike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 dirty="0">
                          <a:effectLst/>
                        </a:rPr>
                        <a:t>31</a:t>
                      </a:r>
                      <a:endParaRPr lang="en-CA" sz="1100" b="0" i="0" u="none" strike="noStrike" dirty="0">
                        <a:solidFill>
                          <a:srgbClr val="2A2A2A"/>
                        </a:solidFill>
                        <a:effectLst/>
                        <a:latin typeface="Inherit"/>
                      </a:endParaRPr>
                    </a:p>
                  </a:txBody>
                  <a:tcPr marL="9220" marR="9220" marT="7620" marB="0" anchor="ctr"/>
                </a:tc>
                <a:extLst>
                  <a:ext uri="{0D108BD9-81ED-4DB2-BD59-A6C34878D82A}">
                    <a16:rowId xmlns:a16="http://schemas.microsoft.com/office/drawing/2014/main" val="372916972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24C495-3870-5D68-48E4-ED81F13FD64D}"/>
              </a:ext>
            </a:extLst>
          </p:cNvPr>
          <p:cNvSpPr txBox="1"/>
          <p:nvPr/>
        </p:nvSpPr>
        <p:spPr>
          <a:xfrm>
            <a:off x="9299864" y="6057900"/>
            <a:ext cx="250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(Estevez-Abe et al. 2001)</a:t>
            </a:r>
          </a:p>
        </p:txBody>
      </p:sp>
    </p:spTree>
    <p:extLst>
      <p:ext uri="{BB962C8B-B14F-4D97-AF65-F5344CB8AC3E}">
        <p14:creationId xmlns:p14="http://schemas.microsoft.com/office/powerpoint/2010/main" val="324099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Europe: social mobility and 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labour-market institutions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76A3A1-7338-B48C-389F-18F35D5395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146" y="2003425"/>
            <a:ext cx="573970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19E38C-DEE6-1818-4E1B-4668E9211BE5}"/>
              </a:ext>
            </a:extLst>
          </p:cNvPr>
          <p:cNvSpPr/>
          <p:nvPr/>
        </p:nvSpPr>
        <p:spPr>
          <a:xfrm rot="19727662">
            <a:off x="3582220" y="3892609"/>
            <a:ext cx="2836719" cy="904009"/>
          </a:xfrm>
          <a:prstGeom prst="ellipse">
            <a:avLst/>
          </a:prstGeom>
          <a:noFill/>
          <a:ln w="38100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98EC80-2091-1F44-DF98-12C6CCF90523}"/>
              </a:ext>
            </a:extLst>
          </p:cNvPr>
          <p:cNvSpPr/>
          <p:nvPr/>
        </p:nvSpPr>
        <p:spPr>
          <a:xfrm rot="19727662">
            <a:off x="3912633" y="4997097"/>
            <a:ext cx="1317310" cy="904009"/>
          </a:xfrm>
          <a:prstGeom prst="ellipse">
            <a:avLst/>
          </a:prstGeom>
          <a:noFill/>
          <a:ln w="38100">
            <a:solidFill>
              <a:srgbClr val="A41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0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These differences may not emerge because of preferences, rather because of path dependence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Early differences, because of increasing returns, may become “locked in”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Institutions sometimes change dramatically, and are sometimes very resilient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Two case studies,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Thelen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(2004), illustrate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5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Thelen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(2001) argues that existing institutions in early phase of industrialisation set-up long-run differences between labour-market institutions in U.K. and Germany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 brief, industrial unions in the U.K. were trapped in a two-way conflict with employers over supply of skills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 Germany, artisans granted monopoly powers over training, led industrial unions and employers to cooperate over skill development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More specific skills in Germany in the long run, thicker “middle” of the skill distribution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115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U.K. case study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Statute of artificers (1562), law governing labour in England until repeal in 1813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Necessary to serve an apprenticeship before practicing a recognized trade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Does not cover new occupations arising through technological change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Steady erosion of apprenticeship rates over time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4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UK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6E08B8-D70B-FFAE-4647-634B4299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966" y="2629502"/>
            <a:ext cx="10336067" cy="2743583"/>
          </a:xfrm>
        </p:spPr>
      </p:pic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8A4D8-84FC-7562-E606-31367A99279E}"/>
              </a:ext>
            </a:extLst>
          </p:cNvPr>
          <p:cNvSpPr txBox="1"/>
          <p:nvPr/>
        </p:nvSpPr>
        <p:spPr>
          <a:xfrm>
            <a:off x="9299864" y="60579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(Humphries 2010)</a:t>
            </a:r>
          </a:p>
        </p:txBody>
      </p:sp>
    </p:spTree>
    <p:extLst>
      <p:ext uri="{BB962C8B-B14F-4D97-AF65-F5344CB8AC3E}">
        <p14:creationId xmlns:p14="http://schemas.microsoft.com/office/powerpoint/2010/main" val="352730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UK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State involvement in labour markets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Early on, b</a:t>
            </a:r>
            <a:r>
              <a:rPr lang="en-DE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 industrial unions but promotes “friendly societies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Craft organizations offering sick leave, funeral costs, insurance, etc.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These eventually develop unemployment and strike benefits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Unites masters, journeymen and apprentices in one organization with shared interests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1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UK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Industrial relations develop around issue of limiting skilled labour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Craft unions aim to maintain high wages through scarcity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Leads to unemployed resources, conflict, particularly during economic downturns or shocks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Employers press for total control over apprenticeship, which is largely unregulated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7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UK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“Race to the bottom” competition over skills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Poaching skilled labour, poor-quality training and low pay for apprentices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Failure to establish credentialing system for apprenticeship until very late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Reluctance to impose compulsory vocational training (e.g. evening schools, mechanics’ institutes) as firms pursue low-skill equilibrium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2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Germany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 contrast, industrial employers and unions develop a more collaborative approach to skill formation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Imperial Germany grants monopoly on skill certification and training to master artisans (</a:t>
            </a:r>
            <a:r>
              <a:rPr lang="en-CA" i="1" dirty="0" err="1">
                <a:latin typeface="Arial" panose="020B0604020202020204" pitchFamily="34" charset="0"/>
                <a:cs typeface="Arial" panose="020B0604020202020204" pitchFamily="34" charset="0"/>
              </a:rPr>
              <a:t>Handwerk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Motives were conservative, to preserve artisan as political counterweight to Social Democrats popular among industrial workers</a:t>
            </a:r>
          </a:p>
          <a:p>
            <a:endParaRPr lang="en-CA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78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Germany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i="1" dirty="0" err="1">
                <a:latin typeface="Arial" panose="020B0604020202020204" pitchFamily="34" charset="0"/>
                <a:cs typeface="Arial" panose="020B0604020202020204" pitchFamily="34" charset="0"/>
              </a:rPr>
              <a:t>Handwerkergesetz</a:t>
            </a:r>
            <a:r>
              <a:rPr lang="en-CA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Handicraft Protection Law</a:t>
            </a:r>
            <a:r>
              <a:rPr lang="en-CA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(1897)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Defined master artisan as someone over 24 years, passed journeyman’s examination or worked independently in artisanal sector for five years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Established local councils of artisans (</a:t>
            </a:r>
            <a:r>
              <a:rPr lang="en-CA" i="1" dirty="0" err="1">
                <a:latin typeface="Arial" panose="020B0604020202020204" pitchFamily="34" charset="0"/>
                <a:cs typeface="Arial" panose="020B0604020202020204" pitchFamily="34" charset="0"/>
              </a:rPr>
              <a:t>Handwerkskammern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) to regulate training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Participation compulsory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Solves coordination problem described above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62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Germany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Training does not formally occur in industry, industrial relations separate from control of skill supply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Unions instead focus on quality of training, wage structure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18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Europe: social mobility and 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labour-market institutions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897"/>
            <a:ext cx="10515600" cy="4173065"/>
          </a:xfrm>
        </p:spPr>
        <p:txBody>
          <a:bodyPr>
            <a:norm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Solon (2004) claims two important features of labour market will affect social mobility: human capital and earnings inequality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How do labour markets work?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Can we identify differences in labour markets that may explain differences in social mobility across European countries?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Why would such closely integrated labour markets exhibit these different characteristics?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Can we explain how these differences emerge?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Germany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Industry largely happy with supply of skill from </a:t>
            </a:r>
            <a:r>
              <a:rPr lang="en-CA" i="1" dirty="0" err="1">
                <a:latin typeface="Arial" panose="020B0604020202020204" pitchFamily="34" charset="0"/>
                <a:cs typeface="Arial" panose="020B0604020202020204" pitchFamily="34" charset="0"/>
              </a:rPr>
              <a:t>handwerk</a:t>
            </a:r>
            <a:r>
              <a:rPr lang="en-CA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 1925, late in the game, 55% of apprentices trained in </a:t>
            </a:r>
            <a:r>
              <a:rPr lang="en-CA" i="1" dirty="0" err="1">
                <a:latin typeface="Arial" panose="020B0604020202020204" pitchFamily="34" charset="0"/>
                <a:cs typeface="Arial" panose="020B0604020202020204" pitchFamily="34" charset="0"/>
              </a:rPr>
              <a:t>handwerk</a:t>
            </a:r>
            <a:r>
              <a:rPr lang="en-CA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firms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Discontent arises from machine and metalworking firms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Supply and quality of skills from </a:t>
            </a:r>
            <a:r>
              <a:rPr lang="en-CA" i="1" dirty="0" err="1">
                <a:latin typeface="Arial" panose="020B0604020202020204" pitchFamily="34" charset="0"/>
                <a:cs typeface="Arial" panose="020B0604020202020204" pitchFamily="34" charset="0"/>
              </a:rPr>
              <a:t>handwerk</a:t>
            </a:r>
            <a:r>
              <a:rPr lang="en-CA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not sufficient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Began own training programmes (DATSCH), but these were not certified or recognized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Want to emulate and supplant training model</a:t>
            </a:r>
          </a:p>
          <a:p>
            <a:pPr lvl="1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10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Germany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Weimar-era hyperinflation, post-war radicalism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State responds by recognizing industrial unions, which include unskilled workers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Unions press for wage compression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Skilled wages kept below marginal product encourages specific skill investment (Acemoglu and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Pischke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1998)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Unskilled wages above marginal product leads to unemployment, encourages investment in specific skills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8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evolution: case study Germany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Industry faces limited domestic demand, has to compete internationally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Competitive advantage is in high-skill, high-quality segment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Leads to cooperation with unions over skill training, oversight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Elements of heavy industry (rural, few competitors) preferred firm-specific training and opposed reforms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Partial reform of training (new schools and standards), direction fairly clear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37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Institutional evolution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“Hollowing out” effect of radical change in liberal market economies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Shocks tend to erode training in Britain, consolidate it in Germany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Product-market specialisation in coordinated economies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460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9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Human capital investment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DE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DE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func>
                        <m:funcPr>
                          <m:ctrlPr>
                            <a:rPr lang="en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DE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𝑖𝑡</m:t>
                          </m:r>
                          <m:r>
                            <a:rPr lang="en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DE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</a:rPr>
                  <a:t>In Solon (2004), human capital is an increasing function of parental and government investment, as well as endowed traits</a:t>
                </a:r>
              </a:p>
              <a:p>
                <a:r>
                  <a:rPr lang="en-DE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Human capital totally general, undifferentiated</a:t>
                </a:r>
              </a:p>
              <a:p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Increases future earnings</a:t>
                </a:r>
                <a:endParaRPr lang="en-DE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7071C-8456-A23B-EFA9-A727021DC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1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Human capital investment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AE73A0-9A87-9F06-2006-A3C2F19DC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63985"/>
              </p:ext>
            </p:extLst>
          </p:nvPr>
        </p:nvGraphicFramePr>
        <p:xfrm>
          <a:off x="838200" y="1825624"/>
          <a:ext cx="10515597" cy="39087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932931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9510047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33267377"/>
                    </a:ext>
                  </a:extLst>
                </a:gridCol>
              </a:tblGrid>
              <a:tr h="499287">
                <a:tc>
                  <a:txBody>
                    <a:bodyPr/>
                    <a:lstStyle/>
                    <a:p>
                      <a:r>
                        <a:rPr lang="en-DE" sz="2400" dirty="0"/>
                        <a:t>General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400" dirty="0"/>
                        <a:t>Industry-specific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400" dirty="0"/>
                        <a:t>Firm-specific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46657"/>
                  </a:ext>
                </a:extLst>
              </a:tr>
              <a:tr h="34094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Valuable in any task/occupation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Basic education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E.g., literacy, theoretical knowledge, mathematics, skills with wide applications.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Valuable skills in a given industry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Apprenticeship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Not transferable to other industry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E.g., skilled labour, ceramicist, car mechanic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Valuable only to a specific firm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Learning-by-doing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sz="2400" dirty="0"/>
                        <a:t>E.g., knowledge of specific software, </a:t>
                      </a:r>
                      <a:r>
                        <a:rPr lang="en-CA" sz="2400" dirty="0"/>
                        <a:t>proprietary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96376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3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“Varieties of capitalism”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Estevez-Abe et al. (2001) propose that different product-market strategies are linked to different inputs of specific and general skills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Specific skills introduce different kinds of risks and coordination failures</a:t>
            </a: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Labour-market institutions complement these different product-market strategies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Human capital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and product markets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AE73A0-9A87-9F06-2006-A3C2F19DC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924599"/>
              </p:ext>
            </p:extLst>
          </p:nvPr>
        </p:nvGraphicFramePr>
        <p:xfrm>
          <a:off x="838200" y="1825624"/>
          <a:ext cx="10515597" cy="39087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932931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9510047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33267377"/>
                    </a:ext>
                  </a:extLst>
                </a:gridCol>
              </a:tblGrid>
              <a:tr h="499287">
                <a:tc>
                  <a:txBody>
                    <a:bodyPr/>
                    <a:lstStyle/>
                    <a:p>
                      <a:r>
                        <a:rPr lang="en-DE" sz="2400" dirty="0"/>
                        <a:t>General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400" dirty="0"/>
                        <a:t>Industry-specific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400" dirty="0"/>
                        <a:t>Firm-specific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46657"/>
                  </a:ext>
                </a:extLst>
              </a:tr>
              <a:tr h="34094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Fordist mass-production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Extreme division of labour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Automobiles, consumer durables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Radical product innovation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High-quality, low volume products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Hybrid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Diversified mass production (general and firm-specific)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Diversified quality production (industry-specific and firm-specific)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96376"/>
                  </a:ext>
                </a:extLst>
              </a:tr>
            </a:tbl>
          </a:graphicData>
        </a:graphic>
      </p:graphicFrame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Skill and coordination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Honest Co. agrees to pay lower wages for a period to recoup training costs</a:t>
            </a:r>
          </a:p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Freeriders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Inc. has not paid costs of training and can therefore offer a higher wage to attract trained workers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Honest Co. loses its investment. Stops training.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No-training equilibrium: prisoner’s dilemma.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99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DFA3-9340-4A09-0153-4B6857BD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Specific skills and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071C-8456-A23B-EFA9-A727021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General skills less risky than specific skills for employees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Workers with general skills can change jobs if unemployed and receive similar wage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Those with specific skills will not earn higher wages outside of industry or firm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Risk-averse workers will be reluctant to invest in specific skills, and firms may need to pay a risk premium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Exacerbates coordination problems by raising cost of training</a:t>
            </a:r>
          </a:p>
        </p:txBody>
      </p:sp>
      <p:pic>
        <p:nvPicPr>
          <p:cNvPr id="4" name="Picture 2" descr="The Eberhard Karls University of Tübingen - The International Agency for  the Prevention of Blindness">
            <a:extLst>
              <a:ext uri="{FF2B5EF4-FFF2-40B4-BE49-F238E27FC236}">
                <a16:creationId xmlns:a16="http://schemas.microsoft.com/office/drawing/2014/main" id="{9D02885E-AD8E-C978-6789-0A8540E8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6" y="0"/>
            <a:ext cx="2295728" cy="7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1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15002</TotalTime>
  <Words>1746</Words>
  <Application>Microsoft Office PowerPoint</Application>
  <PresentationFormat>Widescreen</PresentationFormat>
  <Paragraphs>394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Aptos Narrow</vt:lpstr>
      <vt:lpstr>Arial</vt:lpstr>
      <vt:lpstr>Calibri</vt:lpstr>
      <vt:lpstr>Calibri Light</vt:lpstr>
      <vt:lpstr>Cambria Math</vt:lpstr>
      <vt:lpstr>Inherit</vt:lpstr>
      <vt:lpstr>Office Theme</vt:lpstr>
      <vt:lpstr>Climbing ahead, falling behind: social mobility across time and space</vt:lpstr>
      <vt:lpstr>Europe: social mobility and  labour-market institutions</vt:lpstr>
      <vt:lpstr>Europe: social mobility and  labour-market institutions</vt:lpstr>
      <vt:lpstr>Human capital investment</vt:lpstr>
      <vt:lpstr>Human capital investment</vt:lpstr>
      <vt:lpstr>“Varieties of capitalism”</vt:lpstr>
      <vt:lpstr>Human capital and product markets</vt:lpstr>
      <vt:lpstr>Skill and coordination failure</vt:lpstr>
      <vt:lpstr>Specific skills and risk</vt:lpstr>
      <vt:lpstr>Specific skills and risk</vt:lpstr>
      <vt:lpstr>Specific skills and risk</vt:lpstr>
      <vt:lpstr>Specific skills and risk</vt:lpstr>
      <vt:lpstr>Specific skills and risk</vt:lpstr>
      <vt:lpstr>PowerPoint Presentation</vt:lpstr>
      <vt:lpstr>Poverty traps</vt:lpstr>
      <vt:lpstr>Poverty traps</vt:lpstr>
      <vt:lpstr>PowerPoint Presentation</vt:lpstr>
      <vt:lpstr>Gender inequality</vt:lpstr>
      <vt:lpstr>Share of occupation by women %</vt:lpstr>
      <vt:lpstr>Institutional evolution</vt:lpstr>
      <vt:lpstr>Institutional evolution</vt:lpstr>
      <vt:lpstr>Institutional evolution: U.K. case study</vt:lpstr>
      <vt:lpstr>Institutional evolution: case study UK</vt:lpstr>
      <vt:lpstr>Institutional evolution: case study UK</vt:lpstr>
      <vt:lpstr>Institutional evolution: case study UK</vt:lpstr>
      <vt:lpstr>Institutional evolution: case study UK</vt:lpstr>
      <vt:lpstr>Institutional evolution: case study Germany</vt:lpstr>
      <vt:lpstr>Institutional evolution: case study Germany</vt:lpstr>
      <vt:lpstr>Institutional evolution: case study Germany</vt:lpstr>
      <vt:lpstr>Institutional evolution: case study Germany</vt:lpstr>
      <vt:lpstr>Institutional evolution: case study Germany</vt:lpstr>
      <vt:lpstr>Institutional evolution: case study Germany</vt:lpstr>
      <vt:lpstr>Institutional evolution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Climbing ahead, falling behind: social mobility across time and space</dc:title>
  <dc:creator>Louis Henderson</dc:creator>
  <cp:lastModifiedBy>Louis Henderson</cp:lastModifiedBy>
  <cp:revision>1</cp:revision>
  <dcterms:created xsi:type="dcterms:W3CDTF">2023-11-28T13:44:50Z</dcterms:created>
  <dcterms:modified xsi:type="dcterms:W3CDTF">2024-06-17T12:07:57Z</dcterms:modified>
</cp:coreProperties>
</file>