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97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1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4EC5B-37FB-4E67-91E2-6B339B02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fr-FR" dirty="0"/>
              <a:t>Plan Interactif du Campus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726C2C-E9E1-45A8-BDA8-8ADB59976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fr-FR" sz="1700">
                <a:solidFill>
                  <a:schemeClr val="tx1">
                    <a:lumMod val="85000"/>
                  </a:schemeClr>
                </a:solidFill>
              </a:rPr>
              <a:t>Florentin DEHOOGHE</a:t>
            </a:r>
          </a:p>
          <a:p>
            <a:r>
              <a:rPr lang="fr-FR" sz="1700">
                <a:solidFill>
                  <a:schemeClr val="tx1">
                    <a:lumMod val="85000"/>
                  </a:schemeClr>
                </a:solidFill>
              </a:rPr>
              <a:t>Louis-Clément LANGUE</a:t>
            </a:r>
          </a:p>
          <a:p>
            <a:r>
              <a:rPr lang="fr-FR" sz="1700">
                <a:solidFill>
                  <a:schemeClr val="tx1">
                    <a:lumMod val="85000"/>
                  </a:schemeClr>
                </a:solidFill>
              </a:rPr>
              <a:t>Rémi VANDEWALLE</a:t>
            </a:r>
          </a:p>
          <a:p>
            <a:r>
              <a:rPr lang="fr-FR" sz="1700">
                <a:solidFill>
                  <a:schemeClr val="tx1">
                    <a:lumMod val="85000"/>
                  </a:schemeClr>
                </a:solidFill>
              </a:rPr>
              <a:t>Louis VIVIER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09200F1-A08F-4552-8531-FCFFE1AA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  <p:pic>
        <p:nvPicPr>
          <p:cNvPr id="1026" name="Picture 2" descr="GeniusGames">
            <a:extLst>
              <a:ext uri="{FF2B5EF4-FFF2-40B4-BE49-F238E27FC236}">
                <a16:creationId xmlns:a16="http://schemas.microsoft.com/office/drawing/2014/main" id="{F24CC5FE-847A-4BF4-8F81-B0024D24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95" y="200024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96048-24EA-415C-80D7-6D3F68E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B68F9-07DE-4B92-91F6-C16174F9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aux API de la MEL et de transports</a:t>
            </a:r>
          </a:p>
          <a:p>
            <a:r>
              <a:rPr lang="fr-FR" dirty="0"/>
              <a:t>Client archi relou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9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524A3B-496B-41AA-B4BD-5D043EFD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Quel est le but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1EF509-E6A0-4C99-BF88-B44A92E9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38526"/>
            <a:ext cx="8595360" cy="493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Partir d’un plan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OPEN STREET MAP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afin d’afficher un plan interactif du campus avec 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Les écoles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Les moyens de transport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Les Restaurants Rapides et autres pizzerias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Les Supérettes et autres points pratiques</a:t>
            </a:r>
          </a:p>
        </p:txBody>
      </p:sp>
    </p:spTree>
    <p:extLst>
      <p:ext uri="{BB962C8B-B14F-4D97-AF65-F5344CB8AC3E}">
        <p14:creationId xmlns:p14="http://schemas.microsoft.com/office/powerpoint/2010/main" val="1532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4BF1-E56B-4088-8862-0CD5BFC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9C1FF-F01F-413B-AC06-AD167B95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discord et d’un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Les écoles principales du groupe</a:t>
            </a:r>
          </a:p>
          <a:p>
            <a:r>
              <a:rPr lang="fr-FR" dirty="0"/>
              <a:t>Le détourage des bâtiments</a:t>
            </a:r>
          </a:p>
          <a:p>
            <a:r>
              <a:rPr lang="fr-FR" dirty="0"/>
              <a:t>Ajout des points d’intérêt</a:t>
            </a:r>
          </a:p>
          <a:p>
            <a:r>
              <a:rPr lang="fr-FR" dirty="0"/>
              <a:t>Etablissement du périmètre de la carte</a:t>
            </a:r>
          </a:p>
          <a:p>
            <a:r>
              <a:rPr lang="fr-FR" dirty="0"/>
              <a:t>Récupération infos API Transpole/MEL</a:t>
            </a:r>
          </a:p>
          <a:p>
            <a:r>
              <a:rPr lang="fr-FR" dirty="0"/>
              <a:t>Création des pop-ups propres aux points d’intérêt</a:t>
            </a:r>
          </a:p>
          <a:p>
            <a:r>
              <a:rPr lang="fr-FR" dirty="0"/>
              <a:t>Redirection vers les </a:t>
            </a:r>
            <a:r>
              <a:rPr lang="fr-FR" dirty="0" err="1"/>
              <a:t>feed</a:t>
            </a:r>
            <a:r>
              <a:rPr lang="fr-FR" dirty="0"/>
              <a:t> Twitter</a:t>
            </a:r>
          </a:p>
          <a:p>
            <a:r>
              <a:rPr lang="fr-FR" dirty="0"/>
              <a:t>Légende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6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3EA1F-65F4-45DF-9309-44DA9692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pouvons nous voir sur la </a:t>
            </a:r>
            <a:r>
              <a:rPr lang="fr-FR" dirty="0" err="1"/>
              <a:t>map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88A16-3D58-46E5-9EE6-58F988C1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écoles du groupe</a:t>
            </a:r>
          </a:p>
          <a:p>
            <a:r>
              <a:rPr lang="fr-FR" dirty="0"/>
              <a:t>Les sandwicheries et pizzerias alentours</a:t>
            </a:r>
          </a:p>
          <a:p>
            <a:r>
              <a:rPr lang="fr-FR" dirty="0"/>
              <a:t>Les arrêts de Bus</a:t>
            </a:r>
          </a:p>
          <a:p>
            <a:r>
              <a:rPr lang="fr-FR" dirty="0"/>
              <a:t>Les dépôts </a:t>
            </a:r>
            <a:r>
              <a:rPr lang="fr-FR" dirty="0" err="1"/>
              <a:t>Vlille</a:t>
            </a:r>
            <a:endParaRPr lang="fr-FR" dirty="0"/>
          </a:p>
          <a:p>
            <a:r>
              <a:rPr lang="fr-FR" dirty="0"/>
              <a:t>Les métros</a:t>
            </a:r>
          </a:p>
          <a:p>
            <a:r>
              <a:rPr lang="fr-FR" dirty="0"/>
              <a:t>Les Distributeurs Automatique de Billets</a:t>
            </a:r>
          </a:p>
          <a:p>
            <a:r>
              <a:rPr lang="fr-FR" dirty="0"/>
              <a:t>Les supermarchés</a:t>
            </a:r>
          </a:p>
          <a:p>
            <a:r>
              <a:rPr lang="fr-FR" dirty="0"/>
              <a:t>Une redirection vers le travail du groupe qui gère la température d’</a:t>
            </a:r>
            <a:r>
              <a:rPr lang="fr-FR" dirty="0" err="1"/>
              <a:t>Urbawood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FCCF87-2154-458A-9989-4BD44599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88" y="2023872"/>
            <a:ext cx="938786" cy="9387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410B771-C7EC-49D9-B7EA-DB8D9479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12" y="2643132"/>
            <a:ext cx="481067" cy="4810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F9F1019-E154-4396-9C84-9750D8BC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78" y="3115900"/>
            <a:ext cx="609601" cy="6096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4D8990-078E-4457-9B69-CF1902CD8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271" y="3691368"/>
            <a:ext cx="313100" cy="3131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B68AB4-87DC-4E3C-81ED-1449A84DF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178" y="4565388"/>
            <a:ext cx="454153" cy="45415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9813660-A231-4CA2-8C46-0E9A3C390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088" y="4188356"/>
            <a:ext cx="377032" cy="377032"/>
          </a:xfrm>
          <a:prstGeom prst="rect">
            <a:avLst/>
          </a:prstGeom>
        </p:spPr>
      </p:pic>
      <p:pic>
        <p:nvPicPr>
          <p:cNvPr id="20" name="Image 19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6C54F86-9F13-4C73-8F05-F1B365792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821" y="5191125"/>
            <a:ext cx="438154" cy="438154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57A49AFD-C0C9-495C-AE98-4F39D5992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4797" y="1790552"/>
            <a:ext cx="481067" cy="4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9AA89735-6D0A-4F09-9207-ABE34C1D1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3" descr="Une image contenant texte, cart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1E541F90-1170-4A3C-AC55-FB041A94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ABDECED6-E9B1-47B1-8D25-BEA47166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9A2E-BD89-4BED-A75E-6593E7A3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9A8B2-7A15-4A19-B64B-A7A89384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1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E156C-7B77-4679-B376-D831DAC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méthode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2F927-5E08-4036-BBE0-88F08EE3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522" y="2282190"/>
            <a:ext cx="8316270" cy="4210050"/>
          </a:xfrm>
        </p:spPr>
        <p:txBody>
          <a:bodyPr/>
          <a:lstStyle/>
          <a:p>
            <a:r>
              <a:rPr lang="fr-FR" dirty="0"/>
              <a:t>Interactions avec les membres de l'équipe (formation îlot)</a:t>
            </a:r>
          </a:p>
          <a:p>
            <a:r>
              <a:rPr lang="fr-FR" dirty="0"/>
              <a:t>Application concrète sur le plan après chaque idée</a:t>
            </a:r>
          </a:p>
          <a:p>
            <a:r>
              <a:rPr lang="fr-FR" dirty="0"/>
              <a:t>Tests réguliers sur l'écran</a:t>
            </a:r>
          </a:p>
          <a:p>
            <a:r>
              <a:rPr lang="fr-FR" dirty="0"/>
              <a:t>Démonstrations régulières au client</a:t>
            </a:r>
          </a:p>
          <a:p>
            <a:r>
              <a:rPr lang="fr-FR" dirty="0"/>
              <a:t>Ecoute attentive des remarques pour modifications</a:t>
            </a:r>
          </a:p>
          <a:p>
            <a:r>
              <a:rPr lang="fr-FR" dirty="0"/>
              <a:t>Acceptation des changements</a:t>
            </a:r>
          </a:p>
        </p:txBody>
      </p:sp>
      <p:pic>
        <p:nvPicPr>
          <p:cNvPr id="2050" name="Picture 2" descr="https://scontent-cdg2-1.xx.fbcdn.net/v/t1.15752-9/50755831_1038601626341892_7795486094597816320_n.jpg?_nc_cat=103&amp;_nc_ht=scontent-cdg2-1.xx&amp;oh=df4ba4854318eaf3e70ca7bb4b624b1f&amp;oe=5CB65D8F">
            <a:extLst>
              <a:ext uri="{FF2B5EF4-FFF2-40B4-BE49-F238E27FC236}">
                <a16:creationId xmlns:a16="http://schemas.microsoft.com/office/drawing/2014/main" id="{9A32F534-FD32-461B-B93A-6B7D394E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2095500"/>
            <a:ext cx="3297555" cy="43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ffichag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Props1.xml><?xml version="1.0" encoding="utf-8"?>
<ds:datastoreItem xmlns:ds="http://schemas.openxmlformats.org/officeDocument/2006/customXml" ds:itemID="{35260E95-65F0-421F-95ED-E36E10DE1F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Century Schoolbook</vt:lpstr>
      <vt:lpstr>Wingdings 2</vt:lpstr>
      <vt:lpstr>Affichage</vt:lpstr>
      <vt:lpstr>Plan Interactif du Campus</vt:lpstr>
      <vt:lpstr>Quel est le but ?</vt:lpstr>
      <vt:lpstr>Cheminement du projet</vt:lpstr>
      <vt:lpstr>Que pouvons nous voir sur la map ?</vt:lpstr>
      <vt:lpstr>Présentation PowerPoint</vt:lpstr>
      <vt:lpstr>Présentation PowerPoint</vt:lpstr>
      <vt:lpstr>Présentation PowerPoint</vt:lpstr>
      <vt:lpstr>Afficher BUS</vt:lpstr>
      <vt:lpstr>Notre méthode Agile</vt:lpstr>
      <vt:lpstr>Les problèmes rencontrés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Interactif du Campus</dc:title>
  <dc:creator>Florentin DEHOOGHE</dc:creator>
  <cp:lastModifiedBy>Florentin DEHOOGHE</cp:lastModifiedBy>
  <cp:revision>9</cp:revision>
  <dcterms:created xsi:type="dcterms:W3CDTF">2019-01-17T15:29:44Z</dcterms:created>
  <dcterms:modified xsi:type="dcterms:W3CDTF">2019-01-17T15:53:41Z</dcterms:modified>
</cp:coreProperties>
</file>