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58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5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39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2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4EC5B-37FB-4E67-91E2-6B339B02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4041648"/>
          </a:xfrm>
        </p:spPr>
        <p:txBody>
          <a:bodyPr/>
          <a:lstStyle/>
          <a:p>
            <a:r>
              <a:rPr lang="fr-FR" dirty="0"/>
              <a:t>Plan Interactif du Campus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726C2C-E9E1-45A8-BDA8-8ADB59976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Florentin DEHOOGHE</a:t>
            </a:r>
          </a:p>
          <a:p>
            <a:r>
              <a:rPr lang="fr-FR" dirty="0"/>
              <a:t>Louis-Clément LANGUE</a:t>
            </a:r>
          </a:p>
          <a:p>
            <a:r>
              <a:rPr lang="fr-FR" dirty="0"/>
              <a:t>Rémi VANDEWALLE</a:t>
            </a:r>
          </a:p>
          <a:p>
            <a:r>
              <a:rPr lang="fr-FR" dirty="0"/>
              <a:t>Louis VIVIER</a:t>
            </a:r>
          </a:p>
        </p:txBody>
      </p:sp>
    </p:spTree>
    <p:extLst>
      <p:ext uri="{BB962C8B-B14F-4D97-AF65-F5344CB8AC3E}">
        <p14:creationId xmlns:p14="http://schemas.microsoft.com/office/powerpoint/2010/main" val="17587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524A3B-496B-41AA-B4BD-5D043EFD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est le but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81EF509-E6A0-4C99-BF88-B44A92E9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05638"/>
            <a:ext cx="8595360" cy="4938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Partir d’un plan </a:t>
            </a:r>
            <a:r>
              <a:rPr lang="fr-FR" sz="2400" b="1" dirty="0"/>
              <a:t>OPEN STREET MAP</a:t>
            </a:r>
            <a:r>
              <a:rPr lang="fr-FR" sz="2400" dirty="0"/>
              <a:t> afin d’afficher un plan interactif du campus avec </a:t>
            </a:r>
          </a:p>
          <a:p>
            <a:r>
              <a:rPr lang="fr-FR" sz="2400" b="1" dirty="0"/>
              <a:t>Les écoles</a:t>
            </a:r>
          </a:p>
          <a:p>
            <a:r>
              <a:rPr lang="fr-FR" sz="2400" b="1" dirty="0"/>
              <a:t>Les moyens de transport</a:t>
            </a:r>
          </a:p>
          <a:p>
            <a:r>
              <a:rPr lang="fr-FR" sz="2400" b="1" dirty="0"/>
              <a:t>Les Restaurants Rapides et autres </a:t>
            </a:r>
            <a:r>
              <a:rPr lang="fr-FR" sz="2400" b="1" dirty="0" err="1"/>
              <a:t>pizzarias</a:t>
            </a:r>
            <a:endParaRPr lang="fr-FR" sz="2400" b="1" dirty="0"/>
          </a:p>
          <a:p>
            <a:r>
              <a:rPr lang="fr-FR" sz="2400" b="1" dirty="0"/>
              <a:t>Les Supérettes et autres points pratiques</a:t>
            </a:r>
          </a:p>
        </p:txBody>
      </p:sp>
    </p:spTree>
    <p:extLst>
      <p:ext uri="{BB962C8B-B14F-4D97-AF65-F5344CB8AC3E}">
        <p14:creationId xmlns:p14="http://schemas.microsoft.com/office/powerpoint/2010/main" val="1532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1A4CF-D6D7-43E4-8965-D8CCDCF8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cela nous avons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BA73E-F0A6-43E8-ABFD-F005C002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Fais le contour des différentes écoles</a:t>
            </a:r>
          </a:p>
          <a:p>
            <a:r>
              <a:rPr lang="fr-FR" sz="2400" dirty="0"/>
              <a:t>Ajouté des marqueurs à chaque point d’intérêt</a:t>
            </a:r>
          </a:p>
          <a:p>
            <a:r>
              <a:rPr lang="fr-FR" sz="2400" dirty="0"/>
              <a:t>Géré le Zoom et les déplacements afin que l’utilisateur ne puisse naviguer hors du campus</a:t>
            </a:r>
          </a:p>
          <a:p>
            <a:r>
              <a:rPr lang="fr-FR" sz="2400" dirty="0"/>
              <a:t>Créé l’affichage d’une fenêtre avec les diverses informations du lieu souhaité</a:t>
            </a:r>
          </a:p>
          <a:p>
            <a:r>
              <a:rPr lang="fr-FR" sz="2400" dirty="0"/>
              <a:t>Redirigé vers les fils d’actualité Twitter de chaque bâtiment</a:t>
            </a:r>
          </a:p>
        </p:txBody>
      </p:sp>
    </p:spTree>
    <p:extLst>
      <p:ext uri="{BB962C8B-B14F-4D97-AF65-F5344CB8AC3E}">
        <p14:creationId xmlns:p14="http://schemas.microsoft.com/office/powerpoint/2010/main" val="410729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354196-051F-46F8-A93D-EC43C698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résultat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D4E0D21-E34C-406C-8D2A-A21FB1BB54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968" y="2576939"/>
            <a:ext cx="5720553" cy="3018518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369910D-829E-45DA-9E54-3D923FFC4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621"/>
          <a:stretch/>
        </p:blipFill>
        <p:spPr>
          <a:xfrm>
            <a:off x="6603143" y="2576939"/>
            <a:ext cx="4351369" cy="30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7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40DD6-3715-4AA7-BF84-8AA03980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nous reste à faire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DFC205-5B86-4F1D-9C21-D583B5C8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Récupérer les infos du site de Transpole par rapport aux passages de Bus</a:t>
            </a:r>
          </a:p>
          <a:p>
            <a:r>
              <a:rPr lang="fr-FR" sz="2400" dirty="0"/>
              <a:t>Récupérer les infos des stations </a:t>
            </a:r>
            <a:r>
              <a:rPr lang="fr-FR" sz="2400" dirty="0" err="1"/>
              <a:t>Vlille</a:t>
            </a:r>
            <a:endParaRPr lang="fr-FR" sz="2400" dirty="0"/>
          </a:p>
          <a:p>
            <a:r>
              <a:rPr lang="fr-FR" sz="2400" dirty="0"/>
              <a:t>Finir les fiches d’informations de certains points d’intérêts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552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ffichage">
  <a:themeElements>
    <a:clrScheme name="Affichag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15</TotalTime>
  <Words>136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Affichage</vt:lpstr>
      <vt:lpstr>Plan Interactif du Campus</vt:lpstr>
      <vt:lpstr>Quel est le but ?</vt:lpstr>
      <vt:lpstr>Pour cela nous avons</vt:lpstr>
      <vt:lpstr>Le résultat</vt:lpstr>
      <vt:lpstr>Ce qu’il nous reste à faire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Interactif du Campus</dc:title>
  <dc:creator>Florentin DEHOOGHE</dc:creator>
  <cp:lastModifiedBy>Florentin DEHOOGHE</cp:lastModifiedBy>
  <cp:revision>2</cp:revision>
  <dcterms:created xsi:type="dcterms:W3CDTF">2019-01-16T09:00:42Z</dcterms:created>
  <dcterms:modified xsi:type="dcterms:W3CDTF">2019-01-16T09:16:35Z</dcterms:modified>
</cp:coreProperties>
</file>