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E68D-7196-0A36-D3B9-B0C88F89A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Extractor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81F4-5A9B-E43C-941F-366DDB067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Zongdao</a:t>
            </a:r>
            <a:r>
              <a:rPr lang="en-US" dirty="0"/>
              <a:t> Wen</a:t>
            </a:r>
          </a:p>
          <a:p>
            <a:r>
              <a:rPr lang="en-US" dirty="0"/>
              <a:t>Email: </a:t>
            </a:r>
            <a:r>
              <a:rPr lang="en-US" dirty="0" err="1"/>
              <a:t>zongdaow@usc.edu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51F9-8963-67FE-C965-A35AF296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20AE-D22D-D631-9A0A-ECB3539B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spaCy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NER (Named Entity Recognition) model is a powerful tool for extracting entities such as names, organizations, locations, and other predefined categories from text data like resumes. By training the NER model on a labeled dataset of resumes, it can learn to recognize and classify specific entities within new resume texts.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project's success highlights its potential to significantly improve the efficiency of the recruitment process for companies and enhance candidates' chances of securing their dream jobs.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Future Enhancements: Going forward, I plan to enhance the model's performance by incorporating more labeled data and exploring advanced NLP techniques.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9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C51F-9653-431E-D8F1-2D86B5C8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26C8-1DB5-FD05-0221-220F1449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louiswenz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8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C596-7533-1CE2-3BF3-F6AF672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DD41-B618-0D8C-ED6A-1420EF20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Introduction: Welcome to the "Resume Extractor" project presentation. In this project, I aim to automate the process of extracting key information from resumes using Named Entity Recognition (NER) model in Natural Language Processing (NLP).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6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C85F-C560-3346-AB24-F5386966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B72B-5012-A9C6-BD5A-C2327511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model is trained with 200 resumes with entity annotations. The resume extractor could extract information that belongs to one of  the following 10 entity categories.:</a:t>
            </a:r>
          </a:p>
          <a:p>
            <a:r>
              <a:rPr lang="en-US" dirty="0"/>
              <a:t>Years of Experience</a:t>
            </a:r>
          </a:p>
          <a:p>
            <a:r>
              <a:rPr lang="en-US" dirty="0"/>
              <a:t>Graduation Year </a:t>
            </a:r>
          </a:p>
          <a:p>
            <a:r>
              <a:rPr lang="en-US" dirty="0"/>
              <a:t>Companies worked at</a:t>
            </a:r>
          </a:p>
          <a:p>
            <a:r>
              <a:rPr lang="en-US" dirty="0"/>
              <a:t>College 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Designation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Degree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Skills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Preprocessing: Before training the model, I performed data preprocessing steps, including cleaning, tokenization, and normalization.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9D7F-74D7-FE3C-10E0-245889B2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Length (Avg. 3582 Char)</a:t>
            </a:r>
          </a:p>
        </p:txBody>
      </p:sp>
      <p:pic>
        <p:nvPicPr>
          <p:cNvPr id="9" name="Content Placeholder 8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A2CCBBBE-A4FE-D007-9742-45104D502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272" y="705678"/>
            <a:ext cx="7065105" cy="5277885"/>
          </a:xfrm>
        </p:spPr>
      </p:pic>
    </p:spTree>
    <p:extLst>
      <p:ext uri="{BB962C8B-B14F-4D97-AF65-F5344CB8AC3E}">
        <p14:creationId xmlns:p14="http://schemas.microsoft.com/office/powerpoint/2010/main" val="41199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7517-A677-E3B7-8BDA-AA5F6AAC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Frequent Words</a:t>
            </a:r>
          </a:p>
        </p:txBody>
      </p:sp>
      <p:pic>
        <p:nvPicPr>
          <p:cNvPr id="5" name="Content Placeholder 4" descr="A graph of keywords and keywords&#10;&#10;Description automatically generated">
            <a:extLst>
              <a:ext uri="{FF2B5EF4-FFF2-40B4-BE49-F238E27FC236}">
                <a16:creationId xmlns:a16="http://schemas.microsoft.com/office/drawing/2014/main" id="{17855FA7-D8AB-581C-1BDB-760FEACD7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966" y="1550504"/>
            <a:ext cx="7891137" cy="3839833"/>
          </a:xfrm>
        </p:spPr>
      </p:pic>
    </p:spTree>
    <p:extLst>
      <p:ext uri="{BB962C8B-B14F-4D97-AF65-F5344CB8AC3E}">
        <p14:creationId xmlns:p14="http://schemas.microsoft.com/office/powerpoint/2010/main" val="153189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20A4-10E5-7289-1CCF-A3965D31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(1 positive, -1 negative)</a:t>
            </a:r>
          </a:p>
        </p:txBody>
      </p:sp>
      <p:pic>
        <p:nvPicPr>
          <p:cNvPr id="5" name="Content Placeholder 4" descr="A blue bar graph with text&#10;&#10;Description automatically generated">
            <a:extLst>
              <a:ext uri="{FF2B5EF4-FFF2-40B4-BE49-F238E27FC236}">
                <a16:creationId xmlns:a16="http://schemas.microsoft.com/office/drawing/2014/main" id="{8562B96F-4284-625A-3AF4-577400D11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731" y="685334"/>
            <a:ext cx="6904175" cy="5178131"/>
          </a:xfrm>
        </p:spPr>
      </p:pic>
    </p:spTree>
    <p:extLst>
      <p:ext uri="{BB962C8B-B14F-4D97-AF65-F5344CB8AC3E}">
        <p14:creationId xmlns:p14="http://schemas.microsoft.com/office/powerpoint/2010/main" val="287725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272-8942-E335-DDD2-B02FCDE9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 Distribution</a:t>
            </a:r>
          </a:p>
        </p:txBody>
      </p:sp>
      <p:pic>
        <p:nvPicPr>
          <p:cNvPr id="5" name="Content Placeholder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636CA626-F2CD-CB55-15A8-07975AE80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325" y="1510749"/>
            <a:ext cx="8228273" cy="32003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2AC1A-6AF1-EEF6-7906-0A06F064E6E3}"/>
              </a:ext>
            </a:extLst>
          </p:cNvPr>
          <p:cNvSpPr txBox="1"/>
          <p:nvPr/>
        </p:nvSpPr>
        <p:spPr>
          <a:xfrm>
            <a:off x="4283766" y="5162585"/>
            <a:ext cx="438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predominantly with nouns.</a:t>
            </a:r>
          </a:p>
        </p:txBody>
      </p:sp>
    </p:spTree>
    <p:extLst>
      <p:ext uri="{BB962C8B-B14F-4D97-AF65-F5344CB8AC3E}">
        <p14:creationId xmlns:p14="http://schemas.microsoft.com/office/powerpoint/2010/main" val="384054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324DAD-3C03-4590-BDB0-ACCE29E8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0ABBA-7770-4A8E-A402-3336AD7E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35AEA-1FBC-D19F-D14B-94F3C84D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A6ED-D942-A096-245C-CD87F2C0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NER Model: I employed a state-of-the-art NER model based on deep learning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Training Process: The model was trained on the annotated dataset using the popular Adam optimizer with a learning rate of 0.001.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Loss and Score: Throughout the training process, we plotted the loss and score to monitor the model's performance.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42D59B47-049C-BF26-CB38-EF2499F81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2" r="3" b="2611"/>
          <a:stretch/>
        </p:blipFill>
        <p:spPr>
          <a:xfrm>
            <a:off x="7545032" y="759599"/>
            <a:ext cx="3778286" cy="2584892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272E4F5B-DBF3-A92B-B7F8-D2F209D7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4" r="3" b="2582"/>
          <a:stretch/>
        </p:blipFill>
        <p:spPr>
          <a:xfrm>
            <a:off x="7545032" y="3505358"/>
            <a:ext cx="3778286" cy="2584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6ACAFF7-48DF-441D-AF2E-21BC7596E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67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CE01D-D012-EC77-904A-49B07FF1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Flask App Integration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B4A7-CC09-79F6-E04D-B4EC767F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I successfully integrated the NER model into a user-friendly Flask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The app allows users to upload their PDF resumes and receive detailed information about their qualifications, skills, and experiences.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485875B-1837-D10D-36F2-6C31F188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2325531"/>
            <a:ext cx="6193767" cy="21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357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45</TotalTime>
  <Words>376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Söhne</vt:lpstr>
      <vt:lpstr>Arial</vt:lpstr>
      <vt:lpstr>Corbel</vt:lpstr>
      <vt:lpstr>Wingdings 2</vt:lpstr>
      <vt:lpstr>Frame</vt:lpstr>
      <vt:lpstr>Resume Extractor</vt:lpstr>
      <vt:lpstr>PowerPoint Presentation</vt:lpstr>
      <vt:lpstr>Description</vt:lpstr>
      <vt:lpstr>Resume Length (Avg. 3582 Char)</vt:lpstr>
      <vt:lpstr>Top 10 Frequent Words</vt:lpstr>
      <vt:lpstr>Sentiment Analysis (1 positive, -1 negative)</vt:lpstr>
      <vt:lpstr>POS Tag Distribution</vt:lpstr>
      <vt:lpstr>Training</vt:lpstr>
      <vt:lpstr>Flask App Integration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EDA: Resume Extractor</dc:title>
  <dc:creator>Wen, Zongdao</dc:creator>
  <cp:lastModifiedBy>Wen, Zongdao</cp:lastModifiedBy>
  <cp:revision>8</cp:revision>
  <dcterms:created xsi:type="dcterms:W3CDTF">2023-07-15T20:43:50Z</dcterms:created>
  <dcterms:modified xsi:type="dcterms:W3CDTF">2023-07-30T03:25:42Z</dcterms:modified>
</cp:coreProperties>
</file>