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427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4B094-1406-45FA-951D-4C7B46C75FA2}" type="datetimeFigureOut">
              <a:rPr lang="en-US" smtClean="0"/>
              <a:t>3/18/2007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45C17-B034-4DAD-B4C7-8D72740B196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45C17-B034-4DAD-B4C7-8D72740B1965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C392-F0E1-48DA-9CDF-2B0797CBAC0C}" type="datetimeFigureOut">
              <a:rPr lang="en-US" smtClean="0"/>
              <a:pPr/>
              <a:t>3/18/2007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F508-85D0-4563-A6F0-D07CEA3E5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C392-F0E1-48DA-9CDF-2B0797CBAC0C}" type="datetimeFigureOut">
              <a:rPr lang="en-US" smtClean="0"/>
              <a:pPr/>
              <a:t>3/18/2007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F508-85D0-4563-A6F0-D07CEA3E5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C392-F0E1-48DA-9CDF-2B0797CBAC0C}" type="datetimeFigureOut">
              <a:rPr lang="en-US" smtClean="0"/>
              <a:pPr/>
              <a:t>3/18/2007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F508-85D0-4563-A6F0-D07CEA3E5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C392-F0E1-48DA-9CDF-2B0797CBAC0C}" type="datetimeFigureOut">
              <a:rPr lang="en-US" smtClean="0"/>
              <a:pPr/>
              <a:t>3/18/2007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F508-85D0-4563-A6F0-D07CEA3E5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C392-F0E1-48DA-9CDF-2B0797CBAC0C}" type="datetimeFigureOut">
              <a:rPr lang="en-US" smtClean="0"/>
              <a:pPr/>
              <a:t>3/18/2007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F508-85D0-4563-A6F0-D07CEA3E5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C392-F0E1-48DA-9CDF-2B0797CBAC0C}" type="datetimeFigureOut">
              <a:rPr lang="en-US" smtClean="0"/>
              <a:pPr/>
              <a:t>3/18/2007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F508-85D0-4563-A6F0-D07CEA3E5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C392-F0E1-48DA-9CDF-2B0797CBAC0C}" type="datetimeFigureOut">
              <a:rPr lang="en-US" smtClean="0"/>
              <a:pPr/>
              <a:t>3/18/2007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F508-85D0-4563-A6F0-D07CEA3E5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C392-F0E1-48DA-9CDF-2B0797CBAC0C}" type="datetimeFigureOut">
              <a:rPr lang="en-US" smtClean="0"/>
              <a:pPr/>
              <a:t>3/18/2007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F508-85D0-4563-A6F0-D07CEA3E5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C392-F0E1-48DA-9CDF-2B0797CBAC0C}" type="datetimeFigureOut">
              <a:rPr lang="en-US" smtClean="0"/>
              <a:pPr/>
              <a:t>3/18/2007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F508-85D0-4563-A6F0-D07CEA3E5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C392-F0E1-48DA-9CDF-2B0797CBAC0C}" type="datetimeFigureOut">
              <a:rPr lang="en-US" smtClean="0"/>
              <a:pPr/>
              <a:t>3/18/2007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F508-85D0-4563-A6F0-D07CEA3E5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C392-F0E1-48DA-9CDF-2B0797CBAC0C}" type="datetimeFigureOut">
              <a:rPr lang="en-US" smtClean="0"/>
              <a:pPr/>
              <a:t>3/18/2007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F508-85D0-4563-A6F0-D07CEA3E5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DC392-F0E1-48DA-9CDF-2B0797CBAC0C}" type="datetimeFigureOut">
              <a:rPr lang="en-US" smtClean="0"/>
              <a:pPr/>
              <a:t>3/18/2007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1F508-85D0-4563-A6F0-D07CEA3E5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752600"/>
          </a:xfrm>
        </p:spPr>
        <p:txBody>
          <a:bodyPr/>
          <a:lstStyle/>
          <a:p>
            <a:r>
              <a:rPr lang="en-US" dirty="0" smtClean="0"/>
              <a:t>CH 2 </a:t>
            </a:r>
            <a:br>
              <a:rPr lang="en-US" dirty="0" smtClean="0"/>
            </a:br>
            <a:r>
              <a:rPr lang="en-US" dirty="0" smtClean="0"/>
              <a:t>Review of Circuit 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86000"/>
            <a:ext cx="6400800" cy="33528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Saturated Transistor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Transistor Amplifier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Saturated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Transistor (Off)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752600"/>
            <a:ext cx="5197475" cy="313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828800" y="3200400"/>
            <a:ext cx="1066800" cy="1676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0" y="2590800"/>
            <a:ext cx="1295400" cy="838200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00" y="3505200"/>
            <a:ext cx="16764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INPUT </a:t>
            </a:r>
          </a:p>
          <a:p>
            <a:r>
              <a:rPr lang="en-US" sz="3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= LOW</a:t>
            </a:r>
            <a:endParaRPr lang="en-US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0" y="4800600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Transistor = off</a:t>
            </a:r>
            <a:endParaRPr lang="en-US" sz="2800" b="1" dirty="0">
              <a:ln w="11430"/>
              <a:solidFill>
                <a:schemeClr val="accent2">
                  <a:lumMod val="75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00800" y="1905000"/>
            <a:ext cx="2057400" cy="181588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r"/>
            <a:r>
              <a:rPr lang="en-US" sz="2800" b="1" dirty="0" smtClean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RC = small </a:t>
            </a:r>
          </a:p>
          <a:p>
            <a:pPr algn="r"/>
            <a:r>
              <a:rPr lang="en-US" sz="2800" b="1" dirty="0" smtClean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=&gt; </a:t>
            </a:r>
            <a:r>
              <a:rPr lang="en-US" sz="2800" b="1" dirty="0" smtClean="0">
                <a:ln w="11430"/>
                <a:solidFill>
                  <a:schemeClr val="accent3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output &gt; X for a sink current Y</a:t>
            </a:r>
            <a:endParaRPr lang="en-US" sz="2800" b="1" dirty="0">
              <a:ln w="11430"/>
              <a:solidFill>
                <a:schemeClr val="accent3">
                  <a:lumMod val="75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7563" y="1778000"/>
            <a:ext cx="4968875" cy="330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Saturated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Transistor (On)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3200400"/>
            <a:ext cx="1066800" cy="1676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00" y="3505200"/>
            <a:ext cx="1676400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INPUT</a:t>
            </a:r>
          </a:p>
          <a:p>
            <a:r>
              <a:rPr 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= HIGH</a:t>
            </a:r>
            <a:endParaRPr lang="en-US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0400" y="4724400"/>
            <a:ext cx="3733800" cy="13849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Transistor = On </a:t>
            </a:r>
          </a:p>
          <a:p>
            <a:pPr algn="ctr"/>
            <a:r>
              <a:rPr lang="en-US" sz="2800" b="1" dirty="0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=&gt; Sink a certain current into it</a:t>
            </a:r>
            <a:endParaRPr lang="en-US" sz="2800" b="1" dirty="0">
              <a:ln w="11430"/>
              <a:solidFill>
                <a:schemeClr val="accent2">
                  <a:lumMod val="75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Bent Arrow 13"/>
          <p:cNvSpPr/>
          <p:nvPr/>
        </p:nvSpPr>
        <p:spPr>
          <a:xfrm>
            <a:off x="5105400" y="3429000"/>
            <a:ext cx="1143000" cy="1143000"/>
          </a:xfrm>
          <a:prstGeom prst="bentArrow">
            <a:avLst>
              <a:gd name="adj1" fmla="val 25000"/>
              <a:gd name="adj2" fmla="val 16803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accent2">
                <a:lumMod val="60000"/>
                <a:lumOff val="40000"/>
                <a:alpha val="40000"/>
              </a:schemeClr>
            </a:solidFill>
            <a:round/>
          </a:ln>
          <a:scene3d>
            <a:camera prst="orthographicFront">
              <a:rot lat="0" lon="10799999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10200" y="1905000"/>
            <a:ext cx="3352800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r"/>
            <a:r>
              <a:rPr lang="en-US" sz="2800" b="1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RB =&gt; base current =&gt; collector current</a:t>
            </a:r>
            <a:endParaRPr lang="en-US" sz="2800" b="1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76600" y="3200400"/>
            <a:ext cx="914400" cy="609600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Transistor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Amplifier (DC Bias)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2286000"/>
            <a:ext cx="4244975" cy="339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5867400" y="3048000"/>
            <a:ext cx="762000" cy="609600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76800" y="2819400"/>
            <a:ext cx="762000" cy="609600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81800" y="2514600"/>
            <a:ext cx="20574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2000" b="1" dirty="0" smtClean="0">
                <a:ln w="11430"/>
                <a:solidFill>
                  <a:schemeClr val="accent3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RC =&gt; DC bias the output so it can swing up and down</a:t>
            </a:r>
            <a:endParaRPr lang="en-US" sz="2000" b="1" dirty="0">
              <a:ln w="11430"/>
              <a:solidFill>
                <a:schemeClr val="accent3">
                  <a:lumMod val="75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0800" y="4648200"/>
            <a:ext cx="18288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2000" b="1" dirty="0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RE1 and RE2 =&gt; DC bias the emitter voltage to 4V</a:t>
            </a:r>
            <a:endParaRPr lang="en-US" sz="2000" b="1" dirty="0">
              <a:ln w="11430"/>
              <a:solidFill>
                <a:schemeClr val="accent2">
                  <a:lumMod val="75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2895600"/>
            <a:ext cx="1752600" cy="19389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r"/>
            <a:r>
              <a:rPr lang="en-US" sz="2000" b="1" dirty="0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R1 and R2 =&gt;  DC bias the base voltage to be 0.6V above emitter voltage</a:t>
            </a:r>
            <a:endParaRPr lang="en-US" sz="2000" b="1" dirty="0">
              <a:ln w="11430"/>
              <a:solidFill>
                <a:schemeClr val="accent6">
                  <a:lumMod val="75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53000" y="4191000"/>
            <a:ext cx="533400" cy="121920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2">
                <a:lumMod val="60000"/>
                <a:lumOff val="40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038600" y="3048000"/>
            <a:ext cx="457200" cy="6858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038600" y="4114800"/>
            <a:ext cx="457200" cy="6858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9600" y="175260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n w="1905"/>
                <a:solidFill>
                  <a:schemeClr val="accent5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First choose  a DC bias collector current</a:t>
            </a:r>
            <a:endParaRPr lang="en-US" sz="3200" b="1" dirty="0">
              <a:ln w="1905"/>
              <a:solidFill>
                <a:schemeClr val="accent5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Transistor Amplifier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(RE1, RE2)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05000"/>
            <a:ext cx="4244975" cy="339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0" y="46482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b="1" cap="all" dirty="0" smtClean="0">
                <a:ln/>
                <a:solidFill>
                  <a:schemeClr val="accent2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RE1 + RE2 = a value to satisfy DC Bias</a:t>
            </a:r>
            <a:endParaRPr lang="en-US" b="1" cap="all" dirty="0">
              <a:ln/>
              <a:solidFill>
                <a:schemeClr val="accent2">
                  <a:lumMod val="75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200" y="35814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600" b="1" dirty="0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Gain = RC / RE1</a:t>
            </a:r>
            <a:endParaRPr lang="en-US" sz="3600" b="1" dirty="0">
              <a:ln w="11430"/>
              <a:solidFill>
                <a:schemeClr val="accent2">
                  <a:lumMod val="75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9000" y="3810000"/>
            <a:ext cx="533400" cy="121920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2">
                <a:lumMod val="60000"/>
                <a:lumOff val="40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129</Words>
  <Application>Microsoft Office PowerPoint</Application>
  <PresentationFormat>On-screen Show (4:3)</PresentationFormat>
  <Paragraphs>24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CH 2  Review of Circuit Theory</vt:lpstr>
      <vt:lpstr>Saturated Transistor (Off)</vt:lpstr>
      <vt:lpstr>Saturated Transistor (On)</vt:lpstr>
      <vt:lpstr>Transistor Amplifier (DC Bias)</vt:lpstr>
      <vt:lpstr>Transistor Amplifier (RE1, RE2)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2  Review of Circuit Theory</dc:title>
  <dc:creator>Louis Yang</dc:creator>
  <cp:lastModifiedBy>Louis Yang</cp:lastModifiedBy>
  <cp:revision>19</cp:revision>
  <dcterms:created xsi:type="dcterms:W3CDTF">2007-03-16T07:33:01Z</dcterms:created>
  <dcterms:modified xsi:type="dcterms:W3CDTF">2007-03-19T07:27:02Z</dcterms:modified>
</cp:coreProperties>
</file>