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4/1/2007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6 – Development of Non Ideal Op Amp Equations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Errors with the Ideal Op Amp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495800"/>
          </a:xfrm>
        </p:spPr>
        <p:txBody>
          <a:bodyPr/>
          <a:lstStyle/>
          <a:p>
            <a:r>
              <a:rPr lang="en-US" dirty="0" smtClean="0"/>
              <a:t>DC Errors – These do not change with frequency. Example: Input bias current is 10 </a:t>
            </a:r>
            <a:r>
              <a:rPr lang="en-US" dirty="0" err="1" smtClean="0"/>
              <a:t>pA</a:t>
            </a:r>
            <a:r>
              <a:rPr lang="en-US" dirty="0" smtClean="0"/>
              <a:t> at 1 kHz and still 10 </a:t>
            </a:r>
            <a:r>
              <a:rPr lang="en-US" dirty="0" err="1" smtClean="0"/>
              <a:t>pA</a:t>
            </a:r>
            <a:r>
              <a:rPr lang="en-US" dirty="0" smtClean="0"/>
              <a:t> at 10 kHz</a:t>
            </a:r>
          </a:p>
          <a:p>
            <a:r>
              <a:rPr lang="en-US" dirty="0" smtClean="0"/>
              <a:t>AC Errors – These do change with frequency. The main error being the differential gain reducing at higher frequencies.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447800"/>
            <a:ext cx="3840813" cy="220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33799" y="3962400"/>
          <a:ext cx="3921967" cy="1981200"/>
        </p:xfrm>
        <a:graphic>
          <a:graphicData uri="http://schemas.openxmlformats.org/presentationml/2006/ole">
            <p:oleObj spid="_x0000_s18437" name="Equation" r:id="rId4" imgW="1231560" imgH="622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Op Amp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524000"/>
            <a:ext cx="3993226" cy="22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100513" y="3886200"/>
          <a:ext cx="3533775" cy="2273300"/>
        </p:xfrm>
        <a:graphic>
          <a:graphicData uri="http://schemas.openxmlformats.org/presentationml/2006/ole">
            <p:oleObj spid="_x0000_s19460" name="Equation" r:id="rId4" imgW="146016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Op Amps (Circuit Analysis)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4770534" cy="24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3276600"/>
          <a:ext cx="5715000" cy="3120258"/>
        </p:xfrm>
        <a:graphic>
          <a:graphicData uri="http://schemas.openxmlformats.org/presentationml/2006/ole">
            <p:oleObj spid="_x0000_s1027" name="Equation" r:id="rId4" imgW="2209680" imgH="1206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Op Amps (Close Loop Equation)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828800"/>
            <a:ext cx="4770534" cy="24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76800" y="4114800"/>
          <a:ext cx="3810000" cy="2273710"/>
        </p:xfrm>
        <a:graphic>
          <a:graphicData uri="http://schemas.openxmlformats.org/presentationml/2006/ole">
            <p:oleObj spid="_x0000_s2050" name="Equation" r:id="rId4" imgW="157464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Gain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14600"/>
            <a:ext cx="2911092" cy="225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1447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three circuit configuration, setting the inputs to zero results in the same circuit:</a:t>
            </a:r>
            <a:endParaRPr 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867400" y="5105400"/>
          <a:ext cx="2454275" cy="1143000"/>
        </p:xfrm>
        <a:graphic>
          <a:graphicData uri="http://schemas.openxmlformats.org/presentationml/2006/ole">
            <p:oleObj spid="_x0000_s17411" name="Equation" r:id="rId4" imgW="92700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3600" y="5334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 loop gain is always: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63362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forward gain is different for each configuration.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</TotalTime>
  <Words>127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Solstice</vt:lpstr>
      <vt:lpstr>Equation</vt:lpstr>
      <vt:lpstr>Op Amps for Everyone</vt:lpstr>
      <vt:lpstr>Types of Errors with the Ideal Op Amp Assumption</vt:lpstr>
      <vt:lpstr>Non-inverting Op Amp</vt:lpstr>
      <vt:lpstr>Inverting Op Amp</vt:lpstr>
      <vt:lpstr>Differential Op Amps (Circuit Analysis)</vt:lpstr>
      <vt:lpstr>Differential Op Amps (Close Loop Equation)</vt:lpstr>
      <vt:lpstr>Loop Gain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21</cp:revision>
  <dcterms:created xsi:type="dcterms:W3CDTF">2007-03-28T06:41:13Z</dcterms:created>
  <dcterms:modified xsi:type="dcterms:W3CDTF">2007-04-01T07:16:48Z</dcterms:modified>
</cp:coreProperties>
</file>