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4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4/26/2007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4/26/2007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4/26/2007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4/26/2007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4/26/2007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 Amps for Everyone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 8 --- Current-Feedback Op Amp Analysis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6004560" cy="2796540"/>
          </a:xfrm>
          <a:prstGeom prst="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53000" y="15634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B</a:t>
            </a:r>
            <a:r>
              <a:rPr lang="en-US" dirty="0" smtClean="0"/>
              <a:t> and G</a:t>
            </a:r>
            <a:r>
              <a:rPr lang="en-US" baseline="-25000" dirty="0" smtClean="0"/>
              <a:t>OUT</a:t>
            </a:r>
            <a:r>
              <a:rPr lang="en-US" dirty="0" smtClean="0"/>
              <a:t> around 1</a:t>
            </a:r>
          </a:p>
          <a:p>
            <a:r>
              <a:rPr lang="en-US" dirty="0" smtClean="0"/>
              <a:t>Z</a:t>
            </a:r>
            <a:r>
              <a:rPr lang="en-US" baseline="-25000" dirty="0" smtClean="0"/>
              <a:t>B</a:t>
            </a:r>
            <a:r>
              <a:rPr lang="en-US" dirty="0" smtClean="0"/>
              <a:t> usually &lt; 50 ohm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648200"/>
            <a:ext cx="5091113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048000" y="4724400"/>
            <a:ext cx="2057400" cy="1676400"/>
          </a:xfrm>
          <a:prstGeom prst="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0" y="53340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 =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Transimpedance</a:t>
            </a: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5943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Measured in (V/A) = </a:t>
            </a:r>
            <a:r>
              <a:rPr lang="el-GR" dirty="0" smtClean="0"/>
              <a:t>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Non-inverting CFA Circuit Analysis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676400"/>
            <a:ext cx="3231160" cy="253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181600" y="3581400"/>
          <a:ext cx="3165390" cy="2209801"/>
        </p:xfrm>
        <a:graphic>
          <a:graphicData uri="http://schemas.openxmlformats.org/presentationml/2006/ole">
            <p:oleObj spid="_x0000_s2051" name="Equation" r:id="rId4" imgW="1346040" imgH="9396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Non-inverting CFA Ideal Equation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76400"/>
            <a:ext cx="3231160" cy="2537680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638800" y="3048000"/>
          <a:ext cx="2327088" cy="1130300"/>
        </p:xfrm>
        <a:graphic>
          <a:graphicData uri="http://schemas.openxmlformats.org/presentationml/2006/ole">
            <p:oleObj spid="_x0000_s3074" name="Equation" r:id="rId4" imgW="888840" imgH="431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400" y="4495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Requirements:</a:t>
            </a:r>
          </a:p>
          <a:p>
            <a:pPr>
              <a:buFontTx/>
              <a:buChar char="-"/>
            </a:pPr>
            <a:r>
              <a:rPr lang="en-US" sz="2400" dirty="0" smtClean="0"/>
              <a:t>Z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the input buffer output impedance is zero</a:t>
            </a:r>
          </a:p>
          <a:p>
            <a:pPr>
              <a:buFontTx/>
              <a:buChar char="-"/>
            </a:pPr>
            <a:r>
              <a:rPr lang="en-US" sz="2400" dirty="0" smtClean="0"/>
              <a:t>Z the </a:t>
            </a:r>
            <a:r>
              <a:rPr lang="en-US" sz="2400" dirty="0" err="1" smtClean="0"/>
              <a:t>transimpedance</a:t>
            </a:r>
            <a:r>
              <a:rPr lang="en-US" sz="2400" dirty="0" smtClean="0"/>
              <a:t> is very high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943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CFA departs from the ideal more than the VFA does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Inverting CFA Ideal Equation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752600"/>
            <a:ext cx="3939882" cy="2560542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172200" y="3200400"/>
          <a:ext cx="2090057" cy="1143000"/>
        </p:xfrm>
        <a:graphic>
          <a:graphicData uri="http://schemas.openxmlformats.org/presentationml/2006/ole">
            <p:oleObj spid="_x0000_s4099" name="Equation" r:id="rId4" imgW="812520" imgH="431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4876800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 the input resistance seen will be (Z</a:t>
            </a:r>
            <a:r>
              <a:rPr lang="en-US" sz="2000" baseline="-25000" dirty="0" smtClean="0"/>
              <a:t>G</a:t>
            </a:r>
            <a:r>
              <a:rPr lang="en-US" sz="2000" dirty="0" smtClean="0"/>
              <a:t> + Z</a:t>
            </a:r>
            <a:r>
              <a:rPr lang="en-US" sz="2000" baseline="-25000" dirty="0" smtClean="0"/>
              <a:t>B </a:t>
            </a:r>
            <a:r>
              <a:rPr lang="en-US" sz="2000" dirty="0" smtClean="0"/>
              <a:t>|| Z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CFA is not good for the differential amplifier configuration due to the input impedance mismatch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Gain Equation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905000"/>
            <a:ext cx="5090601" cy="187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43200" y="4114800"/>
          <a:ext cx="4669971" cy="1600200"/>
        </p:xfrm>
        <a:graphic>
          <a:graphicData uri="http://schemas.openxmlformats.org/presentationml/2006/ole">
            <p:oleObj spid="_x0000_s1026" name="Equation" r:id="rId4" imgW="1815840" imgH="62208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Stability</a:t>
            </a:r>
            <a:endParaRPr lang="en-US" dirty="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ph idx="1"/>
          </p:nvPr>
        </p:nvGraphicFramePr>
        <p:xfrm>
          <a:off x="1752600" y="1371600"/>
          <a:ext cx="3505200" cy="1201082"/>
        </p:xfrm>
        <a:graphic>
          <a:graphicData uri="http://schemas.openxmlformats.org/presentationml/2006/ole">
            <p:oleObj spid="_x0000_s19460" name="Equation" r:id="rId3" imgW="1815840" imgH="6220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2743200"/>
            <a:ext cx="6705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Z has two poles just like voltage op amps</a:t>
            </a:r>
          </a:p>
          <a:p>
            <a:pPr>
              <a:buFontTx/>
              <a:buChar char="-"/>
            </a:pPr>
            <a:r>
              <a:rPr lang="en-US" sz="2000" dirty="0" smtClean="0"/>
              <a:t>Z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, Z</a:t>
            </a:r>
            <a:r>
              <a:rPr lang="en-US" sz="2000" baseline="-25000" dirty="0" smtClean="0"/>
              <a:t>B</a:t>
            </a:r>
            <a:r>
              <a:rPr lang="en-US" sz="2000" dirty="0" smtClean="0"/>
              <a:t>, and Z</a:t>
            </a:r>
            <a:r>
              <a:rPr lang="en-US" sz="2000" baseline="-25000" dirty="0" smtClean="0"/>
              <a:t>G</a:t>
            </a:r>
            <a:r>
              <a:rPr lang="en-US" sz="2000" dirty="0" smtClean="0"/>
              <a:t> reduce Z so that the loop gain cross unity at phase &lt; 180 degrees</a:t>
            </a:r>
          </a:p>
          <a:p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Z</a:t>
            </a:r>
            <a:r>
              <a:rPr lang="en-US" sz="2000" baseline="-25000" dirty="0" smtClean="0"/>
              <a:t>B</a:t>
            </a:r>
            <a:r>
              <a:rPr lang="en-US" sz="2000" dirty="0" smtClean="0"/>
              <a:t> is internal and Z</a:t>
            </a:r>
            <a:r>
              <a:rPr lang="en-US" sz="2000" baseline="-25000" dirty="0" smtClean="0"/>
              <a:t>G</a:t>
            </a:r>
            <a:r>
              <a:rPr lang="en-US" sz="2000" dirty="0" smtClean="0"/>
              <a:t> has little effect</a:t>
            </a:r>
          </a:p>
          <a:p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Z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is the key component to be adjusted</a:t>
            </a:r>
          </a:p>
          <a:p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Datasheet will advise an optimal value for Z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. A higher Z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will increase stability but decrease bandwidth.</a:t>
            </a:r>
            <a:endParaRPr lang="en-US" sz="2400" baseline="-2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Stability and Input Capacitance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362200"/>
            <a:ext cx="4069433" cy="3383573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1600200"/>
            <a:ext cx="3505200" cy="646331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Tina analysis of adding input capacitance in parallel </a:t>
            </a:r>
            <a:r>
              <a:rPr lang="en-US" dirty="0" err="1" smtClean="0"/>
              <a:t>with</a:t>
            </a:r>
            <a:r>
              <a:rPr lang="en-US" dirty="0" err="1" smtClean="0"/>
              <a:t>C</a:t>
            </a:r>
            <a:r>
              <a:rPr lang="en-US" baseline="-25000" dirty="0" err="1" smtClean="0"/>
              <a:t>G</a:t>
            </a:r>
            <a:endParaRPr lang="en-US" baseline="-25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26100" y="2743200"/>
          <a:ext cx="3230563" cy="838200"/>
        </p:xfrm>
        <a:graphic>
          <a:graphicData uri="http://schemas.openxmlformats.org/presentationml/2006/ole">
            <p:oleObj spid="_x0000_s20483" name="Equation" r:id="rId4" imgW="1663560" imgH="431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76400" y="593467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W(s) </a:t>
            </a:r>
            <a:r>
              <a:rPr lang="en-US" dirty="0" smtClean="0"/>
              <a:t>= AM1 / </a:t>
            </a:r>
            <a:r>
              <a:rPr lang="en-US" dirty="0" smtClean="0"/>
              <a:t>VS1</a:t>
            </a:r>
          </a:p>
          <a:p>
            <a:r>
              <a:rPr lang="en-US" dirty="0" smtClean="0"/>
              <a:t>Loop gain will be W(s) * 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1752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Pole location: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4495800"/>
            <a:ext cx="2819400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Large enough C</a:t>
            </a:r>
            <a:r>
              <a:rPr lang="en-US" sz="2000" b="1" baseline="-25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will move pole to lower frequency, adding phase and creating instability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Stability and Feedback Capacitance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09800"/>
            <a:ext cx="6652837" cy="223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17526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Tina analysis of the feedback circuit with a capacitor in parallel with R</a:t>
            </a:r>
            <a:r>
              <a:rPr lang="en-US" baseline="-25000" dirty="0" smtClean="0"/>
              <a:t>F </a:t>
            </a:r>
            <a:r>
              <a:rPr lang="en-US" dirty="0" smtClean="0"/>
              <a:t>, W(s) = AM1 / VS1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4419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loop gain equation is W(s) * Z.</a:t>
            </a:r>
          </a:p>
          <a:p>
            <a:r>
              <a:rPr lang="en-US" dirty="0" smtClean="0"/>
              <a:t>The zero will occur before the pole, so the loop gain AB will cross unity later.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54102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Large enough C</a:t>
            </a:r>
            <a:r>
              <a:rPr lang="en-US" sz="2000" b="1" baseline="-25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will make AB cross unity later, thus creating instability.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6172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 small values of CG </a:t>
            </a:r>
            <a:r>
              <a:rPr lang="en-US" dirty="0" smtClean="0"/>
              <a:t>and CF are bad for </a:t>
            </a:r>
            <a:r>
              <a:rPr lang="en-US" dirty="0" smtClean="0"/>
              <a:t>stability, so layout is critical.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181</TotalTime>
  <Words>298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Solstice</vt:lpstr>
      <vt:lpstr>Equation</vt:lpstr>
      <vt:lpstr>Microsoft Equation 3.0</vt:lpstr>
      <vt:lpstr>Op Amps for Everyone</vt:lpstr>
      <vt:lpstr>CFA Model</vt:lpstr>
      <vt:lpstr>Non-inverting CFA Circuit Analysis</vt:lpstr>
      <vt:lpstr>Non-inverting CFA Ideal Equation</vt:lpstr>
      <vt:lpstr>The Inverting CFA Ideal Equation</vt:lpstr>
      <vt:lpstr>Loop Gain Equation</vt:lpstr>
      <vt:lpstr>CFA Stability</vt:lpstr>
      <vt:lpstr>Stability and Input Capacitance</vt:lpstr>
      <vt:lpstr>Stability and Feedback Capacitance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 Amps for Everyone</dc:title>
  <dc:creator>Louis Yang</dc:creator>
  <cp:lastModifiedBy>Louis Yang</cp:lastModifiedBy>
  <cp:revision>24</cp:revision>
  <dcterms:created xsi:type="dcterms:W3CDTF">2007-04-07T07:39:30Z</dcterms:created>
  <dcterms:modified xsi:type="dcterms:W3CDTF">2007-04-27T07:07:09Z</dcterms:modified>
</cp:coreProperties>
</file>