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4/28/2007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4/28/2007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4/28/2007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4/28/2007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11 – Understanding Op Amp Parameters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Slew Rate at Unity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the rate of change in the output caused by a step input, in V/us or V/</a:t>
            </a:r>
            <a:r>
              <a:rPr lang="en-US" dirty="0" err="1" smtClean="0"/>
              <a:t>ms.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Having an internal compensation capacitor will greatly limit the slew rate.</a:t>
            </a:r>
          </a:p>
          <a:p>
            <a:r>
              <a:rPr lang="en-US" dirty="0" smtClean="0"/>
              <a:t>Non-compensated op amps have great slew rate and bandwidth, but the designer must ensure stable operation.</a:t>
            </a:r>
          </a:p>
          <a:p>
            <a:r>
              <a:rPr lang="en-US" dirty="0" smtClean="0"/>
              <a:t>Increasing op amp bias current will increase slew rate.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6705600" cy="20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Harmonic Distortion Plus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Ideally, if the input is a pure sine wave, the output is a pure sine wave as well.</a:t>
            </a:r>
          </a:p>
          <a:p>
            <a:r>
              <a:rPr lang="en-US" dirty="0" smtClean="0"/>
              <a:t>THD+N is the ratio of all other frequency components to the fundamental: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major reasons for distortion are the limit on output voltage swing and slew rate.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276600"/>
          <a:ext cx="6373906" cy="685800"/>
        </p:xfrm>
        <a:graphic>
          <a:graphicData uri="http://schemas.openxmlformats.org/presentationml/2006/ole">
            <p:oleObj spid="_x0000_s6146" name="Equation" r:id="rId3" imgW="40129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THD+N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4701540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600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this case, fundamental is 99%, so THD+N = 1%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Gain Bandwidth and Phase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Unity Gain Bandwidth (B</a:t>
            </a:r>
            <a:r>
              <a:rPr lang="en-US" baseline="-25000" dirty="0" smtClean="0"/>
              <a:t>1</a:t>
            </a:r>
            <a:r>
              <a:rPr lang="en-US" dirty="0" smtClean="0"/>
              <a:t>) – the frequency at which A</a:t>
            </a:r>
            <a:r>
              <a:rPr lang="en-US" baseline="-25000" dirty="0" smtClean="0"/>
              <a:t>VD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Gain Bandwidth Product (GBW) = A</a:t>
            </a:r>
            <a:r>
              <a:rPr lang="en-US" baseline="-25000" dirty="0" smtClean="0"/>
              <a:t>VD</a:t>
            </a:r>
            <a:r>
              <a:rPr lang="en-US" dirty="0" smtClean="0"/>
              <a:t> * f</a:t>
            </a:r>
          </a:p>
          <a:p>
            <a:pPr lvl="1"/>
            <a:r>
              <a:rPr lang="en-US" dirty="0" smtClean="0"/>
              <a:t>This is constant for voltage-feedback op amps</a:t>
            </a:r>
          </a:p>
          <a:p>
            <a:r>
              <a:rPr lang="en-US" dirty="0" smtClean="0"/>
              <a:t>Phase Margin at Unity (</a:t>
            </a:r>
            <a:r>
              <a:rPr lang="el-GR" dirty="0" smtClean="0">
                <a:latin typeface="Century"/>
              </a:rPr>
              <a:t>φ</a:t>
            </a:r>
            <a:r>
              <a:rPr lang="en-US" baseline="-25000" dirty="0" smtClean="0"/>
              <a:t>m</a:t>
            </a:r>
            <a:r>
              <a:rPr lang="en-US" dirty="0" smtClean="0"/>
              <a:t>) = 180</a:t>
            </a:r>
            <a:r>
              <a:rPr lang="en-US" baseline="30000" dirty="0" smtClean="0"/>
              <a:t>o</a:t>
            </a:r>
            <a:r>
              <a:rPr lang="en-US" dirty="0" smtClean="0"/>
              <a:t> - </a:t>
            </a:r>
            <a:r>
              <a:rPr lang="el-GR" dirty="0" smtClean="0">
                <a:latin typeface="Century"/>
              </a:rPr>
              <a:t>φ</a:t>
            </a:r>
            <a:r>
              <a:rPr lang="en-US" dirty="0" smtClean="0"/>
              <a:t> @ B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Gain Margin (A</a:t>
            </a:r>
            <a:r>
              <a:rPr lang="en-US" baseline="-25000" dirty="0" smtClean="0"/>
              <a:t>m</a:t>
            </a:r>
            <a:r>
              <a:rPr lang="en-US" dirty="0" smtClean="0"/>
              <a:t>) = 1 – Gain @ 180</a:t>
            </a:r>
            <a:r>
              <a:rPr lang="en-US" baseline="30000" dirty="0" smtClean="0"/>
              <a:t>o</a:t>
            </a:r>
            <a:r>
              <a:rPr lang="en-US" dirty="0" smtClean="0"/>
              <a:t> phase shift</a:t>
            </a:r>
          </a:p>
          <a:p>
            <a:r>
              <a:rPr lang="en-US" dirty="0" smtClean="0"/>
              <a:t>Maximum Output-Swing Bandwidth (B</a:t>
            </a:r>
            <a:r>
              <a:rPr lang="en-US" baseline="-25000" dirty="0" smtClean="0"/>
              <a:t>OM</a:t>
            </a:r>
            <a:r>
              <a:rPr lang="en-US" dirty="0" smtClean="0"/>
              <a:t>) – the bandwidth over which the output is above a specific value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OM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, while V</a:t>
            </a:r>
            <a:r>
              <a:rPr lang="en-US" baseline="-25000" dirty="0" smtClean="0"/>
              <a:t>O</a:t>
            </a:r>
            <a:r>
              <a:rPr lang="en-US" dirty="0" smtClean="0"/>
              <a:t> &gt; V</a:t>
            </a:r>
            <a:r>
              <a:rPr lang="en-US" baseline="-25000" dirty="0" smtClean="0"/>
              <a:t>MIN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Settling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the input under goes a step change, the total settling time includes the effects from the slew rate limitation and the oscillations that occur as the output approach a new value: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Step input changes can occur when the op amp input is some multiplexer’s output, and the multiplexer changes channels.</a:t>
            </a:r>
            <a:endParaRPr lang="en-US" sz="2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219575" cy="34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Typical, Min, Max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values are mean of the bell shape curve</a:t>
            </a:r>
          </a:p>
          <a:p>
            <a:r>
              <a:rPr lang="en-US" dirty="0" smtClean="0"/>
              <a:t>Texas Instrument uses </a:t>
            </a:r>
            <a:r>
              <a:rPr lang="en-US" dirty="0" smtClean="0">
                <a:latin typeface="Century"/>
              </a:rPr>
              <a:t>±6</a:t>
            </a:r>
            <a:r>
              <a:rPr lang="en-US" dirty="0" smtClean="0"/>
              <a:t> to define minimum and maximum values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Offset Voltage (V</a:t>
            </a:r>
            <a:r>
              <a:rPr lang="en-US" baseline="-25000" dirty="0" smtClean="0"/>
              <a:t>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This is whatever voltage required at the input to make the output zero.</a:t>
            </a:r>
          </a:p>
          <a:p>
            <a:r>
              <a:rPr lang="en-US" dirty="0" smtClean="0"/>
              <a:t>This is of concern when DC accuracy is required</a:t>
            </a:r>
          </a:p>
          <a:p>
            <a:r>
              <a:rPr lang="en-US" dirty="0" smtClean="0"/>
              <a:t>Bipolar input op amps better than JFET or CMOS input op amps in terms of input offset voltage</a:t>
            </a:r>
          </a:p>
          <a:p>
            <a:r>
              <a:rPr lang="en-US" dirty="0" smtClean="0"/>
              <a:t>Measurement method: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95800"/>
            <a:ext cx="4465637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0" y="5181600"/>
            <a:ext cx="381000" cy="9906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4800600"/>
            <a:ext cx="19812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op amp makes output of first op amp zero.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Current (I</a:t>
            </a:r>
            <a:r>
              <a:rPr lang="en-US" baseline="-25000" dirty="0" smtClean="0"/>
              <a:t>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This is the current going into the Op Amp’s Input.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of concern when the source impedance is high. The current loads the source and changes output voltage.</a:t>
            </a:r>
          </a:p>
          <a:p>
            <a:r>
              <a:rPr lang="en-US" dirty="0" smtClean="0"/>
              <a:t>CMOS and JFET inputs offer much lower input current than standard bipolar inputs.</a:t>
            </a:r>
          </a:p>
          <a:p>
            <a:r>
              <a:rPr lang="en-US" dirty="0" smtClean="0"/>
              <a:t>Input offset current (I</a:t>
            </a:r>
            <a:r>
              <a:rPr lang="en-US" baseline="-25000" dirty="0" smtClean="0"/>
              <a:t>IO</a:t>
            </a:r>
            <a:r>
              <a:rPr lang="en-US" dirty="0" smtClean="0"/>
              <a:t>) = I</a:t>
            </a:r>
            <a:r>
              <a:rPr lang="en-US" baseline="-25000" dirty="0" smtClean="0"/>
              <a:t>N</a:t>
            </a:r>
            <a:r>
              <a:rPr lang="en-US" dirty="0" smtClean="0"/>
              <a:t> – I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In the case of bipolar inputs, offset current can be nullified by matching the impedance seen at the inputs.</a:t>
            </a:r>
          </a:p>
          <a:p>
            <a:r>
              <a:rPr lang="en-US" dirty="0" smtClean="0"/>
              <a:t>CMOS and JFET input do not have offset current problem.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016990"/>
          <a:ext cx="1752600" cy="823191"/>
        </p:xfrm>
        <a:graphic>
          <a:graphicData uri="http://schemas.openxmlformats.org/presentationml/2006/ole">
            <p:oleObj spid="_x0000_s2050" name="Equation" r:id="rId3" imgW="8380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Output Voltage Swing (V</a:t>
            </a:r>
            <a:r>
              <a:rPr lang="en-US" baseline="-25000" dirty="0" smtClean="0"/>
              <a:t>OM</a:t>
            </a:r>
            <a:r>
              <a:rPr lang="en-US" baseline="-25000" dirty="0" smtClean="0">
                <a:latin typeface="Century"/>
              </a:rPr>
              <a:t>±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design issue when dynamic range is lost if the op amp cannot drive to the rails. Example: input to an A to D converter.</a:t>
            </a:r>
          </a:p>
          <a:p>
            <a:r>
              <a:rPr lang="en-US" dirty="0" smtClean="0"/>
              <a:t>For single supply op amps, the terminology changes to V</a:t>
            </a:r>
            <a:r>
              <a:rPr lang="en-US" baseline="-25000" dirty="0" smtClean="0"/>
              <a:t>OH</a:t>
            </a:r>
            <a:r>
              <a:rPr lang="en-US" dirty="0" smtClean="0"/>
              <a:t> and V</a:t>
            </a:r>
            <a:r>
              <a:rPr lang="en-US" baseline="-25000" dirty="0" smtClean="0"/>
              <a:t>OL</a:t>
            </a:r>
          </a:p>
          <a:p>
            <a:r>
              <a:rPr lang="en-US" dirty="0" smtClean="0"/>
              <a:t>If op amp output is common emitter (bipolar), output swing is limited by the saturation voltage.</a:t>
            </a:r>
          </a:p>
          <a:p>
            <a:r>
              <a:rPr lang="en-US" dirty="0" smtClean="0"/>
              <a:t>If op amp output is common source (CMOS), output swing is limited by the on resistance.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Output Voltage Swing (V</a:t>
            </a:r>
            <a:r>
              <a:rPr lang="en-US" baseline="-25000" dirty="0" smtClean="0"/>
              <a:t>OM</a:t>
            </a:r>
            <a:r>
              <a:rPr lang="en-US" baseline="-25000" dirty="0" smtClean="0">
                <a:latin typeface="Century"/>
              </a:rPr>
              <a:t>±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6800"/>
          </a:xfrm>
        </p:spPr>
        <p:txBody>
          <a:bodyPr/>
          <a:lstStyle/>
          <a:p>
            <a:r>
              <a:rPr lang="en-US" dirty="0" smtClean="0"/>
              <a:t>Emitter follower structure has reduced output range: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5838825" cy="39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Output Impedance (Z</a:t>
            </a:r>
            <a:r>
              <a:rPr lang="en-US" baseline="-25000" dirty="0" smtClean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Emitter follower output stages have lower output impedance than common emitter (bipolar) and common source (CMOS) output stages.</a:t>
            </a:r>
          </a:p>
          <a:p>
            <a:r>
              <a:rPr lang="en-US" sz="2000" dirty="0" smtClean="0"/>
              <a:t>If the load is resistive, output impedance limit how close to the rails the output can go.</a:t>
            </a:r>
          </a:p>
          <a:p>
            <a:r>
              <a:rPr lang="en-US" sz="2000" dirty="0" smtClean="0"/>
              <a:t>If the load is capacitive, output impedance will combine with the load to create phase shift that might erode phase margin.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7534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Common-Mode Rejection Ratio (CMRR)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Bigger is better for this ratio</a:t>
            </a:r>
          </a:p>
          <a:p>
            <a:r>
              <a:rPr lang="en-US" dirty="0" smtClean="0"/>
              <a:t>This is the ratio of differential voltage amplification to common-mode voltage amplification (A</a:t>
            </a:r>
            <a:r>
              <a:rPr lang="en-US" baseline="-25000" dirty="0" smtClean="0"/>
              <a:t>DIF</a:t>
            </a:r>
            <a:r>
              <a:rPr lang="en-US" dirty="0" smtClean="0"/>
              <a:t> / A</a:t>
            </a:r>
            <a:r>
              <a:rPr lang="en-US" baseline="-25000" dirty="0" smtClean="0"/>
              <a:t>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CMRR falls off as frequency increases</a:t>
            </a:r>
          </a:p>
          <a:p>
            <a:r>
              <a:rPr lang="en-US" dirty="0" smtClean="0"/>
              <a:t>Common source of common-mode interference is the 50 Hz or 60 Hz AC noise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Voltage Rejection Ratio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SVR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AKA power supply rejection ratio (PSRR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Bigger is better for this </a:t>
            </a:r>
            <a:r>
              <a:rPr lang="en-US" dirty="0" smtClean="0"/>
              <a:t>ratio</a:t>
            </a:r>
            <a:endParaRPr lang="en-US" dirty="0" smtClean="0"/>
          </a:p>
          <a:p>
            <a:r>
              <a:rPr lang="en-US" dirty="0" smtClean="0"/>
              <a:t>The ratio of power supply change to output voltage change (ΔVDD / ΔVOS)</a:t>
            </a:r>
          </a:p>
          <a:p>
            <a:r>
              <a:rPr lang="en-US" dirty="0" smtClean="0"/>
              <a:t>It falls off as the frequency increases</a:t>
            </a:r>
          </a:p>
          <a:p>
            <a:r>
              <a:rPr lang="en-US" dirty="0" smtClean="0"/>
              <a:t>Switching power supplies produce noise frequencies from 50 kHz to 500 kHz and higher.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SVR</a:t>
            </a:r>
            <a:r>
              <a:rPr lang="en-US" dirty="0" smtClean="0"/>
              <a:t> is so bad at these frequencies that noise from power supply will appear as noise on output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775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Oriel</vt:lpstr>
      <vt:lpstr>Microsoft Equation 3.0</vt:lpstr>
      <vt:lpstr>Op Amps for Everyone</vt:lpstr>
      <vt:lpstr>Typical, Min, Max Values</vt:lpstr>
      <vt:lpstr>Input Offset Voltage (VIO)</vt:lpstr>
      <vt:lpstr>Input Current (IIB)</vt:lpstr>
      <vt:lpstr>Maximum Output Voltage Swing (VOM±)</vt:lpstr>
      <vt:lpstr>Maximum Output Voltage Swing (VOM±)</vt:lpstr>
      <vt:lpstr>Output Impedance (ZO)</vt:lpstr>
      <vt:lpstr>Common-Mode Rejection Ratio (CMRR)</vt:lpstr>
      <vt:lpstr>Supply Voltage Rejection Ratio (kSVR)</vt:lpstr>
      <vt:lpstr>Slew Rate at Unity Gain</vt:lpstr>
      <vt:lpstr>Total Harmonic Distortion Plus Noise</vt:lpstr>
      <vt:lpstr>THD+N Example</vt:lpstr>
      <vt:lpstr>Unity Gain Bandwidth and Phase Margin</vt:lpstr>
      <vt:lpstr>Settling Time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41</cp:revision>
  <dcterms:created xsi:type="dcterms:W3CDTF">2007-04-29T04:59:52Z</dcterms:created>
  <dcterms:modified xsi:type="dcterms:W3CDTF">2007-04-29T07:35:03Z</dcterms:modified>
</cp:coreProperties>
</file>