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54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5/6/2007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5/6/2007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5/6/2007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5/6/2007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5/6/2007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5/6/2007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5/6/2007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5/6/2007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5/6/2007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5/6/2007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 Amps for Everyone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 14 --- Interfacing D/A Converters to Loads (Section 14.3.4 Only)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R/2R D/A Converter (Circuit Theory)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47800"/>
            <a:ext cx="2316480" cy="444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362200" y="1752600"/>
            <a:ext cx="304800" cy="914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2667000"/>
            <a:ext cx="304800" cy="9906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3657600"/>
            <a:ext cx="304800" cy="914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2200" y="4572000"/>
            <a:ext cx="304800" cy="9906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1524000"/>
            <a:ext cx="914400" cy="381000"/>
          </a:xfrm>
          <a:prstGeom prst="rect">
            <a:avLst/>
          </a:prstGeom>
          <a:solidFill>
            <a:srgbClr val="FF0000">
              <a:alpha val="49804"/>
            </a:srgbClr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7000" y="2438400"/>
            <a:ext cx="914400" cy="3810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67000" y="3429000"/>
            <a:ext cx="914400" cy="3810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67000" y="4419600"/>
            <a:ext cx="914400" cy="3810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14800" y="1371600"/>
            <a:ext cx="4495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this resistor divider network, the current is divided by two at every junction.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267200" y="3733800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RED = I/2</a:t>
            </a:r>
            <a:endParaRPr lang="en-US" sz="2400" b="1" dirty="0" smtClean="0"/>
          </a:p>
          <a:p>
            <a:r>
              <a:rPr lang="en-US" sz="2400" b="1" dirty="0" smtClean="0">
                <a:solidFill>
                  <a:srgbClr val="FF6600"/>
                </a:solidFill>
              </a:rPr>
              <a:t>ORANGE = I/4</a:t>
            </a:r>
            <a:endParaRPr lang="en-US" sz="2400" b="1" dirty="0" smtClean="0"/>
          </a:p>
          <a:p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YELLOW = I/8</a:t>
            </a:r>
            <a:endParaRPr lang="en-US" sz="2400" b="1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GREEN = I/16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R/2R D/A </a:t>
            </a:r>
            <a:r>
              <a:rPr lang="en-US" dirty="0" smtClean="0"/>
              <a:t>Converter (Circuit)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7528560" cy="3512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295400" y="1981200"/>
            <a:ext cx="609600" cy="8382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1981200"/>
            <a:ext cx="609600" cy="8382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6600" y="1981200"/>
            <a:ext cx="609600" cy="8382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0" y="1981200"/>
            <a:ext cx="609600" cy="8382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29200" y="1981200"/>
            <a:ext cx="609600" cy="8382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43600" y="1600200"/>
            <a:ext cx="2743200" cy="1477328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508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 matter how the switches are flipped, the gold 2R resistors are connected to actual ground or virtual ground.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91200" y="3429000"/>
            <a:ext cx="838200" cy="53340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57400" y="5105400"/>
            <a:ext cx="6096000" cy="92333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508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switches determine how much of the (I/2, I/4, I/8, I/16) current will flow through green resistor R to create the output.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Op Amp Parameters for Resistor Ladder D/As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Input offset voltage --- any voltage offset will add to the D/A converter’s error</a:t>
            </a:r>
          </a:p>
          <a:p>
            <a:endParaRPr lang="en-US" dirty="0" smtClean="0"/>
          </a:p>
          <a:p>
            <a:r>
              <a:rPr lang="en-US" dirty="0" smtClean="0"/>
              <a:t>Input bias current --- any bias current, times output feedback resistor, adds to output offset error</a:t>
            </a:r>
          </a:p>
          <a:p>
            <a:endParaRPr lang="en-US" dirty="0" smtClean="0"/>
          </a:p>
          <a:p>
            <a:r>
              <a:rPr lang="en-US" dirty="0" smtClean="0"/>
              <a:t>Output voltage swing --- it needs to meet or exceed the zero to full scale swing of the D/A converter</a:t>
            </a:r>
          </a:p>
          <a:p>
            <a:endParaRPr lang="en-US" dirty="0" smtClean="0"/>
          </a:p>
          <a:p>
            <a:r>
              <a:rPr lang="en-US" dirty="0" smtClean="0"/>
              <a:t>Settling time and slew rate --- needs to be at least as fast as the input to the D/A converter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</TotalTime>
  <Words>189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Origin</vt:lpstr>
      <vt:lpstr>Op Amps for Everyone</vt:lpstr>
      <vt:lpstr>The R/2R D/A Converter (Circuit Theory)</vt:lpstr>
      <vt:lpstr>The R/2R D/A Converter (Circuit)</vt:lpstr>
      <vt:lpstr>Important Op Amp Parameters for Resistor Ladder D/As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 Amps for Everyone</dc:title>
  <dc:creator>Louis Yang</dc:creator>
  <cp:lastModifiedBy>Louis Yang</cp:lastModifiedBy>
  <cp:revision>9</cp:revision>
  <dcterms:created xsi:type="dcterms:W3CDTF">2007-05-07T06:04:32Z</dcterms:created>
  <dcterms:modified xsi:type="dcterms:W3CDTF">2007-05-07T06:56:40Z</dcterms:modified>
</cp:coreProperties>
</file>