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5/28/2009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5/28/2009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5/28/2009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5/28/2009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5/28/2009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“</a:t>
            </a:r>
            <a:r>
              <a:rPr lang="en-US" u="sng" dirty="0" smtClean="0"/>
              <a:t>Switch-Mode Power Supplies, SPICE Simulations and Practical Designs</a:t>
            </a:r>
            <a:r>
              <a:rPr lang="en-US" dirty="0" smtClean="0"/>
              <a:t>”, by Christophe Basso</a:t>
            </a:r>
          </a:p>
          <a:p>
            <a:r>
              <a:rPr lang="en-US" dirty="0" smtClean="0"/>
              <a:t>Last updated </a:t>
            </a:r>
            <a:r>
              <a:rPr lang="en-US" dirty="0" smtClean="0"/>
              <a:t>May 28, </a:t>
            </a:r>
            <a:r>
              <a:rPr lang="en-US" dirty="0" smtClean="0"/>
              <a:t>2009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TINA 8 Fourier Series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Tina, when Fourier Analysis is used on a waveform, different output formats gives different results.</a:t>
            </a:r>
          </a:p>
          <a:p>
            <a:r>
              <a:rPr lang="en-US" sz="2000" dirty="0" smtClean="0"/>
              <a:t>When the amplitude of a particular frequency component is wanted:</a:t>
            </a:r>
            <a:endParaRPr lang="en-US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048000"/>
            <a:ext cx="33241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0480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Fourier Series Window: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5720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Fourier Spectrum Window:</a:t>
            </a:r>
            <a:endParaRPr lang="en-US" sz="20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029200"/>
            <a:ext cx="5724525" cy="160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Filter Design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Fourier analysis of the power supply input current shows an amplitude of 141mA at 100kHz, and the goal is to filter it down to 1 </a:t>
            </a:r>
            <a:r>
              <a:rPr lang="en-US" sz="2000" dirty="0" err="1" smtClean="0"/>
              <a:t>mA</a:t>
            </a:r>
            <a:r>
              <a:rPr lang="en-US" sz="2000" dirty="0" smtClean="0"/>
              <a:t> rms.</a:t>
            </a:r>
          </a:p>
          <a:p>
            <a:r>
              <a:rPr lang="en-US" sz="2000" dirty="0" smtClean="0"/>
              <a:t>The 141mA amplitude / square root (2) = 99mA RMS. A 1mA RMS target means 100 times smaller, or 40dB attenuation</a:t>
            </a:r>
          </a:p>
          <a:p>
            <a:r>
              <a:rPr lang="en-US" sz="2000" dirty="0" smtClean="0"/>
              <a:t>The LC corner frequency therefore needs to be at least 10 times lower than100kHz. Let’s choose 9kHz. </a:t>
            </a:r>
          </a:p>
          <a:p>
            <a:r>
              <a:rPr lang="en-US" sz="2000" dirty="0" smtClean="0"/>
              <a:t>If L = 100uH:</a:t>
            </a:r>
            <a:endParaRPr lang="en-US" sz="20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038600"/>
            <a:ext cx="3705225" cy="25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 Oscillation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input filter is an RLC circuit, so we start by looking at its properties.</a:t>
            </a:r>
          </a:p>
          <a:p>
            <a:r>
              <a:rPr lang="en-US" sz="2000" dirty="0" smtClean="0"/>
              <a:t>The step response of an L and a C will oscillate at a frequency determined by (Ls) = 1/(Cs). If there is no loss, the oscillation is forever as energy moves back and forth between the L and the C. The inductor’s momentum keeps charging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out</a:t>
            </a:r>
            <a:r>
              <a:rPr lang="en-US" sz="2000" dirty="0" smtClean="0"/>
              <a:t> as it rise from zero past V</a:t>
            </a:r>
            <a:r>
              <a:rPr lang="en-US" sz="2000" baseline="-25000" dirty="0" smtClean="0"/>
              <a:t>G1</a:t>
            </a:r>
            <a:r>
              <a:rPr lang="en-US" sz="2000" dirty="0" smtClean="0"/>
              <a:t> , and also keep discharging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out</a:t>
            </a:r>
            <a:r>
              <a:rPr lang="en-US" sz="2000" dirty="0" smtClean="0"/>
              <a:t> as it falls below V</a:t>
            </a:r>
            <a:r>
              <a:rPr lang="en-US" sz="2000" baseline="-25000" dirty="0" smtClean="0"/>
              <a:t>G1</a:t>
            </a:r>
            <a:r>
              <a:rPr lang="en-US" sz="2000" dirty="0" smtClean="0"/>
              <a:t> 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1000" y="3810000"/>
            <a:ext cx="544459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4191000"/>
            <a:ext cx="2703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LRC Damping Factor (Zeta)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quarter" idx="1"/>
          </p:nvPr>
        </p:nvGraphicFramePr>
        <p:xfrm>
          <a:off x="457200" y="1752600"/>
          <a:ext cx="2514600" cy="1239533"/>
        </p:xfrm>
        <a:graphic>
          <a:graphicData uri="http://schemas.openxmlformats.org/presentationml/2006/ole">
            <p:oleObj spid="_x0000_s17412" name="Equation" r:id="rId3" imgW="901440" imgH="4442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5562600"/>
            <a:ext cx="2667000" cy="646331"/>
          </a:xfrm>
          <a:prstGeom prst="rect">
            <a:avLst/>
          </a:prstGeom>
          <a:noFill/>
          <a:ln w="12700">
            <a:solidFill>
              <a:schemeClr val="accent1">
                <a:shade val="70000"/>
                <a:satMod val="1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R goes negative, the response will diverge</a:t>
            </a:r>
            <a:endParaRPr lang="en-US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886200"/>
            <a:ext cx="30289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4105628"/>
            <a:ext cx="4148138" cy="232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0" y="1676400"/>
          <a:ext cx="533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46"/>
                <a:gridCol w="3753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Zeta &gt;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 damped (slow)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Zeta =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Critically damped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&lt; Zeta &lt;</a:t>
                      </a:r>
                      <a:r>
                        <a:rPr lang="en-US" sz="1600" baseline="0" dirty="0" smtClean="0"/>
                        <a:t>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Under damped (overshoot but decays)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Zeta =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 oscillates (no decay)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Zeta &lt;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 diverges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Supply as 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power supply acts as a negative resistor because when input voltage decrease, it will draw more current. Conversely, when the input voltage increase, it will draw less current.</a:t>
            </a:r>
          </a:p>
          <a:p>
            <a:r>
              <a:rPr lang="en-US" sz="2000" dirty="0" smtClean="0"/>
              <a:t>The magnitude of the resistor representing the power supply is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/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in</a:t>
            </a:r>
            <a:r>
              <a:rPr lang="en-US" sz="2000" dirty="0" smtClean="0"/>
              <a:t> . So as voltage decrease, the resistance magnitude decreases, while the sign is negative.</a:t>
            </a:r>
          </a:p>
          <a:p>
            <a:r>
              <a:rPr lang="en-US" sz="2000" dirty="0" smtClean="0"/>
              <a:t>The power supply is simulated as a current source that draws constant power:</a:t>
            </a: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962400"/>
            <a:ext cx="560070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Tina 8 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the input voltage decrease, the magnitude of the resistance decrease, and eventually the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out</a:t>
            </a:r>
            <a:r>
              <a:rPr lang="en-US" sz="2000" dirty="0" smtClean="0"/>
              <a:t> oscillates.</a:t>
            </a:r>
          </a:p>
          <a:p>
            <a:r>
              <a:rPr lang="en-US" sz="2000" dirty="0" smtClean="0"/>
              <a:t>Below a certain input voltage, due to oscillation, there is no solution at DC. Therefore, the VG1 must be bias so that it has a sufficiently high voltage level to produce a DC bias point.</a:t>
            </a:r>
          </a:p>
          <a:p>
            <a:r>
              <a:rPr lang="en-US" sz="2000" dirty="0" smtClean="0"/>
              <a:t>When running a transient simulation, select “calculate operating point” as a way to get initial node voltage values.</a:t>
            </a:r>
            <a:endParaRPr lang="en-US" sz="20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295400"/>
            <a:ext cx="67183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TINA 8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Output starts to oscillate when input falls to 95V.</a:t>
            </a:r>
            <a:endParaRPr lang="en-US" sz="20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057400"/>
            <a:ext cx="80073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Output Impedance Versus Power Supply Input Impedance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avoid oscillations, the filter output impedance must be much smaller in magnitude than the power supply input impedance: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US" sz="2000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outFilter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&lt;&lt;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US" sz="2000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inSMPS</a:t>
            </a:r>
            <a:endParaRPr lang="en-US" sz="2000" b="1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total impedance of the filter is the smaller of the two impedances: (L1 + R1) // (C1 + R2). As frequency increase, the inductor leg’s impedance goes up, bringing up the total impedance.  Eventually the capacitor leg’s impedance drops enough so that its decrease will bring down the total impedance.</a:t>
            </a:r>
          </a:p>
          <a:p>
            <a:r>
              <a:rPr lang="en-US" sz="1800" dirty="0" smtClean="0"/>
              <a:t>When P = 60W, Vin = 95V, </a:t>
            </a:r>
            <a:r>
              <a:rPr lang="en-US" sz="1800" dirty="0" err="1" smtClean="0"/>
              <a:t>Rin</a:t>
            </a:r>
            <a:r>
              <a:rPr lang="en-US" sz="1800" dirty="0" smtClean="0"/>
              <a:t> = 95/(60/95) = 150 ohm. This happens to be less than the 158 ohm peak and oscillation starts.</a:t>
            </a:r>
            <a:endParaRPr lang="en-US" sz="1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743200"/>
            <a:ext cx="4038600" cy="18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590801"/>
            <a:ext cx="374318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Filter Damping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Input filter damping can be done by decreasing L, so that the impedance grows slower with increasing frequency, or increasing C, so that the impedance falls faster with increasing frequency. </a:t>
            </a:r>
          </a:p>
          <a:p>
            <a:r>
              <a:rPr lang="en-US" sz="2000" dirty="0" smtClean="0"/>
              <a:t>Increasing the capacitance by 10 times brings down the (C + R) curve by 10 times, resulting in a </a:t>
            </a:r>
            <a:r>
              <a:rPr lang="en-US" sz="2000" smtClean="0"/>
              <a:t>new peak impedance </a:t>
            </a:r>
            <a:r>
              <a:rPr lang="en-US" sz="2000" dirty="0" smtClean="0"/>
              <a:t>of 15 ohms.</a:t>
            </a:r>
            <a:endParaRPr lang="en-US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038600"/>
            <a:ext cx="44577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4038600"/>
            <a:ext cx="3352800" cy="209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Filter 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calculate the attenuation, assume a 40 dB roll off from the corner frequency (w</a:t>
            </a:r>
            <a:r>
              <a:rPr lang="en-US" baseline="-25000" dirty="0" smtClean="0"/>
              <a:t>0</a:t>
            </a:r>
            <a:r>
              <a:rPr lang="en-US" dirty="0" smtClean="0"/>
              <a:t>) set by the LC.</a:t>
            </a:r>
          </a:p>
          <a:p>
            <a:r>
              <a:rPr lang="en-US" dirty="0" smtClean="0"/>
              <a:t>In equation form: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3124200"/>
          <a:ext cx="3196936" cy="901700"/>
        </p:xfrm>
        <a:graphic>
          <a:graphicData uri="http://schemas.openxmlformats.org/presentationml/2006/ole">
            <p:oleObj spid="_x0000_s32770" name="Equation" r:id="rId3" imgW="990360" imgH="27936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4419600"/>
            <a:ext cx="541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Attenuation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filter</a:t>
            </a:r>
            <a:r>
              <a:rPr lang="en-US" dirty="0" smtClean="0"/>
              <a:t> needed at frequency w requires a corner frequency at w</a:t>
            </a:r>
            <a:r>
              <a:rPr lang="en-US" baseline="-25000" dirty="0" smtClean="0"/>
              <a:t>0</a:t>
            </a:r>
          </a:p>
          <a:p>
            <a:endParaRPr lang="en-US" baseline="-25000" dirty="0" smtClean="0"/>
          </a:p>
          <a:p>
            <a:r>
              <a:rPr lang="en-US" dirty="0" smtClean="0"/>
              <a:t>1/100 attenuation require w</a:t>
            </a:r>
            <a:r>
              <a:rPr lang="en-US" baseline="-25000" dirty="0" smtClean="0"/>
              <a:t>0</a:t>
            </a:r>
            <a:r>
              <a:rPr lang="en-US" dirty="0" smtClean="0"/>
              <a:t> to be a 10 times lower frequency than 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554</TotalTime>
  <Words>726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Oriel</vt:lpstr>
      <vt:lpstr>Equation</vt:lpstr>
      <vt:lpstr>Microsoft Equation 3.0</vt:lpstr>
      <vt:lpstr>Input Filtering</vt:lpstr>
      <vt:lpstr>LC Oscillation</vt:lpstr>
      <vt:lpstr>LRC Damping Factor (Zeta)</vt:lpstr>
      <vt:lpstr>The Power Supply as a Load</vt:lpstr>
      <vt:lpstr>Tina 8 Simulation Settings</vt:lpstr>
      <vt:lpstr>TINA 8 Simulation Results</vt:lpstr>
      <vt:lpstr>Filter Output Impedance Versus Power Supply Input Impedance</vt:lpstr>
      <vt:lpstr>Input Filter Damping</vt:lpstr>
      <vt:lpstr>Input Filter Attenuation</vt:lpstr>
      <vt:lpstr>TINA 8 Fourier Series Settings</vt:lpstr>
      <vt:lpstr>Input Filter Design Example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Filtering</dc:title>
  <dc:creator>Louis Yang</dc:creator>
  <cp:lastModifiedBy>Louis Yang</cp:lastModifiedBy>
  <cp:revision>63</cp:revision>
  <dcterms:created xsi:type="dcterms:W3CDTF">2009-03-10T07:14:27Z</dcterms:created>
  <dcterms:modified xsi:type="dcterms:W3CDTF">2009-05-29T04:57:49Z</dcterms:modified>
</cp:coreProperties>
</file>