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7/23/2008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7/23/2008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7/23/2008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Discontinuous Conduction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Based on Fundamentals of Power Electronics, Second Edition, by Erickson and </a:t>
            </a:r>
            <a:r>
              <a:rPr lang="en-US" dirty="0" err="1" smtClean="0"/>
              <a:t>Mksimovic</a:t>
            </a:r>
            <a:r>
              <a:rPr lang="en-US" dirty="0" smtClean="0"/>
              <a:t>, CH </a:t>
            </a:r>
            <a:r>
              <a:rPr lang="en-US" dirty="0" smtClean="0"/>
              <a:t>5; last </a:t>
            </a:r>
            <a:r>
              <a:rPr lang="en-US" smtClean="0"/>
              <a:t>modified Aug 5,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u="sng" dirty="0" smtClean="0"/>
              <a:t>Fundamentals of Power Electronics</a:t>
            </a:r>
            <a:r>
              <a:rPr lang="en-US" dirty="0" smtClean="0"/>
              <a:t>”, second edition, by Robert W. Erickson and </a:t>
            </a:r>
            <a:r>
              <a:rPr lang="en-US" dirty="0" err="1" smtClean="0"/>
              <a:t>Dragan</a:t>
            </a:r>
            <a:r>
              <a:rPr lang="en-US" dirty="0" smtClean="0"/>
              <a:t> </a:t>
            </a:r>
            <a:r>
              <a:rPr lang="en-US" dirty="0" err="1" smtClean="0"/>
              <a:t>Maksimovic</a:t>
            </a:r>
            <a:r>
              <a:rPr lang="en-US" dirty="0" smtClean="0"/>
              <a:t>, CH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Discontinuous Conduction Mode (DCM) Requirement for 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 Requirement: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Buck: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19600" y="1295400"/>
          <a:ext cx="1676400" cy="1129748"/>
        </p:xfrm>
        <a:graphic>
          <a:graphicData uri="http://schemas.openxmlformats.org/presentationml/2006/ole">
            <p:oleObj spid="_x0000_s1026" name="Equation" r:id="rId3" imgW="58392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3048000"/>
          <a:ext cx="1619250" cy="1773464"/>
        </p:xfrm>
        <a:graphic>
          <a:graphicData uri="http://schemas.openxmlformats.org/presentationml/2006/ole">
            <p:oleObj spid="_x0000_s1027" name="Equation" r:id="rId4" imgW="799920" imgH="876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67400" y="3352800"/>
          <a:ext cx="1386586" cy="1308100"/>
        </p:xfrm>
        <a:graphic>
          <a:graphicData uri="http://schemas.openxmlformats.org/presentationml/2006/ole">
            <p:oleObj spid="_x0000_s1028" name="Equation" r:id="rId5" imgW="672840" imgH="6346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5486400"/>
          <a:ext cx="1536212" cy="539750"/>
        </p:xfrm>
        <a:graphic>
          <a:graphicData uri="http://schemas.openxmlformats.org/presentationml/2006/ole">
            <p:oleObj spid="_x0000_s1029" name="Equation" r:id="rId6" imgW="469800" imgH="1648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220759" y="5270500"/>
          <a:ext cx="1323041" cy="977900"/>
        </p:xfrm>
        <a:graphic>
          <a:graphicData uri="http://schemas.openxmlformats.org/presentationml/2006/ole">
            <p:oleObj spid="_x0000_s1030" name="Equation" r:id="rId7" imgW="58392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54672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DCM Requirement for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1600" y="4876800"/>
          <a:ext cx="2159000" cy="647700"/>
        </p:xfrm>
        <a:graphic>
          <a:graphicData uri="http://schemas.openxmlformats.org/presentationml/2006/ole">
            <p:oleObj spid="_x0000_s2050" name="Equation" r:id="rId3" imgW="76176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1524000"/>
          <a:ext cx="1371600" cy="2087218"/>
        </p:xfrm>
        <a:graphic>
          <a:graphicData uri="http://schemas.openxmlformats.org/presentationml/2006/ole">
            <p:oleObj spid="_x0000_s2051" name="Equation" r:id="rId4" imgW="583920" imgH="8888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72200" y="4800600"/>
          <a:ext cx="1323041" cy="977900"/>
        </p:xfrm>
        <a:graphic>
          <a:graphicData uri="http://schemas.openxmlformats.org/presentationml/2006/ole">
            <p:oleObj spid="_x0000_s2052" name="Equation" r:id="rId5" imgW="58392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33041" y="49973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1612495"/>
          <a:ext cx="3302000" cy="825500"/>
        </p:xfrm>
        <a:graphic>
          <a:graphicData uri="http://schemas.openxmlformats.org/presentationml/2006/ole">
            <p:oleObj spid="_x0000_s2053" name="Equation" r:id="rId6" imgW="1726920" imgH="431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092950" y="2603095"/>
          <a:ext cx="1136650" cy="749705"/>
        </p:xfrm>
        <a:graphic>
          <a:graphicData uri="http://schemas.openxmlformats.org/presentationml/2006/ole">
            <p:oleObj spid="_x0000_s2054" name="Equation" r:id="rId7" imgW="596880" imgH="3934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96200" y="172816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(Charge balance)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284336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for I</a:t>
            </a:r>
            <a:r>
              <a:rPr lang="en-US" baseline="-25000" dirty="0" smtClean="0"/>
              <a:t>L</a:t>
            </a:r>
            <a:r>
              <a:rPr lang="en-US" dirty="0" smtClean="0"/>
              <a:t> to 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boost is very DCM dominant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4518660" cy="45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DCM Requirement for Buck-Boost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1612495"/>
          <a:ext cx="3302000" cy="825500"/>
        </p:xfrm>
        <a:graphic>
          <a:graphicData uri="http://schemas.openxmlformats.org/presentationml/2006/ole">
            <p:oleObj spid="_x0000_s4098" name="Equation" r:id="rId3" imgW="1726920" imgH="431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985000" y="2603500"/>
          <a:ext cx="1354138" cy="749300"/>
        </p:xfrm>
        <a:graphic>
          <a:graphicData uri="http://schemas.openxmlformats.org/presentationml/2006/ole">
            <p:oleObj spid="_x0000_s4099" name="Equation" r:id="rId4" imgW="711000" imgH="393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6200" y="172816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(Charge balance)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84336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for I</a:t>
            </a:r>
            <a:r>
              <a:rPr lang="en-US" baseline="-25000" dirty="0" smtClean="0"/>
              <a:t>L</a:t>
            </a:r>
            <a:r>
              <a:rPr lang="en-US" dirty="0" smtClean="0"/>
              <a:t> to get: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72200" y="4800600"/>
          <a:ext cx="1323041" cy="977900"/>
        </p:xfrm>
        <a:graphic>
          <a:graphicData uri="http://schemas.openxmlformats.org/presentationml/2006/ole">
            <p:oleObj spid="_x0000_s4100" name="Equation" r:id="rId5" imgW="583920" imgH="4316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33041" y="49973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22375" y="1524000"/>
          <a:ext cx="1670050" cy="2087563"/>
        </p:xfrm>
        <a:graphic>
          <a:graphicData uri="http://schemas.openxmlformats.org/presentationml/2006/ole">
            <p:oleObj spid="_x0000_s4102" name="Equation" r:id="rId6" imgW="711000" imgH="88884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550988" y="4876800"/>
          <a:ext cx="1798637" cy="647700"/>
        </p:xfrm>
        <a:graphic>
          <a:graphicData uri="http://schemas.openxmlformats.org/presentationml/2006/ole">
            <p:oleObj spid="_x0000_s4103" name="Equation" r:id="rId7" imgW="6346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057400"/>
            <a:ext cx="4648200" cy="245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DCM Conversion Ratio for 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Volt-second:</a:t>
            </a:r>
          </a:p>
          <a:p>
            <a:endParaRPr lang="en-US" dirty="0" smtClean="0"/>
          </a:p>
          <a:p>
            <a:r>
              <a:rPr lang="en-US" dirty="0" smtClean="0"/>
              <a:t>Current limit on I</a:t>
            </a:r>
            <a:r>
              <a:rPr lang="en-US" baseline="-25000" dirty="0" smtClean="0"/>
              <a:t>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Intermediate step:</a:t>
            </a:r>
          </a:p>
          <a:p>
            <a:r>
              <a:rPr lang="en-US" dirty="0" smtClean="0"/>
              <a:t>Final answer: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89275" y="1447800"/>
          <a:ext cx="4911725" cy="533400"/>
        </p:xfrm>
        <a:graphic>
          <a:graphicData uri="http://schemas.openxmlformats.org/presentationml/2006/ole">
            <p:oleObj spid="_x0000_s5124" name="Equation" r:id="rId4" imgW="222228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5800" y="2743200"/>
          <a:ext cx="2161309" cy="742950"/>
        </p:xfrm>
        <a:graphic>
          <a:graphicData uri="http://schemas.openxmlformats.org/presentationml/2006/ole">
            <p:oleObj spid="_x0000_s5125" name="Equation" r:id="rId5" imgW="1218960" imgH="4190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85800" y="3581400"/>
          <a:ext cx="3368040" cy="755650"/>
        </p:xfrm>
        <a:graphic>
          <a:graphicData uri="http://schemas.openxmlformats.org/presentationml/2006/ole">
            <p:oleObj spid="_x0000_s5126" name="Equation" r:id="rId6" imgW="1981080" imgH="4442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962400" y="4495800"/>
          <a:ext cx="2003611" cy="642667"/>
        </p:xfrm>
        <a:graphic>
          <a:graphicData uri="http://schemas.openxmlformats.org/presentationml/2006/ole">
            <p:oleObj spid="_x0000_s5127" name="Equation" r:id="rId7" imgW="1346040" imgH="4316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000" y="464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u = V</a:t>
            </a:r>
            <a:r>
              <a:rPr lang="en-US" baseline="-25000" dirty="0" smtClean="0"/>
              <a:t>g</a:t>
            </a:r>
            <a:r>
              <a:rPr lang="en-US" dirty="0" smtClean="0"/>
              <a:t>/V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1800" y="5334000"/>
          <a:ext cx="3048000" cy="1016000"/>
        </p:xfrm>
        <a:graphic>
          <a:graphicData uri="http://schemas.openxmlformats.org/presentationml/2006/ole">
            <p:oleObj spid="_x0000_s5128" name="Equation" r:id="rId8" imgW="152388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DCM Conversion Ratio for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Volt-second:</a:t>
            </a:r>
          </a:p>
          <a:p>
            <a:endParaRPr lang="en-US" dirty="0" smtClean="0"/>
          </a:p>
          <a:p>
            <a:r>
              <a:rPr lang="en-US" dirty="0" smtClean="0"/>
              <a:t>Current limit on I</a:t>
            </a:r>
            <a:r>
              <a:rPr lang="en-US" baseline="-25000" dirty="0" smtClean="0"/>
              <a:t>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Intermediate step:</a:t>
            </a:r>
          </a:p>
          <a:p>
            <a:endParaRPr lang="en-US" dirty="0" smtClean="0"/>
          </a:p>
          <a:p>
            <a:r>
              <a:rPr lang="en-US" dirty="0" smtClean="0"/>
              <a:t>Final answer: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130550" y="1447800"/>
          <a:ext cx="4827588" cy="533400"/>
        </p:xfrm>
        <a:graphic>
          <a:graphicData uri="http://schemas.openxmlformats.org/presentationml/2006/ole">
            <p:oleObj spid="_x0000_s8194" name="Equation" r:id="rId3" imgW="2184120" imgH="2412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76313" y="2590800"/>
          <a:ext cx="2341562" cy="990600"/>
        </p:xfrm>
        <a:graphic>
          <a:graphicData uri="http://schemas.openxmlformats.org/presentationml/2006/ole">
            <p:oleObj spid="_x0000_s8195" name="Equation" r:id="rId4" imgW="990360" imgH="41904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237038" y="2590800"/>
          <a:ext cx="4084637" cy="1066800"/>
        </p:xfrm>
        <a:graphic>
          <a:graphicData uri="http://schemas.openxmlformats.org/presentationml/2006/ole">
            <p:oleObj spid="_x0000_s8196" name="Equation" r:id="rId5" imgW="1701720" imgH="4442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81400" y="3886200"/>
          <a:ext cx="2184400" cy="825500"/>
        </p:xfrm>
        <a:graphic>
          <a:graphicData uri="http://schemas.openxmlformats.org/presentationml/2006/ole">
            <p:oleObj spid="_x0000_s8197" name="Equation" r:id="rId6" imgW="1143000" imgH="431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1800" y="4114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u = V/V</a:t>
            </a:r>
            <a:r>
              <a:rPr lang="en-US" sz="2000" baseline="-25000" dirty="0" smtClean="0"/>
              <a:t>g</a:t>
            </a:r>
            <a:endParaRPr lang="en-US" sz="2000" baseline="-25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71800" y="5105400"/>
          <a:ext cx="3826510" cy="1168400"/>
        </p:xfrm>
        <a:graphic>
          <a:graphicData uri="http://schemas.openxmlformats.org/presentationml/2006/ole">
            <p:oleObj spid="_x0000_s8198" name="Equation" r:id="rId7" imgW="16635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Table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536180" cy="238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</TotalTime>
  <Words>153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Origin</vt:lpstr>
      <vt:lpstr>Equation</vt:lpstr>
      <vt:lpstr>The Discontinuous Conduction Mode</vt:lpstr>
      <vt:lpstr>References</vt:lpstr>
      <vt:lpstr>Discontinuous Conduction Mode (DCM) Requirement for Buck</vt:lpstr>
      <vt:lpstr>DCM Requirement for Boost</vt:lpstr>
      <vt:lpstr>The boost is very DCM dominant</vt:lpstr>
      <vt:lpstr>DCM Requirement for Buck-Boost</vt:lpstr>
      <vt:lpstr>DCM Conversion Ratio for Buck</vt:lpstr>
      <vt:lpstr>DCM Conversion Ratio for Boost</vt:lpstr>
      <vt:lpstr>Summary Table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Discontinuous Conduction Mode</dc:title>
  <dc:creator>Louis Yang</dc:creator>
  <cp:lastModifiedBy>Louis Yang</cp:lastModifiedBy>
  <cp:revision>36</cp:revision>
  <dcterms:created xsi:type="dcterms:W3CDTF">2007-08-06T01:11:05Z</dcterms:created>
  <dcterms:modified xsi:type="dcterms:W3CDTF">2008-07-24T05:31:48Z</dcterms:modified>
</cp:coreProperties>
</file>