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1/11/2009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PCBs and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modified July 23,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Handling Capability of Traces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514600"/>
            <a:ext cx="4145640" cy="402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1600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rule to go by is the MIL-STD-215E. They recommend a maximum 10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 rise in temperature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667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1oz copper = 1.4 mil copper thickness; 2oz = 2.8mil.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962400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 very conservatively, (&lt; 10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 rise in temperature), 100 mil for 4A, 1oz copper.</a:t>
            </a:r>
          </a:p>
          <a:p>
            <a:endParaRPr lang="en-US" sz="2000" dirty="0" smtClean="0"/>
          </a:p>
          <a:p>
            <a:r>
              <a:rPr lang="en-US" sz="2000" dirty="0" smtClean="0"/>
              <a:t>Less conservatively, (&lt; 30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 rise in temperature), 12 mil for 1A, 1oz copper.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the Feedback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trace short to reduce pickup.</a:t>
            </a:r>
          </a:p>
          <a:p>
            <a:r>
              <a:rPr lang="en-US" dirty="0" smtClean="0"/>
              <a:t>Keep trace away from noise sources: switch, diode, and even inductor.</a:t>
            </a:r>
          </a:p>
          <a:p>
            <a:r>
              <a:rPr lang="en-US" dirty="0" smtClean="0"/>
              <a:t>If necessary, drop the trace into a ground plane and route it there.</a:t>
            </a:r>
          </a:p>
          <a:p>
            <a:r>
              <a:rPr lang="en-US" dirty="0" smtClean="0"/>
              <a:t>Noisy power trace should not run even a few millimeters parallel to the feedback trace, directly above or below.</a:t>
            </a:r>
          </a:p>
          <a:p>
            <a:r>
              <a:rPr lang="en-US" dirty="0" smtClean="0"/>
              <a:t>Noisy traces should pass the feedback trace at right angles.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Ground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Low frequency return signal will take the shortest path.</a:t>
            </a:r>
          </a:p>
          <a:p>
            <a:r>
              <a:rPr lang="en-US" dirty="0" smtClean="0"/>
              <a:t>High frequency return signal will try to return directly under the signal path to minimize the loop and minimize trace inductance. Slots in the ground plane hurt this process.</a:t>
            </a:r>
          </a:p>
          <a:p>
            <a:r>
              <a:rPr lang="en-US" dirty="0" smtClean="0"/>
              <a:t>Ground can </a:t>
            </a:r>
            <a:r>
              <a:rPr lang="en-US" dirty="0" err="1" smtClean="0"/>
              <a:t>capacitively</a:t>
            </a:r>
            <a:r>
              <a:rPr lang="en-US" dirty="0" smtClean="0"/>
              <a:t> link to noisy traces above it, reducing noise and EMI. But then the plane can end up radiating the noise to other places.</a:t>
            </a:r>
          </a:p>
          <a:p>
            <a:r>
              <a:rPr lang="en-US" dirty="0" smtClean="0"/>
              <a:t>Make the plane below the component side the ground plane. The closer the ground plane is, the better it couples and the shorter the </a:t>
            </a:r>
            <a:r>
              <a:rPr lang="en-US" dirty="0" err="1" smtClean="0"/>
              <a:t>vias</a:t>
            </a:r>
            <a:r>
              <a:rPr lang="en-US" dirty="0" smtClean="0"/>
              <a:t> are.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possible, avoid placing SMD components on both sides of a board to reduce cost.</a:t>
            </a:r>
          </a:p>
          <a:p>
            <a:pPr lvl="1"/>
            <a:r>
              <a:rPr lang="en-US" dirty="0" smtClean="0"/>
              <a:t>If components are on a single side, they can stay in place with the help of gravity and solder paste.</a:t>
            </a:r>
          </a:p>
          <a:p>
            <a:pPr lvl="1"/>
            <a:r>
              <a:rPr lang="en-US" dirty="0" smtClean="0"/>
              <a:t>If components are on both sides, adhesives will become necessary to ensure components on one side do </a:t>
            </a:r>
            <a:r>
              <a:rPr lang="en-US" smtClean="0"/>
              <a:t>not fall off.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Switching Power Supply Design and Optimization</a:t>
            </a:r>
            <a:r>
              <a:rPr lang="en-US" dirty="0" smtClean="0"/>
              <a:t>”, by </a:t>
            </a:r>
            <a:r>
              <a:rPr lang="en-US" dirty="0" err="1" smtClean="0"/>
              <a:t>Sanjaya</a:t>
            </a:r>
            <a:r>
              <a:rPr lang="en-US" dirty="0" smtClean="0"/>
              <a:t> </a:t>
            </a:r>
            <a:r>
              <a:rPr lang="en-US" dirty="0" err="1" smtClean="0"/>
              <a:t>Maniktala</a:t>
            </a:r>
            <a:r>
              <a:rPr lang="en-US" dirty="0" smtClean="0"/>
              <a:t>, CH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these traces, the current is a square wave that suddenly goes from flowing to stopping.</a:t>
            </a:r>
          </a:p>
          <a:p>
            <a:r>
              <a:rPr lang="en-US" dirty="0" smtClean="0"/>
              <a:t>These traces are identified by highlighting the current flow during different operating conditions of the converter and looking for differences.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Analysis Example (1/2)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828800"/>
            <a:ext cx="5700254" cy="20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00200" y="4572000"/>
            <a:ext cx="5700254" cy="20956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0" y="1447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time current: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191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Off time current: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38500" y="2476500"/>
            <a:ext cx="3276600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08020" y="3582988"/>
            <a:ext cx="3345180" cy="13652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004560" y="3025140"/>
            <a:ext cx="1068388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705100" y="3017520"/>
            <a:ext cx="1068388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671060" y="5783580"/>
            <a:ext cx="1068388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5219700"/>
            <a:ext cx="1371600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1600" y="6324600"/>
            <a:ext cx="1371600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004560" y="5768340"/>
            <a:ext cx="1068388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Analysis Example (2/2)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209800"/>
            <a:ext cx="5700254" cy="20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16002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difference between the two previous drawings show the critical traces: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594860" y="3429000"/>
            <a:ext cx="1068388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3154680" y="2857500"/>
            <a:ext cx="1981200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3124200" y="3962400"/>
            <a:ext cx="1981200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628900" y="3421380"/>
            <a:ext cx="1068388" cy="1588"/>
          </a:xfrm>
          <a:prstGeom prst="line">
            <a:avLst/>
          </a:prstGeom>
          <a:ln w="1016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44196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traces have a nonzero inductance, of stored energy (1/2) * L 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.</a:t>
            </a:r>
          </a:p>
          <a:p>
            <a:r>
              <a:rPr lang="en-US" sz="2400" dirty="0" smtClean="0"/>
              <a:t>Sudden current changes creates a voltage spike. The height of the spike depends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 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Slower BJT switchers will always have less “layout issues” because there’s less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Bring the associated components closer to the switcher IC to reduce trace length, and hence trace inductance.</a:t>
            </a:r>
          </a:p>
          <a:p>
            <a:r>
              <a:rPr lang="en-US" dirty="0" smtClean="0"/>
              <a:t>Rule of thumb: every inch of trace is about 20nH.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</a:t>
            </a:r>
            <a:r>
              <a:rPr lang="en-US" dirty="0" err="1" smtClean="0"/>
              <a:t>Snubber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really a band-aid for a bad layout. Resistor is about 10 to 100 ohm. Ceramic capacitor should </a:t>
            </a:r>
            <a:r>
              <a:rPr lang="en-US" smtClean="0"/>
              <a:t>be </a:t>
            </a:r>
            <a:r>
              <a:rPr lang="en-US" smtClean="0"/>
              <a:t>470pF </a:t>
            </a:r>
            <a:r>
              <a:rPr lang="en-US" dirty="0" smtClean="0"/>
              <a:t>to 2.2nF.</a:t>
            </a:r>
          </a:p>
          <a:p>
            <a:r>
              <a:rPr lang="en-US" dirty="0" smtClean="0"/>
              <a:t>Be sure resistor dissipation is okay: (1/2) * C * V</a:t>
            </a:r>
            <a:r>
              <a:rPr lang="en-US" baseline="30000" dirty="0" smtClean="0"/>
              <a:t>2</a:t>
            </a:r>
            <a:r>
              <a:rPr lang="en-US" dirty="0" smtClean="0"/>
              <a:t> * f</a:t>
            </a:r>
          </a:p>
          <a:p>
            <a:r>
              <a:rPr lang="en-US" dirty="0" smtClean="0"/>
              <a:t>The RC must be close to the switching pin and ground pin of the switcher IC to be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 of 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Inductance of a via: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 = height of the via in mm</a:t>
            </a:r>
          </a:p>
          <a:p>
            <a:pPr lvl="1"/>
            <a:r>
              <a:rPr lang="en-US" dirty="0" smtClean="0"/>
              <a:t>d = diameter of the via in mm</a:t>
            </a:r>
          </a:p>
          <a:p>
            <a:r>
              <a:rPr lang="en-US" dirty="0" smtClean="0"/>
              <a:t>Several </a:t>
            </a:r>
            <a:r>
              <a:rPr lang="en-US" dirty="0" err="1" smtClean="0"/>
              <a:t>vias</a:t>
            </a:r>
            <a:r>
              <a:rPr lang="en-US" dirty="0" smtClean="0"/>
              <a:t> in parallel will yield better results. Larger diameter also helps.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2133600"/>
          <a:ext cx="3234018" cy="990600"/>
        </p:xfrm>
        <a:graphic>
          <a:graphicData uri="http://schemas.openxmlformats.org/presentationml/2006/ole">
            <p:oleObj spid="_x0000_s2050" name="Equation" r:id="rId3" imgW="1409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 of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Inductance of a trace: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and w are in centimeters</a:t>
            </a:r>
          </a:p>
          <a:p>
            <a:r>
              <a:rPr lang="en-US" sz="2800" dirty="0" smtClean="0"/>
              <a:t>L hardly depends on thickness of the copper</a:t>
            </a:r>
          </a:p>
          <a:p>
            <a:r>
              <a:rPr lang="en-US" sz="2800" dirty="0" smtClean="0"/>
              <a:t>Halving trace length halves the inductance, but decrease in trace width by 10 times is needed to half inductance. So wider trace / plane can be bad in that inductance is not decreased by much, and the trace can act as an antenna.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209800"/>
          <a:ext cx="5943600" cy="1154757"/>
        </p:xfrm>
        <a:graphic>
          <a:graphicData uri="http://schemas.openxmlformats.org/presentationml/2006/ole">
            <p:oleObj spid="_x0000_s3074" name="Equation" r:id="rId3" imgW="22222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660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Solstice</vt:lpstr>
      <vt:lpstr>Equation</vt:lpstr>
      <vt:lpstr>PCBs and Layout</vt:lpstr>
      <vt:lpstr>References</vt:lpstr>
      <vt:lpstr>Critical Traces</vt:lpstr>
      <vt:lpstr>Trace Analysis Example (1/2)</vt:lpstr>
      <vt:lpstr>Trace Analysis Example (2/2)</vt:lpstr>
      <vt:lpstr>Trace Inductance</vt:lpstr>
      <vt:lpstr>RC Snubber</vt:lpstr>
      <vt:lpstr>Inductance of Via</vt:lpstr>
      <vt:lpstr>Inductance of Trace</vt:lpstr>
      <vt:lpstr>Current Handling Capability of Traces</vt:lpstr>
      <vt:lpstr>Routing the Feedback Trace</vt:lpstr>
      <vt:lpstr>The Ground Plane</vt:lpstr>
      <vt:lpstr>Component Side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PCBs and Layout</dc:title>
  <dc:creator>Louis Yang</dc:creator>
  <cp:lastModifiedBy>Louis Yang</cp:lastModifiedBy>
  <cp:revision>24</cp:revision>
  <dcterms:created xsi:type="dcterms:W3CDTF">2008-07-24T06:45:23Z</dcterms:created>
  <dcterms:modified xsi:type="dcterms:W3CDTF">2009-01-12T05:56:18Z</dcterms:modified>
</cp:coreProperties>
</file>