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2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2630-336B-5931-A028-B98B40CB0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FFCC7-6F4E-5070-8052-00C02FAD4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DC533-152D-6F8A-54AE-E21ADAD7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8FAE-E683-41ED-904C-C1AEEA1912C6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4187E-20C9-6232-1788-BF6FC0AB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96FC-38A1-770F-2B97-DC8C5D90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AE2C-C57D-4E10-A2A4-0CBA95E13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63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1E9E-2D2A-514F-19FD-518D5D10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0C725-06AA-F2DC-29E2-2F3828D49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D0FE6-FEF0-CCC0-63F9-997F63C1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8FAE-E683-41ED-904C-C1AEEA1912C6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08C1D-A685-E254-484B-5883FC46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3B5D2-7A53-CDA0-676C-3465DABB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AE2C-C57D-4E10-A2A4-0CBA95E13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4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65F5B-A43B-ED0F-ED20-6FDEDB222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F7182-E5B9-517A-1FFD-95D9930A7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46E76-0D1F-874F-4C91-C3C1E1F0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8FAE-E683-41ED-904C-C1AEEA1912C6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E606D-508A-8FAA-86EE-E0D91304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754E5-09D0-0294-BD33-B9D6124F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AE2C-C57D-4E10-A2A4-0CBA95E13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9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75B18-A4F7-02DF-B576-1CF20C2B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42EE0-AFD2-2FB5-D300-07D352500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B9365-D57C-C01C-F0B1-4FC849B4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8FAE-E683-41ED-904C-C1AEEA1912C6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082F1-2233-C155-D0F2-8C12C89F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EC870-F0D1-4DC7-AAB6-6CE6E397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AE2C-C57D-4E10-A2A4-0CBA95E13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7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7FE0-1224-266D-08CF-D4E017A5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B41B3-9CDD-3286-7141-848796EF7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A8D13-794C-F794-9D6B-5EBBF187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8FAE-E683-41ED-904C-C1AEEA1912C6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B37CE-AAEF-AACB-95E3-B0FF39A0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71352-8474-15C4-480E-90075697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AE2C-C57D-4E10-A2A4-0CBA95E13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50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2ABE-C188-26BC-6A46-8EDC37CF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9D284-BCC8-689B-6814-D5A520A76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2E192-B141-89A7-FC5D-2422E0B69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FC455-37E9-373F-1E46-790741AC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8FAE-E683-41ED-904C-C1AEEA1912C6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A1278-BB14-BB7E-3684-DC11B191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6F775-6284-5724-4EEA-EC0B7857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AE2C-C57D-4E10-A2A4-0CBA95E13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3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08746-B7BA-BE02-A8F2-068089C3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078ED-AA92-E491-E87D-063888F26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42B4F-A78E-6D52-3207-9EEAE038C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F34DB-5337-ABA2-F4B2-EE1538876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CEE9E-2B14-CF61-519C-7C3EC053C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783217-5A28-A858-ABBC-715FBB2B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8FAE-E683-41ED-904C-C1AEEA1912C6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06408-C8FA-4A7A-FC3F-AEA1A457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E77939-F470-263C-09E2-D6555911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AE2C-C57D-4E10-A2A4-0CBA95E13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71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A0E1-9B09-28A9-0FDD-B7F8573E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DF417-E4DA-1284-95E3-5DE9B849B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8FAE-E683-41ED-904C-C1AEEA1912C6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4265C-4439-9DF0-14DD-619E38E6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550A6-1320-7943-98B7-DB9C2ADE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AE2C-C57D-4E10-A2A4-0CBA95E13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49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52A14-88E4-6705-646B-73631D86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8FAE-E683-41ED-904C-C1AEEA1912C6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6032CD-53F6-CD60-ABCA-C792CB92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14F34-D0F2-5799-73EB-A6D166F0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AE2C-C57D-4E10-A2A4-0CBA95E13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4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2BB14-A8E1-5A11-A228-4DAC8C4F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E602C-CCF5-8B2F-73FB-1DE8AF067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F1F38-549E-2CE6-C33C-6DC76C452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892B0-DD2A-7BD2-981D-E4A46227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8FAE-E683-41ED-904C-C1AEEA1912C6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6379C-DB95-FFE8-A94C-D60E7463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DD2B1-D5A2-E1E8-F341-E6577A21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AE2C-C57D-4E10-A2A4-0CBA95E13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54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19EC-CC8A-69AF-015A-ED7DD71FF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4D852-B4D7-1153-8206-DF5C4F293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F0620-E6B1-647B-574C-5EEE4A0EC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91DAE-92BC-B717-B1B1-F5424ECF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8FAE-E683-41ED-904C-C1AEEA1912C6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20FD8-BA80-1E5D-111B-C942C052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2B3CD-5FDD-4FC7-6135-5E852A27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AE2C-C57D-4E10-A2A4-0CBA95E13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77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B66C0-4E8C-F30C-9A4E-AAD2AD6B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3FA09-D47F-7A2E-DDC6-0F37506C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B7B2D-CEB0-E728-D290-9FC5870DE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68FAE-E683-41ED-904C-C1AEEA1912C6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BB0B3-E92C-3D69-00C2-E44228900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0DC44-2B41-3712-9CA5-58877F13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BAE2C-C57D-4E10-A2A4-0CBA95E13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90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11A3-1A2B-CEA0-1CC9-444EB87A1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2BE46-8140-E169-B07A-7CC51CB9AB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76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black, white&#10;&#10;Description automatically generated">
            <a:extLst>
              <a:ext uri="{FF2B5EF4-FFF2-40B4-BE49-F238E27FC236}">
                <a16:creationId xmlns:a16="http://schemas.microsoft.com/office/drawing/2014/main" id="{BBE116D4-02FA-2B62-0A4F-571C1CCDE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018" y="1661615"/>
            <a:ext cx="6161964" cy="3080982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B7AFEC18-B52B-16D0-67A3-72BD98ADEF84}"/>
              </a:ext>
            </a:extLst>
          </p:cNvPr>
          <p:cNvSpPr/>
          <p:nvPr/>
        </p:nvSpPr>
        <p:spPr>
          <a:xfrm>
            <a:off x="3231893" y="1151553"/>
            <a:ext cx="256605" cy="42990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F05FD60-7A53-8604-7E2A-9DB4842B00DC}"/>
              </a:ext>
            </a:extLst>
          </p:cNvPr>
          <p:cNvSpPr/>
          <p:nvPr/>
        </p:nvSpPr>
        <p:spPr>
          <a:xfrm rot="10800000">
            <a:off x="8712030" y="4766480"/>
            <a:ext cx="256605" cy="42990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826E633-7F1A-7119-4B1C-A91C6DD7C56F}"/>
              </a:ext>
            </a:extLst>
          </p:cNvPr>
          <p:cNvSpPr/>
          <p:nvPr/>
        </p:nvSpPr>
        <p:spPr>
          <a:xfrm rot="5400000">
            <a:off x="9181756" y="4212484"/>
            <a:ext cx="256605" cy="42990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311A5B9-83B4-C9DF-B731-BD44F2BC041E}"/>
              </a:ext>
            </a:extLst>
          </p:cNvPr>
          <p:cNvSpPr/>
          <p:nvPr/>
        </p:nvSpPr>
        <p:spPr>
          <a:xfrm>
            <a:off x="7862873" y="1354298"/>
            <a:ext cx="256605" cy="61463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4D9EF97-F650-CA37-8560-2BF3AD01AC4F}"/>
              </a:ext>
            </a:extLst>
          </p:cNvPr>
          <p:cNvSpPr/>
          <p:nvPr/>
        </p:nvSpPr>
        <p:spPr>
          <a:xfrm>
            <a:off x="4330449" y="1366505"/>
            <a:ext cx="256605" cy="56553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37FC88-EBBB-0940-4F8D-5568BD632CCB}"/>
              </a:ext>
            </a:extLst>
          </p:cNvPr>
          <p:cNvSpPr txBox="1"/>
          <p:nvPr/>
        </p:nvSpPr>
        <p:spPr>
          <a:xfrm>
            <a:off x="2981183" y="849865"/>
            <a:ext cx="1578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Time stamp</a:t>
            </a:r>
            <a:endParaRPr lang="zh-CN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8EC516-1DA2-680B-034A-22E6955AD4B1}"/>
              </a:ext>
            </a:extLst>
          </p:cNvPr>
          <p:cNvSpPr txBox="1"/>
          <p:nvPr/>
        </p:nvSpPr>
        <p:spPr>
          <a:xfrm>
            <a:off x="3915717" y="1076759"/>
            <a:ext cx="2129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Phase contrast</a:t>
            </a:r>
            <a:endParaRPr lang="zh-CN" alt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62DB06-E3CD-D2E7-88E6-7E2DE734D73D}"/>
              </a:ext>
            </a:extLst>
          </p:cNvPr>
          <p:cNvSpPr txBox="1"/>
          <p:nvPr/>
        </p:nvSpPr>
        <p:spPr>
          <a:xfrm>
            <a:off x="7459942" y="1024595"/>
            <a:ext cx="13803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Fluorescent image</a:t>
            </a:r>
            <a:endParaRPr lang="zh-CN" alt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77016D-8CDA-E016-6B3C-5E6CC149B250}"/>
              </a:ext>
            </a:extLst>
          </p:cNvPr>
          <p:cNvSpPr txBox="1"/>
          <p:nvPr/>
        </p:nvSpPr>
        <p:spPr>
          <a:xfrm>
            <a:off x="8505341" y="5196385"/>
            <a:ext cx="2129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Scale bar</a:t>
            </a:r>
            <a:endParaRPr lang="zh-CN" alt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629BE-4AAE-47FF-23A3-1E533F0984ED}"/>
              </a:ext>
            </a:extLst>
          </p:cNvPr>
          <p:cNvSpPr txBox="1"/>
          <p:nvPr/>
        </p:nvSpPr>
        <p:spPr>
          <a:xfrm>
            <a:off x="9525011" y="4294129"/>
            <a:ext cx="1697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Text of scale bar</a:t>
            </a:r>
            <a:endParaRPr lang="zh-CN" altLang="en-US" sz="1050" dirty="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B1FE0F5-A12B-FE64-32C4-8814AD3EFA92}"/>
              </a:ext>
            </a:extLst>
          </p:cNvPr>
          <p:cNvSpPr/>
          <p:nvPr/>
        </p:nvSpPr>
        <p:spPr>
          <a:xfrm>
            <a:off x="2617940" y="1661615"/>
            <a:ext cx="263046" cy="3080982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957E90-5C68-3DE8-289E-B453411CF618}"/>
              </a:ext>
            </a:extLst>
          </p:cNvPr>
          <p:cNvSpPr txBox="1"/>
          <p:nvPr/>
        </p:nvSpPr>
        <p:spPr>
          <a:xfrm rot="16200000">
            <a:off x="1277654" y="2933514"/>
            <a:ext cx="22108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/>
              <a:t>Length of shortest side:</a:t>
            </a:r>
          </a:p>
          <a:p>
            <a:pPr algn="ctr"/>
            <a:r>
              <a:rPr lang="en-US" altLang="zh-CN" sz="1050" dirty="0"/>
              <a:t>720 </a:t>
            </a:r>
            <a:r>
              <a:rPr lang="en-US" altLang="zh-CN" sz="1050" dirty="0" err="1"/>
              <a:t>px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9937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481503A-89E6-592A-8CB3-C7FA041F8A0E}"/>
              </a:ext>
            </a:extLst>
          </p:cNvPr>
          <p:cNvGrpSpPr/>
          <p:nvPr/>
        </p:nvGrpSpPr>
        <p:grpSpPr>
          <a:xfrm>
            <a:off x="2175327" y="849865"/>
            <a:ext cx="9046791" cy="4608130"/>
            <a:chOff x="2175327" y="849865"/>
            <a:chExt cx="9046791" cy="46081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A0629BE-4AAE-47FF-23A3-1E533F0984ED}"/>
                </a:ext>
              </a:extLst>
            </p:cNvPr>
            <p:cNvSpPr txBox="1"/>
            <p:nvPr/>
          </p:nvSpPr>
          <p:spPr>
            <a:xfrm>
              <a:off x="9525011" y="4294129"/>
              <a:ext cx="16971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Text of scale bar</a:t>
              </a:r>
              <a:endParaRPr lang="zh-CN" altLang="en-US" sz="1050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2188DAF-D7E2-42A4-8E8D-0DF7732494F0}"/>
                </a:ext>
              </a:extLst>
            </p:cNvPr>
            <p:cNvGrpSpPr/>
            <p:nvPr/>
          </p:nvGrpSpPr>
          <p:grpSpPr>
            <a:xfrm>
              <a:off x="2175327" y="849865"/>
              <a:ext cx="8459456" cy="4608130"/>
              <a:chOff x="2175327" y="849865"/>
              <a:chExt cx="8459456" cy="460813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3E893A51-DA39-8BA2-99F5-141E0E17D2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89520" y="1631764"/>
                <a:ext cx="6187005" cy="3093503"/>
              </a:xfrm>
              <a:prstGeom prst="rect">
                <a:avLst/>
              </a:prstGeom>
            </p:spPr>
          </p:pic>
          <p:sp>
            <p:nvSpPr>
              <p:cNvPr id="6" name="Arrow: Down 5">
                <a:extLst>
                  <a:ext uri="{FF2B5EF4-FFF2-40B4-BE49-F238E27FC236}">
                    <a16:creationId xmlns:a16="http://schemas.microsoft.com/office/drawing/2014/main" id="{B7AFEC18-B52B-16D0-67A3-72BD98ADEF84}"/>
                  </a:ext>
                </a:extLst>
              </p:cNvPr>
              <p:cNvSpPr/>
              <p:nvPr/>
            </p:nvSpPr>
            <p:spPr>
              <a:xfrm>
                <a:off x="3231893" y="1151553"/>
                <a:ext cx="256605" cy="429905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Arrow: Down 6">
                <a:extLst>
                  <a:ext uri="{FF2B5EF4-FFF2-40B4-BE49-F238E27FC236}">
                    <a16:creationId xmlns:a16="http://schemas.microsoft.com/office/drawing/2014/main" id="{8F05FD60-7A53-8604-7E2A-9DB4842B00DC}"/>
                  </a:ext>
                </a:extLst>
              </p:cNvPr>
              <p:cNvSpPr/>
              <p:nvPr/>
            </p:nvSpPr>
            <p:spPr>
              <a:xfrm rot="10800000">
                <a:off x="8712030" y="4766480"/>
                <a:ext cx="256605" cy="429905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Arrow: Down 7">
                <a:extLst>
                  <a:ext uri="{FF2B5EF4-FFF2-40B4-BE49-F238E27FC236}">
                    <a16:creationId xmlns:a16="http://schemas.microsoft.com/office/drawing/2014/main" id="{F826E633-7F1A-7119-4B1C-A91C6DD7C56F}"/>
                  </a:ext>
                </a:extLst>
              </p:cNvPr>
              <p:cNvSpPr/>
              <p:nvPr/>
            </p:nvSpPr>
            <p:spPr>
              <a:xfrm rot="5400000">
                <a:off x="9181756" y="4212484"/>
                <a:ext cx="256605" cy="429905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Arrow: Down 8">
                <a:extLst>
                  <a:ext uri="{FF2B5EF4-FFF2-40B4-BE49-F238E27FC236}">
                    <a16:creationId xmlns:a16="http://schemas.microsoft.com/office/drawing/2014/main" id="{D311A5B9-83B4-C9DF-B731-BD44F2BC041E}"/>
                  </a:ext>
                </a:extLst>
              </p:cNvPr>
              <p:cNvSpPr/>
              <p:nvPr/>
            </p:nvSpPr>
            <p:spPr>
              <a:xfrm>
                <a:off x="7862873" y="1354298"/>
                <a:ext cx="256605" cy="614634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Arrow: Down 9">
                <a:extLst>
                  <a:ext uri="{FF2B5EF4-FFF2-40B4-BE49-F238E27FC236}">
                    <a16:creationId xmlns:a16="http://schemas.microsoft.com/office/drawing/2014/main" id="{D4D9EF97-F650-CA37-8560-2BF3AD01AC4F}"/>
                  </a:ext>
                </a:extLst>
              </p:cNvPr>
              <p:cNvSpPr/>
              <p:nvPr/>
            </p:nvSpPr>
            <p:spPr>
              <a:xfrm>
                <a:off x="4330449" y="1366505"/>
                <a:ext cx="256605" cy="565538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37FC88-EBBB-0940-4F8D-5568BD632CCB}"/>
                  </a:ext>
                </a:extLst>
              </p:cNvPr>
              <p:cNvSpPr txBox="1"/>
              <p:nvPr/>
            </p:nvSpPr>
            <p:spPr>
              <a:xfrm>
                <a:off x="2981183" y="849865"/>
                <a:ext cx="15782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Time stamp</a:t>
                </a:r>
                <a:endParaRPr lang="zh-CN" altLang="en-US" sz="105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8EC516-1DA2-680B-034A-22E6955AD4B1}"/>
                  </a:ext>
                </a:extLst>
              </p:cNvPr>
              <p:cNvSpPr txBox="1"/>
              <p:nvPr/>
            </p:nvSpPr>
            <p:spPr>
              <a:xfrm>
                <a:off x="3915717" y="1076759"/>
                <a:ext cx="21294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Phase contrast</a:t>
                </a:r>
                <a:endParaRPr lang="zh-CN" altLang="en-US" sz="105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62DB06-E3CD-D2E7-88E6-7E2DE734D73D}"/>
                  </a:ext>
                </a:extLst>
              </p:cNvPr>
              <p:cNvSpPr txBox="1"/>
              <p:nvPr/>
            </p:nvSpPr>
            <p:spPr>
              <a:xfrm>
                <a:off x="7459942" y="1024595"/>
                <a:ext cx="138039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Fluorescent image</a:t>
                </a:r>
                <a:endParaRPr lang="zh-CN" altLang="en-US" sz="105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77016D-8CDA-E016-6B3C-5E6CC149B250}"/>
                  </a:ext>
                </a:extLst>
              </p:cNvPr>
              <p:cNvSpPr txBox="1"/>
              <p:nvPr/>
            </p:nvSpPr>
            <p:spPr>
              <a:xfrm>
                <a:off x="8505341" y="5196385"/>
                <a:ext cx="21294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Scale bar</a:t>
                </a:r>
                <a:endParaRPr lang="zh-CN" altLang="en-US" sz="1050" dirty="0"/>
              </a:p>
            </p:txBody>
          </p:sp>
          <p:sp>
            <p:nvSpPr>
              <p:cNvPr id="16" name="Left Brace 15">
                <a:extLst>
                  <a:ext uri="{FF2B5EF4-FFF2-40B4-BE49-F238E27FC236}">
                    <a16:creationId xmlns:a16="http://schemas.microsoft.com/office/drawing/2014/main" id="{3B1FE0F5-A12B-FE64-32C4-8814AD3EFA92}"/>
                  </a:ext>
                </a:extLst>
              </p:cNvPr>
              <p:cNvSpPr/>
              <p:nvPr/>
            </p:nvSpPr>
            <p:spPr>
              <a:xfrm>
                <a:off x="2617940" y="1661615"/>
                <a:ext cx="263046" cy="3080982"/>
              </a:xfrm>
              <a:prstGeom prst="leftBrac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957E90-5C68-3DE8-289E-B453411CF618}"/>
                  </a:ext>
                </a:extLst>
              </p:cNvPr>
              <p:cNvSpPr txBox="1"/>
              <p:nvPr/>
            </p:nvSpPr>
            <p:spPr>
              <a:xfrm rot="16200000">
                <a:off x="1277654" y="2933514"/>
                <a:ext cx="22108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/>
                  <a:t>Length of shortest side:</a:t>
                </a:r>
              </a:p>
              <a:p>
                <a:pPr algn="ctr"/>
                <a:r>
                  <a:rPr lang="en-US" altLang="zh-CN" sz="1050" dirty="0"/>
                  <a:t>720 </a:t>
                </a:r>
                <a:r>
                  <a:rPr lang="en-US" altLang="zh-CN" sz="1050" dirty="0" err="1"/>
                  <a:t>px</a:t>
                </a:r>
                <a:endParaRPr lang="zh-CN" altLang="en-US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849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40D61C7-3193-F45C-694C-0822813446C9}"/>
              </a:ext>
            </a:extLst>
          </p:cNvPr>
          <p:cNvGrpSpPr/>
          <p:nvPr/>
        </p:nvGrpSpPr>
        <p:grpSpPr>
          <a:xfrm>
            <a:off x="3276149" y="648270"/>
            <a:ext cx="7182070" cy="5131558"/>
            <a:chOff x="3276149" y="648270"/>
            <a:chExt cx="7182070" cy="5131558"/>
          </a:xfrm>
        </p:grpSpPr>
        <p:pic>
          <p:nvPicPr>
            <p:cNvPr id="7" name="Picture 6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1D2021BD-E4FF-B740-1BCA-4B5EE5CFB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149" y="648270"/>
              <a:ext cx="5187759" cy="5131558"/>
            </a:xfrm>
            <a:prstGeom prst="rect">
              <a:avLst/>
            </a:prstGeom>
          </p:spPr>
        </p:pic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4751BD59-ACC2-7FBD-DC1E-DCBE18F77488}"/>
                </a:ext>
              </a:extLst>
            </p:cNvPr>
            <p:cNvSpPr/>
            <p:nvPr/>
          </p:nvSpPr>
          <p:spPr>
            <a:xfrm rot="5400000">
              <a:off x="7985521" y="5174963"/>
              <a:ext cx="256605" cy="42990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22F1B7-81D6-4689-0ACC-8F393A512650}"/>
                </a:ext>
              </a:extLst>
            </p:cNvPr>
            <p:cNvSpPr txBox="1"/>
            <p:nvPr/>
          </p:nvSpPr>
          <p:spPr>
            <a:xfrm>
              <a:off x="8328777" y="5261613"/>
              <a:ext cx="2129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NO CLICKING IT!</a:t>
              </a:r>
              <a:endParaRPr lang="zh-CN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774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Siyu</dc:creator>
  <cp:lastModifiedBy>LIU, Siyu</cp:lastModifiedBy>
  <cp:revision>2</cp:revision>
  <dcterms:created xsi:type="dcterms:W3CDTF">2022-05-27T07:14:17Z</dcterms:created>
  <dcterms:modified xsi:type="dcterms:W3CDTF">2022-05-27T07:51:39Z</dcterms:modified>
</cp:coreProperties>
</file>