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1C623-BB71-46C0-A842-3CE690958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1AA335-3A0E-4CAC-BFCB-5B4FA69A8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19D088-C0FD-4AC6-805F-81F19DFB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12D7-D074-43EC-9C22-091DBBC2C1E3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E4010C-45CF-4862-8E92-225930F6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D8963-BF12-486B-98BA-49967400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AD78-98B7-4523-98C8-DC6215E057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15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50DB3-3871-48D8-8BA3-1644DF35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999FAE-9026-4172-9F92-F4AC704B9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BA6755-11CA-44F4-BF3F-3A86B8FB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12D7-D074-43EC-9C22-091DBBC2C1E3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6C699-B093-4EA4-B3EE-E66D8A3A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E2A9C-3A1B-4B64-92C2-0B9D5859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AD78-98B7-4523-98C8-DC6215E057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111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1556CD-6578-4B5E-8576-04FBF1E64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2B34CC-2533-4188-8622-8EC66F4B4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A8EB64-D5E8-4FB4-B275-1203EEF7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12D7-D074-43EC-9C22-091DBBC2C1E3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EB3B5F-4CF8-421E-8D1A-65EF5D9A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D9CA4-0253-4A90-82D2-99930B83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AD78-98B7-4523-98C8-DC6215E057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721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C4FA6-5FEB-4F23-A0EB-CCD4BBCB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36A47-7A1B-46CF-B24A-9F17BCF40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17C29-C825-4429-9365-A470E5D6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12D7-D074-43EC-9C22-091DBBC2C1E3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3ABF7A-B8E3-45AD-A82A-205FF728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A15BF1-13E6-46E5-9683-919E7999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AD78-98B7-4523-98C8-DC6215E057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02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AB85F-88A1-403B-B1A7-88768138B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EE9B39-F96A-496C-BFB6-D46A00CCE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B00AF-D3E1-452E-81CE-77902562A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12D7-D074-43EC-9C22-091DBBC2C1E3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9F36F7-1349-4686-8DD9-DAB1D1126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EF5233-930A-44B3-A959-CF1E6AF80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AD78-98B7-4523-98C8-DC6215E057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12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E29D4-E399-4CE0-B96A-9EE2A26E5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05129-B179-4CED-963D-67BBCB063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3FC7EE-DBDF-4048-8605-643DB5251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7092C-E934-4B28-85ED-67253EF5B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12D7-D074-43EC-9C22-091DBBC2C1E3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E9A453-C5DF-4D4D-A046-605733A0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C6076B-EDEF-4F7F-B679-1B70BEC4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AD78-98B7-4523-98C8-DC6215E057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50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9F88C-5326-4288-8E80-01F4C3C70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961317-002D-4122-8E09-5193E028F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7D8C14-B2F7-4950-94DA-4F71E7087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A84039-3C44-4EDE-B1A9-2C5C6740D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2C96B4-C5D0-47E4-A7FA-260E89371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FED7CD-51C5-498F-AD8E-5B441D4F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12D7-D074-43EC-9C22-091DBBC2C1E3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C15BB1-F495-403C-AA57-2C982727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C27C4F-47D1-430B-A042-008E8379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AD78-98B7-4523-98C8-DC6215E057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3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6CA62-CA1B-438F-8D84-767682E64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0B7620-66F4-43F4-8F10-7225D00C9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12D7-D074-43EC-9C22-091DBBC2C1E3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AA69E8-5E79-47BC-A8B7-D9D858EB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00FE01-31DF-4863-8CB4-D47F1DC3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AD78-98B7-4523-98C8-DC6215E057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03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FFF068-DC77-43CC-BF9A-90A4C3121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12D7-D074-43EC-9C22-091DBBC2C1E3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9F19CF-AEDC-40FB-92CE-020B60EA8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D51125-4509-42D1-AAE2-A73AF009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AD78-98B7-4523-98C8-DC6215E057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4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C68A2-C8E6-4E5C-8C87-477F111EC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07A730-9494-4BC6-96D9-0C08C7F3F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A2EE91-ABD8-4B21-A472-C98C3F019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E05555-A4C4-43D1-B101-3868DCF7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12D7-D074-43EC-9C22-091DBBC2C1E3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D85501-DC39-4990-A82B-FA7F5233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673D7F-DA81-473E-809B-C33FB6C5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AD78-98B7-4523-98C8-DC6215E057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3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AE50F-4D23-458C-9156-2F7C2E4A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13756B-E438-4DF8-8CF2-873E1FD9D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FC7F15-43D4-42A7-A232-FABCC2D87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381CB5-1A2C-40A5-BC68-2EBE3E11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12D7-D074-43EC-9C22-091DBBC2C1E3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84030E-04AE-4466-8A3D-7E5049E9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CC8AC3-6458-43D5-8B9E-4096B887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AD78-98B7-4523-98C8-DC6215E057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4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6E0E47-9972-40BD-B6AB-E82DFD228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A6AC19-FE0B-4C21-87A2-D23E9D476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1CD1C9-1BF0-42E5-8D57-7595F1C70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812D7-D074-43EC-9C22-091DBBC2C1E3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BE4FC4-B9ED-4457-BE90-2E47AEB85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6D504-5A9C-43D4-A7F0-9AC5359B6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3AD78-98B7-4523-98C8-DC6215E057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98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349147C-628D-4325-8D24-949FD59B8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109093"/>
            <a:ext cx="11958828" cy="75501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C73117-0706-44F7-8495-5656791D3E31}"/>
              </a:ext>
            </a:extLst>
          </p:cNvPr>
          <p:cNvSpPr txBox="1"/>
          <p:nvPr/>
        </p:nvSpPr>
        <p:spPr>
          <a:xfrm>
            <a:off x="129540" y="1010412"/>
            <a:ext cx="9083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촬영방법</a:t>
            </a: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/>
              <a:t>거리유지</a:t>
            </a: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/>
              <a:t>각도유지</a:t>
            </a: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/>
              <a:t>시간유지</a:t>
            </a:r>
            <a:r>
              <a:rPr lang="en-US" altLang="ko-KR" b="1" dirty="0"/>
              <a:t>(</a:t>
            </a:r>
            <a:r>
              <a:rPr lang="ko-KR" altLang="en-US" b="1" dirty="0"/>
              <a:t>동영상 길이</a:t>
            </a:r>
            <a:r>
              <a:rPr lang="en-US" altLang="ko-KR" b="1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/>
              <a:t>장소유지</a:t>
            </a:r>
            <a:r>
              <a:rPr lang="en-US" altLang="ko-KR" b="1" dirty="0"/>
              <a:t>(</a:t>
            </a:r>
            <a:r>
              <a:rPr lang="ko-KR" altLang="en-US" b="1" dirty="0"/>
              <a:t>가급적이면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AE81C3-C9EB-422B-A74C-5FEE7FE09058}"/>
              </a:ext>
            </a:extLst>
          </p:cNvPr>
          <p:cNvSpPr/>
          <p:nvPr/>
        </p:nvSpPr>
        <p:spPr>
          <a:xfrm>
            <a:off x="1417320" y="3342132"/>
            <a:ext cx="676656" cy="20482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5D4BC-A771-4047-B60D-9C43D767B3C5}"/>
              </a:ext>
            </a:extLst>
          </p:cNvPr>
          <p:cNvSpPr txBox="1"/>
          <p:nvPr/>
        </p:nvSpPr>
        <p:spPr>
          <a:xfrm>
            <a:off x="1417320" y="5478256"/>
            <a:ext cx="67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사람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692A834-CCB0-4CE2-89BD-A2F4AA0772F0}"/>
              </a:ext>
            </a:extLst>
          </p:cNvPr>
          <p:cNvCxnSpPr/>
          <p:nvPr/>
        </p:nvCxnSpPr>
        <p:spPr>
          <a:xfrm>
            <a:off x="2420711" y="4366260"/>
            <a:ext cx="251051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4C177759-B930-44A4-B592-B236A3A0C9F8}"/>
              </a:ext>
            </a:extLst>
          </p:cNvPr>
          <p:cNvSpPr/>
          <p:nvPr/>
        </p:nvSpPr>
        <p:spPr>
          <a:xfrm rot="5400000">
            <a:off x="9576707" y="3862116"/>
            <a:ext cx="800100" cy="1008288"/>
          </a:xfrm>
          <a:prstGeom prst="triangle">
            <a:avLst>
              <a:gd name="adj" fmla="val 47449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6BFE7A-FCDD-4556-AE91-B06F8600D814}"/>
              </a:ext>
            </a:extLst>
          </p:cNvPr>
          <p:cNvSpPr txBox="1"/>
          <p:nvPr/>
        </p:nvSpPr>
        <p:spPr>
          <a:xfrm>
            <a:off x="9403351" y="4927167"/>
            <a:ext cx="92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카메라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E9DB5F-713F-4084-A5C8-5B0597DB1351}"/>
              </a:ext>
            </a:extLst>
          </p:cNvPr>
          <p:cNvCxnSpPr>
            <a:cxnSpLocks/>
          </p:cNvCxnSpPr>
          <p:nvPr/>
        </p:nvCxnSpPr>
        <p:spPr>
          <a:xfrm>
            <a:off x="2420711" y="4237264"/>
            <a:ext cx="6947807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86A39AC-4206-4A92-B4AB-9F34CF8EA000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9976757" y="4556080"/>
            <a:ext cx="0" cy="10812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8B1D603-7609-480F-AAB6-2BE48D6935CB}"/>
              </a:ext>
            </a:extLst>
          </p:cNvPr>
          <p:cNvSpPr/>
          <p:nvPr/>
        </p:nvSpPr>
        <p:spPr>
          <a:xfrm>
            <a:off x="5388428" y="1351285"/>
            <a:ext cx="2522765" cy="17961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367B398-2B91-4152-B800-AA944AC8AE7D}"/>
              </a:ext>
            </a:extLst>
          </p:cNvPr>
          <p:cNvSpPr/>
          <p:nvPr/>
        </p:nvSpPr>
        <p:spPr>
          <a:xfrm>
            <a:off x="5932615" y="1676925"/>
            <a:ext cx="352677" cy="10675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AD77839-3522-468A-918E-EEA852805EF4}"/>
              </a:ext>
            </a:extLst>
          </p:cNvPr>
          <p:cNvSpPr/>
          <p:nvPr/>
        </p:nvSpPr>
        <p:spPr>
          <a:xfrm>
            <a:off x="5932615" y="1941545"/>
            <a:ext cx="105637" cy="1056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8D51E91-74F0-4865-8D30-47DF327334AF}"/>
              </a:ext>
            </a:extLst>
          </p:cNvPr>
          <p:cNvSpPr/>
          <p:nvPr/>
        </p:nvSpPr>
        <p:spPr>
          <a:xfrm>
            <a:off x="6189767" y="1941545"/>
            <a:ext cx="105637" cy="1056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53297FE-0132-4583-8AF3-B84DD48E38F2}"/>
              </a:ext>
            </a:extLst>
          </p:cNvPr>
          <p:cNvSpPr/>
          <p:nvPr/>
        </p:nvSpPr>
        <p:spPr>
          <a:xfrm>
            <a:off x="6069492" y="2196535"/>
            <a:ext cx="105637" cy="1056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5EE56EE-6CB0-4BB8-AB0D-C73929B19A39}"/>
              </a:ext>
            </a:extLst>
          </p:cNvPr>
          <p:cNvSpPr/>
          <p:nvPr/>
        </p:nvSpPr>
        <p:spPr>
          <a:xfrm>
            <a:off x="5950704" y="2426869"/>
            <a:ext cx="105637" cy="1056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947E747-930F-4AAF-B24E-2305267F571E}"/>
              </a:ext>
            </a:extLst>
          </p:cNvPr>
          <p:cNvSpPr/>
          <p:nvPr/>
        </p:nvSpPr>
        <p:spPr>
          <a:xfrm>
            <a:off x="6166060" y="2432338"/>
            <a:ext cx="105637" cy="1056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791BB0-8219-4EB9-B63F-9D99840D8398}"/>
              </a:ext>
            </a:extLst>
          </p:cNvPr>
          <p:cNvSpPr/>
          <p:nvPr/>
        </p:nvSpPr>
        <p:spPr>
          <a:xfrm>
            <a:off x="8144638" y="1349659"/>
            <a:ext cx="2522765" cy="17961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289F002-A8E3-400A-869F-6A5564C912BA}"/>
              </a:ext>
            </a:extLst>
          </p:cNvPr>
          <p:cNvSpPr/>
          <p:nvPr/>
        </p:nvSpPr>
        <p:spPr>
          <a:xfrm>
            <a:off x="9381669" y="1894140"/>
            <a:ext cx="197946" cy="5991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E7E1371-5592-4E3F-9EF9-49605EACB7DE}"/>
              </a:ext>
            </a:extLst>
          </p:cNvPr>
          <p:cNvSpPr/>
          <p:nvPr/>
        </p:nvSpPr>
        <p:spPr>
          <a:xfrm>
            <a:off x="9368518" y="2031367"/>
            <a:ext cx="105637" cy="1056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14FD635-ECAC-43B0-B9A6-08B9CBAB46AA}"/>
              </a:ext>
            </a:extLst>
          </p:cNvPr>
          <p:cNvSpPr/>
          <p:nvPr/>
        </p:nvSpPr>
        <p:spPr>
          <a:xfrm>
            <a:off x="9487306" y="2031367"/>
            <a:ext cx="105637" cy="1056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CAAF39D-C1DF-4C75-9705-3E0BC530CBFE}"/>
              </a:ext>
            </a:extLst>
          </p:cNvPr>
          <p:cNvSpPr/>
          <p:nvPr/>
        </p:nvSpPr>
        <p:spPr>
          <a:xfrm>
            <a:off x="9434487" y="2180105"/>
            <a:ext cx="105637" cy="1056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E50D9CF-4F23-4D8D-B7C1-432F4A90741C}"/>
              </a:ext>
            </a:extLst>
          </p:cNvPr>
          <p:cNvSpPr/>
          <p:nvPr/>
        </p:nvSpPr>
        <p:spPr>
          <a:xfrm>
            <a:off x="9375005" y="2297421"/>
            <a:ext cx="105637" cy="1056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B3758B4-FB7E-4045-B2EF-6CBB9E04B949}"/>
              </a:ext>
            </a:extLst>
          </p:cNvPr>
          <p:cNvSpPr/>
          <p:nvPr/>
        </p:nvSpPr>
        <p:spPr>
          <a:xfrm>
            <a:off x="9493793" y="2295153"/>
            <a:ext cx="105637" cy="1056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96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349147C-628D-4325-8D24-949FD59B8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109093"/>
            <a:ext cx="11958828" cy="75501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C73117-0706-44F7-8495-5656791D3E31}"/>
              </a:ext>
            </a:extLst>
          </p:cNvPr>
          <p:cNvSpPr txBox="1"/>
          <p:nvPr/>
        </p:nvSpPr>
        <p:spPr>
          <a:xfrm>
            <a:off x="129540" y="1010412"/>
            <a:ext cx="27524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촬영방법</a:t>
            </a: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/>
              <a:t>정면보행</a:t>
            </a:r>
            <a:endParaRPr lang="en-US" altLang="ko-KR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AE81C3-C9EB-422B-A74C-5FEE7FE09058}"/>
              </a:ext>
            </a:extLst>
          </p:cNvPr>
          <p:cNvSpPr/>
          <p:nvPr/>
        </p:nvSpPr>
        <p:spPr>
          <a:xfrm>
            <a:off x="1417320" y="3342132"/>
            <a:ext cx="676656" cy="20482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5D4BC-A771-4047-B60D-9C43D767B3C5}"/>
              </a:ext>
            </a:extLst>
          </p:cNvPr>
          <p:cNvSpPr txBox="1"/>
          <p:nvPr/>
        </p:nvSpPr>
        <p:spPr>
          <a:xfrm>
            <a:off x="1417320" y="5478256"/>
            <a:ext cx="67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사람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692A834-CCB0-4CE2-89BD-A2F4AA0772F0}"/>
              </a:ext>
            </a:extLst>
          </p:cNvPr>
          <p:cNvCxnSpPr>
            <a:cxnSpLocks/>
          </p:cNvCxnSpPr>
          <p:nvPr/>
        </p:nvCxnSpPr>
        <p:spPr>
          <a:xfrm>
            <a:off x="2339069" y="4500971"/>
            <a:ext cx="692739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4C177759-B930-44A4-B592-B236A3A0C9F8}"/>
              </a:ext>
            </a:extLst>
          </p:cNvPr>
          <p:cNvSpPr/>
          <p:nvPr/>
        </p:nvSpPr>
        <p:spPr>
          <a:xfrm rot="5400000">
            <a:off x="9576707" y="3862116"/>
            <a:ext cx="800100" cy="1008288"/>
          </a:xfrm>
          <a:prstGeom prst="triangle">
            <a:avLst>
              <a:gd name="adj" fmla="val 47449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6BFE7A-FCDD-4556-AE91-B06F8600D814}"/>
              </a:ext>
            </a:extLst>
          </p:cNvPr>
          <p:cNvSpPr txBox="1"/>
          <p:nvPr/>
        </p:nvSpPr>
        <p:spPr>
          <a:xfrm>
            <a:off x="9419680" y="3429000"/>
            <a:ext cx="92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카메라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E9DB5F-713F-4084-A5C8-5B0597DB1351}"/>
              </a:ext>
            </a:extLst>
          </p:cNvPr>
          <p:cNvCxnSpPr>
            <a:cxnSpLocks/>
          </p:cNvCxnSpPr>
          <p:nvPr/>
        </p:nvCxnSpPr>
        <p:spPr>
          <a:xfrm>
            <a:off x="2420711" y="4237264"/>
            <a:ext cx="6947807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86A39AC-4206-4A92-B4AB-9F34CF8EA000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9976757" y="4556080"/>
            <a:ext cx="0" cy="10812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DF6A0433-07F8-4A65-A4A2-B92426CBBEA8}"/>
              </a:ext>
            </a:extLst>
          </p:cNvPr>
          <p:cNvSpPr/>
          <p:nvPr/>
        </p:nvSpPr>
        <p:spPr>
          <a:xfrm>
            <a:off x="2300288" y="4114800"/>
            <a:ext cx="212272" cy="2122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896E26-EE86-42DA-9A51-85E59011B605}"/>
              </a:ext>
            </a:extLst>
          </p:cNvPr>
          <p:cNvSpPr txBox="1"/>
          <p:nvPr/>
        </p:nvSpPr>
        <p:spPr>
          <a:xfrm>
            <a:off x="2038255" y="3798332"/>
            <a:ext cx="764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0B050"/>
                </a:solidFill>
              </a:rPr>
              <a:t>출발점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125D16-ADC1-4EF2-8025-159BFA44F9B0}"/>
              </a:ext>
            </a:extLst>
          </p:cNvPr>
          <p:cNvSpPr/>
          <p:nvPr/>
        </p:nvSpPr>
        <p:spPr>
          <a:xfrm>
            <a:off x="8943975" y="2963636"/>
            <a:ext cx="2053318" cy="29881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E0727E-C835-4786-B735-76598F579F47}"/>
              </a:ext>
            </a:extLst>
          </p:cNvPr>
          <p:cNvSpPr txBox="1"/>
          <p:nvPr/>
        </p:nvSpPr>
        <p:spPr>
          <a:xfrm>
            <a:off x="9119555" y="2438320"/>
            <a:ext cx="1702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</a:rPr>
              <a:t>카메라는 움직이지 않는다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BFF12D5-3763-4CBB-AA9B-B488888CCAA4}"/>
              </a:ext>
            </a:extLst>
          </p:cNvPr>
          <p:cNvSpPr/>
          <p:nvPr/>
        </p:nvSpPr>
        <p:spPr>
          <a:xfrm>
            <a:off x="8313119" y="4114800"/>
            <a:ext cx="212272" cy="2122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7E25F96-04BC-4E37-BD0B-CF9E2DEFE302}"/>
              </a:ext>
            </a:extLst>
          </p:cNvPr>
          <p:cNvSpPr/>
          <p:nvPr/>
        </p:nvSpPr>
        <p:spPr>
          <a:xfrm>
            <a:off x="7585112" y="3342132"/>
            <a:ext cx="676656" cy="20482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BC5D4D-AAD1-4C1C-B6C3-86E74EDCEDD2}"/>
              </a:ext>
            </a:extLst>
          </p:cNvPr>
          <p:cNvSpPr txBox="1"/>
          <p:nvPr/>
        </p:nvSpPr>
        <p:spPr>
          <a:xfrm>
            <a:off x="8191310" y="3731912"/>
            <a:ext cx="764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0B050"/>
                </a:solidFill>
              </a:rPr>
              <a:t>도착점</a:t>
            </a:r>
          </a:p>
        </p:txBody>
      </p:sp>
    </p:spTree>
    <p:extLst>
      <p:ext uri="{BB962C8B-B14F-4D97-AF65-F5344CB8AC3E}">
        <p14:creationId xmlns:p14="http://schemas.microsoft.com/office/powerpoint/2010/main" val="1625856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349147C-628D-4325-8D24-949FD59B8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109093"/>
            <a:ext cx="11958828" cy="75501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C73117-0706-44F7-8495-5656791D3E31}"/>
              </a:ext>
            </a:extLst>
          </p:cNvPr>
          <p:cNvSpPr txBox="1"/>
          <p:nvPr/>
        </p:nvSpPr>
        <p:spPr>
          <a:xfrm>
            <a:off x="129540" y="1010412"/>
            <a:ext cx="27524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촬영방법</a:t>
            </a: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/>
              <a:t>후면보행</a:t>
            </a:r>
            <a:endParaRPr lang="en-US" altLang="ko-KR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AE81C3-C9EB-422B-A74C-5FEE7FE09058}"/>
              </a:ext>
            </a:extLst>
          </p:cNvPr>
          <p:cNvSpPr/>
          <p:nvPr/>
        </p:nvSpPr>
        <p:spPr>
          <a:xfrm>
            <a:off x="1417320" y="3342132"/>
            <a:ext cx="676656" cy="20482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5D4BC-A771-4047-B60D-9C43D767B3C5}"/>
              </a:ext>
            </a:extLst>
          </p:cNvPr>
          <p:cNvSpPr txBox="1"/>
          <p:nvPr/>
        </p:nvSpPr>
        <p:spPr>
          <a:xfrm>
            <a:off x="1417320" y="5478256"/>
            <a:ext cx="67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사람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692A834-CCB0-4CE2-89BD-A2F4AA0772F0}"/>
              </a:ext>
            </a:extLst>
          </p:cNvPr>
          <p:cNvCxnSpPr>
            <a:cxnSpLocks/>
          </p:cNvCxnSpPr>
          <p:nvPr/>
        </p:nvCxnSpPr>
        <p:spPr>
          <a:xfrm flipH="1">
            <a:off x="681718" y="4500971"/>
            <a:ext cx="670287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4C177759-B930-44A4-B592-B236A3A0C9F8}"/>
              </a:ext>
            </a:extLst>
          </p:cNvPr>
          <p:cNvSpPr/>
          <p:nvPr/>
        </p:nvSpPr>
        <p:spPr>
          <a:xfrm rot="5400000">
            <a:off x="9576707" y="3862116"/>
            <a:ext cx="800100" cy="1008288"/>
          </a:xfrm>
          <a:prstGeom prst="triangle">
            <a:avLst>
              <a:gd name="adj" fmla="val 47449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6BFE7A-FCDD-4556-AE91-B06F8600D814}"/>
              </a:ext>
            </a:extLst>
          </p:cNvPr>
          <p:cNvSpPr txBox="1"/>
          <p:nvPr/>
        </p:nvSpPr>
        <p:spPr>
          <a:xfrm>
            <a:off x="9419680" y="3429000"/>
            <a:ext cx="92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카메라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E9DB5F-713F-4084-A5C8-5B0597DB1351}"/>
              </a:ext>
            </a:extLst>
          </p:cNvPr>
          <p:cNvCxnSpPr>
            <a:cxnSpLocks/>
          </p:cNvCxnSpPr>
          <p:nvPr/>
        </p:nvCxnSpPr>
        <p:spPr>
          <a:xfrm>
            <a:off x="2420711" y="4237264"/>
            <a:ext cx="6947807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86A39AC-4206-4A92-B4AB-9F34CF8EA000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9976757" y="4556080"/>
            <a:ext cx="0" cy="10812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DF6A0433-07F8-4A65-A4A2-B92426CBBEA8}"/>
              </a:ext>
            </a:extLst>
          </p:cNvPr>
          <p:cNvSpPr/>
          <p:nvPr/>
        </p:nvSpPr>
        <p:spPr>
          <a:xfrm>
            <a:off x="2300288" y="4114800"/>
            <a:ext cx="212272" cy="2122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125D16-ADC1-4EF2-8025-159BFA44F9B0}"/>
              </a:ext>
            </a:extLst>
          </p:cNvPr>
          <p:cNvSpPr/>
          <p:nvPr/>
        </p:nvSpPr>
        <p:spPr>
          <a:xfrm>
            <a:off x="8943975" y="2963636"/>
            <a:ext cx="2053318" cy="29881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E0727E-C835-4786-B735-76598F579F47}"/>
              </a:ext>
            </a:extLst>
          </p:cNvPr>
          <p:cNvSpPr txBox="1"/>
          <p:nvPr/>
        </p:nvSpPr>
        <p:spPr>
          <a:xfrm>
            <a:off x="9119555" y="2438320"/>
            <a:ext cx="1702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</a:rPr>
              <a:t>카메라는 움직이지 않는다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BFF12D5-3763-4CBB-AA9B-B488888CCAA4}"/>
              </a:ext>
            </a:extLst>
          </p:cNvPr>
          <p:cNvSpPr/>
          <p:nvPr/>
        </p:nvSpPr>
        <p:spPr>
          <a:xfrm>
            <a:off x="8313119" y="4114800"/>
            <a:ext cx="212272" cy="2122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7E25F96-04BC-4E37-BD0B-CF9E2DEFE302}"/>
              </a:ext>
            </a:extLst>
          </p:cNvPr>
          <p:cNvSpPr/>
          <p:nvPr/>
        </p:nvSpPr>
        <p:spPr>
          <a:xfrm>
            <a:off x="7585112" y="3342132"/>
            <a:ext cx="676656" cy="20482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27533F-D3BB-4195-85A5-B19BC536D202}"/>
              </a:ext>
            </a:extLst>
          </p:cNvPr>
          <p:cNvSpPr txBox="1"/>
          <p:nvPr/>
        </p:nvSpPr>
        <p:spPr>
          <a:xfrm>
            <a:off x="8025495" y="3807023"/>
            <a:ext cx="764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0B050"/>
                </a:solidFill>
              </a:rPr>
              <a:t>출발점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1B2CAF-83AF-4DAF-BAF8-5EDDA996F86B}"/>
              </a:ext>
            </a:extLst>
          </p:cNvPr>
          <p:cNvSpPr txBox="1"/>
          <p:nvPr/>
        </p:nvSpPr>
        <p:spPr>
          <a:xfrm>
            <a:off x="2023968" y="3763089"/>
            <a:ext cx="764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0B050"/>
                </a:solidFill>
              </a:rPr>
              <a:t>도착점</a:t>
            </a:r>
          </a:p>
        </p:txBody>
      </p:sp>
    </p:spTree>
    <p:extLst>
      <p:ext uri="{BB962C8B-B14F-4D97-AF65-F5344CB8AC3E}">
        <p14:creationId xmlns:p14="http://schemas.microsoft.com/office/powerpoint/2010/main" val="68388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349147C-628D-4325-8D24-949FD59B8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109093"/>
            <a:ext cx="11958828" cy="75501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C73117-0706-44F7-8495-5656791D3E31}"/>
              </a:ext>
            </a:extLst>
          </p:cNvPr>
          <p:cNvSpPr txBox="1"/>
          <p:nvPr/>
        </p:nvSpPr>
        <p:spPr>
          <a:xfrm>
            <a:off x="129540" y="1010412"/>
            <a:ext cx="813222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촬영방법</a:t>
            </a: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/>
              <a:t>측면보행</a:t>
            </a:r>
            <a:endParaRPr lang="en-US" altLang="ko-KR" b="1" dirty="0"/>
          </a:p>
          <a:p>
            <a:pPr marL="742950" lvl="1" indent="-285750">
              <a:buFontTx/>
              <a:buChar char="-"/>
            </a:pPr>
            <a:r>
              <a:rPr lang="ko-KR" altLang="en-US" b="1" dirty="0"/>
              <a:t>정면보행 출발점과 정면과 후면보행 출발점의 중간지점에서 각각 촬영</a:t>
            </a:r>
            <a:endParaRPr lang="en-US" altLang="ko-KR" b="1" dirty="0"/>
          </a:p>
          <a:p>
            <a:pPr marL="742950" lvl="1" indent="-285750">
              <a:buFontTx/>
              <a:buChar char="-"/>
            </a:pPr>
            <a:r>
              <a:rPr lang="ko-KR" altLang="en-US" b="1" dirty="0"/>
              <a:t>카메라 앵글 밖에서 출발해서 카메라 앵글 밖으로 </a:t>
            </a:r>
            <a:r>
              <a:rPr lang="ko-KR" altLang="en-US" b="1" dirty="0" err="1"/>
              <a:t>나갈때</a:t>
            </a:r>
            <a:r>
              <a:rPr lang="ko-KR" altLang="en-US" b="1" dirty="0"/>
              <a:t> 까지 걷는다</a:t>
            </a:r>
            <a:r>
              <a:rPr lang="en-US" altLang="ko-KR" b="1" dirty="0"/>
              <a:t>.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AE81C3-C9EB-422B-A74C-5FEE7FE09058}"/>
              </a:ext>
            </a:extLst>
          </p:cNvPr>
          <p:cNvSpPr/>
          <p:nvPr/>
        </p:nvSpPr>
        <p:spPr>
          <a:xfrm>
            <a:off x="1457817" y="3244161"/>
            <a:ext cx="676656" cy="20482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5D4BC-A771-4047-B60D-9C43D767B3C5}"/>
              </a:ext>
            </a:extLst>
          </p:cNvPr>
          <p:cNvSpPr txBox="1"/>
          <p:nvPr/>
        </p:nvSpPr>
        <p:spPr>
          <a:xfrm>
            <a:off x="1417320" y="5478256"/>
            <a:ext cx="67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사람</a:t>
            </a: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4C177759-B930-44A4-B592-B236A3A0C9F8}"/>
              </a:ext>
            </a:extLst>
          </p:cNvPr>
          <p:cNvSpPr/>
          <p:nvPr/>
        </p:nvSpPr>
        <p:spPr>
          <a:xfrm rot="5400000">
            <a:off x="9576707" y="3862116"/>
            <a:ext cx="800100" cy="1008288"/>
          </a:xfrm>
          <a:prstGeom prst="triangle">
            <a:avLst>
              <a:gd name="adj" fmla="val 47449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6BFE7A-FCDD-4556-AE91-B06F8600D814}"/>
              </a:ext>
            </a:extLst>
          </p:cNvPr>
          <p:cNvSpPr txBox="1"/>
          <p:nvPr/>
        </p:nvSpPr>
        <p:spPr>
          <a:xfrm>
            <a:off x="9419680" y="3429000"/>
            <a:ext cx="92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카메라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E9DB5F-713F-4084-A5C8-5B0597DB1351}"/>
              </a:ext>
            </a:extLst>
          </p:cNvPr>
          <p:cNvCxnSpPr>
            <a:cxnSpLocks/>
          </p:cNvCxnSpPr>
          <p:nvPr/>
        </p:nvCxnSpPr>
        <p:spPr>
          <a:xfrm>
            <a:off x="2420711" y="4237264"/>
            <a:ext cx="6947807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86A39AC-4206-4A92-B4AB-9F34CF8EA000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9976757" y="4556080"/>
            <a:ext cx="0" cy="10812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DF6A0433-07F8-4A65-A4A2-B92426CBBEA8}"/>
              </a:ext>
            </a:extLst>
          </p:cNvPr>
          <p:cNvSpPr/>
          <p:nvPr/>
        </p:nvSpPr>
        <p:spPr>
          <a:xfrm>
            <a:off x="2300288" y="4114800"/>
            <a:ext cx="212272" cy="2122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125D16-ADC1-4EF2-8025-159BFA44F9B0}"/>
              </a:ext>
            </a:extLst>
          </p:cNvPr>
          <p:cNvSpPr/>
          <p:nvPr/>
        </p:nvSpPr>
        <p:spPr>
          <a:xfrm>
            <a:off x="8943975" y="2963636"/>
            <a:ext cx="2053318" cy="29881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E0727E-C835-4786-B735-76598F579F47}"/>
              </a:ext>
            </a:extLst>
          </p:cNvPr>
          <p:cNvSpPr txBox="1"/>
          <p:nvPr/>
        </p:nvSpPr>
        <p:spPr>
          <a:xfrm>
            <a:off x="9119555" y="2438320"/>
            <a:ext cx="1702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</a:rPr>
              <a:t>카메라는 움직이지 않는다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BFF12D5-3763-4CBB-AA9B-B488888CCAA4}"/>
              </a:ext>
            </a:extLst>
          </p:cNvPr>
          <p:cNvSpPr/>
          <p:nvPr/>
        </p:nvSpPr>
        <p:spPr>
          <a:xfrm>
            <a:off x="8313119" y="4114800"/>
            <a:ext cx="212272" cy="2122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7E25F96-04BC-4E37-BD0B-CF9E2DEFE302}"/>
              </a:ext>
            </a:extLst>
          </p:cNvPr>
          <p:cNvSpPr/>
          <p:nvPr/>
        </p:nvSpPr>
        <p:spPr>
          <a:xfrm>
            <a:off x="4594967" y="3213136"/>
            <a:ext cx="676656" cy="20482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27533F-D3BB-4195-85A5-B19BC536D202}"/>
              </a:ext>
            </a:extLst>
          </p:cNvPr>
          <p:cNvSpPr txBox="1"/>
          <p:nvPr/>
        </p:nvSpPr>
        <p:spPr>
          <a:xfrm>
            <a:off x="5458791" y="3618334"/>
            <a:ext cx="764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0B050"/>
                </a:solidFill>
              </a:rPr>
              <a:t>출발점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AF7D34-C59E-46B8-BC54-E4F77D517B22}"/>
              </a:ext>
            </a:extLst>
          </p:cNvPr>
          <p:cNvSpPr txBox="1"/>
          <p:nvPr/>
        </p:nvSpPr>
        <p:spPr>
          <a:xfrm>
            <a:off x="2505948" y="3635810"/>
            <a:ext cx="764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0B050"/>
                </a:solidFill>
              </a:rPr>
              <a:t>출발점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9AC02C-3893-47A6-B135-D26AA0DC5F5C}"/>
              </a:ext>
            </a:extLst>
          </p:cNvPr>
          <p:cNvCxnSpPr>
            <a:cxnSpLocks/>
          </p:cNvCxnSpPr>
          <p:nvPr/>
        </p:nvCxnSpPr>
        <p:spPr>
          <a:xfrm flipH="1">
            <a:off x="2300288" y="2438320"/>
            <a:ext cx="30617" cy="36154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E715479-80EA-4213-82D2-6D808A5F152A}"/>
              </a:ext>
            </a:extLst>
          </p:cNvPr>
          <p:cNvSpPr/>
          <p:nvPr/>
        </p:nvSpPr>
        <p:spPr>
          <a:xfrm>
            <a:off x="5316526" y="4131128"/>
            <a:ext cx="212272" cy="2122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73D52D6-C46E-4264-A879-E3AFFB3D947E}"/>
              </a:ext>
            </a:extLst>
          </p:cNvPr>
          <p:cNvCxnSpPr>
            <a:cxnSpLocks/>
          </p:cNvCxnSpPr>
          <p:nvPr/>
        </p:nvCxnSpPr>
        <p:spPr>
          <a:xfrm flipV="1">
            <a:off x="5422662" y="2438320"/>
            <a:ext cx="0" cy="36154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653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60</Words>
  <Application>Microsoft Office PowerPoint</Application>
  <PresentationFormat>와이드스크린</PresentationFormat>
  <Paragraphs>30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신영균</dc:creator>
  <cp:lastModifiedBy>신영균</cp:lastModifiedBy>
  <cp:revision>6</cp:revision>
  <dcterms:created xsi:type="dcterms:W3CDTF">2021-07-01T10:32:46Z</dcterms:created>
  <dcterms:modified xsi:type="dcterms:W3CDTF">2021-07-06T14:09:25Z</dcterms:modified>
</cp:coreProperties>
</file>