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001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23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62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496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36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913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281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96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551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70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862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11F6-4012-45D7-A390-4327C7004D39}" type="datetimeFigureOut">
              <a:rPr lang="en-PH" smtClean="0"/>
              <a:t>19/09/2019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DECF-EA27-4CEA-B170-EDEABA5CE9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69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16358"/>
              </p:ext>
            </p:extLst>
          </p:nvPr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73938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649229" y="59970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8EAF25-9371-4313-8DFD-E50FEC0FE591}"/>
              </a:ext>
            </a:extLst>
          </p:cNvPr>
          <p:cNvGrpSpPr/>
          <p:nvPr/>
        </p:nvGrpSpPr>
        <p:grpSpPr>
          <a:xfrm>
            <a:off x="895821" y="5991901"/>
            <a:ext cx="1370008" cy="1370008"/>
            <a:chOff x="1002913" y="1052089"/>
            <a:chExt cx="1044000" cy="1044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4CE6DDC-3E79-43B9-8AED-2C2C30A81D19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CB49FC-9ED0-4649-9C6C-AB6485340ED6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1F97ED-8ACC-4E2E-B876-27D78690EA04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375B155-416C-4E4D-86D4-8D98F34A07C5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7483CA2-FA80-4C9E-9742-79F0D2A0A57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D45FAA-DBC6-44F7-AA22-99169BB150BE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168201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649229" y="59970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8EAF25-9371-4313-8DFD-E50FEC0FE591}"/>
              </a:ext>
            </a:extLst>
          </p:cNvPr>
          <p:cNvGrpSpPr/>
          <p:nvPr/>
        </p:nvGrpSpPr>
        <p:grpSpPr>
          <a:xfrm>
            <a:off x="1591842" y="5991901"/>
            <a:ext cx="1370008" cy="1370008"/>
            <a:chOff x="1002913" y="1052089"/>
            <a:chExt cx="1044000" cy="1044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4CE6DDC-3E79-43B9-8AED-2C2C30A81D19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CB49FC-9ED0-4649-9C6C-AB6485340ED6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1F97ED-8ACC-4E2E-B876-27D78690EA04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375B155-416C-4E4D-86D4-8D98F34A07C5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7483CA2-FA80-4C9E-9742-79F0D2A0A57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D45FAA-DBC6-44F7-AA22-99169BB150BE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240981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649229" y="59970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8EAF25-9371-4313-8DFD-E50FEC0FE591}"/>
              </a:ext>
            </a:extLst>
          </p:cNvPr>
          <p:cNvGrpSpPr/>
          <p:nvPr/>
        </p:nvGrpSpPr>
        <p:grpSpPr>
          <a:xfrm>
            <a:off x="2279220" y="6002918"/>
            <a:ext cx="1370008" cy="1370008"/>
            <a:chOff x="1002913" y="1052089"/>
            <a:chExt cx="1044000" cy="1044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4CE6DDC-3E79-43B9-8AED-2C2C30A81D19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CB49FC-9ED0-4649-9C6C-AB6485340ED6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1F97ED-8ACC-4E2E-B876-27D78690EA04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375B155-416C-4E4D-86D4-8D98F34A07C5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7483CA2-FA80-4C9E-9742-79F0D2A0A57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D45FAA-DBC6-44F7-AA22-99169BB150BE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389939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649229" y="59970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8EAF25-9371-4313-8DFD-E50FEC0FE591}"/>
              </a:ext>
            </a:extLst>
          </p:cNvPr>
          <p:cNvGrpSpPr/>
          <p:nvPr/>
        </p:nvGrpSpPr>
        <p:grpSpPr>
          <a:xfrm>
            <a:off x="2964225" y="6002918"/>
            <a:ext cx="1370008" cy="1370008"/>
            <a:chOff x="1002913" y="1052089"/>
            <a:chExt cx="1044000" cy="1044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4CE6DDC-3E79-43B9-8AED-2C2C30A81D19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CB49FC-9ED0-4649-9C6C-AB6485340ED6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375B155-416C-4E4D-86D4-8D98F34A07C5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7483CA2-FA80-4C9E-9742-79F0D2A0A57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D45FAA-DBC6-44F7-AA22-99169BB150BE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225627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649229" y="59970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483CA2-FA80-4C9E-9742-79F0D2A0A572}"/>
              </a:ext>
            </a:extLst>
          </p:cNvPr>
          <p:cNvSpPr/>
          <p:nvPr/>
        </p:nvSpPr>
        <p:spPr>
          <a:xfrm>
            <a:off x="3649228" y="6687921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</p:spTree>
    <p:extLst>
      <p:ext uri="{BB962C8B-B14F-4D97-AF65-F5344CB8AC3E}">
        <p14:creationId xmlns:p14="http://schemas.microsoft.com/office/powerpoint/2010/main" val="22518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649229" y="59970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483CA2-FA80-4C9E-9742-79F0D2A0A572}"/>
              </a:ext>
            </a:extLst>
          </p:cNvPr>
          <p:cNvSpPr/>
          <p:nvPr/>
        </p:nvSpPr>
        <p:spPr>
          <a:xfrm>
            <a:off x="3649228" y="6687921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21D151-924F-4887-99EF-770B26CBE226}"/>
              </a:ext>
            </a:extLst>
          </p:cNvPr>
          <p:cNvGrpSpPr/>
          <p:nvPr/>
        </p:nvGrpSpPr>
        <p:grpSpPr>
          <a:xfrm>
            <a:off x="904462" y="6698939"/>
            <a:ext cx="1370008" cy="1370008"/>
            <a:chOff x="1002913" y="1052089"/>
            <a:chExt cx="1044000" cy="1044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EB868D-15F7-4B52-93E5-47EC54C842B0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E7D6F3-759F-46F8-91C0-C1FF4B6427B6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AEE9B2-A5FC-46D6-BB68-A1A74D83E0BB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19E46C5-DB77-40EB-B749-033AE65330C2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2ED7380-5536-45DF-8906-4C86BA7FBE68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29CF8D-DFE8-4605-85C0-62A96BB6642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406716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649229" y="59970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483CA2-FA80-4C9E-9742-79F0D2A0A572}"/>
              </a:ext>
            </a:extLst>
          </p:cNvPr>
          <p:cNvSpPr/>
          <p:nvPr/>
        </p:nvSpPr>
        <p:spPr>
          <a:xfrm>
            <a:off x="3649228" y="6687921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EB868D-15F7-4B52-93E5-47EC54C842B0}"/>
              </a:ext>
            </a:extLst>
          </p:cNvPr>
          <p:cNvGrpSpPr/>
          <p:nvPr/>
        </p:nvGrpSpPr>
        <p:grpSpPr>
          <a:xfrm>
            <a:off x="904462" y="7383942"/>
            <a:ext cx="1370008" cy="685004"/>
            <a:chOff x="1792448" y="2183020"/>
            <a:chExt cx="1044000" cy="522000"/>
          </a:xfrm>
          <a:solidFill>
            <a:srgbClr val="000000">
              <a:alpha val="50196"/>
            </a:srgb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E46C5-DB77-40EB-B749-033AE65330C2}"/>
                </a:ext>
              </a:extLst>
            </p:cNvPr>
            <p:cNvSpPr/>
            <p:nvPr/>
          </p:nvSpPr>
          <p:spPr>
            <a:xfrm>
              <a:off x="1792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ED7380-5536-45DF-8906-4C86BA7FBE68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B7F2F8-42BE-4726-BBB9-E22BB4C4FBC2}"/>
              </a:ext>
            </a:extLst>
          </p:cNvPr>
          <p:cNvGrpSpPr/>
          <p:nvPr/>
        </p:nvGrpSpPr>
        <p:grpSpPr>
          <a:xfrm>
            <a:off x="1591842" y="6698938"/>
            <a:ext cx="1370008" cy="1370008"/>
            <a:chOff x="1002913" y="1052089"/>
            <a:chExt cx="1044000" cy="1044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94F5B74-C5AE-44AB-B254-EF7917B9A2F2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29128EA-B629-4B69-8644-5E4D241F66A7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BA6392E-DD04-4A72-A0BC-EE003E9C1F54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5F20236-D01F-44B1-956D-B8316B710A41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BBBE1C-62EC-42B6-8055-2A85CE8B28F4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291859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649229" y="59970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483CA2-FA80-4C9E-9742-79F0D2A0A572}"/>
              </a:ext>
            </a:extLst>
          </p:cNvPr>
          <p:cNvSpPr/>
          <p:nvPr/>
        </p:nvSpPr>
        <p:spPr>
          <a:xfrm>
            <a:off x="3649228" y="6687921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EB868D-15F7-4B52-93E5-47EC54C842B0}"/>
              </a:ext>
            </a:extLst>
          </p:cNvPr>
          <p:cNvGrpSpPr/>
          <p:nvPr/>
        </p:nvGrpSpPr>
        <p:grpSpPr>
          <a:xfrm>
            <a:off x="904462" y="7383942"/>
            <a:ext cx="1370008" cy="685004"/>
            <a:chOff x="1792448" y="2183020"/>
            <a:chExt cx="1044000" cy="522000"/>
          </a:xfrm>
          <a:solidFill>
            <a:srgbClr val="000000">
              <a:alpha val="50196"/>
            </a:srgb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E46C5-DB77-40EB-B749-033AE65330C2}"/>
                </a:ext>
              </a:extLst>
            </p:cNvPr>
            <p:cNvSpPr/>
            <p:nvPr/>
          </p:nvSpPr>
          <p:spPr>
            <a:xfrm>
              <a:off x="1792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ED7380-5536-45DF-8906-4C86BA7FBE68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20236-D01F-44B1-956D-B8316B710A41}"/>
              </a:ext>
            </a:extLst>
          </p:cNvPr>
          <p:cNvSpPr/>
          <p:nvPr/>
        </p:nvSpPr>
        <p:spPr>
          <a:xfrm>
            <a:off x="2276845" y="7383941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13C18F-3056-4DFB-820D-3DDA7A186FEC}"/>
              </a:ext>
            </a:extLst>
          </p:cNvPr>
          <p:cNvGrpSpPr/>
          <p:nvPr/>
        </p:nvGrpSpPr>
        <p:grpSpPr>
          <a:xfrm>
            <a:off x="2268202" y="6698937"/>
            <a:ext cx="1370008" cy="1370008"/>
            <a:chOff x="1002913" y="1052089"/>
            <a:chExt cx="1044000" cy="10440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CD793F1-3338-4C11-B0CF-29EC29427E1C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CB2FFB-D92B-4C5A-A03E-AD968A3485C2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06C6F0-EA97-4DF6-9F37-8F88983A0817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87FF4B4-D355-47E4-B17E-B5F5233B377C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FB714A-1DD7-4780-898C-5845B5C3A868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282413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649229" y="59970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483CA2-FA80-4C9E-9742-79F0D2A0A572}"/>
              </a:ext>
            </a:extLst>
          </p:cNvPr>
          <p:cNvSpPr/>
          <p:nvPr/>
        </p:nvSpPr>
        <p:spPr>
          <a:xfrm>
            <a:off x="3649228" y="6687921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EB868D-15F7-4B52-93E5-47EC54C842B0}"/>
              </a:ext>
            </a:extLst>
          </p:cNvPr>
          <p:cNvGrpSpPr/>
          <p:nvPr/>
        </p:nvGrpSpPr>
        <p:grpSpPr>
          <a:xfrm>
            <a:off x="904462" y="7383942"/>
            <a:ext cx="1370008" cy="685004"/>
            <a:chOff x="1792448" y="2183020"/>
            <a:chExt cx="1044000" cy="522000"/>
          </a:xfrm>
          <a:solidFill>
            <a:srgbClr val="000000">
              <a:alpha val="50196"/>
            </a:srgb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E46C5-DB77-40EB-B749-033AE65330C2}"/>
                </a:ext>
              </a:extLst>
            </p:cNvPr>
            <p:cNvSpPr/>
            <p:nvPr/>
          </p:nvSpPr>
          <p:spPr>
            <a:xfrm>
              <a:off x="1792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ED7380-5536-45DF-8906-4C86BA7FBE68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20236-D01F-44B1-956D-B8316B710A41}"/>
              </a:ext>
            </a:extLst>
          </p:cNvPr>
          <p:cNvSpPr/>
          <p:nvPr/>
        </p:nvSpPr>
        <p:spPr>
          <a:xfrm>
            <a:off x="2276845" y="7383941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7FF4B4-D355-47E4-B17E-B5F5233B377C}"/>
              </a:ext>
            </a:extLst>
          </p:cNvPr>
          <p:cNvSpPr/>
          <p:nvPr/>
        </p:nvSpPr>
        <p:spPr>
          <a:xfrm>
            <a:off x="2953205" y="7383940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F50DC7-75E6-4487-AFBE-4FC49ED41B4D}"/>
              </a:ext>
            </a:extLst>
          </p:cNvPr>
          <p:cNvGrpSpPr/>
          <p:nvPr/>
        </p:nvGrpSpPr>
        <p:grpSpPr>
          <a:xfrm>
            <a:off x="2964222" y="6698936"/>
            <a:ext cx="1370008" cy="1370008"/>
            <a:chOff x="1002913" y="1052089"/>
            <a:chExt cx="1044000" cy="1044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9111F9-F9DF-473F-AAB2-53C622FF2831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920A76D-450B-488C-B16A-D32E8AB83D21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F295CED-E831-4864-A290-38E07F30EAAF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4200C7C-B554-4AB9-A2BE-00C5B50FCC10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64289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649229" y="59970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483CA2-FA80-4C9E-9742-79F0D2A0A572}"/>
              </a:ext>
            </a:extLst>
          </p:cNvPr>
          <p:cNvSpPr/>
          <p:nvPr/>
        </p:nvSpPr>
        <p:spPr>
          <a:xfrm>
            <a:off x="3649228" y="6687921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EB868D-15F7-4B52-93E5-47EC54C842B0}"/>
              </a:ext>
            </a:extLst>
          </p:cNvPr>
          <p:cNvGrpSpPr/>
          <p:nvPr/>
        </p:nvGrpSpPr>
        <p:grpSpPr>
          <a:xfrm>
            <a:off x="904462" y="7383942"/>
            <a:ext cx="1370008" cy="685004"/>
            <a:chOff x="1792448" y="2183020"/>
            <a:chExt cx="1044000" cy="522000"/>
          </a:xfrm>
          <a:solidFill>
            <a:srgbClr val="000000">
              <a:alpha val="50196"/>
            </a:srgb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E46C5-DB77-40EB-B749-033AE65330C2}"/>
                </a:ext>
              </a:extLst>
            </p:cNvPr>
            <p:cNvSpPr/>
            <p:nvPr/>
          </p:nvSpPr>
          <p:spPr>
            <a:xfrm>
              <a:off x="1792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ED7380-5536-45DF-8906-4C86BA7FBE68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20236-D01F-44B1-956D-B8316B710A41}"/>
              </a:ext>
            </a:extLst>
          </p:cNvPr>
          <p:cNvSpPr/>
          <p:nvPr/>
        </p:nvSpPr>
        <p:spPr>
          <a:xfrm>
            <a:off x="2276845" y="7383941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7FF4B4-D355-47E4-B17E-B5F5233B377C}"/>
              </a:ext>
            </a:extLst>
          </p:cNvPr>
          <p:cNvSpPr/>
          <p:nvPr/>
        </p:nvSpPr>
        <p:spPr>
          <a:xfrm>
            <a:off x="2953205" y="7383940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295CED-E831-4864-A290-38E07F30EAAF}"/>
              </a:ext>
            </a:extLst>
          </p:cNvPr>
          <p:cNvSpPr/>
          <p:nvPr/>
        </p:nvSpPr>
        <p:spPr>
          <a:xfrm>
            <a:off x="3649225" y="7383939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</p:spTree>
    <p:extLst>
      <p:ext uri="{BB962C8B-B14F-4D97-AF65-F5344CB8AC3E}">
        <p14:creationId xmlns:p14="http://schemas.microsoft.com/office/powerpoint/2010/main" val="36311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61B94E-E4A0-4B4E-A018-56F034D3C374}"/>
              </a:ext>
            </a:extLst>
          </p:cNvPr>
          <p:cNvGrpSpPr/>
          <p:nvPr/>
        </p:nvGrpSpPr>
        <p:grpSpPr>
          <a:xfrm>
            <a:off x="904462" y="4630534"/>
            <a:ext cx="1370008" cy="1370008"/>
            <a:chOff x="1002913" y="1052089"/>
            <a:chExt cx="1044000" cy="1044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E65F0A5-41D8-46CE-AF3B-586030961228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EF3A15-342E-4077-9AC6-02510FC42F14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6B9193-F39F-4D56-9F18-C7F7CD89B62B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385EFB-36D2-445B-B6E2-02E3A9323CCE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6A9E7AD-6B01-416C-A3B7-5CD7ED7BF48D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E70163-5E32-43B0-A955-F3D87B68C74B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328078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21750"/>
              </p:ext>
            </p:extLst>
          </p:nvPr>
        </p:nvGraphicFramePr>
        <p:xfrm>
          <a:off x="680599" y="4639171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425367" y="4630530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98742-BC60-4651-863E-263FB4E2980E}"/>
              </a:ext>
            </a:extLst>
          </p:cNvPr>
          <p:cNvSpPr/>
          <p:nvPr/>
        </p:nvSpPr>
        <p:spPr>
          <a:xfrm>
            <a:off x="3425366" y="6005713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483CA2-FA80-4C9E-9742-79F0D2A0A572}"/>
              </a:ext>
            </a:extLst>
          </p:cNvPr>
          <p:cNvSpPr/>
          <p:nvPr/>
        </p:nvSpPr>
        <p:spPr>
          <a:xfrm>
            <a:off x="3425365" y="6696558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EB868D-15F7-4B52-93E5-47EC54C842B0}"/>
              </a:ext>
            </a:extLst>
          </p:cNvPr>
          <p:cNvGrpSpPr/>
          <p:nvPr/>
        </p:nvGrpSpPr>
        <p:grpSpPr>
          <a:xfrm>
            <a:off x="680599" y="7392579"/>
            <a:ext cx="1370008" cy="685004"/>
            <a:chOff x="1792448" y="2183020"/>
            <a:chExt cx="1044000" cy="522000"/>
          </a:xfrm>
          <a:solidFill>
            <a:srgbClr val="000000">
              <a:alpha val="50196"/>
            </a:srgb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E46C5-DB77-40EB-B749-033AE65330C2}"/>
                </a:ext>
              </a:extLst>
            </p:cNvPr>
            <p:cNvSpPr/>
            <p:nvPr/>
          </p:nvSpPr>
          <p:spPr>
            <a:xfrm>
              <a:off x="1792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ED7380-5536-45DF-8906-4C86BA7FBE68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20236-D01F-44B1-956D-B8316B710A41}"/>
              </a:ext>
            </a:extLst>
          </p:cNvPr>
          <p:cNvSpPr/>
          <p:nvPr/>
        </p:nvSpPr>
        <p:spPr>
          <a:xfrm>
            <a:off x="2052982" y="7392578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7FF4B4-D355-47E4-B17E-B5F5233B377C}"/>
              </a:ext>
            </a:extLst>
          </p:cNvPr>
          <p:cNvSpPr/>
          <p:nvPr/>
        </p:nvSpPr>
        <p:spPr>
          <a:xfrm>
            <a:off x="2729342" y="7392577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295CED-E831-4864-A290-38E07F30EAAF}"/>
              </a:ext>
            </a:extLst>
          </p:cNvPr>
          <p:cNvSpPr/>
          <p:nvPr/>
        </p:nvSpPr>
        <p:spPr>
          <a:xfrm>
            <a:off x="3425362" y="7392576"/>
            <a:ext cx="685004" cy="68500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9EFE7FD-987C-488C-94A6-6E57BC1434FA}"/>
              </a:ext>
            </a:extLst>
          </p:cNvPr>
          <p:cNvSpPr/>
          <p:nvPr/>
        </p:nvSpPr>
        <p:spPr>
          <a:xfrm>
            <a:off x="4286760" y="6179451"/>
            <a:ext cx="391720" cy="352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B24D086E-02F3-42E2-B69C-719EC9E6A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54908"/>
              </p:ext>
            </p:extLst>
          </p:nvPr>
        </p:nvGraphicFramePr>
        <p:xfrm>
          <a:off x="4867134" y="4640241"/>
          <a:ext cx="3438000" cy="343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00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716716133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59739720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8D94848-AEF4-4C68-8954-1AE993930AEB}"/>
              </a:ext>
            </a:extLst>
          </p:cNvPr>
          <p:cNvSpPr txBox="1"/>
          <p:nvPr/>
        </p:nvSpPr>
        <p:spPr>
          <a:xfrm>
            <a:off x="4678480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Dilated Shape</a:t>
            </a:r>
          </a:p>
        </p:txBody>
      </p:sp>
    </p:spTree>
    <p:extLst>
      <p:ext uri="{BB962C8B-B14F-4D97-AF65-F5344CB8AC3E}">
        <p14:creationId xmlns:p14="http://schemas.microsoft.com/office/powerpoint/2010/main" val="101671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9430D4-22C6-4B39-B6A2-F5702BE6A24C}"/>
              </a:ext>
            </a:extLst>
          </p:cNvPr>
          <p:cNvGrpSpPr/>
          <p:nvPr/>
        </p:nvGrpSpPr>
        <p:grpSpPr>
          <a:xfrm>
            <a:off x="1591842" y="4621893"/>
            <a:ext cx="1370008" cy="1370008"/>
            <a:chOff x="1002913" y="1052089"/>
            <a:chExt cx="1044000" cy="1044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45D9C2A-390F-42D4-8AB9-7AE375C3B8DA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5809FD-A894-4D11-86D9-76E17E017961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F1C521E-65B8-4140-B2F4-2AB41C7C8AD9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024B4A-2825-43C1-88BB-A5A658DD6E16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6B071E-0BCF-4B1F-BC72-71BB1515D30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24B3D8-612A-4F84-802B-1E9BC9B14743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224042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735913-9F07-4D49-B2B5-ACF069418EF8}"/>
              </a:ext>
            </a:extLst>
          </p:cNvPr>
          <p:cNvGrpSpPr/>
          <p:nvPr/>
        </p:nvGrpSpPr>
        <p:grpSpPr>
          <a:xfrm>
            <a:off x="2276846" y="4632910"/>
            <a:ext cx="1370008" cy="1370008"/>
            <a:chOff x="1002913" y="1052089"/>
            <a:chExt cx="1044000" cy="1044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91B6BC-B123-4F20-A32C-3730483F1D91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610764-F204-4F72-874B-BD5ADAD87FAB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12C463-0726-4060-B379-F59B0E1AD323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13EC6A5-BCDA-420B-B3FB-6E4A02BCAAAA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A6E2F6-E9B1-4642-B021-6693471C056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462F6D7-A0AF-444D-ABF7-5342EFDEA9EA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400370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749A31-7690-442C-B6A0-B2CE1E76EFF9}"/>
              </a:ext>
            </a:extLst>
          </p:cNvPr>
          <p:cNvGrpSpPr/>
          <p:nvPr/>
        </p:nvGrpSpPr>
        <p:grpSpPr>
          <a:xfrm>
            <a:off x="2961850" y="4632910"/>
            <a:ext cx="685004" cy="1370008"/>
            <a:chOff x="1002913" y="1052089"/>
            <a:chExt cx="522000" cy="1044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03D64F5-FF78-4600-A9EC-E46DEA3D9783}"/>
                </a:ext>
              </a:extLst>
            </p:cNvPr>
            <p:cNvGrpSpPr/>
            <p:nvPr/>
          </p:nvGrpSpPr>
          <p:grpSpPr>
            <a:xfrm>
              <a:off x="1002913" y="1052089"/>
              <a:ext cx="522000" cy="1044000"/>
              <a:chOff x="1792448" y="1661020"/>
              <a:chExt cx="522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5B19CAA-7617-4F2B-9856-4469E3AAF185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EFCEB6-B376-4172-A3F9-37401B33E1BA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23F75A-CDA0-4DD6-A7E5-22E72761396B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67920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930CD-1657-473C-A9BC-EE6BA4418F9B}"/>
              </a:ext>
            </a:extLst>
          </p:cNvPr>
          <p:cNvGrpSpPr/>
          <p:nvPr/>
        </p:nvGrpSpPr>
        <p:grpSpPr>
          <a:xfrm>
            <a:off x="895821" y="5312073"/>
            <a:ext cx="1370008" cy="1370008"/>
            <a:chOff x="1002913" y="1052089"/>
            <a:chExt cx="1044000" cy="1044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139712-C840-4BCD-BC1A-3976B18A08F8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ADC76C-5789-4824-9125-480BDD02B038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3AB645-B27B-4309-BCCB-0F9695F55E27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96D7FF-ACC5-4476-B4D5-1FE70D2F1677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D98742-BC60-4651-863E-263FB4E2980E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6E7F76-EF3A-4529-8935-91BA1A21A348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237528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930CD-1657-473C-A9BC-EE6BA4418F9B}"/>
              </a:ext>
            </a:extLst>
          </p:cNvPr>
          <p:cNvGrpSpPr/>
          <p:nvPr/>
        </p:nvGrpSpPr>
        <p:grpSpPr>
          <a:xfrm>
            <a:off x="1591842" y="5306897"/>
            <a:ext cx="1370008" cy="1370008"/>
            <a:chOff x="1002913" y="1052089"/>
            <a:chExt cx="1044000" cy="1044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139712-C840-4BCD-BC1A-3976B18A08F8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ADC76C-5789-4824-9125-480BDD02B038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3AB645-B27B-4309-BCCB-0F9695F55E27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96D7FF-ACC5-4476-B4D5-1FE70D2F1677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D98742-BC60-4651-863E-263FB4E2980E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6E7F76-EF3A-4529-8935-91BA1A21A348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179120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930CD-1657-473C-A9BC-EE6BA4418F9B}"/>
              </a:ext>
            </a:extLst>
          </p:cNvPr>
          <p:cNvGrpSpPr/>
          <p:nvPr/>
        </p:nvGrpSpPr>
        <p:grpSpPr>
          <a:xfrm>
            <a:off x="2276846" y="5312073"/>
            <a:ext cx="1370008" cy="1370008"/>
            <a:chOff x="1002913" y="1052089"/>
            <a:chExt cx="1044000" cy="1044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139712-C840-4BCD-BC1A-3976B18A08F8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ADC76C-5789-4824-9125-480BDD02B038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3AB645-B27B-4309-BCCB-0F9695F55E27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96D7FF-ACC5-4476-B4D5-1FE70D2F1677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D98742-BC60-4651-863E-263FB4E2980E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6E7F76-EF3A-4529-8935-91BA1A21A348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420387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B8895-4365-4ED8-BA3E-115227ABB96B}"/>
              </a:ext>
            </a:extLst>
          </p:cNvPr>
          <p:cNvGraphicFramePr>
            <a:graphicFrameLocks noGrp="1"/>
          </p:cNvGraphicFramePr>
          <p:nvPr/>
        </p:nvGraphicFramePr>
        <p:xfrm>
          <a:off x="904462" y="4630534"/>
          <a:ext cx="2744768" cy="2744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2">
                  <a:extLst>
                    <a:ext uri="{9D8B030D-6E8A-4147-A177-3AD203B41FA5}">
                      <a16:colId xmlns:a16="http://schemas.microsoft.com/office/drawing/2014/main" val="1409834520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3145601483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716387346"/>
                    </a:ext>
                  </a:extLst>
                </a:gridCol>
                <a:gridCol w="686192">
                  <a:extLst>
                    <a:ext uri="{9D8B030D-6E8A-4147-A177-3AD203B41FA5}">
                      <a16:colId xmlns:a16="http://schemas.microsoft.com/office/drawing/2014/main" val="1773134316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4232938522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2013054300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937182686"/>
                  </a:ext>
                </a:extLst>
              </a:tr>
              <a:tr h="686192"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/>
                    </a:p>
                  </a:txBody>
                  <a:tcPr marL="87146" marR="87146" marT="43573" marB="43573"/>
                </a:tc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 marL="87146" marR="87146" marT="43573" marB="43573"/>
                </a:tc>
                <a:extLst>
                  <a:ext uri="{0D108BD9-81ED-4DB2-BD59-A6C34878D82A}">
                    <a16:rowId xmlns:a16="http://schemas.microsoft.com/office/drawing/2014/main" val="1275163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EDAC1E-CB95-46DC-A828-A6BA0AF0B31F}"/>
              </a:ext>
            </a:extLst>
          </p:cNvPr>
          <p:cNvSpPr txBox="1"/>
          <p:nvPr/>
        </p:nvSpPr>
        <p:spPr>
          <a:xfrm>
            <a:off x="680599" y="1048998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Structure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7106-84D3-4688-B93D-3854D798B6A3}"/>
              </a:ext>
            </a:extLst>
          </p:cNvPr>
          <p:cNvSpPr txBox="1"/>
          <p:nvPr/>
        </p:nvSpPr>
        <p:spPr>
          <a:xfrm>
            <a:off x="680599" y="3754249"/>
            <a:ext cx="3192496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62" dirty="0">
                <a:latin typeface="Gill Sans Nova Light" panose="020B0302020104020203" pitchFamily="34" charset="0"/>
              </a:rPr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BE18-C0C6-4A0A-81DF-579D182CA4EB}"/>
              </a:ext>
            </a:extLst>
          </p:cNvPr>
          <p:cNvSpPr txBox="1"/>
          <p:nvPr/>
        </p:nvSpPr>
        <p:spPr>
          <a:xfrm>
            <a:off x="4499769" y="457618"/>
            <a:ext cx="4159420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86" b="1" dirty="0">
                <a:latin typeface="Gill Sans Nova Light" panose="020B0302020104020203" pitchFamily="34" charset="0"/>
              </a:rPr>
              <a:t>DILATION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E02513-CC45-43BC-B0FB-B128C68D215B}"/>
              </a:ext>
            </a:extLst>
          </p:cNvPr>
          <p:cNvSpPr/>
          <p:nvPr/>
        </p:nvSpPr>
        <p:spPr>
          <a:xfrm flipV="1">
            <a:off x="2475545" y="3005774"/>
            <a:ext cx="972610" cy="836654"/>
          </a:xfrm>
          <a:prstGeom prst="bentUp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362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2E29C-C521-44BA-B36A-3F4583DC7775}"/>
              </a:ext>
            </a:extLst>
          </p:cNvPr>
          <p:cNvGrpSpPr/>
          <p:nvPr/>
        </p:nvGrpSpPr>
        <p:grpSpPr>
          <a:xfrm>
            <a:off x="906838" y="1978268"/>
            <a:ext cx="1370008" cy="1370008"/>
            <a:chOff x="1002913" y="1052089"/>
            <a:chExt cx="1044000" cy="1044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EE6D6F-3CF2-4C5D-97C4-994895D61977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3C66E6-3437-4A9A-A259-AFD01454490C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D09C06-8A8C-4E5A-9626-1A52083359FF}"/>
                  </a:ext>
                </a:extLst>
              </p:cNvPr>
              <p:cNvSpPr/>
              <p:nvPr/>
            </p:nvSpPr>
            <p:spPr>
              <a:xfrm>
                <a:off x="2314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D4A413-50A1-43C7-B579-41448EB3E46B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59C66D-8F6A-4F6D-8AF8-D95708EB2CA2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5A598F-2283-4DA4-B32B-99CB5498EB89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1B6BC-B123-4F20-A32C-3730483F1D91}"/>
              </a:ext>
            </a:extLst>
          </p:cNvPr>
          <p:cNvGrpSpPr/>
          <p:nvPr/>
        </p:nvGrpSpPr>
        <p:grpSpPr>
          <a:xfrm>
            <a:off x="3649230" y="4621893"/>
            <a:ext cx="685004" cy="1370008"/>
            <a:chOff x="2314448" y="1661020"/>
            <a:chExt cx="522000" cy="1044000"/>
          </a:xfrm>
          <a:solidFill>
            <a:srgbClr val="000000">
              <a:alpha val="50196"/>
            </a:srgb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12C463-0726-4060-B379-F59B0E1AD323}"/>
                </a:ext>
              </a:extLst>
            </p:cNvPr>
            <p:cNvSpPr/>
            <p:nvPr/>
          </p:nvSpPr>
          <p:spPr>
            <a:xfrm>
              <a:off x="2314448" y="1661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A6E2F6-E9B1-4642-B021-6693471C0562}"/>
                </a:ext>
              </a:extLst>
            </p:cNvPr>
            <p:cNvSpPr/>
            <p:nvPr/>
          </p:nvSpPr>
          <p:spPr>
            <a:xfrm>
              <a:off x="2314448" y="2183020"/>
              <a:ext cx="522000" cy="522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930CD-1657-473C-A9BC-EE6BA4418F9B}"/>
              </a:ext>
            </a:extLst>
          </p:cNvPr>
          <p:cNvGrpSpPr/>
          <p:nvPr/>
        </p:nvGrpSpPr>
        <p:grpSpPr>
          <a:xfrm>
            <a:off x="2964226" y="5312073"/>
            <a:ext cx="1370008" cy="1370008"/>
            <a:chOff x="1002913" y="1052089"/>
            <a:chExt cx="1044000" cy="1044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139712-C840-4BCD-BC1A-3976B18A08F8}"/>
                </a:ext>
              </a:extLst>
            </p:cNvPr>
            <p:cNvGrpSpPr/>
            <p:nvPr/>
          </p:nvGrpSpPr>
          <p:grpSpPr>
            <a:xfrm>
              <a:off x="1002913" y="1052089"/>
              <a:ext cx="1044000" cy="1044000"/>
              <a:chOff x="1792448" y="1661020"/>
              <a:chExt cx="1044000" cy="1044000"/>
            </a:xfrm>
            <a:solidFill>
              <a:srgbClr val="000000">
                <a:alpha val="50196"/>
              </a:srgb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ADC76C-5789-4824-9125-480BDD02B038}"/>
                  </a:ext>
                </a:extLst>
              </p:cNvPr>
              <p:cNvSpPr/>
              <p:nvPr/>
            </p:nvSpPr>
            <p:spPr>
              <a:xfrm>
                <a:off x="1792448" y="1661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396D7FF-ACC5-4476-B4D5-1FE70D2F1677}"/>
                  </a:ext>
                </a:extLst>
              </p:cNvPr>
              <p:cNvSpPr/>
              <p:nvPr/>
            </p:nvSpPr>
            <p:spPr>
              <a:xfrm>
                <a:off x="1792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D98742-BC60-4651-863E-263FB4E2980E}"/>
                  </a:ext>
                </a:extLst>
              </p:cNvPr>
              <p:cNvSpPr/>
              <p:nvPr/>
            </p:nvSpPr>
            <p:spPr>
              <a:xfrm>
                <a:off x="2314448" y="2183020"/>
                <a:ext cx="522000" cy="52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 sz="2362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6E7F76-EF3A-4529-8935-91BA1A21A348}"/>
                </a:ext>
              </a:extLst>
            </p:cNvPr>
            <p:cNvSpPr/>
            <p:nvPr/>
          </p:nvSpPr>
          <p:spPr>
            <a:xfrm>
              <a:off x="1145997" y="1195173"/>
              <a:ext cx="235832" cy="235832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 sz="2362"/>
            </a:p>
          </p:txBody>
        </p:sp>
      </p:grpSp>
    </p:spTree>
    <p:extLst>
      <p:ext uri="{BB962C8B-B14F-4D97-AF65-F5344CB8AC3E}">
        <p14:creationId xmlns:p14="http://schemas.microsoft.com/office/powerpoint/2010/main" val="156831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82</Words>
  <Application>Microsoft Office PowerPoint</Application>
  <PresentationFormat>Custom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Gill Sans Nova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 Josef Tan</dc:creator>
  <cp:lastModifiedBy>Lou Josef Tan</cp:lastModifiedBy>
  <cp:revision>8</cp:revision>
  <dcterms:created xsi:type="dcterms:W3CDTF">2019-09-19T08:42:38Z</dcterms:created>
  <dcterms:modified xsi:type="dcterms:W3CDTF">2019-09-19T09:30:59Z</dcterms:modified>
</cp:coreProperties>
</file>