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001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23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623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496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367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913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281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968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551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70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862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369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16358"/>
              </p:ext>
            </p:extLst>
          </p:nvPr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EROSION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73938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EROSION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61B94E-E4A0-4B4E-A018-56F034D3C374}"/>
              </a:ext>
            </a:extLst>
          </p:cNvPr>
          <p:cNvGrpSpPr/>
          <p:nvPr/>
        </p:nvGrpSpPr>
        <p:grpSpPr>
          <a:xfrm>
            <a:off x="904462" y="4630534"/>
            <a:ext cx="1370008" cy="1370008"/>
            <a:chOff x="1002913" y="1052089"/>
            <a:chExt cx="1044000" cy="10440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E65F0A5-41D8-46CE-AF3B-586030961228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EF3A15-342E-4077-9AC6-02510FC42F14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E6B9193-F39F-4D56-9F18-C7F7CD89B62B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C385EFB-36D2-445B-B6E2-02E3A9323CCE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6A9E7AD-6B01-416C-A3B7-5CD7ED7BF48D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1E70163-5E32-43B0-A955-F3D87B68C74B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328078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EROSION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1E70163-5E32-43B0-A955-F3D87B68C74B}"/>
              </a:ext>
            </a:extLst>
          </p:cNvPr>
          <p:cNvSpPr/>
          <p:nvPr/>
        </p:nvSpPr>
        <p:spPr>
          <a:xfrm>
            <a:off x="1092227" y="4818298"/>
            <a:ext cx="309475" cy="30947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9430D4-22C6-4B39-B6A2-F5702BE6A24C}"/>
              </a:ext>
            </a:extLst>
          </p:cNvPr>
          <p:cNvGrpSpPr/>
          <p:nvPr/>
        </p:nvGrpSpPr>
        <p:grpSpPr>
          <a:xfrm>
            <a:off x="1591842" y="4621893"/>
            <a:ext cx="1370008" cy="1370008"/>
            <a:chOff x="1002913" y="1052089"/>
            <a:chExt cx="1044000" cy="1044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45D9C2A-390F-42D4-8AB9-7AE375C3B8DA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25809FD-A894-4D11-86D9-76E17E017961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F1C521E-65B8-4140-B2F4-2AB41C7C8AD9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9024B4A-2825-43C1-88BB-A5A658DD6E16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A6B071E-0BCF-4B1F-BC72-71BB1515D30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24B3D8-612A-4F84-802B-1E9BC9B14743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224042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EROSION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1E70163-5E32-43B0-A955-F3D87B68C74B}"/>
              </a:ext>
            </a:extLst>
          </p:cNvPr>
          <p:cNvSpPr/>
          <p:nvPr/>
        </p:nvSpPr>
        <p:spPr>
          <a:xfrm>
            <a:off x="1092227" y="4818298"/>
            <a:ext cx="309475" cy="30947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4B3D8-612A-4F84-802B-1E9BC9B14743}"/>
              </a:ext>
            </a:extLst>
          </p:cNvPr>
          <p:cNvSpPr/>
          <p:nvPr/>
        </p:nvSpPr>
        <p:spPr>
          <a:xfrm>
            <a:off x="1779606" y="4809657"/>
            <a:ext cx="309475" cy="30947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735913-9F07-4D49-B2B5-ACF069418EF8}"/>
              </a:ext>
            </a:extLst>
          </p:cNvPr>
          <p:cNvGrpSpPr/>
          <p:nvPr/>
        </p:nvGrpSpPr>
        <p:grpSpPr>
          <a:xfrm>
            <a:off x="2276846" y="4632910"/>
            <a:ext cx="1370008" cy="1370008"/>
            <a:chOff x="1002913" y="1052089"/>
            <a:chExt cx="1044000" cy="1044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91B6BC-B123-4F20-A32C-3730483F1D91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610764-F204-4F72-874B-BD5ADAD87FAB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612C463-0726-4060-B379-F59B0E1AD323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13EC6A5-BCDA-420B-B3FB-6E4A02BCAAAA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A6E2F6-E9B1-4642-B021-6693471C056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462F6D7-A0AF-444D-ABF7-5342EFDEA9EA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400370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EROSION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1E70163-5E32-43B0-A955-F3D87B68C74B}"/>
              </a:ext>
            </a:extLst>
          </p:cNvPr>
          <p:cNvSpPr/>
          <p:nvPr/>
        </p:nvSpPr>
        <p:spPr>
          <a:xfrm>
            <a:off x="1092227" y="4818298"/>
            <a:ext cx="309475" cy="30947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4B3D8-612A-4F84-802B-1E9BC9B14743}"/>
              </a:ext>
            </a:extLst>
          </p:cNvPr>
          <p:cNvSpPr/>
          <p:nvPr/>
        </p:nvSpPr>
        <p:spPr>
          <a:xfrm>
            <a:off x="1779606" y="4809657"/>
            <a:ext cx="309475" cy="30947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62F6D7-A0AF-444D-ABF7-5342EFDEA9EA}"/>
              </a:ext>
            </a:extLst>
          </p:cNvPr>
          <p:cNvSpPr/>
          <p:nvPr/>
        </p:nvSpPr>
        <p:spPr>
          <a:xfrm>
            <a:off x="2464611" y="4820674"/>
            <a:ext cx="309475" cy="30947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3FB5F9-2F3C-4131-996B-B619A59770D1}"/>
              </a:ext>
            </a:extLst>
          </p:cNvPr>
          <p:cNvSpPr/>
          <p:nvPr/>
        </p:nvSpPr>
        <p:spPr>
          <a:xfrm>
            <a:off x="1094603" y="5505678"/>
            <a:ext cx="309475" cy="30947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EC4287-162F-443F-A072-57D209A5584D}"/>
              </a:ext>
            </a:extLst>
          </p:cNvPr>
          <p:cNvSpPr/>
          <p:nvPr/>
        </p:nvSpPr>
        <p:spPr>
          <a:xfrm>
            <a:off x="1779607" y="5508054"/>
            <a:ext cx="309475" cy="30947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2F26DE-FC0E-477D-8BF2-2F89C01B93D7}"/>
              </a:ext>
            </a:extLst>
          </p:cNvPr>
          <p:cNvSpPr/>
          <p:nvPr/>
        </p:nvSpPr>
        <p:spPr>
          <a:xfrm>
            <a:off x="2464611" y="5508054"/>
            <a:ext cx="309475" cy="30947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281748-1923-449F-9ADB-AD68471ED510}"/>
              </a:ext>
            </a:extLst>
          </p:cNvPr>
          <p:cNvSpPr/>
          <p:nvPr/>
        </p:nvSpPr>
        <p:spPr>
          <a:xfrm>
            <a:off x="1092227" y="6182041"/>
            <a:ext cx="309475" cy="30947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1093F6-50F6-4725-9143-1BF02D6DDEB5}"/>
              </a:ext>
            </a:extLst>
          </p:cNvPr>
          <p:cNvSpPr/>
          <p:nvPr/>
        </p:nvSpPr>
        <p:spPr>
          <a:xfrm>
            <a:off x="1779607" y="6193059"/>
            <a:ext cx="309475" cy="30947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4DAD4D3-EB2E-4223-B206-8B803826B543}"/>
              </a:ext>
            </a:extLst>
          </p:cNvPr>
          <p:cNvSpPr/>
          <p:nvPr/>
        </p:nvSpPr>
        <p:spPr>
          <a:xfrm>
            <a:off x="2464611" y="6190683"/>
            <a:ext cx="309475" cy="30947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AEC0681-264F-45F2-B10E-9AA92F173406}"/>
              </a:ext>
            </a:extLst>
          </p:cNvPr>
          <p:cNvSpPr/>
          <p:nvPr/>
        </p:nvSpPr>
        <p:spPr>
          <a:xfrm>
            <a:off x="4024759" y="5775694"/>
            <a:ext cx="800286" cy="4544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01D7795D-09DB-4EDC-8C40-6C809CEA3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79654"/>
              </p:ext>
            </p:extLst>
          </p:nvPr>
        </p:nvGraphicFramePr>
        <p:xfrm>
          <a:off x="5200574" y="4630534"/>
          <a:ext cx="2058576" cy="205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0EE08B7-9392-43A0-9609-02492DC8BCFF}"/>
              </a:ext>
            </a:extLst>
          </p:cNvPr>
          <p:cNvSpPr txBox="1"/>
          <p:nvPr/>
        </p:nvSpPr>
        <p:spPr>
          <a:xfrm>
            <a:off x="4825045" y="3756817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Eroded Shape</a:t>
            </a:r>
          </a:p>
        </p:txBody>
      </p:sp>
    </p:spTree>
    <p:extLst>
      <p:ext uri="{BB962C8B-B14F-4D97-AF65-F5344CB8AC3E}">
        <p14:creationId xmlns:p14="http://schemas.microsoft.com/office/powerpoint/2010/main" val="357542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22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Nova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 Josef Tan</dc:creator>
  <cp:lastModifiedBy>Lou Josef Tan</cp:lastModifiedBy>
  <cp:revision>6</cp:revision>
  <dcterms:created xsi:type="dcterms:W3CDTF">2019-09-19T08:42:38Z</dcterms:created>
  <dcterms:modified xsi:type="dcterms:W3CDTF">2019-09-19T09:15:40Z</dcterms:modified>
</cp:coreProperties>
</file>