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4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88" r:id="rId3"/>
    <p:sldId id="291" r:id="rId4"/>
    <p:sldId id="293" r:id="rId5"/>
    <p:sldId id="295" r:id="rId6"/>
    <p:sldId id="297" r:id="rId7"/>
    <p:sldId id="298" r:id="rId8"/>
    <p:sldId id="299" r:id="rId9"/>
    <p:sldId id="305" r:id="rId10"/>
    <p:sldId id="306" r:id="rId11"/>
    <p:sldId id="309" r:id="rId12"/>
    <p:sldId id="320" r:id="rId13"/>
    <p:sldId id="315" r:id="rId14"/>
    <p:sldId id="316" r:id="rId15"/>
    <p:sldId id="318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  <a:srgbClr val="156082"/>
    <a:srgbClr val="B8D3DD"/>
    <a:srgbClr val="022637"/>
    <a:srgbClr val="9AAEB6"/>
    <a:srgbClr val="ECF5FA"/>
    <a:srgbClr val="05618F"/>
    <a:srgbClr val="738D9B"/>
    <a:srgbClr val="2C80A2"/>
    <a:srgbClr val="065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37" autoAdjust="0"/>
  </p:normalViewPr>
  <p:slideViewPr>
    <p:cSldViewPr snapToGrid="0">
      <p:cViewPr>
        <p:scale>
          <a:sx n="50" d="100"/>
          <a:sy n="50" d="100"/>
        </p:scale>
        <p:origin x="15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4745-EFB3-455B-AA76-9D90DA8764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3CCF5-1D0E-4B49-88C8-3F61A775A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BGP Overview</a:t>
          </a:r>
        </a:p>
      </dgm:t>
    </dgm:pt>
    <dgm:pt modelId="{19FD7B44-6D01-438F-835F-F8F33E70EDBC}" type="parTrans" cxnId="{B1065C31-424C-42C7-8662-56F20FBC527A}">
      <dgm:prSet/>
      <dgm:spPr/>
      <dgm:t>
        <a:bodyPr/>
        <a:lstStyle/>
        <a:p>
          <a:endParaRPr lang="en-US"/>
        </a:p>
      </dgm:t>
    </dgm:pt>
    <dgm:pt modelId="{BA011642-8A80-49FB-B17C-5EF46E75EDC9}" type="sibTrans" cxnId="{B1065C31-424C-42C7-8662-56F20FBC5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3A934-CF78-4A25-9C0B-14C6141A5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Possible Attacks Against BGP</a:t>
          </a:r>
        </a:p>
      </dgm:t>
    </dgm:pt>
    <dgm:pt modelId="{DDD9C108-A1C9-445A-AC9D-26731A0FE07C}" type="parTrans" cxnId="{2F67C531-A3B1-44FC-8A04-1A1D9C4B6023}">
      <dgm:prSet/>
      <dgm:spPr/>
      <dgm:t>
        <a:bodyPr/>
        <a:lstStyle/>
        <a:p>
          <a:endParaRPr lang="en-US"/>
        </a:p>
      </dgm:t>
    </dgm:pt>
    <dgm:pt modelId="{9276223A-E05B-4EDC-9501-3FCAE712CE13}" type="sibTrans" cxnId="{2F67C531-A3B1-44FC-8A04-1A1D9C4B60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AA61A7-3330-4C02-AD38-42839D28C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Desired Properties for BGP Security</a:t>
          </a:r>
        </a:p>
      </dgm:t>
    </dgm:pt>
    <dgm:pt modelId="{BB4EE4C4-AC0B-45BE-8635-B4943F122199}" type="parTrans" cxnId="{087CC4AF-E4BB-4D47-8D71-F1691B61DF59}">
      <dgm:prSet/>
      <dgm:spPr/>
      <dgm:t>
        <a:bodyPr/>
        <a:lstStyle/>
        <a:p>
          <a:endParaRPr lang="en-US"/>
        </a:p>
      </dgm:t>
    </dgm:pt>
    <dgm:pt modelId="{595B0F35-B2BA-4EBE-8480-109E18730681}" type="sibTrans" cxnId="{087CC4AF-E4BB-4D47-8D71-F1691B61D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99F6C1-8817-42EF-A41F-470865490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BGP Security Solutions</a:t>
          </a:r>
        </a:p>
      </dgm:t>
    </dgm:pt>
    <dgm:pt modelId="{387B154D-B314-483B-A90D-6D23AADD16D7}" type="parTrans" cxnId="{9755913D-4E1B-4544-971F-6379F41FF702}">
      <dgm:prSet/>
      <dgm:spPr/>
      <dgm:t>
        <a:bodyPr/>
        <a:lstStyle/>
        <a:p>
          <a:endParaRPr lang="en-US"/>
        </a:p>
      </dgm:t>
    </dgm:pt>
    <dgm:pt modelId="{BDDEC51A-0E09-47B1-808D-C1EDFBADD54F}" type="sibTrans" cxnId="{9755913D-4E1B-4544-971F-6379F41FF702}">
      <dgm:prSet/>
      <dgm:spPr/>
      <dgm:t>
        <a:bodyPr/>
        <a:lstStyle/>
        <a:p>
          <a:endParaRPr lang="en-US"/>
        </a:p>
      </dgm:t>
    </dgm:pt>
    <dgm:pt modelId="{113ECD9A-6E62-4147-BEE6-CBE62129FF8B}" type="pres">
      <dgm:prSet presAssocID="{08E54745-EFB3-455B-AA76-9D90DA8764EE}" presName="root" presStyleCnt="0">
        <dgm:presLayoutVars>
          <dgm:dir/>
          <dgm:resizeHandles val="exact"/>
        </dgm:presLayoutVars>
      </dgm:prSet>
      <dgm:spPr/>
    </dgm:pt>
    <dgm:pt modelId="{AD9F2D71-9E01-495C-8816-43A32EA3BA74}" type="pres">
      <dgm:prSet presAssocID="{08E54745-EFB3-455B-AA76-9D90DA8764EE}" presName="container" presStyleCnt="0">
        <dgm:presLayoutVars>
          <dgm:dir/>
          <dgm:resizeHandles val="exact"/>
        </dgm:presLayoutVars>
      </dgm:prSet>
      <dgm:spPr/>
    </dgm:pt>
    <dgm:pt modelId="{88347888-87E6-46BA-9432-15030133A298}" type="pres">
      <dgm:prSet presAssocID="{9E33CCF5-1D0E-4B49-88C8-3F61A775A30F}" presName="compNode" presStyleCnt="0"/>
      <dgm:spPr/>
    </dgm:pt>
    <dgm:pt modelId="{ACEE4E3B-2A16-4773-8FDC-5D742D4BCDCE}" type="pres">
      <dgm:prSet presAssocID="{9E33CCF5-1D0E-4B49-88C8-3F61A775A30F}" presName="iconBgRect" presStyleLbl="bgShp" presStyleIdx="0" presStyleCnt="4"/>
      <dgm:spPr/>
    </dgm:pt>
    <dgm:pt modelId="{1893B359-6091-4440-B87F-3BB85588E150}" type="pres">
      <dgm:prSet presAssocID="{9E33CCF5-1D0E-4B49-88C8-3F61A775A3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09182BD-2879-456B-B455-E0A54D395949}" type="pres">
      <dgm:prSet presAssocID="{9E33CCF5-1D0E-4B49-88C8-3F61A775A30F}" presName="spaceRect" presStyleCnt="0"/>
      <dgm:spPr/>
    </dgm:pt>
    <dgm:pt modelId="{56FC8EC1-E75C-4E31-9A86-C277C75EB5A8}" type="pres">
      <dgm:prSet presAssocID="{9E33CCF5-1D0E-4B49-88C8-3F61A775A30F}" presName="textRect" presStyleLbl="revTx" presStyleIdx="0" presStyleCnt="4">
        <dgm:presLayoutVars>
          <dgm:chMax val="1"/>
          <dgm:chPref val="1"/>
        </dgm:presLayoutVars>
      </dgm:prSet>
      <dgm:spPr/>
    </dgm:pt>
    <dgm:pt modelId="{7A49AC7B-1438-4F16-8F22-06B8A8012FD4}" type="pres">
      <dgm:prSet presAssocID="{BA011642-8A80-49FB-B17C-5EF46E75EDC9}" presName="sibTrans" presStyleLbl="sibTrans2D1" presStyleIdx="0" presStyleCnt="0"/>
      <dgm:spPr/>
    </dgm:pt>
    <dgm:pt modelId="{413CE2F2-9922-4937-BC64-3F79835D6AB9}" type="pres">
      <dgm:prSet presAssocID="{4CD3A934-CF78-4A25-9C0B-14C6141A556B}" presName="compNode" presStyleCnt="0"/>
      <dgm:spPr/>
    </dgm:pt>
    <dgm:pt modelId="{4A526070-3D7E-4865-8183-D9ECCE7A41C3}" type="pres">
      <dgm:prSet presAssocID="{4CD3A934-CF78-4A25-9C0B-14C6141A556B}" presName="iconBgRect" presStyleLbl="bgShp" presStyleIdx="1" presStyleCnt="4" custLinFactY="9291" custLinFactNeighborX="4515" custLinFactNeighborY="100000"/>
      <dgm:spPr/>
    </dgm:pt>
    <dgm:pt modelId="{F1E70FB1-A23B-4779-8C20-FE53CF8DDA7D}" type="pres">
      <dgm:prSet presAssocID="{4CD3A934-CF78-4A25-9C0B-14C6141A556B}" presName="iconRect" presStyleLbl="node1" presStyleIdx="1" presStyleCnt="4" custLinFactY="85874" custLinFactNeighborX="9944" custLinFactNeighborY="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ίνδυνος με συμπαγές γέμισμα"/>
        </a:ext>
      </dgm:extLst>
    </dgm:pt>
    <dgm:pt modelId="{FF98FDC1-25EE-49C3-A07A-28655E3B0274}" type="pres">
      <dgm:prSet presAssocID="{4CD3A934-CF78-4A25-9C0B-14C6141A556B}" presName="spaceRect" presStyleCnt="0"/>
      <dgm:spPr/>
    </dgm:pt>
    <dgm:pt modelId="{1F2ACF09-B456-40DE-AF54-419896EF569E}" type="pres">
      <dgm:prSet presAssocID="{4CD3A934-CF78-4A25-9C0B-14C6141A556B}" presName="textRect" presStyleLbl="revTx" presStyleIdx="1" presStyleCnt="4" custLinFactY="1611" custLinFactNeighborX="1426" custLinFactNeighborY="100000">
        <dgm:presLayoutVars>
          <dgm:chMax val="1"/>
          <dgm:chPref val="1"/>
        </dgm:presLayoutVars>
      </dgm:prSet>
      <dgm:spPr/>
    </dgm:pt>
    <dgm:pt modelId="{A573404E-183A-48D5-A861-FFB9CB1ECBC3}" type="pres">
      <dgm:prSet presAssocID="{9276223A-E05B-4EDC-9501-3FCAE712CE13}" presName="sibTrans" presStyleLbl="sibTrans2D1" presStyleIdx="0" presStyleCnt="0"/>
      <dgm:spPr/>
    </dgm:pt>
    <dgm:pt modelId="{6A94F8D8-BE61-4F3E-AFBB-51F5D7A08A2B}" type="pres">
      <dgm:prSet presAssocID="{71AA61A7-3330-4C02-AD38-42839D28C429}" presName="compNode" presStyleCnt="0"/>
      <dgm:spPr/>
    </dgm:pt>
    <dgm:pt modelId="{41BD4A1B-5162-4088-8F74-A0587E1E59DE}" type="pres">
      <dgm:prSet presAssocID="{71AA61A7-3330-4C02-AD38-42839D28C429}" presName="iconBgRect" presStyleLbl="bgShp" presStyleIdx="2" presStyleCnt="4" custLinFactNeighborX="-4278" custLinFactNeighborY="72976"/>
      <dgm:spPr/>
    </dgm:pt>
    <dgm:pt modelId="{5A47E15C-C3D6-4DF7-8060-8EC388B1993C}" type="pres">
      <dgm:prSet presAssocID="{71AA61A7-3330-4C02-AD38-42839D28C429}" presName="iconRect" presStyleLbl="node1" presStyleIdx="2" presStyleCnt="4" custLinFactY="25821" custLinFactNeighborX="-7376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είδωμα"/>
        </a:ext>
      </dgm:extLst>
    </dgm:pt>
    <dgm:pt modelId="{37F654DA-0626-44FD-A268-B0FFCECFB344}" type="pres">
      <dgm:prSet presAssocID="{71AA61A7-3330-4C02-AD38-42839D28C429}" presName="spaceRect" presStyleCnt="0"/>
      <dgm:spPr/>
    </dgm:pt>
    <dgm:pt modelId="{779413E6-3445-4332-9FE8-3D8F654E193F}" type="pres">
      <dgm:prSet presAssocID="{71AA61A7-3330-4C02-AD38-42839D28C429}" presName="textRect" presStyleLbl="revTx" presStyleIdx="2" presStyleCnt="4" custLinFactNeighborX="-1815" custLinFactNeighborY="72976">
        <dgm:presLayoutVars>
          <dgm:chMax val="1"/>
          <dgm:chPref val="1"/>
        </dgm:presLayoutVars>
      </dgm:prSet>
      <dgm:spPr/>
    </dgm:pt>
    <dgm:pt modelId="{C2BFA0B4-6BD7-476B-9533-0180625D7F9B}" type="pres">
      <dgm:prSet presAssocID="{595B0F35-B2BA-4EBE-8480-109E18730681}" presName="sibTrans" presStyleLbl="sibTrans2D1" presStyleIdx="0" presStyleCnt="0"/>
      <dgm:spPr/>
    </dgm:pt>
    <dgm:pt modelId="{0BFBADF0-04D3-459E-A80B-A881CC78B252}" type="pres">
      <dgm:prSet presAssocID="{FF99F6C1-8817-42EF-A41F-470865490129}" presName="compNode" presStyleCnt="0"/>
      <dgm:spPr/>
    </dgm:pt>
    <dgm:pt modelId="{A077F454-2C8E-475B-BE30-5FDC8B65ADBD}" type="pres">
      <dgm:prSet presAssocID="{FF99F6C1-8817-42EF-A41F-470865490129}" presName="iconBgRect" presStyleLbl="bgShp" presStyleIdx="3" presStyleCnt="4" custLinFactY="83390" custLinFactNeighborX="4515" custLinFactNeighborY="100000"/>
      <dgm:spPr/>
    </dgm:pt>
    <dgm:pt modelId="{C9234C55-44AA-4385-B893-A8C638775658}" type="pres">
      <dgm:prSet presAssocID="{FF99F6C1-8817-42EF-A41F-470865490129}" presName="iconRect" presStyleLbl="node1" presStyleIdx="3" presStyleCnt="4" custLinFactY="113080" custLinFactNeighborX="9945" custLinFactNeighborY="20000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αταιγισμός ιδεών με συμπαγές γέμισμα"/>
        </a:ext>
      </dgm:extLst>
    </dgm:pt>
    <dgm:pt modelId="{C6A7648A-8AD8-4CD8-8673-3568D1F668A5}" type="pres">
      <dgm:prSet presAssocID="{FF99F6C1-8817-42EF-A41F-470865490129}" presName="spaceRect" presStyleCnt="0"/>
      <dgm:spPr/>
    </dgm:pt>
    <dgm:pt modelId="{02C3F68C-B986-4AE0-AB4E-ABD5CFE3AADB}" type="pres">
      <dgm:prSet presAssocID="{FF99F6C1-8817-42EF-A41F-470865490129}" presName="textRect" presStyleLbl="revTx" presStyleIdx="3" presStyleCnt="4" custLinFactY="78163" custLinFactNeighborX="-389" custLinFactNeighborY="100000">
        <dgm:presLayoutVars>
          <dgm:chMax val="1"/>
          <dgm:chPref val="1"/>
        </dgm:presLayoutVars>
      </dgm:prSet>
      <dgm:spPr/>
    </dgm:pt>
  </dgm:ptLst>
  <dgm:cxnLst>
    <dgm:cxn modelId="{4ADD0519-5778-4C94-ABB6-3A0F2E3E9404}" type="presOf" srcId="{BA011642-8A80-49FB-B17C-5EF46E75EDC9}" destId="{7A49AC7B-1438-4F16-8F22-06B8A8012FD4}" srcOrd="0" destOrd="0" presId="urn:microsoft.com/office/officeart/2018/2/layout/IconCircleList"/>
    <dgm:cxn modelId="{F3F68E1A-CE1E-41E5-96B3-63734763266F}" type="presOf" srcId="{4CD3A934-CF78-4A25-9C0B-14C6141A556B}" destId="{1F2ACF09-B456-40DE-AF54-419896EF569E}" srcOrd="0" destOrd="0" presId="urn:microsoft.com/office/officeart/2018/2/layout/IconCircleList"/>
    <dgm:cxn modelId="{B1065C31-424C-42C7-8662-56F20FBC527A}" srcId="{08E54745-EFB3-455B-AA76-9D90DA8764EE}" destId="{9E33CCF5-1D0E-4B49-88C8-3F61A775A30F}" srcOrd="0" destOrd="0" parTransId="{19FD7B44-6D01-438F-835F-F8F33E70EDBC}" sibTransId="{BA011642-8A80-49FB-B17C-5EF46E75EDC9}"/>
    <dgm:cxn modelId="{2F67C531-A3B1-44FC-8A04-1A1D9C4B6023}" srcId="{08E54745-EFB3-455B-AA76-9D90DA8764EE}" destId="{4CD3A934-CF78-4A25-9C0B-14C6141A556B}" srcOrd="1" destOrd="0" parTransId="{DDD9C108-A1C9-445A-AC9D-26731A0FE07C}" sibTransId="{9276223A-E05B-4EDC-9501-3FCAE712CE13}"/>
    <dgm:cxn modelId="{3DB1AC3C-5025-4A5E-BF74-9D8E49C7A9BE}" type="presOf" srcId="{9276223A-E05B-4EDC-9501-3FCAE712CE13}" destId="{A573404E-183A-48D5-A861-FFB9CB1ECBC3}" srcOrd="0" destOrd="0" presId="urn:microsoft.com/office/officeart/2018/2/layout/IconCircleList"/>
    <dgm:cxn modelId="{9755913D-4E1B-4544-971F-6379F41FF702}" srcId="{08E54745-EFB3-455B-AA76-9D90DA8764EE}" destId="{FF99F6C1-8817-42EF-A41F-470865490129}" srcOrd="3" destOrd="0" parTransId="{387B154D-B314-483B-A90D-6D23AADD16D7}" sibTransId="{BDDEC51A-0E09-47B1-808D-C1EDFBADD54F}"/>
    <dgm:cxn modelId="{9944E76D-CF3C-4555-9AC2-F253BA740044}" type="presOf" srcId="{FF99F6C1-8817-42EF-A41F-470865490129}" destId="{02C3F68C-B986-4AE0-AB4E-ABD5CFE3AADB}" srcOrd="0" destOrd="0" presId="urn:microsoft.com/office/officeart/2018/2/layout/IconCircleList"/>
    <dgm:cxn modelId="{4AA1C782-CFDB-4F4E-9796-2E37F26D16E1}" type="presOf" srcId="{08E54745-EFB3-455B-AA76-9D90DA8764EE}" destId="{113ECD9A-6E62-4147-BEE6-CBE62129FF8B}" srcOrd="0" destOrd="0" presId="urn:microsoft.com/office/officeart/2018/2/layout/IconCircleList"/>
    <dgm:cxn modelId="{9B2D0A94-2D49-48F6-A120-B03A4D9BD0DE}" type="presOf" srcId="{595B0F35-B2BA-4EBE-8480-109E18730681}" destId="{C2BFA0B4-6BD7-476B-9533-0180625D7F9B}" srcOrd="0" destOrd="0" presId="urn:microsoft.com/office/officeart/2018/2/layout/IconCircleList"/>
    <dgm:cxn modelId="{087CC4AF-E4BB-4D47-8D71-F1691B61DF59}" srcId="{08E54745-EFB3-455B-AA76-9D90DA8764EE}" destId="{71AA61A7-3330-4C02-AD38-42839D28C429}" srcOrd="2" destOrd="0" parTransId="{BB4EE4C4-AC0B-45BE-8635-B4943F122199}" sibTransId="{595B0F35-B2BA-4EBE-8480-109E18730681}"/>
    <dgm:cxn modelId="{9A9F78E0-4E87-422C-9ACB-F01BB7D1069D}" type="presOf" srcId="{9E33CCF5-1D0E-4B49-88C8-3F61A775A30F}" destId="{56FC8EC1-E75C-4E31-9A86-C277C75EB5A8}" srcOrd="0" destOrd="0" presId="urn:microsoft.com/office/officeart/2018/2/layout/IconCircleList"/>
    <dgm:cxn modelId="{B9D6F7F8-1644-4B96-A6DF-B3515227C60E}" type="presOf" srcId="{71AA61A7-3330-4C02-AD38-42839D28C429}" destId="{779413E6-3445-4332-9FE8-3D8F654E193F}" srcOrd="0" destOrd="0" presId="urn:microsoft.com/office/officeart/2018/2/layout/IconCircleList"/>
    <dgm:cxn modelId="{794FD32A-992C-4E6A-8BD3-5EC0E8420B91}" type="presParOf" srcId="{113ECD9A-6E62-4147-BEE6-CBE62129FF8B}" destId="{AD9F2D71-9E01-495C-8816-43A32EA3BA74}" srcOrd="0" destOrd="0" presId="urn:microsoft.com/office/officeart/2018/2/layout/IconCircleList"/>
    <dgm:cxn modelId="{B2CFFFA9-05B6-4A60-A1E0-A0E1F873D89C}" type="presParOf" srcId="{AD9F2D71-9E01-495C-8816-43A32EA3BA74}" destId="{88347888-87E6-46BA-9432-15030133A298}" srcOrd="0" destOrd="0" presId="urn:microsoft.com/office/officeart/2018/2/layout/IconCircleList"/>
    <dgm:cxn modelId="{DD0539CF-D32E-4C1B-B429-3A5C40BA3648}" type="presParOf" srcId="{88347888-87E6-46BA-9432-15030133A298}" destId="{ACEE4E3B-2A16-4773-8FDC-5D742D4BCDCE}" srcOrd="0" destOrd="0" presId="urn:microsoft.com/office/officeart/2018/2/layout/IconCircleList"/>
    <dgm:cxn modelId="{B8809444-AB55-4514-9603-67292E9BBD65}" type="presParOf" srcId="{88347888-87E6-46BA-9432-15030133A298}" destId="{1893B359-6091-4440-B87F-3BB85588E150}" srcOrd="1" destOrd="0" presId="urn:microsoft.com/office/officeart/2018/2/layout/IconCircleList"/>
    <dgm:cxn modelId="{86F6A99F-4C01-473E-9BBE-E8561C198C3F}" type="presParOf" srcId="{88347888-87E6-46BA-9432-15030133A298}" destId="{A09182BD-2879-456B-B455-E0A54D395949}" srcOrd="2" destOrd="0" presId="urn:microsoft.com/office/officeart/2018/2/layout/IconCircleList"/>
    <dgm:cxn modelId="{8B0896F2-9424-4464-BA0A-F634806EADC4}" type="presParOf" srcId="{88347888-87E6-46BA-9432-15030133A298}" destId="{56FC8EC1-E75C-4E31-9A86-C277C75EB5A8}" srcOrd="3" destOrd="0" presId="urn:microsoft.com/office/officeart/2018/2/layout/IconCircleList"/>
    <dgm:cxn modelId="{393BB67F-BEAB-4E59-9A5E-AC2B6AB8A4DF}" type="presParOf" srcId="{AD9F2D71-9E01-495C-8816-43A32EA3BA74}" destId="{7A49AC7B-1438-4F16-8F22-06B8A8012FD4}" srcOrd="1" destOrd="0" presId="urn:microsoft.com/office/officeart/2018/2/layout/IconCircleList"/>
    <dgm:cxn modelId="{6F1C3AE1-D46E-43CD-9805-A50C0D107C81}" type="presParOf" srcId="{AD9F2D71-9E01-495C-8816-43A32EA3BA74}" destId="{413CE2F2-9922-4937-BC64-3F79835D6AB9}" srcOrd="2" destOrd="0" presId="urn:microsoft.com/office/officeart/2018/2/layout/IconCircleList"/>
    <dgm:cxn modelId="{D755214F-DFBA-45F1-8DFA-3EEAD3F939B4}" type="presParOf" srcId="{413CE2F2-9922-4937-BC64-3F79835D6AB9}" destId="{4A526070-3D7E-4865-8183-D9ECCE7A41C3}" srcOrd="0" destOrd="0" presId="urn:microsoft.com/office/officeart/2018/2/layout/IconCircleList"/>
    <dgm:cxn modelId="{E907F8AA-668B-4348-88AA-EA378A016A4E}" type="presParOf" srcId="{413CE2F2-9922-4937-BC64-3F79835D6AB9}" destId="{F1E70FB1-A23B-4779-8C20-FE53CF8DDA7D}" srcOrd="1" destOrd="0" presId="urn:microsoft.com/office/officeart/2018/2/layout/IconCircleList"/>
    <dgm:cxn modelId="{1774C147-FCA5-4957-AB7F-048C61F2E029}" type="presParOf" srcId="{413CE2F2-9922-4937-BC64-3F79835D6AB9}" destId="{FF98FDC1-25EE-49C3-A07A-28655E3B0274}" srcOrd="2" destOrd="0" presId="urn:microsoft.com/office/officeart/2018/2/layout/IconCircleList"/>
    <dgm:cxn modelId="{EE094EE1-5734-43BE-A887-00D815018638}" type="presParOf" srcId="{413CE2F2-9922-4937-BC64-3F79835D6AB9}" destId="{1F2ACF09-B456-40DE-AF54-419896EF569E}" srcOrd="3" destOrd="0" presId="urn:microsoft.com/office/officeart/2018/2/layout/IconCircleList"/>
    <dgm:cxn modelId="{D11F755C-84A0-4979-8569-8494B7232026}" type="presParOf" srcId="{AD9F2D71-9E01-495C-8816-43A32EA3BA74}" destId="{A573404E-183A-48D5-A861-FFB9CB1ECBC3}" srcOrd="3" destOrd="0" presId="urn:microsoft.com/office/officeart/2018/2/layout/IconCircleList"/>
    <dgm:cxn modelId="{56377A9B-10C5-4DD6-B363-7EEC8E9CE6BB}" type="presParOf" srcId="{AD9F2D71-9E01-495C-8816-43A32EA3BA74}" destId="{6A94F8D8-BE61-4F3E-AFBB-51F5D7A08A2B}" srcOrd="4" destOrd="0" presId="urn:microsoft.com/office/officeart/2018/2/layout/IconCircleList"/>
    <dgm:cxn modelId="{7BF8004F-801C-4B27-8728-DF50FA409A6E}" type="presParOf" srcId="{6A94F8D8-BE61-4F3E-AFBB-51F5D7A08A2B}" destId="{41BD4A1B-5162-4088-8F74-A0587E1E59DE}" srcOrd="0" destOrd="0" presId="urn:microsoft.com/office/officeart/2018/2/layout/IconCircleList"/>
    <dgm:cxn modelId="{0BDD0AF2-A5C4-414B-8812-B51BAE333709}" type="presParOf" srcId="{6A94F8D8-BE61-4F3E-AFBB-51F5D7A08A2B}" destId="{5A47E15C-C3D6-4DF7-8060-8EC388B1993C}" srcOrd="1" destOrd="0" presId="urn:microsoft.com/office/officeart/2018/2/layout/IconCircleList"/>
    <dgm:cxn modelId="{D9FC861C-340E-461A-BCE3-33A8975AE8DB}" type="presParOf" srcId="{6A94F8D8-BE61-4F3E-AFBB-51F5D7A08A2B}" destId="{37F654DA-0626-44FD-A268-B0FFCECFB344}" srcOrd="2" destOrd="0" presId="urn:microsoft.com/office/officeart/2018/2/layout/IconCircleList"/>
    <dgm:cxn modelId="{8BD92EAF-F824-4090-A155-CA5BC26E4D1A}" type="presParOf" srcId="{6A94F8D8-BE61-4F3E-AFBB-51F5D7A08A2B}" destId="{779413E6-3445-4332-9FE8-3D8F654E193F}" srcOrd="3" destOrd="0" presId="urn:microsoft.com/office/officeart/2018/2/layout/IconCircleList"/>
    <dgm:cxn modelId="{7BE71EF2-E182-4E85-B614-342471810FDF}" type="presParOf" srcId="{AD9F2D71-9E01-495C-8816-43A32EA3BA74}" destId="{C2BFA0B4-6BD7-476B-9533-0180625D7F9B}" srcOrd="5" destOrd="0" presId="urn:microsoft.com/office/officeart/2018/2/layout/IconCircleList"/>
    <dgm:cxn modelId="{A85735D3-568C-45A9-9382-EE1AC90A9459}" type="presParOf" srcId="{AD9F2D71-9E01-495C-8816-43A32EA3BA74}" destId="{0BFBADF0-04D3-459E-A80B-A881CC78B252}" srcOrd="6" destOrd="0" presId="urn:microsoft.com/office/officeart/2018/2/layout/IconCircleList"/>
    <dgm:cxn modelId="{1F4A4F3A-EB25-4E90-B140-53D2ADF881F7}" type="presParOf" srcId="{0BFBADF0-04D3-459E-A80B-A881CC78B252}" destId="{A077F454-2C8E-475B-BE30-5FDC8B65ADBD}" srcOrd="0" destOrd="0" presId="urn:microsoft.com/office/officeart/2018/2/layout/IconCircleList"/>
    <dgm:cxn modelId="{CB672672-1B7C-444F-8C47-286747A64FB1}" type="presParOf" srcId="{0BFBADF0-04D3-459E-A80B-A881CC78B252}" destId="{C9234C55-44AA-4385-B893-A8C638775658}" srcOrd="1" destOrd="0" presId="urn:microsoft.com/office/officeart/2018/2/layout/IconCircleList"/>
    <dgm:cxn modelId="{B3315B57-6802-42DE-8FBB-AD10B0E87D0F}" type="presParOf" srcId="{0BFBADF0-04D3-459E-A80B-A881CC78B252}" destId="{C6A7648A-8AD8-4CD8-8673-3568D1F668A5}" srcOrd="2" destOrd="0" presId="urn:microsoft.com/office/officeart/2018/2/layout/IconCircleList"/>
    <dgm:cxn modelId="{86CEC816-AD38-4315-A9B7-2286A46F6C38}" type="presParOf" srcId="{0BFBADF0-04D3-459E-A80B-A881CC78B252}" destId="{02C3F68C-B986-4AE0-AB4E-ABD5CFE3AA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D5F8AB-FF44-4B35-80AC-9243397C540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EF6D3EB-6792-48F2-87A5-B456CBD23CC7}">
      <dgm:prSet/>
      <dgm:spPr/>
      <dgm:t>
        <a:bodyPr/>
        <a:lstStyle/>
        <a:p>
          <a:r>
            <a:rPr lang="en-US" b="1" dirty="0"/>
            <a:t>Performance Properties:</a:t>
          </a:r>
          <a:endParaRPr lang="el-GR" dirty="0"/>
        </a:p>
      </dgm:t>
    </dgm:pt>
    <dgm:pt modelId="{9664C5E7-ECAC-4355-AC73-18AE65FDDB3C}" type="parTrans" cxnId="{0D5DC854-5FAB-4D37-BFCB-60FBF51EAF3B}">
      <dgm:prSet/>
      <dgm:spPr/>
      <dgm:t>
        <a:bodyPr/>
        <a:lstStyle/>
        <a:p>
          <a:endParaRPr lang="el-GR"/>
        </a:p>
      </dgm:t>
    </dgm:pt>
    <dgm:pt modelId="{BE99BFF7-765D-47B2-BD81-43AC4BF6983A}" type="sibTrans" cxnId="{0D5DC854-5FAB-4D37-BFCB-60FBF51EAF3B}">
      <dgm:prSet/>
      <dgm:spPr/>
      <dgm:t>
        <a:bodyPr/>
        <a:lstStyle/>
        <a:p>
          <a:endParaRPr lang="el-GR"/>
        </a:p>
      </dgm:t>
    </dgm:pt>
    <dgm:pt modelId="{DDD1E453-44C0-485A-9B9C-6E147AC93F61}">
      <dgm:prSet/>
      <dgm:spPr/>
      <dgm:t>
        <a:bodyPr/>
        <a:lstStyle/>
        <a:p>
          <a:r>
            <a:rPr lang="en-US" dirty="0"/>
            <a:t>Convergence delay</a:t>
          </a:r>
          <a:endParaRPr lang="el-GR" dirty="0"/>
        </a:p>
      </dgm:t>
    </dgm:pt>
    <dgm:pt modelId="{71D7B730-2189-483E-9F18-E0993851ECFA}" type="parTrans" cxnId="{3155549A-9BC9-4B09-8CA3-7F1AD87C27EF}">
      <dgm:prSet/>
      <dgm:spPr/>
      <dgm:t>
        <a:bodyPr/>
        <a:lstStyle/>
        <a:p>
          <a:endParaRPr lang="el-GR"/>
        </a:p>
      </dgm:t>
    </dgm:pt>
    <dgm:pt modelId="{6C65E250-21E6-446B-8805-DB553BD78626}" type="sibTrans" cxnId="{3155549A-9BC9-4B09-8CA3-7F1AD87C27EF}">
      <dgm:prSet/>
      <dgm:spPr/>
      <dgm:t>
        <a:bodyPr/>
        <a:lstStyle/>
        <a:p>
          <a:endParaRPr lang="el-GR"/>
        </a:p>
      </dgm:t>
    </dgm:pt>
    <dgm:pt modelId="{3E975485-CFE0-432F-8907-A17E4EDB1DE7}">
      <dgm:prSet/>
      <dgm:spPr/>
      <dgm:t>
        <a:bodyPr/>
        <a:lstStyle/>
        <a:p>
          <a:r>
            <a:rPr lang="en-US" dirty="0" err="1"/>
            <a:t>Scalbility</a:t>
          </a:r>
          <a:endParaRPr lang="el-GR" dirty="0"/>
        </a:p>
      </dgm:t>
    </dgm:pt>
    <dgm:pt modelId="{61F4048E-8EB8-449D-9A9A-B1BBCAE7EBDD}" type="parTrans" cxnId="{1147A68D-B405-4411-924A-7D0DCA24F369}">
      <dgm:prSet/>
      <dgm:spPr/>
      <dgm:t>
        <a:bodyPr/>
        <a:lstStyle/>
        <a:p>
          <a:endParaRPr lang="el-GR"/>
        </a:p>
      </dgm:t>
    </dgm:pt>
    <dgm:pt modelId="{0D9FE8CB-BB2A-457A-B10F-D3DBD2A3B47F}" type="sibTrans" cxnId="{1147A68D-B405-4411-924A-7D0DCA24F369}">
      <dgm:prSet/>
      <dgm:spPr/>
      <dgm:t>
        <a:bodyPr/>
        <a:lstStyle/>
        <a:p>
          <a:endParaRPr lang="el-GR"/>
        </a:p>
      </dgm:t>
    </dgm:pt>
    <dgm:pt modelId="{F0E31BC3-BD09-4B2D-844F-12A21E9BEFEE}">
      <dgm:prSet/>
      <dgm:spPr/>
      <dgm:t>
        <a:bodyPr/>
        <a:lstStyle/>
        <a:p>
          <a:r>
            <a:rPr lang="en-US" dirty="0"/>
            <a:t>Computational Overhead </a:t>
          </a:r>
          <a:endParaRPr lang="el-GR" dirty="0"/>
        </a:p>
      </dgm:t>
    </dgm:pt>
    <dgm:pt modelId="{1072D5B8-F1C2-4CFD-A635-44D2894037DB}" type="parTrans" cxnId="{3C33A509-D6EA-4CD1-8D38-704A4657FDF6}">
      <dgm:prSet/>
      <dgm:spPr/>
      <dgm:t>
        <a:bodyPr/>
        <a:lstStyle/>
        <a:p>
          <a:endParaRPr lang="el-GR"/>
        </a:p>
      </dgm:t>
    </dgm:pt>
    <dgm:pt modelId="{4B7BA7EB-B560-491D-A005-D22E3AAEDB14}" type="sibTrans" cxnId="{3C33A509-D6EA-4CD1-8D38-704A4657FDF6}">
      <dgm:prSet/>
      <dgm:spPr/>
      <dgm:t>
        <a:bodyPr/>
        <a:lstStyle/>
        <a:p>
          <a:endParaRPr lang="el-GR"/>
        </a:p>
      </dgm:t>
    </dgm:pt>
    <dgm:pt modelId="{06423E91-73EF-4515-9684-F791C81030E1}">
      <dgm:prSet/>
      <dgm:spPr/>
      <dgm:t>
        <a:bodyPr/>
        <a:lstStyle/>
        <a:p>
          <a:r>
            <a:rPr lang="en-US" dirty="0"/>
            <a:t>Bandwidth Overhead </a:t>
          </a:r>
          <a:endParaRPr lang="el-GR" dirty="0"/>
        </a:p>
      </dgm:t>
    </dgm:pt>
    <dgm:pt modelId="{F232E06B-001E-427D-AE8D-C35F6A027957}" type="parTrans" cxnId="{367CFC1D-670E-4150-A999-02D94DF1A0B1}">
      <dgm:prSet/>
      <dgm:spPr/>
      <dgm:t>
        <a:bodyPr/>
        <a:lstStyle/>
        <a:p>
          <a:endParaRPr lang="el-GR"/>
        </a:p>
      </dgm:t>
    </dgm:pt>
    <dgm:pt modelId="{6FF3A797-FCF2-4508-B159-DE0C444CB9BA}" type="sibTrans" cxnId="{367CFC1D-670E-4150-A999-02D94DF1A0B1}">
      <dgm:prSet/>
      <dgm:spPr/>
      <dgm:t>
        <a:bodyPr/>
        <a:lstStyle/>
        <a:p>
          <a:endParaRPr lang="el-GR"/>
        </a:p>
      </dgm:t>
    </dgm:pt>
    <dgm:pt modelId="{14674829-C173-4AEB-A9C9-838F8639A6CF}">
      <dgm:prSet/>
      <dgm:spPr/>
      <dgm:t>
        <a:bodyPr/>
        <a:lstStyle/>
        <a:p>
          <a:r>
            <a:rPr lang="en-US"/>
            <a:t>Storage Overhead </a:t>
          </a:r>
          <a:endParaRPr lang="el-GR"/>
        </a:p>
      </dgm:t>
    </dgm:pt>
    <dgm:pt modelId="{0453137B-11E1-4484-B868-6D0B9CAE7090}" type="parTrans" cxnId="{578E639E-A677-4891-9D46-55041A7DD82A}">
      <dgm:prSet/>
      <dgm:spPr/>
      <dgm:t>
        <a:bodyPr/>
        <a:lstStyle/>
        <a:p>
          <a:endParaRPr lang="el-GR"/>
        </a:p>
      </dgm:t>
    </dgm:pt>
    <dgm:pt modelId="{D17E586D-2DE7-429F-AAE7-79E8AAB23890}" type="sibTrans" cxnId="{578E639E-A677-4891-9D46-55041A7DD82A}">
      <dgm:prSet/>
      <dgm:spPr/>
      <dgm:t>
        <a:bodyPr/>
        <a:lstStyle/>
        <a:p>
          <a:endParaRPr lang="el-GR"/>
        </a:p>
      </dgm:t>
    </dgm:pt>
    <dgm:pt modelId="{930F2820-40A8-4E71-ACE7-E912C8F63EBA}" type="pres">
      <dgm:prSet presAssocID="{95D5F8AB-FF44-4B35-80AC-9243397C540B}" presName="Name0" presStyleCnt="0">
        <dgm:presLayoutVars>
          <dgm:dir/>
          <dgm:animLvl val="lvl"/>
          <dgm:resizeHandles val="exact"/>
        </dgm:presLayoutVars>
      </dgm:prSet>
      <dgm:spPr/>
    </dgm:pt>
    <dgm:pt modelId="{6D1325F8-1C8B-4AFF-AE2A-D23ABA0F84A0}" type="pres">
      <dgm:prSet presAssocID="{1EF6D3EB-6792-48F2-87A5-B456CBD23CC7}" presName="composite" presStyleCnt="0"/>
      <dgm:spPr/>
    </dgm:pt>
    <dgm:pt modelId="{217D3A12-C2D9-4573-8688-BB2874B99832}" type="pres">
      <dgm:prSet presAssocID="{1EF6D3EB-6792-48F2-87A5-B456CBD23C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37D2E59-B94E-4C2B-86B8-B39FF051DB37}" type="pres">
      <dgm:prSet presAssocID="{1EF6D3EB-6792-48F2-87A5-B456CBD23C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33A509-D6EA-4CD1-8D38-704A4657FDF6}" srcId="{1EF6D3EB-6792-48F2-87A5-B456CBD23CC7}" destId="{F0E31BC3-BD09-4B2D-844F-12A21E9BEFEE}" srcOrd="2" destOrd="0" parTransId="{1072D5B8-F1C2-4CFD-A635-44D2894037DB}" sibTransId="{4B7BA7EB-B560-491D-A005-D22E3AAEDB14}"/>
    <dgm:cxn modelId="{1D5F1419-75DE-4074-8165-92BCE0686614}" type="presOf" srcId="{3E975485-CFE0-432F-8907-A17E4EDB1DE7}" destId="{537D2E59-B94E-4C2B-86B8-B39FF051DB37}" srcOrd="0" destOrd="1" presId="urn:microsoft.com/office/officeart/2005/8/layout/hList1"/>
    <dgm:cxn modelId="{367CFC1D-670E-4150-A999-02D94DF1A0B1}" srcId="{1EF6D3EB-6792-48F2-87A5-B456CBD23CC7}" destId="{06423E91-73EF-4515-9684-F791C81030E1}" srcOrd="3" destOrd="0" parTransId="{F232E06B-001E-427D-AE8D-C35F6A027957}" sibTransId="{6FF3A797-FCF2-4508-B159-DE0C444CB9BA}"/>
    <dgm:cxn modelId="{B601C06F-6213-45C5-B54F-72C45FE4FC72}" type="presOf" srcId="{1EF6D3EB-6792-48F2-87A5-B456CBD23CC7}" destId="{217D3A12-C2D9-4573-8688-BB2874B99832}" srcOrd="0" destOrd="0" presId="urn:microsoft.com/office/officeart/2005/8/layout/hList1"/>
    <dgm:cxn modelId="{0D5DC854-5FAB-4D37-BFCB-60FBF51EAF3B}" srcId="{95D5F8AB-FF44-4B35-80AC-9243397C540B}" destId="{1EF6D3EB-6792-48F2-87A5-B456CBD23CC7}" srcOrd="0" destOrd="0" parTransId="{9664C5E7-ECAC-4355-AC73-18AE65FDDB3C}" sibTransId="{BE99BFF7-765D-47B2-BD81-43AC4BF6983A}"/>
    <dgm:cxn modelId="{1147A68D-B405-4411-924A-7D0DCA24F369}" srcId="{1EF6D3EB-6792-48F2-87A5-B456CBD23CC7}" destId="{3E975485-CFE0-432F-8907-A17E4EDB1DE7}" srcOrd="1" destOrd="0" parTransId="{61F4048E-8EB8-449D-9A9A-B1BBCAE7EBDD}" sibTransId="{0D9FE8CB-BB2A-457A-B10F-D3DBD2A3B47F}"/>
    <dgm:cxn modelId="{3155549A-9BC9-4B09-8CA3-7F1AD87C27EF}" srcId="{1EF6D3EB-6792-48F2-87A5-B456CBD23CC7}" destId="{DDD1E453-44C0-485A-9B9C-6E147AC93F61}" srcOrd="0" destOrd="0" parTransId="{71D7B730-2189-483E-9F18-E0993851ECFA}" sibTransId="{6C65E250-21E6-446B-8805-DB553BD78626}"/>
    <dgm:cxn modelId="{578E639E-A677-4891-9D46-55041A7DD82A}" srcId="{1EF6D3EB-6792-48F2-87A5-B456CBD23CC7}" destId="{14674829-C173-4AEB-A9C9-838F8639A6CF}" srcOrd="4" destOrd="0" parTransId="{0453137B-11E1-4484-B868-6D0B9CAE7090}" sibTransId="{D17E586D-2DE7-429F-AAE7-79E8AAB23890}"/>
    <dgm:cxn modelId="{8DDF25B9-0E71-4880-B7A4-C7FAD33F2EB2}" type="presOf" srcId="{DDD1E453-44C0-485A-9B9C-6E147AC93F61}" destId="{537D2E59-B94E-4C2B-86B8-B39FF051DB37}" srcOrd="0" destOrd="0" presId="urn:microsoft.com/office/officeart/2005/8/layout/hList1"/>
    <dgm:cxn modelId="{DE78D4C6-72FC-4FB3-A8DE-2A0B0F945E4A}" type="presOf" srcId="{06423E91-73EF-4515-9684-F791C81030E1}" destId="{537D2E59-B94E-4C2B-86B8-B39FF051DB37}" srcOrd="0" destOrd="3" presId="urn:microsoft.com/office/officeart/2005/8/layout/hList1"/>
    <dgm:cxn modelId="{484C12CE-CC94-4D49-945C-2F2893F6CD28}" type="presOf" srcId="{95D5F8AB-FF44-4B35-80AC-9243397C540B}" destId="{930F2820-40A8-4E71-ACE7-E912C8F63EBA}" srcOrd="0" destOrd="0" presId="urn:microsoft.com/office/officeart/2005/8/layout/hList1"/>
    <dgm:cxn modelId="{577202D9-4ACC-46F6-BE06-11C203822023}" type="presOf" srcId="{14674829-C173-4AEB-A9C9-838F8639A6CF}" destId="{537D2E59-B94E-4C2B-86B8-B39FF051DB37}" srcOrd="0" destOrd="4" presId="urn:microsoft.com/office/officeart/2005/8/layout/hList1"/>
    <dgm:cxn modelId="{238EB4EF-5E0E-4327-87A4-7B902C40B618}" type="presOf" srcId="{F0E31BC3-BD09-4B2D-844F-12A21E9BEFEE}" destId="{537D2E59-B94E-4C2B-86B8-B39FF051DB37}" srcOrd="0" destOrd="2" presId="urn:microsoft.com/office/officeart/2005/8/layout/hList1"/>
    <dgm:cxn modelId="{FD634EF7-4FC9-41E3-BA03-C6A6E9A1A9DE}" type="presParOf" srcId="{930F2820-40A8-4E71-ACE7-E912C8F63EBA}" destId="{6D1325F8-1C8B-4AFF-AE2A-D23ABA0F84A0}" srcOrd="0" destOrd="0" presId="urn:microsoft.com/office/officeart/2005/8/layout/hList1"/>
    <dgm:cxn modelId="{6869C9F6-9F0F-4092-8DFC-1DF1ACFF7AF8}" type="presParOf" srcId="{6D1325F8-1C8B-4AFF-AE2A-D23ABA0F84A0}" destId="{217D3A12-C2D9-4573-8688-BB2874B99832}" srcOrd="0" destOrd="0" presId="urn:microsoft.com/office/officeart/2005/8/layout/hList1"/>
    <dgm:cxn modelId="{16257474-7B52-4D25-8EBB-36313CACED93}" type="presParOf" srcId="{6D1325F8-1C8B-4AFF-AE2A-D23ABA0F84A0}" destId="{537D2E59-B94E-4C2B-86B8-B39FF051D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34DEDE-8B4E-43E1-95E2-2B385A40266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2790941-4D1E-4271-9B31-4F74E192A1D0}">
      <dgm:prSet/>
      <dgm:spPr/>
      <dgm:t>
        <a:bodyPr/>
        <a:lstStyle/>
        <a:p>
          <a:pPr algn="ctr"/>
          <a:r>
            <a:rPr lang="en-US" b="1" dirty="0"/>
            <a:t>Security and Privacy Properties:</a:t>
          </a:r>
          <a:endParaRPr lang="el-GR" dirty="0"/>
        </a:p>
      </dgm:t>
    </dgm:pt>
    <dgm:pt modelId="{71B53A46-8365-4473-9D9A-2B7999B77FEC}" type="parTrans" cxnId="{37A059B1-008F-40D1-9CF6-6825BDBFC981}">
      <dgm:prSet/>
      <dgm:spPr/>
      <dgm:t>
        <a:bodyPr/>
        <a:lstStyle/>
        <a:p>
          <a:endParaRPr lang="el-GR"/>
        </a:p>
      </dgm:t>
    </dgm:pt>
    <dgm:pt modelId="{B74A34B3-61E9-4E41-B7F1-E0EF1B5A6A76}" type="sibTrans" cxnId="{37A059B1-008F-40D1-9CF6-6825BDBFC981}">
      <dgm:prSet/>
      <dgm:spPr/>
      <dgm:t>
        <a:bodyPr/>
        <a:lstStyle/>
        <a:p>
          <a:endParaRPr lang="el-GR"/>
        </a:p>
      </dgm:t>
    </dgm:pt>
    <dgm:pt modelId="{159C9574-0487-4C0E-B0E4-CF82D4953F82}">
      <dgm:prSet/>
      <dgm:spPr/>
      <dgm:t>
        <a:bodyPr/>
        <a:lstStyle/>
        <a:p>
          <a:r>
            <a:rPr lang="en-US" dirty="0"/>
            <a:t>Countermeasures against attacks</a:t>
          </a:r>
          <a:endParaRPr lang="el-GR" dirty="0"/>
        </a:p>
      </dgm:t>
    </dgm:pt>
    <dgm:pt modelId="{4DF73F5E-F528-45A8-8C10-4C5646987558}" type="parTrans" cxnId="{E3853306-156A-4598-A6E5-C047FB935B24}">
      <dgm:prSet/>
      <dgm:spPr/>
      <dgm:t>
        <a:bodyPr/>
        <a:lstStyle/>
        <a:p>
          <a:endParaRPr lang="el-GR"/>
        </a:p>
      </dgm:t>
    </dgm:pt>
    <dgm:pt modelId="{BEA36037-0033-4CF6-9A8B-EA2E18062FFB}" type="sibTrans" cxnId="{E3853306-156A-4598-A6E5-C047FB935B24}">
      <dgm:prSet/>
      <dgm:spPr/>
      <dgm:t>
        <a:bodyPr/>
        <a:lstStyle/>
        <a:p>
          <a:endParaRPr lang="el-GR"/>
        </a:p>
      </dgm:t>
    </dgm:pt>
    <dgm:pt modelId="{4A080CF1-F18C-402C-AD1B-E1FE8AC62ADC}">
      <dgm:prSet/>
      <dgm:spPr/>
      <dgm:t>
        <a:bodyPr/>
        <a:lstStyle/>
        <a:p>
          <a:r>
            <a:rPr lang="en-US" dirty="0"/>
            <a:t>Data Confidentiality</a:t>
          </a:r>
          <a:endParaRPr lang="el-GR" dirty="0"/>
        </a:p>
      </dgm:t>
    </dgm:pt>
    <dgm:pt modelId="{160FC34D-E6DD-4227-A403-6A71244FB058}" type="parTrans" cxnId="{CD4E6328-D61D-4052-ACD8-8BB25F11CF2F}">
      <dgm:prSet/>
      <dgm:spPr/>
      <dgm:t>
        <a:bodyPr/>
        <a:lstStyle/>
        <a:p>
          <a:endParaRPr lang="el-GR"/>
        </a:p>
      </dgm:t>
    </dgm:pt>
    <dgm:pt modelId="{0F9889A5-5D86-4675-A0A1-25E03B9D24DE}" type="sibTrans" cxnId="{CD4E6328-D61D-4052-ACD8-8BB25F11CF2F}">
      <dgm:prSet/>
      <dgm:spPr/>
      <dgm:t>
        <a:bodyPr/>
        <a:lstStyle/>
        <a:p>
          <a:endParaRPr lang="el-GR"/>
        </a:p>
      </dgm:t>
    </dgm:pt>
    <dgm:pt modelId="{FDFB6536-7E6E-4334-8778-C1D1130B2779}">
      <dgm:prSet/>
      <dgm:spPr/>
      <dgm:t>
        <a:bodyPr/>
        <a:lstStyle/>
        <a:p>
          <a:r>
            <a:rPr lang="en-US" dirty="0"/>
            <a:t>Data</a:t>
          </a:r>
          <a:r>
            <a:rPr lang="el-GR" dirty="0"/>
            <a:t> </a:t>
          </a:r>
          <a:r>
            <a:rPr lang="en-US" dirty="0"/>
            <a:t>Authentication and Integrity</a:t>
          </a:r>
          <a:endParaRPr lang="el-GR" dirty="0"/>
        </a:p>
      </dgm:t>
    </dgm:pt>
    <dgm:pt modelId="{1D285988-4263-4CD7-B80D-4A75E2550415}" type="parTrans" cxnId="{CE00050E-70ED-4250-B29E-88C348901DD4}">
      <dgm:prSet/>
      <dgm:spPr/>
      <dgm:t>
        <a:bodyPr/>
        <a:lstStyle/>
        <a:p>
          <a:endParaRPr lang="el-GR"/>
        </a:p>
      </dgm:t>
    </dgm:pt>
    <dgm:pt modelId="{DFA54B54-F1F1-4A4A-A286-BEBD855735D2}" type="sibTrans" cxnId="{CE00050E-70ED-4250-B29E-88C348901DD4}">
      <dgm:prSet/>
      <dgm:spPr/>
      <dgm:t>
        <a:bodyPr/>
        <a:lstStyle/>
        <a:p>
          <a:endParaRPr lang="el-GR"/>
        </a:p>
      </dgm:t>
    </dgm:pt>
    <dgm:pt modelId="{3837504B-BF3A-47D9-A17F-D79F5EC2BDA8}" type="pres">
      <dgm:prSet presAssocID="{D934DEDE-8B4E-43E1-95E2-2B385A402661}" presName="Name0" presStyleCnt="0">
        <dgm:presLayoutVars>
          <dgm:dir/>
          <dgm:animLvl val="lvl"/>
          <dgm:resizeHandles val="exact"/>
        </dgm:presLayoutVars>
      </dgm:prSet>
      <dgm:spPr/>
    </dgm:pt>
    <dgm:pt modelId="{892DD1B7-00B9-43B1-9B66-DF9BD97AF3FA}" type="pres">
      <dgm:prSet presAssocID="{B2790941-4D1E-4271-9B31-4F74E192A1D0}" presName="composite" presStyleCnt="0"/>
      <dgm:spPr/>
    </dgm:pt>
    <dgm:pt modelId="{D3E4A824-7085-42AD-B499-78218A087504}" type="pres">
      <dgm:prSet presAssocID="{B2790941-4D1E-4271-9B31-4F74E192A1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1E9FEEE-B2B9-4FD0-B9F0-7F261B1046FE}" type="pres">
      <dgm:prSet presAssocID="{B2790941-4D1E-4271-9B31-4F74E192A1D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3853306-156A-4598-A6E5-C047FB935B24}" srcId="{B2790941-4D1E-4271-9B31-4F74E192A1D0}" destId="{159C9574-0487-4C0E-B0E4-CF82D4953F82}" srcOrd="0" destOrd="0" parTransId="{4DF73F5E-F528-45A8-8C10-4C5646987558}" sibTransId="{BEA36037-0033-4CF6-9A8B-EA2E18062FFB}"/>
    <dgm:cxn modelId="{CE00050E-70ED-4250-B29E-88C348901DD4}" srcId="{B2790941-4D1E-4271-9B31-4F74E192A1D0}" destId="{FDFB6536-7E6E-4334-8778-C1D1130B2779}" srcOrd="2" destOrd="0" parTransId="{1D285988-4263-4CD7-B80D-4A75E2550415}" sibTransId="{DFA54B54-F1F1-4A4A-A286-BEBD855735D2}"/>
    <dgm:cxn modelId="{402A3519-17C6-4FD8-AF2A-8032B9E3A2BF}" type="presOf" srcId="{D934DEDE-8B4E-43E1-95E2-2B385A402661}" destId="{3837504B-BF3A-47D9-A17F-D79F5EC2BDA8}" srcOrd="0" destOrd="0" presId="urn:microsoft.com/office/officeart/2005/8/layout/hList1"/>
    <dgm:cxn modelId="{CD4E6328-D61D-4052-ACD8-8BB25F11CF2F}" srcId="{B2790941-4D1E-4271-9B31-4F74E192A1D0}" destId="{4A080CF1-F18C-402C-AD1B-E1FE8AC62ADC}" srcOrd="1" destOrd="0" parTransId="{160FC34D-E6DD-4227-A403-6A71244FB058}" sibTransId="{0F9889A5-5D86-4675-A0A1-25E03B9D24DE}"/>
    <dgm:cxn modelId="{C49F49A5-FBF3-4137-8925-C784BD8D7AF5}" type="presOf" srcId="{4A080CF1-F18C-402C-AD1B-E1FE8AC62ADC}" destId="{B1E9FEEE-B2B9-4FD0-B9F0-7F261B1046FE}" srcOrd="0" destOrd="1" presId="urn:microsoft.com/office/officeart/2005/8/layout/hList1"/>
    <dgm:cxn modelId="{37A059B1-008F-40D1-9CF6-6825BDBFC981}" srcId="{D934DEDE-8B4E-43E1-95E2-2B385A402661}" destId="{B2790941-4D1E-4271-9B31-4F74E192A1D0}" srcOrd="0" destOrd="0" parTransId="{71B53A46-8365-4473-9D9A-2B7999B77FEC}" sibTransId="{B74A34B3-61E9-4E41-B7F1-E0EF1B5A6A76}"/>
    <dgm:cxn modelId="{2AF075B2-2E34-4CFE-811D-B15808D15FAE}" type="presOf" srcId="{B2790941-4D1E-4271-9B31-4F74E192A1D0}" destId="{D3E4A824-7085-42AD-B499-78218A087504}" srcOrd="0" destOrd="0" presId="urn:microsoft.com/office/officeart/2005/8/layout/hList1"/>
    <dgm:cxn modelId="{72ED32CE-8E32-4C56-B535-62E24048F46A}" type="presOf" srcId="{FDFB6536-7E6E-4334-8778-C1D1130B2779}" destId="{B1E9FEEE-B2B9-4FD0-B9F0-7F261B1046FE}" srcOrd="0" destOrd="2" presId="urn:microsoft.com/office/officeart/2005/8/layout/hList1"/>
    <dgm:cxn modelId="{A9FF2EDB-FB62-410C-A893-CDB16068F762}" type="presOf" srcId="{159C9574-0487-4C0E-B0E4-CF82D4953F82}" destId="{B1E9FEEE-B2B9-4FD0-B9F0-7F261B1046FE}" srcOrd="0" destOrd="0" presId="urn:microsoft.com/office/officeart/2005/8/layout/hList1"/>
    <dgm:cxn modelId="{502CB9A4-A6DE-44E1-9B8B-2D36AF8C979C}" type="presParOf" srcId="{3837504B-BF3A-47D9-A17F-D79F5EC2BDA8}" destId="{892DD1B7-00B9-43B1-9B66-DF9BD97AF3FA}" srcOrd="0" destOrd="0" presId="urn:microsoft.com/office/officeart/2005/8/layout/hList1"/>
    <dgm:cxn modelId="{9090F79E-C80C-4D30-84F5-8171327B609B}" type="presParOf" srcId="{892DD1B7-00B9-43B1-9B66-DF9BD97AF3FA}" destId="{D3E4A824-7085-42AD-B499-78218A087504}" srcOrd="0" destOrd="0" presId="urn:microsoft.com/office/officeart/2005/8/layout/hList1"/>
    <dgm:cxn modelId="{69F38AF8-433C-43D0-B7F5-5242AF90A00D}" type="presParOf" srcId="{892DD1B7-00B9-43B1-9B66-DF9BD97AF3FA}" destId="{B1E9FEEE-B2B9-4FD0-B9F0-7F261B1046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155153-BBB5-48F0-A776-A2EB2E38375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86FF859-7935-4CD7-8C7B-7CA939BEBF73}">
      <dgm:prSet/>
      <dgm:spPr/>
      <dgm:t>
        <a:bodyPr/>
        <a:lstStyle/>
        <a:p>
          <a:r>
            <a:rPr lang="en-US" b="1" dirty="0" err="1"/>
            <a:t>Deployability</a:t>
          </a:r>
          <a:r>
            <a:rPr lang="en-US" b="1" dirty="0"/>
            <a:t> Properties:</a:t>
          </a:r>
          <a:endParaRPr lang="el-GR" dirty="0"/>
        </a:p>
      </dgm:t>
    </dgm:pt>
    <dgm:pt modelId="{DAC1391D-DD46-403B-9C2A-CB9AA71FC9FC}" type="parTrans" cxnId="{FBF42A2B-AFF5-4741-AA1C-548991046922}">
      <dgm:prSet/>
      <dgm:spPr/>
      <dgm:t>
        <a:bodyPr/>
        <a:lstStyle/>
        <a:p>
          <a:endParaRPr lang="el-GR"/>
        </a:p>
      </dgm:t>
    </dgm:pt>
    <dgm:pt modelId="{A2A9BE04-369F-4E6F-9AA4-24624778C1CC}" type="sibTrans" cxnId="{FBF42A2B-AFF5-4741-AA1C-548991046922}">
      <dgm:prSet/>
      <dgm:spPr/>
      <dgm:t>
        <a:bodyPr/>
        <a:lstStyle/>
        <a:p>
          <a:endParaRPr lang="el-GR"/>
        </a:p>
      </dgm:t>
    </dgm:pt>
    <dgm:pt modelId="{ABE17FA8-CB41-49F6-B2AE-EBB33724ADED}">
      <dgm:prSet/>
      <dgm:spPr/>
      <dgm:t>
        <a:bodyPr/>
        <a:lstStyle/>
        <a:p>
          <a:r>
            <a:rPr lang="en-US" dirty="0"/>
            <a:t>Adoptability</a:t>
          </a:r>
          <a:endParaRPr lang="el-GR" dirty="0"/>
        </a:p>
      </dgm:t>
    </dgm:pt>
    <dgm:pt modelId="{D5E1438B-FABB-466B-8AEF-CF35F3C55B4C}" type="parTrans" cxnId="{6201B6AB-085F-4C84-9B82-009FD453457D}">
      <dgm:prSet/>
      <dgm:spPr/>
      <dgm:t>
        <a:bodyPr/>
        <a:lstStyle/>
        <a:p>
          <a:endParaRPr lang="el-GR"/>
        </a:p>
      </dgm:t>
    </dgm:pt>
    <dgm:pt modelId="{2641ADF0-DED3-4CA6-AB43-B056D66A2716}" type="sibTrans" cxnId="{6201B6AB-085F-4C84-9B82-009FD453457D}">
      <dgm:prSet/>
      <dgm:spPr/>
      <dgm:t>
        <a:bodyPr/>
        <a:lstStyle/>
        <a:p>
          <a:endParaRPr lang="el-GR"/>
        </a:p>
      </dgm:t>
    </dgm:pt>
    <dgm:pt modelId="{FAD7C3CD-7876-4780-B3BA-4073B9513F33}">
      <dgm:prSet/>
      <dgm:spPr/>
      <dgm:t>
        <a:bodyPr/>
        <a:lstStyle/>
        <a:p>
          <a:r>
            <a:rPr lang="en-US" dirty="0"/>
            <a:t>Backwards Compatibility </a:t>
          </a:r>
          <a:endParaRPr lang="el-GR" dirty="0"/>
        </a:p>
      </dgm:t>
    </dgm:pt>
    <dgm:pt modelId="{2C75F789-A75B-49C1-B2D9-B1478C4EEA1A}" type="parTrans" cxnId="{8C2F1562-74CF-43E0-BA81-3893B6D2983C}">
      <dgm:prSet/>
      <dgm:spPr/>
      <dgm:t>
        <a:bodyPr/>
        <a:lstStyle/>
        <a:p>
          <a:endParaRPr lang="el-GR"/>
        </a:p>
      </dgm:t>
    </dgm:pt>
    <dgm:pt modelId="{4A7CD9A5-0749-4C81-B449-CB66D0041B7F}" type="sibTrans" cxnId="{8C2F1562-74CF-43E0-BA81-3893B6D2983C}">
      <dgm:prSet/>
      <dgm:spPr/>
      <dgm:t>
        <a:bodyPr/>
        <a:lstStyle/>
        <a:p>
          <a:endParaRPr lang="el-GR"/>
        </a:p>
      </dgm:t>
    </dgm:pt>
    <dgm:pt modelId="{4EAEC215-61CD-43DA-8BC0-7FC6A6FC551D}">
      <dgm:prSet/>
      <dgm:spPr/>
      <dgm:t>
        <a:bodyPr/>
        <a:lstStyle/>
        <a:p>
          <a:r>
            <a:rPr lang="en-US" dirty="0"/>
            <a:t>Seamless Data Forwarding</a:t>
          </a:r>
          <a:endParaRPr lang="el-GR" dirty="0"/>
        </a:p>
      </dgm:t>
    </dgm:pt>
    <dgm:pt modelId="{2A07E317-9610-4C87-BB48-FB8D9846498E}" type="parTrans" cxnId="{D1C5DE55-C723-4B48-A97A-44493D26587A}">
      <dgm:prSet/>
      <dgm:spPr/>
      <dgm:t>
        <a:bodyPr/>
        <a:lstStyle/>
        <a:p>
          <a:endParaRPr lang="el-GR"/>
        </a:p>
      </dgm:t>
    </dgm:pt>
    <dgm:pt modelId="{ABE182F0-7C5C-402F-91D7-059ECD1FE5C1}" type="sibTrans" cxnId="{D1C5DE55-C723-4B48-A97A-44493D26587A}">
      <dgm:prSet/>
      <dgm:spPr/>
      <dgm:t>
        <a:bodyPr/>
        <a:lstStyle/>
        <a:p>
          <a:endParaRPr lang="el-GR"/>
        </a:p>
      </dgm:t>
    </dgm:pt>
    <dgm:pt modelId="{4B308E1A-89D9-474B-A068-7719AB0891D0}" type="pres">
      <dgm:prSet presAssocID="{AF155153-BBB5-48F0-A776-A2EB2E38375B}" presName="Name0" presStyleCnt="0">
        <dgm:presLayoutVars>
          <dgm:dir/>
          <dgm:animLvl val="lvl"/>
          <dgm:resizeHandles val="exact"/>
        </dgm:presLayoutVars>
      </dgm:prSet>
      <dgm:spPr/>
    </dgm:pt>
    <dgm:pt modelId="{82DDA433-4F30-45B3-935F-0974150DE317}" type="pres">
      <dgm:prSet presAssocID="{286FF859-7935-4CD7-8C7B-7CA939BEBF73}" presName="composite" presStyleCnt="0"/>
      <dgm:spPr/>
    </dgm:pt>
    <dgm:pt modelId="{1A68893D-8368-4A5B-85AC-D23579D2B6CD}" type="pres">
      <dgm:prSet presAssocID="{286FF859-7935-4CD7-8C7B-7CA939BEBF73}" presName="parTx" presStyleLbl="alignNode1" presStyleIdx="0" presStyleCnt="1" custLinFactNeighborY="-2285">
        <dgm:presLayoutVars>
          <dgm:chMax val="0"/>
          <dgm:chPref val="0"/>
          <dgm:bulletEnabled val="1"/>
        </dgm:presLayoutVars>
      </dgm:prSet>
      <dgm:spPr/>
    </dgm:pt>
    <dgm:pt modelId="{0E8BC4D9-A508-4625-9564-D14F6D29BB54}" type="pres">
      <dgm:prSet presAssocID="{286FF859-7935-4CD7-8C7B-7CA939BEBF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F42A2B-AFF5-4741-AA1C-548991046922}" srcId="{AF155153-BBB5-48F0-A776-A2EB2E38375B}" destId="{286FF859-7935-4CD7-8C7B-7CA939BEBF73}" srcOrd="0" destOrd="0" parTransId="{DAC1391D-DD46-403B-9C2A-CB9AA71FC9FC}" sibTransId="{A2A9BE04-369F-4E6F-9AA4-24624778C1CC}"/>
    <dgm:cxn modelId="{8C2F1562-74CF-43E0-BA81-3893B6D2983C}" srcId="{286FF859-7935-4CD7-8C7B-7CA939BEBF73}" destId="{FAD7C3CD-7876-4780-B3BA-4073B9513F33}" srcOrd="2" destOrd="0" parTransId="{2C75F789-A75B-49C1-B2D9-B1478C4EEA1A}" sibTransId="{4A7CD9A5-0749-4C81-B449-CB66D0041B7F}"/>
    <dgm:cxn modelId="{30EC2767-28B4-4AF5-B506-E9657C1FAB8D}" type="presOf" srcId="{286FF859-7935-4CD7-8C7B-7CA939BEBF73}" destId="{1A68893D-8368-4A5B-85AC-D23579D2B6CD}" srcOrd="0" destOrd="0" presId="urn:microsoft.com/office/officeart/2005/8/layout/hList1"/>
    <dgm:cxn modelId="{9D7CEE67-50E7-4E00-BEB0-1126FEC1AFA8}" type="presOf" srcId="{4EAEC215-61CD-43DA-8BC0-7FC6A6FC551D}" destId="{0E8BC4D9-A508-4625-9564-D14F6D29BB54}" srcOrd="0" destOrd="1" presId="urn:microsoft.com/office/officeart/2005/8/layout/hList1"/>
    <dgm:cxn modelId="{3330124E-B9D5-4400-9FB9-BB49C294A135}" type="presOf" srcId="{ABE17FA8-CB41-49F6-B2AE-EBB33724ADED}" destId="{0E8BC4D9-A508-4625-9564-D14F6D29BB54}" srcOrd="0" destOrd="0" presId="urn:microsoft.com/office/officeart/2005/8/layout/hList1"/>
    <dgm:cxn modelId="{D1C5DE55-C723-4B48-A97A-44493D26587A}" srcId="{286FF859-7935-4CD7-8C7B-7CA939BEBF73}" destId="{4EAEC215-61CD-43DA-8BC0-7FC6A6FC551D}" srcOrd="1" destOrd="0" parTransId="{2A07E317-9610-4C87-BB48-FB8D9846498E}" sibTransId="{ABE182F0-7C5C-402F-91D7-059ECD1FE5C1}"/>
    <dgm:cxn modelId="{4392E685-4418-4771-B9BE-4545FD56F38A}" type="presOf" srcId="{FAD7C3CD-7876-4780-B3BA-4073B9513F33}" destId="{0E8BC4D9-A508-4625-9564-D14F6D29BB54}" srcOrd="0" destOrd="2" presId="urn:microsoft.com/office/officeart/2005/8/layout/hList1"/>
    <dgm:cxn modelId="{345BE9AA-1686-46F5-AECE-FBBFC86F014C}" type="presOf" srcId="{AF155153-BBB5-48F0-A776-A2EB2E38375B}" destId="{4B308E1A-89D9-474B-A068-7719AB0891D0}" srcOrd="0" destOrd="0" presId="urn:microsoft.com/office/officeart/2005/8/layout/hList1"/>
    <dgm:cxn modelId="{6201B6AB-085F-4C84-9B82-009FD453457D}" srcId="{286FF859-7935-4CD7-8C7B-7CA939BEBF73}" destId="{ABE17FA8-CB41-49F6-B2AE-EBB33724ADED}" srcOrd="0" destOrd="0" parTransId="{D5E1438B-FABB-466B-8AEF-CF35F3C55B4C}" sibTransId="{2641ADF0-DED3-4CA6-AB43-B056D66A2716}"/>
    <dgm:cxn modelId="{8C4D2BE5-24DE-4781-A0B6-CAE562275D5E}" type="presParOf" srcId="{4B308E1A-89D9-474B-A068-7719AB0891D0}" destId="{82DDA433-4F30-45B3-935F-0974150DE317}" srcOrd="0" destOrd="0" presId="urn:microsoft.com/office/officeart/2005/8/layout/hList1"/>
    <dgm:cxn modelId="{ABDBF4A6-B51B-456A-B8C5-385B67514FA4}" type="presParOf" srcId="{82DDA433-4F30-45B3-935F-0974150DE317}" destId="{1A68893D-8368-4A5B-85AC-D23579D2B6CD}" srcOrd="0" destOrd="0" presId="urn:microsoft.com/office/officeart/2005/8/layout/hList1"/>
    <dgm:cxn modelId="{259A733E-2525-4B83-A38A-51DABF5457E3}" type="presParOf" srcId="{82DDA433-4F30-45B3-935F-0974150DE317}" destId="{0E8BC4D9-A508-4625-9564-D14F6D29B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34DEDE-8B4E-43E1-95E2-2B385A40266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2790941-4D1E-4271-9B31-4F74E192A1D0}">
      <dgm:prSet/>
      <dgm:spPr/>
      <dgm:t>
        <a:bodyPr/>
        <a:lstStyle/>
        <a:p>
          <a:pPr algn="ctr"/>
          <a:r>
            <a:rPr lang="en-US" b="1" dirty="0"/>
            <a:t>Security and Privacy Properties:</a:t>
          </a:r>
          <a:endParaRPr lang="el-GR" dirty="0"/>
        </a:p>
      </dgm:t>
    </dgm:pt>
    <dgm:pt modelId="{71B53A46-8365-4473-9D9A-2B7999B77FEC}" type="parTrans" cxnId="{37A059B1-008F-40D1-9CF6-6825BDBFC981}">
      <dgm:prSet/>
      <dgm:spPr/>
      <dgm:t>
        <a:bodyPr/>
        <a:lstStyle/>
        <a:p>
          <a:endParaRPr lang="el-GR"/>
        </a:p>
      </dgm:t>
    </dgm:pt>
    <dgm:pt modelId="{B74A34B3-61E9-4E41-B7F1-E0EF1B5A6A76}" type="sibTrans" cxnId="{37A059B1-008F-40D1-9CF6-6825BDBFC981}">
      <dgm:prSet/>
      <dgm:spPr/>
      <dgm:t>
        <a:bodyPr/>
        <a:lstStyle/>
        <a:p>
          <a:endParaRPr lang="el-GR"/>
        </a:p>
      </dgm:t>
    </dgm:pt>
    <dgm:pt modelId="{159C9574-0487-4C0E-B0E4-CF82D4953F82}">
      <dgm:prSet/>
      <dgm:spPr/>
      <dgm:t>
        <a:bodyPr/>
        <a:lstStyle/>
        <a:p>
          <a:r>
            <a:rPr lang="en-US" dirty="0"/>
            <a:t>Countermeasures against attacks</a:t>
          </a:r>
          <a:endParaRPr lang="el-GR" dirty="0"/>
        </a:p>
      </dgm:t>
    </dgm:pt>
    <dgm:pt modelId="{4DF73F5E-F528-45A8-8C10-4C5646987558}" type="parTrans" cxnId="{E3853306-156A-4598-A6E5-C047FB935B24}">
      <dgm:prSet/>
      <dgm:spPr/>
      <dgm:t>
        <a:bodyPr/>
        <a:lstStyle/>
        <a:p>
          <a:endParaRPr lang="el-GR"/>
        </a:p>
      </dgm:t>
    </dgm:pt>
    <dgm:pt modelId="{BEA36037-0033-4CF6-9A8B-EA2E18062FFB}" type="sibTrans" cxnId="{E3853306-156A-4598-A6E5-C047FB935B24}">
      <dgm:prSet/>
      <dgm:spPr/>
      <dgm:t>
        <a:bodyPr/>
        <a:lstStyle/>
        <a:p>
          <a:endParaRPr lang="el-GR"/>
        </a:p>
      </dgm:t>
    </dgm:pt>
    <dgm:pt modelId="{4A080CF1-F18C-402C-AD1B-E1FE8AC62ADC}">
      <dgm:prSet/>
      <dgm:spPr/>
      <dgm:t>
        <a:bodyPr/>
        <a:lstStyle/>
        <a:p>
          <a:r>
            <a:rPr lang="en-US" dirty="0"/>
            <a:t>Data Confidentiality</a:t>
          </a:r>
          <a:endParaRPr lang="el-GR" dirty="0"/>
        </a:p>
      </dgm:t>
    </dgm:pt>
    <dgm:pt modelId="{160FC34D-E6DD-4227-A403-6A71244FB058}" type="parTrans" cxnId="{CD4E6328-D61D-4052-ACD8-8BB25F11CF2F}">
      <dgm:prSet/>
      <dgm:spPr/>
      <dgm:t>
        <a:bodyPr/>
        <a:lstStyle/>
        <a:p>
          <a:endParaRPr lang="el-GR"/>
        </a:p>
      </dgm:t>
    </dgm:pt>
    <dgm:pt modelId="{0F9889A5-5D86-4675-A0A1-25E03B9D24DE}" type="sibTrans" cxnId="{CD4E6328-D61D-4052-ACD8-8BB25F11CF2F}">
      <dgm:prSet/>
      <dgm:spPr/>
      <dgm:t>
        <a:bodyPr/>
        <a:lstStyle/>
        <a:p>
          <a:endParaRPr lang="el-GR"/>
        </a:p>
      </dgm:t>
    </dgm:pt>
    <dgm:pt modelId="{FDFB6536-7E6E-4334-8778-C1D1130B2779}">
      <dgm:prSet/>
      <dgm:spPr/>
      <dgm:t>
        <a:bodyPr/>
        <a:lstStyle/>
        <a:p>
          <a:r>
            <a:rPr lang="en-US" dirty="0"/>
            <a:t>Data</a:t>
          </a:r>
          <a:r>
            <a:rPr lang="el-GR" dirty="0"/>
            <a:t> </a:t>
          </a:r>
          <a:r>
            <a:rPr lang="en-US" dirty="0"/>
            <a:t>Authentication and Integrity</a:t>
          </a:r>
          <a:endParaRPr lang="el-GR" dirty="0"/>
        </a:p>
      </dgm:t>
    </dgm:pt>
    <dgm:pt modelId="{1D285988-4263-4CD7-B80D-4A75E2550415}" type="parTrans" cxnId="{CE00050E-70ED-4250-B29E-88C348901DD4}">
      <dgm:prSet/>
      <dgm:spPr/>
      <dgm:t>
        <a:bodyPr/>
        <a:lstStyle/>
        <a:p>
          <a:endParaRPr lang="el-GR"/>
        </a:p>
      </dgm:t>
    </dgm:pt>
    <dgm:pt modelId="{DFA54B54-F1F1-4A4A-A286-BEBD855735D2}" type="sibTrans" cxnId="{CE00050E-70ED-4250-B29E-88C348901DD4}">
      <dgm:prSet/>
      <dgm:spPr/>
      <dgm:t>
        <a:bodyPr/>
        <a:lstStyle/>
        <a:p>
          <a:endParaRPr lang="el-GR"/>
        </a:p>
      </dgm:t>
    </dgm:pt>
    <dgm:pt modelId="{3837504B-BF3A-47D9-A17F-D79F5EC2BDA8}" type="pres">
      <dgm:prSet presAssocID="{D934DEDE-8B4E-43E1-95E2-2B385A402661}" presName="Name0" presStyleCnt="0">
        <dgm:presLayoutVars>
          <dgm:dir/>
          <dgm:animLvl val="lvl"/>
          <dgm:resizeHandles val="exact"/>
        </dgm:presLayoutVars>
      </dgm:prSet>
      <dgm:spPr/>
    </dgm:pt>
    <dgm:pt modelId="{892DD1B7-00B9-43B1-9B66-DF9BD97AF3FA}" type="pres">
      <dgm:prSet presAssocID="{B2790941-4D1E-4271-9B31-4F74E192A1D0}" presName="composite" presStyleCnt="0"/>
      <dgm:spPr/>
    </dgm:pt>
    <dgm:pt modelId="{D3E4A824-7085-42AD-B499-78218A087504}" type="pres">
      <dgm:prSet presAssocID="{B2790941-4D1E-4271-9B31-4F74E192A1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1E9FEEE-B2B9-4FD0-B9F0-7F261B1046FE}" type="pres">
      <dgm:prSet presAssocID="{B2790941-4D1E-4271-9B31-4F74E192A1D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3853306-156A-4598-A6E5-C047FB935B24}" srcId="{B2790941-4D1E-4271-9B31-4F74E192A1D0}" destId="{159C9574-0487-4C0E-B0E4-CF82D4953F82}" srcOrd="0" destOrd="0" parTransId="{4DF73F5E-F528-45A8-8C10-4C5646987558}" sibTransId="{BEA36037-0033-4CF6-9A8B-EA2E18062FFB}"/>
    <dgm:cxn modelId="{CE00050E-70ED-4250-B29E-88C348901DD4}" srcId="{B2790941-4D1E-4271-9B31-4F74E192A1D0}" destId="{FDFB6536-7E6E-4334-8778-C1D1130B2779}" srcOrd="2" destOrd="0" parTransId="{1D285988-4263-4CD7-B80D-4A75E2550415}" sibTransId="{DFA54B54-F1F1-4A4A-A286-BEBD855735D2}"/>
    <dgm:cxn modelId="{402A3519-17C6-4FD8-AF2A-8032B9E3A2BF}" type="presOf" srcId="{D934DEDE-8B4E-43E1-95E2-2B385A402661}" destId="{3837504B-BF3A-47D9-A17F-D79F5EC2BDA8}" srcOrd="0" destOrd="0" presId="urn:microsoft.com/office/officeart/2005/8/layout/hList1"/>
    <dgm:cxn modelId="{CD4E6328-D61D-4052-ACD8-8BB25F11CF2F}" srcId="{B2790941-4D1E-4271-9B31-4F74E192A1D0}" destId="{4A080CF1-F18C-402C-AD1B-E1FE8AC62ADC}" srcOrd="1" destOrd="0" parTransId="{160FC34D-E6DD-4227-A403-6A71244FB058}" sibTransId="{0F9889A5-5D86-4675-A0A1-25E03B9D24DE}"/>
    <dgm:cxn modelId="{C49F49A5-FBF3-4137-8925-C784BD8D7AF5}" type="presOf" srcId="{4A080CF1-F18C-402C-AD1B-E1FE8AC62ADC}" destId="{B1E9FEEE-B2B9-4FD0-B9F0-7F261B1046FE}" srcOrd="0" destOrd="1" presId="urn:microsoft.com/office/officeart/2005/8/layout/hList1"/>
    <dgm:cxn modelId="{37A059B1-008F-40D1-9CF6-6825BDBFC981}" srcId="{D934DEDE-8B4E-43E1-95E2-2B385A402661}" destId="{B2790941-4D1E-4271-9B31-4F74E192A1D0}" srcOrd="0" destOrd="0" parTransId="{71B53A46-8365-4473-9D9A-2B7999B77FEC}" sibTransId="{B74A34B3-61E9-4E41-B7F1-E0EF1B5A6A76}"/>
    <dgm:cxn modelId="{2AF075B2-2E34-4CFE-811D-B15808D15FAE}" type="presOf" srcId="{B2790941-4D1E-4271-9B31-4F74E192A1D0}" destId="{D3E4A824-7085-42AD-B499-78218A087504}" srcOrd="0" destOrd="0" presId="urn:microsoft.com/office/officeart/2005/8/layout/hList1"/>
    <dgm:cxn modelId="{72ED32CE-8E32-4C56-B535-62E24048F46A}" type="presOf" srcId="{FDFB6536-7E6E-4334-8778-C1D1130B2779}" destId="{B1E9FEEE-B2B9-4FD0-B9F0-7F261B1046FE}" srcOrd="0" destOrd="2" presId="urn:microsoft.com/office/officeart/2005/8/layout/hList1"/>
    <dgm:cxn modelId="{A9FF2EDB-FB62-410C-A893-CDB16068F762}" type="presOf" srcId="{159C9574-0487-4C0E-B0E4-CF82D4953F82}" destId="{B1E9FEEE-B2B9-4FD0-B9F0-7F261B1046FE}" srcOrd="0" destOrd="0" presId="urn:microsoft.com/office/officeart/2005/8/layout/hList1"/>
    <dgm:cxn modelId="{502CB9A4-A6DE-44E1-9B8B-2D36AF8C979C}" type="presParOf" srcId="{3837504B-BF3A-47D9-A17F-D79F5EC2BDA8}" destId="{892DD1B7-00B9-43B1-9B66-DF9BD97AF3FA}" srcOrd="0" destOrd="0" presId="urn:microsoft.com/office/officeart/2005/8/layout/hList1"/>
    <dgm:cxn modelId="{9090F79E-C80C-4D30-84F5-8171327B609B}" type="presParOf" srcId="{892DD1B7-00B9-43B1-9B66-DF9BD97AF3FA}" destId="{D3E4A824-7085-42AD-B499-78218A087504}" srcOrd="0" destOrd="0" presId="urn:microsoft.com/office/officeart/2005/8/layout/hList1"/>
    <dgm:cxn modelId="{69F38AF8-433C-43D0-B7F5-5242AF90A00D}" type="presParOf" srcId="{892DD1B7-00B9-43B1-9B66-DF9BD97AF3FA}" destId="{B1E9FEEE-B2B9-4FD0-B9F0-7F261B1046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D5F8AB-FF44-4B35-80AC-9243397C540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EF6D3EB-6792-48F2-87A5-B456CBD23CC7}">
      <dgm:prSet/>
      <dgm:spPr/>
      <dgm:t>
        <a:bodyPr/>
        <a:lstStyle/>
        <a:p>
          <a:r>
            <a:rPr lang="en-US" b="1" dirty="0"/>
            <a:t>Performance Properties:</a:t>
          </a:r>
          <a:endParaRPr lang="el-GR" dirty="0"/>
        </a:p>
      </dgm:t>
    </dgm:pt>
    <dgm:pt modelId="{9664C5E7-ECAC-4355-AC73-18AE65FDDB3C}" type="parTrans" cxnId="{0D5DC854-5FAB-4D37-BFCB-60FBF51EAF3B}">
      <dgm:prSet/>
      <dgm:spPr/>
      <dgm:t>
        <a:bodyPr/>
        <a:lstStyle/>
        <a:p>
          <a:endParaRPr lang="el-GR"/>
        </a:p>
      </dgm:t>
    </dgm:pt>
    <dgm:pt modelId="{BE99BFF7-765D-47B2-BD81-43AC4BF6983A}" type="sibTrans" cxnId="{0D5DC854-5FAB-4D37-BFCB-60FBF51EAF3B}">
      <dgm:prSet/>
      <dgm:spPr/>
      <dgm:t>
        <a:bodyPr/>
        <a:lstStyle/>
        <a:p>
          <a:endParaRPr lang="el-GR"/>
        </a:p>
      </dgm:t>
    </dgm:pt>
    <dgm:pt modelId="{DDD1E453-44C0-485A-9B9C-6E147AC93F61}">
      <dgm:prSet/>
      <dgm:spPr/>
      <dgm:t>
        <a:bodyPr/>
        <a:lstStyle/>
        <a:p>
          <a:r>
            <a:rPr lang="en-US" dirty="0"/>
            <a:t>Convergence delay</a:t>
          </a:r>
          <a:endParaRPr lang="el-GR" dirty="0"/>
        </a:p>
      </dgm:t>
    </dgm:pt>
    <dgm:pt modelId="{71D7B730-2189-483E-9F18-E0993851ECFA}" type="parTrans" cxnId="{3155549A-9BC9-4B09-8CA3-7F1AD87C27EF}">
      <dgm:prSet/>
      <dgm:spPr/>
      <dgm:t>
        <a:bodyPr/>
        <a:lstStyle/>
        <a:p>
          <a:endParaRPr lang="el-GR"/>
        </a:p>
      </dgm:t>
    </dgm:pt>
    <dgm:pt modelId="{6C65E250-21E6-446B-8805-DB553BD78626}" type="sibTrans" cxnId="{3155549A-9BC9-4B09-8CA3-7F1AD87C27EF}">
      <dgm:prSet/>
      <dgm:spPr/>
      <dgm:t>
        <a:bodyPr/>
        <a:lstStyle/>
        <a:p>
          <a:endParaRPr lang="el-GR"/>
        </a:p>
      </dgm:t>
    </dgm:pt>
    <dgm:pt modelId="{3E975485-CFE0-432F-8907-A17E4EDB1DE7}">
      <dgm:prSet/>
      <dgm:spPr/>
      <dgm:t>
        <a:bodyPr/>
        <a:lstStyle/>
        <a:p>
          <a:r>
            <a:rPr lang="en-US" dirty="0"/>
            <a:t>Scalability</a:t>
          </a:r>
          <a:endParaRPr lang="el-GR" dirty="0"/>
        </a:p>
      </dgm:t>
    </dgm:pt>
    <dgm:pt modelId="{61F4048E-8EB8-449D-9A9A-B1BBCAE7EBDD}" type="parTrans" cxnId="{1147A68D-B405-4411-924A-7D0DCA24F369}">
      <dgm:prSet/>
      <dgm:spPr/>
      <dgm:t>
        <a:bodyPr/>
        <a:lstStyle/>
        <a:p>
          <a:endParaRPr lang="el-GR"/>
        </a:p>
      </dgm:t>
    </dgm:pt>
    <dgm:pt modelId="{0D9FE8CB-BB2A-457A-B10F-D3DBD2A3B47F}" type="sibTrans" cxnId="{1147A68D-B405-4411-924A-7D0DCA24F369}">
      <dgm:prSet/>
      <dgm:spPr/>
      <dgm:t>
        <a:bodyPr/>
        <a:lstStyle/>
        <a:p>
          <a:endParaRPr lang="el-GR"/>
        </a:p>
      </dgm:t>
    </dgm:pt>
    <dgm:pt modelId="{F0E31BC3-BD09-4B2D-844F-12A21E9BEFEE}">
      <dgm:prSet/>
      <dgm:spPr/>
      <dgm:t>
        <a:bodyPr/>
        <a:lstStyle/>
        <a:p>
          <a:r>
            <a:rPr lang="en-US" dirty="0"/>
            <a:t>Computational Overhead </a:t>
          </a:r>
          <a:endParaRPr lang="el-GR" dirty="0"/>
        </a:p>
      </dgm:t>
    </dgm:pt>
    <dgm:pt modelId="{1072D5B8-F1C2-4CFD-A635-44D2894037DB}" type="parTrans" cxnId="{3C33A509-D6EA-4CD1-8D38-704A4657FDF6}">
      <dgm:prSet/>
      <dgm:spPr/>
      <dgm:t>
        <a:bodyPr/>
        <a:lstStyle/>
        <a:p>
          <a:endParaRPr lang="el-GR"/>
        </a:p>
      </dgm:t>
    </dgm:pt>
    <dgm:pt modelId="{4B7BA7EB-B560-491D-A005-D22E3AAEDB14}" type="sibTrans" cxnId="{3C33A509-D6EA-4CD1-8D38-704A4657FDF6}">
      <dgm:prSet/>
      <dgm:spPr/>
      <dgm:t>
        <a:bodyPr/>
        <a:lstStyle/>
        <a:p>
          <a:endParaRPr lang="el-GR"/>
        </a:p>
      </dgm:t>
    </dgm:pt>
    <dgm:pt modelId="{06423E91-73EF-4515-9684-F791C81030E1}">
      <dgm:prSet/>
      <dgm:spPr/>
      <dgm:t>
        <a:bodyPr/>
        <a:lstStyle/>
        <a:p>
          <a:r>
            <a:rPr lang="en-US" dirty="0"/>
            <a:t>Bandwidth Overhead </a:t>
          </a:r>
          <a:endParaRPr lang="el-GR" dirty="0"/>
        </a:p>
      </dgm:t>
    </dgm:pt>
    <dgm:pt modelId="{F232E06B-001E-427D-AE8D-C35F6A027957}" type="parTrans" cxnId="{367CFC1D-670E-4150-A999-02D94DF1A0B1}">
      <dgm:prSet/>
      <dgm:spPr/>
      <dgm:t>
        <a:bodyPr/>
        <a:lstStyle/>
        <a:p>
          <a:endParaRPr lang="el-GR"/>
        </a:p>
      </dgm:t>
    </dgm:pt>
    <dgm:pt modelId="{6FF3A797-FCF2-4508-B159-DE0C444CB9BA}" type="sibTrans" cxnId="{367CFC1D-670E-4150-A999-02D94DF1A0B1}">
      <dgm:prSet/>
      <dgm:spPr/>
      <dgm:t>
        <a:bodyPr/>
        <a:lstStyle/>
        <a:p>
          <a:endParaRPr lang="el-GR"/>
        </a:p>
      </dgm:t>
    </dgm:pt>
    <dgm:pt modelId="{14674829-C173-4AEB-A9C9-838F8639A6CF}">
      <dgm:prSet/>
      <dgm:spPr/>
      <dgm:t>
        <a:bodyPr/>
        <a:lstStyle/>
        <a:p>
          <a:r>
            <a:rPr lang="en-US"/>
            <a:t>Storage Overhead </a:t>
          </a:r>
          <a:endParaRPr lang="el-GR"/>
        </a:p>
      </dgm:t>
    </dgm:pt>
    <dgm:pt modelId="{0453137B-11E1-4484-B868-6D0B9CAE7090}" type="parTrans" cxnId="{578E639E-A677-4891-9D46-55041A7DD82A}">
      <dgm:prSet/>
      <dgm:spPr/>
      <dgm:t>
        <a:bodyPr/>
        <a:lstStyle/>
        <a:p>
          <a:endParaRPr lang="el-GR"/>
        </a:p>
      </dgm:t>
    </dgm:pt>
    <dgm:pt modelId="{D17E586D-2DE7-429F-AAE7-79E8AAB23890}" type="sibTrans" cxnId="{578E639E-A677-4891-9D46-55041A7DD82A}">
      <dgm:prSet/>
      <dgm:spPr/>
      <dgm:t>
        <a:bodyPr/>
        <a:lstStyle/>
        <a:p>
          <a:endParaRPr lang="el-GR"/>
        </a:p>
      </dgm:t>
    </dgm:pt>
    <dgm:pt modelId="{930F2820-40A8-4E71-ACE7-E912C8F63EBA}" type="pres">
      <dgm:prSet presAssocID="{95D5F8AB-FF44-4B35-80AC-9243397C540B}" presName="Name0" presStyleCnt="0">
        <dgm:presLayoutVars>
          <dgm:dir/>
          <dgm:animLvl val="lvl"/>
          <dgm:resizeHandles val="exact"/>
        </dgm:presLayoutVars>
      </dgm:prSet>
      <dgm:spPr/>
    </dgm:pt>
    <dgm:pt modelId="{6D1325F8-1C8B-4AFF-AE2A-D23ABA0F84A0}" type="pres">
      <dgm:prSet presAssocID="{1EF6D3EB-6792-48F2-87A5-B456CBD23CC7}" presName="composite" presStyleCnt="0"/>
      <dgm:spPr/>
    </dgm:pt>
    <dgm:pt modelId="{217D3A12-C2D9-4573-8688-BB2874B99832}" type="pres">
      <dgm:prSet presAssocID="{1EF6D3EB-6792-48F2-87A5-B456CBD23C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37D2E59-B94E-4C2B-86B8-B39FF051DB37}" type="pres">
      <dgm:prSet presAssocID="{1EF6D3EB-6792-48F2-87A5-B456CBD23C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33A509-D6EA-4CD1-8D38-704A4657FDF6}" srcId="{1EF6D3EB-6792-48F2-87A5-B456CBD23CC7}" destId="{F0E31BC3-BD09-4B2D-844F-12A21E9BEFEE}" srcOrd="2" destOrd="0" parTransId="{1072D5B8-F1C2-4CFD-A635-44D2894037DB}" sibTransId="{4B7BA7EB-B560-491D-A005-D22E3AAEDB14}"/>
    <dgm:cxn modelId="{1D5F1419-75DE-4074-8165-92BCE0686614}" type="presOf" srcId="{3E975485-CFE0-432F-8907-A17E4EDB1DE7}" destId="{537D2E59-B94E-4C2B-86B8-B39FF051DB37}" srcOrd="0" destOrd="1" presId="urn:microsoft.com/office/officeart/2005/8/layout/hList1"/>
    <dgm:cxn modelId="{367CFC1D-670E-4150-A999-02D94DF1A0B1}" srcId="{1EF6D3EB-6792-48F2-87A5-B456CBD23CC7}" destId="{06423E91-73EF-4515-9684-F791C81030E1}" srcOrd="3" destOrd="0" parTransId="{F232E06B-001E-427D-AE8D-C35F6A027957}" sibTransId="{6FF3A797-FCF2-4508-B159-DE0C444CB9BA}"/>
    <dgm:cxn modelId="{B601C06F-6213-45C5-B54F-72C45FE4FC72}" type="presOf" srcId="{1EF6D3EB-6792-48F2-87A5-B456CBD23CC7}" destId="{217D3A12-C2D9-4573-8688-BB2874B99832}" srcOrd="0" destOrd="0" presId="urn:microsoft.com/office/officeart/2005/8/layout/hList1"/>
    <dgm:cxn modelId="{0D5DC854-5FAB-4D37-BFCB-60FBF51EAF3B}" srcId="{95D5F8AB-FF44-4B35-80AC-9243397C540B}" destId="{1EF6D3EB-6792-48F2-87A5-B456CBD23CC7}" srcOrd="0" destOrd="0" parTransId="{9664C5E7-ECAC-4355-AC73-18AE65FDDB3C}" sibTransId="{BE99BFF7-765D-47B2-BD81-43AC4BF6983A}"/>
    <dgm:cxn modelId="{1147A68D-B405-4411-924A-7D0DCA24F369}" srcId="{1EF6D3EB-6792-48F2-87A5-B456CBD23CC7}" destId="{3E975485-CFE0-432F-8907-A17E4EDB1DE7}" srcOrd="1" destOrd="0" parTransId="{61F4048E-8EB8-449D-9A9A-B1BBCAE7EBDD}" sibTransId="{0D9FE8CB-BB2A-457A-B10F-D3DBD2A3B47F}"/>
    <dgm:cxn modelId="{3155549A-9BC9-4B09-8CA3-7F1AD87C27EF}" srcId="{1EF6D3EB-6792-48F2-87A5-B456CBD23CC7}" destId="{DDD1E453-44C0-485A-9B9C-6E147AC93F61}" srcOrd="0" destOrd="0" parTransId="{71D7B730-2189-483E-9F18-E0993851ECFA}" sibTransId="{6C65E250-21E6-446B-8805-DB553BD78626}"/>
    <dgm:cxn modelId="{578E639E-A677-4891-9D46-55041A7DD82A}" srcId="{1EF6D3EB-6792-48F2-87A5-B456CBD23CC7}" destId="{14674829-C173-4AEB-A9C9-838F8639A6CF}" srcOrd="4" destOrd="0" parTransId="{0453137B-11E1-4484-B868-6D0B9CAE7090}" sibTransId="{D17E586D-2DE7-429F-AAE7-79E8AAB23890}"/>
    <dgm:cxn modelId="{8DDF25B9-0E71-4880-B7A4-C7FAD33F2EB2}" type="presOf" srcId="{DDD1E453-44C0-485A-9B9C-6E147AC93F61}" destId="{537D2E59-B94E-4C2B-86B8-B39FF051DB37}" srcOrd="0" destOrd="0" presId="urn:microsoft.com/office/officeart/2005/8/layout/hList1"/>
    <dgm:cxn modelId="{DE78D4C6-72FC-4FB3-A8DE-2A0B0F945E4A}" type="presOf" srcId="{06423E91-73EF-4515-9684-F791C81030E1}" destId="{537D2E59-B94E-4C2B-86B8-B39FF051DB37}" srcOrd="0" destOrd="3" presId="urn:microsoft.com/office/officeart/2005/8/layout/hList1"/>
    <dgm:cxn modelId="{484C12CE-CC94-4D49-945C-2F2893F6CD28}" type="presOf" srcId="{95D5F8AB-FF44-4B35-80AC-9243397C540B}" destId="{930F2820-40A8-4E71-ACE7-E912C8F63EBA}" srcOrd="0" destOrd="0" presId="urn:microsoft.com/office/officeart/2005/8/layout/hList1"/>
    <dgm:cxn modelId="{577202D9-4ACC-46F6-BE06-11C203822023}" type="presOf" srcId="{14674829-C173-4AEB-A9C9-838F8639A6CF}" destId="{537D2E59-B94E-4C2B-86B8-B39FF051DB37}" srcOrd="0" destOrd="4" presId="urn:microsoft.com/office/officeart/2005/8/layout/hList1"/>
    <dgm:cxn modelId="{238EB4EF-5E0E-4327-87A4-7B902C40B618}" type="presOf" srcId="{F0E31BC3-BD09-4B2D-844F-12A21E9BEFEE}" destId="{537D2E59-B94E-4C2B-86B8-B39FF051DB37}" srcOrd="0" destOrd="2" presId="urn:microsoft.com/office/officeart/2005/8/layout/hList1"/>
    <dgm:cxn modelId="{FD634EF7-4FC9-41E3-BA03-C6A6E9A1A9DE}" type="presParOf" srcId="{930F2820-40A8-4E71-ACE7-E912C8F63EBA}" destId="{6D1325F8-1C8B-4AFF-AE2A-D23ABA0F84A0}" srcOrd="0" destOrd="0" presId="urn:microsoft.com/office/officeart/2005/8/layout/hList1"/>
    <dgm:cxn modelId="{6869C9F6-9F0F-4092-8DFC-1DF1ACFF7AF8}" type="presParOf" srcId="{6D1325F8-1C8B-4AFF-AE2A-D23ABA0F84A0}" destId="{217D3A12-C2D9-4573-8688-BB2874B99832}" srcOrd="0" destOrd="0" presId="urn:microsoft.com/office/officeart/2005/8/layout/hList1"/>
    <dgm:cxn modelId="{16257474-7B52-4D25-8EBB-36313CACED93}" type="presParOf" srcId="{6D1325F8-1C8B-4AFF-AE2A-D23ABA0F84A0}" destId="{537D2E59-B94E-4C2B-86B8-B39FF051D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F155153-BBB5-48F0-A776-A2EB2E38375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86FF859-7935-4CD7-8C7B-7CA939BEBF73}">
      <dgm:prSet/>
      <dgm:spPr/>
      <dgm:t>
        <a:bodyPr/>
        <a:lstStyle/>
        <a:p>
          <a:r>
            <a:rPr lang="en-US" b="1" dirty="0" err="1"/>
            <a:t>Deployability</a:t>
          </a:r>
          <a:r>
            <a:rPr lang="en-US" b="1" dirty="0"/>
            <a:t> Properties:</a:t>
          </a:r>
          <a:endParaRPr lang="el-GR" dirty="0"/>
        </a:p>
      </dgm:t>
    </dgm:pt>
    <dgm:pt modelId="{DAC1391D-DD46-403B-9C2A-CB9AA71FC9FC}" type="parTrans" cxnId="{FBF42A2B-AFF5-4741-AA1C-548991046922}">
      <dgm:prSet/>
      <dgm:spPr/>
      <dgm:t>
        <a:bodyPr/>
        <a:lstStyle/>
        <a:p>
          <a:endParaRPr lang="el-GR"/>
        </a:p>
      </dgm:t>
    </dgm:pt>
    <dgm:pt modelId="{A2A9BE04-369F-4E6F-9AA4-24624778C1CC}" type="sibTrans" cxnId="{FBF42A2B-AFF5-4741-AA1C-548991046922}">
      <dgm:prSet/>
      <dgm:spPr/>
      <dgm:t>
        <a:bodyPr/>
        <a:lstStyle/>
        <a:p>
          <a:endParaRPr lang="el-GR"/>
        </a:p>
      </dgm:t>
    </dgm:pt>
    <dgm:pt modelId="{ABE17FA8-CB41-49F6-B2AE-EBB33724ADED}">
      <dgm:prSet/>
      <dgm:spPr/>
      <dgm:t>
        <a:bodyPr/>
        <a:lstStyle/>
        <a:p>
          <a:r>
            <a:rPr lang="en-US" dirty="0"/>
            <a:t>Adoptability</a:t>
          </a:r>
          <a:endParaRPr lang="el-GR" dirty="0"/>
        </a:p>
      </dgm:t>
    </dgm:pt>
    <dgm:pt modelId="{D5E1438B-FABB-466B-8AEF-CF35F3C55B4C}" type="parTrans" cxnId="{6201B6AB-085F-4C84-9B82-009FD453457D}">
      <dgm:prSet/>
      <dgm:spPr/>
      <dgm:t>
        <a:bodyPr/>
        <a:lstStyle/>
        <a:p>
          <a:endParaRPr lang="el-GR"/>
        </a:p>
      </dgm:t>
    </dgm:pt>
    <dgm:pt modelId="{2641ADF0-DED3-4CA6-AB43-B056D66A2716}" type="sibTrans" cxnId="{6201B6AB-085F-4C84-9B82-009FD453457D}">
      <dgm:prSet/>
      <dgm:spPr/>
      <dgm:t>
        <a:bodyPr/>
        <a:lstStyle/>
        <a:p>
          <a:endParaRPr lang="el-GR"/>
        </a:p>
      </dgm:t>
    </dgm:pt>
    <dgm:pt modelId="{FAD7C3CD-7876-4780-B3BA-4073B9513F33}">
      <dgm:prSet/>
      <dgm:spPr/>
      <dgm:t>
        <a:bodyPr/>
        <a:lstStyle/>
        <a:p>
          <a:r>
            <a:rPr lang="en-US" dirty="0"/>
            <a:t>Backwards Compatibility </a:t>
          </a:r>
          <a:endParaRPr lang="el-GR" dirty="0"/>
        </a:p>
      </dgm:t>
    </dgm:pt>
    <dgm:pt modelId="{2C75F789-A75B-49C1-B2D9-B1478C4EEA1A}" type="parTrans" cxnId="{8C2F1562-74CF-43E0-BA81-3893B6D2983C}">
      <dgm:prSet/>
      <dgm:spPr/>
      <dgm:t>
        <a:bodyPr/>
        <a:lstStyle/>
        <a:p>
          <a:endParaRPr lang="el-GR"/>
        </a:p>
      </dgm:t>
    </dgm:pt>
    <dgm:pt modelId="{4A7CD9A5-0749-4C81-B449-CB66D0041B7F}" type="sibTrans" cxnId="{8C2F1562-74CF-43E0-BA81-3893B6D2983C}">
      <dgm:prSet/>
      <dgm:spPr/>
      <dgm:t>
        <a:bodyPr/>
        <a:lstStyle/>
        <a:p>
          <a:endParaRPr lang="el-GR"/>
        </a:p>
      </dgm:t>
    </dgm:pt>
    <dgm:pt modelId="{4EAEC215-61CD-43DA-8BC0-7FC6A6FC551D}">
      <dgm:prSet/>
      <dgm:spPr/>
      <dgm:t>
        <a:bodyPr/>
        <a:lstStyle/>
        <a:p>
          <a:r>
            <a:rPr lang="en-US" dirty="0"/>
            <a:t>Seamless Data Forwarding</a:t>
          </a:r>
          <a:endParaRPr lang="el-GR" dirty="0"/>
        </a:p>
      </dgm:t>
    </dgm:pt>
    <dgm:pt modelId="{2A07E317-9610-4C87-BB48-FB8D9846498E}" type="parTrans" cxnId="{D1C5DE55-C723-4B48-A97A-44493D26587A}">
      <dgm:prSet/>
      <dgm:spPr/>
      <dgm:t>
        <a:bodyPr/>
        <a:lstStyle/>
        <a:p>
          <a:endParaRPr lang="el-GR"/>
        </a:p>
      </dgm:t>
    </dgm:pt>
    <dgm:pt modelId="{ABE182F0-7C5C-402F-91D7-059ECD1FE5C1}" type="sibTrans" cxnId="{D1C5DE55-C723-4B48-A97A-44493D26587A}">
      <dgm:prSet/>
      <dgm:spPr/>
      <dgm:t>
        <a:bodyPr/>
        <a:lstStyle/>
        <a:p>
          <a:endParaRPr lang="el-GR"/>
        </a:p>
      </dgm:t>
    </dgm:pt>
    <dgm:pt modelId="{4B308E1A-89D9-474B-A068-7719AB0891D0}" type="pres">
      <dgm:prSet presAssocID="{AF155153-BBB5-48F0-A776-A2EB2E38375B}" presName="Name0" presStyleCnt="0">
        <dgm:presLayoutVars>
          <dgm:dir/>
          <dgm:animLvl val="lvl"/>
          <dgm:resizeHandles val="exact"/>
        </dgm:presLayoutVars>
      </dgm:prSet>
      <dgm:spPr/>
    </dgm:pt>
    <dgm:pt modelId="{82DDA433-4F30-45B3-935F-0974150DE317}" type="pres">
      <dgm:prSet presAssocID="{286FF859-7935-4CD7-8C7B-7CA939BEBF73}" presName="composite" presStyleCnt="0"/>
      <dgm:spPr/>
    </dgm:pt>
    <dgm:pt modelId="{1A68893D-8368-4A5B-85AC-D23579D2B6CD}" type="pres">
      <dgm:prSet presAssocID="{286FF859-7935-4CD7-8C7B-7CA939BEBF73}" presName="parTx" presStyleLbl="alignNode1" presStyleIdx="0" presStyleCnt="1" custLinFactNeighborX="-886" custLinFactNeighborY="-12994">
        <dgm:presLayoutVars>
          <dgm:chMax val="0"/>
          <dgm:chPref val="0"/>
          <dgm:bulletEnabled val="1"/>
        </dgm:presLayoutVars>
      </dgm:prSet>
      <dgm:spPr/>
    </dgm:pt>
    <dgm:pt modelId="{0E8BC4D9-A508-4625-9564-D14F6D29BB54}" type="pres">
      <dgm:prSet presAssocID="{286FF859-7935-4CD7-8C7B-7CA939BEBF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F42A2B-AFF5-4741-AA1C-548991046922}" srcId="{AF155153-BBB5-48F0-A776-A2EB2E38375B}" destId="{286FF859-7935-4CD7-8C7B-7CA939BEBF73}" srcOrd="0" destOrd="0" parTransId="{DAC1391D-DD46-403B-9C2A-CB9AA71FC9FC}" sibTransId="{A2A9BE04-369F-4E6F-9AA4-24624778C1CC}"/>
    <dgm:cxn modelId="{8C2F1562-74CF-43E0-BA81-3893B6D2983C}" srcId="{286FF859-7935-4CD7-8C7B-7CA939BEBF73}" destId="{FAD7C3CD-7876-4780-B3BA-4073B9513F33}" srcOrd="2" destOrd="0" parTransId="{2C75F789-A75B-49C1-B2D9-B1478C4EEA1A}" sibTransId="{4A7CD9A5-0749-4C81-B449-CB66D0041B7F}"/>
    <dgm:cxn modelId="{30EC2767-28B4-4AF5-B506-E9657C1FAB8D}" type="presOf" srcId="{286FF859-7935-4CD7-8C7B-7CA939BEBF73}" destId="{1A68893D-8368-4A5B-85AC-D23579D2B6CD}" srcOrd="0" destOrd="0" presId="urn:microsoft.com/office/officeart/2005/8/layout/hList1"/>
    <dgm:cxn modelId="{9D7CEE67-50E7-4E00-BEB0-1126FEC1AFA8}" type="presOf" srcId="{4EAEC215-61CD-43DA-8BC0-7FC6A6FC551D}" destId="{0E8BC4D9-A508-4625-9564-D14F6D29BB54}" srcOrd="0" destOrd="1" presId="urn:microsoft.com/office/officeart/2005/8/layout/hList1"/>
    <dgm:cxn modelId="{3330124E-B9D5-4400-9FB9-BB49C294A135}" type="presOf" srcId="{ABE17FA8-CB41-49F6-B2AE-EBB33724ADED}" destId="{0E8BC4D9-A508-4625-9564-D14F6D29BB54}" srcOrd="0" destOrd="0" presId="urn:microsoft.com/office/officeart/2005/8/layout/hList1"/>
    <dgm:cxn modelId="{D1C5DE55-C723-4B48-A97A-44493D26587A}" srcId="{286FF859-7935-4CD7-8C7B-7CA939BEBF73}" destId="{4EAEC215-61CD-43DA-8BC0-7FC6A6FC551D}" srcOrd="1" destOrd="0" parTransId="{2A07E317-9610-4C87-BB48-FB8D9846498E}" sibTransId="{ABE182F0-7C5C-402F-91D7-059ECD1FE5C1}"/>
    <dgm:cxn modelId="{4392E685-4418-4771-B9BE-4545FD56F38A}" type="presOf" srcId="{FAD7C3CD-7876-4780-B3BA-4073B9513F33}" destId="{0E8BC4D9-A508-4625-9564-D14F6D29BB54}" srcOrd="0" destOrd="2" presId="urn:microsoft.com/office/officeart/2005/8/layout/hList1"/>
    <dgm:cxn modelId="{345BE9AA-1686-46F5-AECE-FBBFC86F014C}" type="presOf" srcId="{AF155153-BBB5-48F0-A776-A2EB2E38375B}" destId="{4B308E1A-89D9-474B-A068-7719AB0891D0}" srcOrd="0" destOrd="0" presId="urn:microsoft.com/office/officeart/2005/8/layout/hList1"/>
    <dgm:cxn modelId="{6201B6AB-085F-4C84-9B82-009FD453457D}" srcId="{286FF859-7935-4CD7-8C7B-7CA939BEBF73}" destId="{ABE17FA8-CB41-49F6-B2AE-EBB33724ADED}" srcOrd="0" destOrd="0" parTransId="{D5E1438B-FABB-466B-8AEF-CF35F3C55B4C}" sibTransId="{2641ADF0-DED3-4CA6-AB43-B056D66A2716}"/>
    <dgm:cxn modelId="{8C4D2BE5-24DE-4781-A0B6-CAE562275D5E}" type="presParOf" srcId="{4B308E1A-89D9-474B-A068-7719AB0891D0}" destId="{82DDA433-4F30-45B3-935F-0974150DE317}" srcOrd="0" destOrd="0" presId="urn:microsoft.com/office/officeart/2005/8/layout/hList1"/>
    <dgm:cxn modelId="{ABDBF4A6-B51B-456A-B8C5-385B67514FA4}" type="presParOf" srcId="{82DDA433-4F30-45B3-935F-0974150DE317}" destId="{1A68893D-8368-4A5B-85AC-D23579D2B6CD}" srcOrd="0" destOrd="0" presId="urn:microsoft.com/office/officeart/2005/8/layout/hList1"/>
    <dgm:cxn modelId="{259A733E-2525-4B83-A38A-51DABF5457E3}" type="presParOf" srcId="{82DDA433-4F30-45B3-935F-0974150DE317}" destId="{0E8BC4D9-A508-4625-9564-D14F6D29B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F155153-BBB5-48F0-A776-A2EB2E38375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86FF859-7935-4CD7-8C7B-7CA939BEBF73}">
      <dgm:prSet/>
      <dgm:spPr/>
      <dgm:t>
        <a:bodyPr/>
        <a:lstStyle/>
        <a:p>
          <a:r>
            <a:rPr lang="en-US" b="1" dirty="0" err="1"/>
            <a:t>Deployability</a:t>
          </a:r>
          <a:r>
            <a:rPr lang="en-US" b="1" dirty="0"/>
            <a:t> Properties:</a:t>
          </a:r>
          <a:endParaRPr lang="el-GR" dirty="0"/>
        </a:p>
      </dgm:t>
    </dgm:pt>
    <dgm:pt modelId="{DAC1391D-DD46-403B-9C2A-CB9AA71FC9FC}" type="parTrans" cxnId="{FBF42A2B-AFF5-4741-AA1C-548991046922}">
      <dgm:prSet/>
      <dgm:spPr/>
      <dgm:t>
        <a:bodyPr/>
        <a:lstStyle/>
        <a:p>
          <a:endParaRPr lang="el-GR"/>
        </a:p>
      </dgm:t>
    </dgm:pt>
    <dgm:pt modelId="{A2A9BE04-369F-4E6F-9AA4-24624778C1CC}" type="sibTrans" cxnId="{FBF42A2B-AFF5-4741-AA1C-548991046922}">
      <dgm:prSet/>
      <dgm:spPr/>
      <dgm:t>
        <a:bodyPr/>
        <a:lstStyle/>
        <a:p>
          <a:endParaRPr lang="el-GR"/>
        </a:p>
      </dgm:t>
    </dgm:pt>
    <dgm:pt modelId="{ABE17FA8-CB41-49F6-B2AE-EBB33724ADED}">
      <dgm:prSet/>
      <dgm:spPr/>
      <dgm:t>
        <a:bodyPr/>
        <a:lstStyle/>
        <a:p>
          <a:r>
            <a:rPr lang="en-US" dirty="0"/>
            <a:t>Adoptability</a:t>
          </a:r>
          <a:endParaRPr lang="el-GR" dirty="0"/>
        </a:p>
      </dgm:t>
    </dgm:pt>
    <dgm:pt modelId="{D5E1438B-FABB-466B-8AEF-CF35F3C55B4C}" type="parTrans" cxnId="{6201B6AB-085F-4C84-9B82-009FD453457D}">
      <dgm:prSet/>
      <dgm:spPr/>
      <dgm:t>
        <a:bodyPr/>
        <a:lstStyle/>
        <a:p>
          <a:endParaRPr lang="el-GR"/>
        </a:p>
      </dgm:t>
    </dgm:pt>
    <dgm:pt modelId="{2641ADF0-DED3-4CA6-AB43-B056D66A2716}" type="sibTrans" cxnId="{6201B6AB-085F-4C84-9B82-009FD453457D}">
      <dgm:prSet/>
      <dgm:spPr/>
      <dgm:t>
        <a:bodyPr/>
        <a:lstStyle/>
        <a:p>
          <a:endParaRPr lang="el-GR"/>
        </a:p>
      </dgm:t>
    </dgm:pt>
    <dgm:pt modelId="{FAD7C3CD-7876-4780-B3BA-4073B9513F33}">
      <dgm:prSet/>
      <dgm:spPr/>
      <dgm:t>
        <a:bodyPr/>
        <a:lstStyle/>
        <a:p>
          <a:r>
            <a:rPr lang="en-US" dirty="0"/>
            <a:t>Backwards Compatibility </a:t>
          </a:r>
          <a:endParaRPr lang="el-GR" dirty="0"/>
        </a:p>
      </dgm:t>
    </dgm:pt>
    <dgm:pt modelId="{2C75F789-A75B-49C1-B2D9-B1478C4EEA1A}" type="parTrans" cxnId="{8C2F1562-74CF-43E0-BA81-3893B6D2983C}">
      <dgm:prSet/>
      <dgm:spPr/>
      <dgm:t>
        <a:bodyPr/>
        <a:lstStyle/>
        <a:p>
          <a:endParaRPr lang="el-GR"/>
        </a:p>
      </dgm:t>
    </dgm:pt>
    <dgm:pt modelId="{4A7CD9A5-0749-4C81-B449-CB66D0041B7F}" type="sibTrans" cxnId="{8C2F1562-74CF-43E0-BA81-3893B6D2983C}">
      <dgm:prSet/>
      <dgm:spPr/>
      <dgm:t>
        <a:bodyPr/>
        <a:lstStyle/>
        <a:p>
          <a:endParaRPr lang="el-GR"/>
        </a:p>
      </dgm:t>
    </dgm:pt>
    <dgm:pt modelId="{4EAEC215-61CD-43DA-8BC0-7FC6A6FC551D}">
      <dgm:prSet/>
      <dgm:spPr/>
      <dgm:t>
        <a:bodyPr/>
        <a:lstStyle/>
        <a:p>
          <a:r>
            <a:rPr lang="en-US" dirty="0"/>
            <a:t>Seamless Data Forwarding</a:t>
          </a:r>
          <a:endParaRPr lang="el-GR" dirty="0"/>
        </a:p>
      </dgm:t>
    </dgm:pt>
    <dgm:pt modelId="{2A07E317-9610-4C87-BB48-FB8D9846498E}" type="parTrans" cxnId="{D1C5DE55-C723-4B48-A97A-44493D26587A}">
      <dgm:prSet/>
      <dgm:spPr/>
      <dgm:t>
        <a:bodyPr/>
        <a:lstStyle/>
        <a:p>
          <a:endParaRPr lang="el-GR"/>
        </a:p>
      </dgm:t>
    </dgm:pt>
    <dgm:pt modelId="{ABE182F0-7C5C-402F-91D7-059ECD1FE5C1}" type="sibTrans" cxnId="{D1C5DE55-C723-4B48-A97A-44493D26587A}">
      <dgm:prSet/>
      <dgm:spPr/>
      <dgm:t>
        <a:bodyPr/>
        <a:lstStyle/>
        <a:p>
          <a:endParaRPr lang="el-GR"/>
        </a:p>
      </dgm:t>
    </dgm:pt>
    <dgm:pt modelId="{4B308E1A-89D9-474B-A068-7719AB0891D0}" type="pres">
      <dgm:prSet presAssocID="{AF155153-BBB5-48F0-A776-A2EB2E38375B}" presName="Name0" presStyleCnt="0">
        <dgm:presLayoutVars>
          <dgm:dir/>
          <dgm:animLvl val="lvl"/>
          <dgm:resizeHandles val="exact"/>
        </dgm:presLayoutVars>
      </dgm:prSet>
      <dgm:spPr/>
    </dgm:pt>
    <dgm:pt modelId="{82DDA433-4F30-45B3-935F-0974150DE317}" type="pres">
      <dgm:prSet presAssocID="{286FF859-7935-4CD7-8C7B-7CA939BEBF73}" presName="composite" presStyleCnt="0"/>
      <dgm:spPr/>
    </dgm:pt>
    <dgm:pt modelId="{1A68893D-8368-4A5B-85AC-D23579D2B6CD}" type="pres">
      <dgm:prSet presAssocID="{286FF859-7935-4CD7-8C7B-7CA939BEBF73}" presName="parTx" presStyleLbl="alignNode1" presStyleIdx="0" presStyleCnt="1" custLinFactNeighborX="-886" custLinFactNeighborY="-12994">
        <dgm:presLayoutVars>
          <dgm:chMax val="0"/>
          <dgm:chPref val="0"/>
          <dgm:bulletEnabled val="1"/>
        </dgm:presLayoutVars>
      </dgm:prSet>
      <dgm:spPr/>
    </dgm:pt>
    <dgm:pt modelId="{0E8BC4D9-A508-4625-9564-D14F6D29BB54}" type="pres">
      <dgm:prSet presAssocID="{286FF859-7935-4CD7-8C7B-7CA939BEBF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F42A2B-AFF5-4741-AA1C-548991046922}" srcId="{AF155153-BBB5-48F0-A776-A2EB2E38375B}" destId="{286FF859-7935-4CD7-8C7B-7CA939BEBF73}" srcOrd="0" destOrd="0" parTransId="{DAC1391D-DD46-403B-9C2A-CB9AA71FC9FC}" sibTransId="{A2A9BE04-369F-4E6F-9AA4-24624778C1CC}"/>
    <dgm:cxn modelId="{8C2F1562-74CF-43E0-BA81-3893B6D2983C}" srcId="{286FF859-7935-4CD7-8C7B-7CA939BEBF73}" destId="{FAD7C3CD-7876-4780-B3BA-4073B9513F33}" srcOrd="2" destOrd="0" parTransId="{2C75F789-A75B-49C1-B2D9-B1478C4EEA1A}" sibTransId="{4A7CD9A5-0749-4C81-B449-CB66D0041B7F}"/>
    <dgm:cxn modelId="{30EC2767-28B4-4AF5-B506-E9657C1FAB8D}" type="presOf" srcId="{286FF859-7935-4CD7-8C7B-7CA939BEBF73}" destId="{1A68893D-8368-4A5B-85AC-D23579D2B6CD}" srcOrd="0" destOrd="0" presId="urn:microsoft.com/office/officeart/2005/8/layout/hList1"/>
    <dgm:cxn modelId="{9D7CEE67-50E7-4E00-BEB0-1126FEC1AFA8}" type="presOf" srcId="{4EAEC215-61CD-43DA-8BC0-7FC6A6FC551D}" destId="{0E8BC4D9-A508-4625-9564-D14F6D29BB54}" srcOrd="0" destOrd="1" presId="urn:microsoft.com/office/officeart/2005/8/layout/hList1"/>
    <dgm:cxn modelId="{3330124E-B9D5-4400-9FB9-BB49C294A135}" type="presOf" srcId="{ABE17FA8-CB41-49F6-B2AE-EBB33724ADED}" destId="{0E8BC4D9-A508-4625-9564-D14F6D29BB54}" srcOrd="0" destOrd="0" presId="urn:microsoft.com/office/officeart/2005/8/layout/hList1"/>
    <dgm:cxn modelId="{D1C5DE55-C723-4B48-A97A-44493D26587A}" srcId="{286FF859-7935-4CD7-8C7B-7CA939BEBF73}" destId="{4EAEC215-61CD-43DA-8BC0-7FC6A6FC551D}" srcOrd="1" destOrd="0" parTransId="{2A07E317-9610-4C87-BB48-FB8D9846498E}" sibTransId="{ABE182F0-7C5C-402F-91D7-059ECD1FE5C1}"/>
    <dgm:cxn modelId="{4392E685-4418-4771-B9BE-4545FD56F38A}" type="presOf" srcId="{FAD7C3CD-7876-4780-B3BA-4073B9513F33}" destId="{0E8BC4D9-A508-4625-9564-D14F6D29BB54}" srcOrd="0" destOrd="2" presId="urn:microsoft.com/office/officeart/2005/8/layout/hList1"/>
    <dgm:cxn modelId="{345BE9AA-1686-46F5-AECE-FBBFC86F014C}" type="presOf" srcId="{AF155153-BBB5-48F0-A776-A2EB2E38375B}" destId="{4B308E1A-89D9-474B-A068-7719AB0891D0}" srcOrd="0" destOrd="0" presId="urn:microsoft.com/office/officeart/2005/8/layout/hList1"/>
    <dgm:cxn modelId="{6201B6AB-085F-4C84-9B82-009FD453457D}" srcId="{286FF859-7935-4CD7-8C7B-7CA939BEBF73}" destId="{ABE17FA8-CB41-49F6-B2AE-EBB33724ADED}" srcOrd="0" destOrd="0" parTransId="{D5E1438B-FABB-466B-8AEF-CF35F3C55B4C}" sibTransId="{2641ADF0-DED3-4CA6-AB43-B056D66A2716}"/>
    <dgm:cxn modelId="{8C4D2BE5-24DE-4781-A0B6-CAE562275D5E}" type="presParOf" srcId="{4B308E1A-89D9-474B-A068-7719AB0891D0}" destId="{82DDA433-4F30-45B3-935F-0974150DE317}" srcOrd="0" destOrd="0" presId="urn:microsoft.com/office/officeart/2005/8/layout/hList1"/>
    <dgm:cxn modelId="{ABDBF4A6-B51B-456A-B8C5-385B67514FA4}" type="presParOf" srcId="{82DDA433-4F30-45B3-935F-0974150DE317}" destId="{1A68893D-8368-4A5B-85AC-D23579D2B6CD}" srcOrd="0" destOrd="0" presId="urn:microsoft.com/office/officeart/2005/8/layout/hList1"/>
    <dgm:cxn modelId="{259A733E-2525-4B83-A38A-51DABF5457E3}" type="presParOf" srcId="{82DDA433-4F30-45B3-935F-0974150DE317}" destId="{0E8BC4D9-A508-4625-9564-D14F6D29B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934DEDE-8B4E-43E1-95E2-2B385A40266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2790941-4D1E-4271-9B31-4F74E192A1D0}">
      <dgm:prSet/>
      <dgm:spPr/>
      <dgm:t>
        <a:bodyPr/>
        <a:lstStyle/>
        <a:p>
          <a:pPr algn="ctr"/>
          <a:r>
            <a:rPr lang="en-US" b="1" dirty="0"/>
            <a:t>Security and Privacy Properties:</a:t>
          </a:r>
          <a:endParaRPr lang="el-GR" dirty="0"/>
        </a:p>
      </dgm:t>
    </dgm:pt>
    <dgm:pt modelId="{71B53A46-8365-4473-9D9A-2B7999B77FEC}" type="parTrans" cxnId="{37A059B1-008F-40D1-9CF6-6825BDBFC981}">
      <dgm:prSet/>
      <dgm:spPr/>
      <dgm:t>
        <a:bodyPr/>
        <a:lstStyle/>
        <a:p>
          <a:endParaRPr lang="el-GR"/>
        </a:p>
      </dgm:t>
    </dgm:pt>
    <dgm:pt modelId="{B74A34B3-61E9-4E41-B7F1-E0EF1B5A6A76}" type="sibTrans" cxnId="{37A059B1-008F-40D1-9CF6-6825BDBFC981}">
      <dgm:prSet/>
      <dgm:spPr/>
      <dgm:t>
        <a:bodyPr/>
        <a:lstStyle/>
        <a:p>
          <a:endParaRPr lang="el-GR"/>
        </a:p>
      </dgm:t>
    </dgm:pt>
    <dgm:pt modelId="{159C9574-0487-4C0E-B0E4-CF82D4953F82}">
      <dgm:prSet/>
      <dgm:spPr/>
      <dgm:t>
        <a:bodyPr/>
        <a:lstStyle/>
        <a:p>
          <a:r>
            <a:rPr lang="en-US" dirty="0"/>
            <a:t>Countermeasures against attacks</a:t>
          </a:r>
          <a:endParaRPr lang="el-GR" dirty="0"/>
        </a:p>
      </dgm:t>
    </dgm:pt>
    <dgm:pt modelId="{4DF73F5E-F528-45A8-8C10-4C5646987558}" type="parTrans" cxnId="{E3853306-156A-4598-A6E5-C047FB935B24}">
      <dgm:prSet/>
      <dgm:spPr/>
      <dgm:t>
        <a:bodyPr/>
        <a:lstStyle/>
        <a:p>
          <a:endParaRPr lang="el-GR"/>
        </a:p>
      </dgm:t>
    </dgm:pt>
    <dgm:pt modelId="{BEA36037-0033-4CF6-9A8B-EA2E18062FFB}" type="sibTrans" cxnId="{E3853306-156A-4598-A6E5-C047FB935B24}">
      <dgm:prSet/>
      <dgm:spPr/>
      <dgm:t>
        <a:bodyPr/>
        <a:lstStyle/>
        <a:p>
          <a:endParaRPr lang="el-GR"/>
        </a:p>
      </dgm:t>
    </dgm:pt>
    <dgm:pt modelId="{4A080CF1-F18C-402C-AD1B-E1FE8AC62ADC}">
      <dgm:prSet/>
      <dgm:spPr/>
      <dgm:t>
        <a:bodyPr/>
        <a:lstStyle/>
        <a:p>
          <a:r>
            <a:rPr lang="en-US" dirty="0"/>
            <a:t>Data Confidentiality</a:t>
          </a:r>
          <a:endParaRPr lang="el-GR" dirty="0"/>
        </a:p>
      </dgm:t>
    </dgm:pt>
    <dgm:pt modelId="{160FC34D-E6DD-4227-A403-6A71244FB058}" type="parTrans" cxnId="{CD4E6328-D61D-4052-ACD8-8BB25F11CF2F}">
      <dgm:prSet/>
      <dgm:spPr/>
      <dgm:t>
        <a:bodyPr/>
        <a:lstStyle/>
        <a:p>
          <a:endParaRPr lang="el-GR"/>
        </a:p>
      </dgm:t>
    </dgm:pt>
    <dgm:pt modelId="{0F9889A5-5D86-4675-A0A1-25E03B9D24DE}" type="sibTrans" cxnId="{CD4E6328-D61D-4052-ACD8-8BB25F11CF2F}">
      <dgm:prSet/>
      <dgm:spPr/>
      <dgm:t>
        <a:bodyPr/>
        <a:lstStyle/>
        <a:p>
          <a:endParaRPr lang="el-GR"/>
        </a:p>
      </dgm:t>
    </dgm:pt>
    <dgm:pt modelId="{FDFB6536-7E6E-4334-8778-C1D1130B2779}">
      <dgm:prSet/>
      <dgm:spPr/>
      <dgm:t>
        <a:bodyPr/>
        <a:lstStyle/>
        <a:p>
          <a:r>
            <a:rPr lang="en-US" dirty="0"/>
            <a:t>Data</a:t>
          </a:r>
          <a:r>
            <a:rPr lang="el-GR" dirty="0"/>
            <a:t> </a:t>
          </a:r>
          <a:r>
            <a:rPr lang="en-US" dirty="0"/>
            <a:t>Authentication and Integrity</a:t>
          </a:r>
          <a:endParaRPr lang="el-GR" dirty="0"/>
        </a:p>
      </dgm:t>
    </dgm:pt>
    <dgm:pt modelId="{1D285988-4263-4CD7-B80D-4A75E2550415}" type="parTrans" cxnId="{CE00050E-70ED-4250-B29E-88C348901DD4}">
      <dgm:prSet/>
      <dgm:spPr/>
      <dgm:t>
        <a:bodyPr/>
        <a:lstStyle/>
        <a:p>
          <a:endParaRPr lang="el-GR"/>
        </a:p>
      </dgm:t>
    </dgm:pt>
    <dgm:pt modelId="{DFA54B54-F1F1-4A4A-A286-BEBD855735D2}" type="sibTrans" cxnId="{CE00050E-70ED-4250-B29E-88C348901DD4}">
      <dgm:prSet/>
      <dgm:spPr/>
      <dgm:t>
        <a:bodyPr/>
        <a:lstStyle/>
        <a:p>
          <a:endParaRPr lang="el-GR"/>
        </a:p>
      </dgm:t>
    </dgm:pt>
    <dgm:pt modelId="{3837504B-BF3A-47D9-A17F-D79F5EC2BDA8}" type="pres">
      <dgm:prSet presAssocID="{D934DEDE-8B4E-43E1-95E2-2B385A402661}" presName="Name0" presStyleCnt="0">
        <dgm:presLayoutVars>
          <dgm:dir/>
          <dgm:animLvl val="lvl"/>
          <dgm:resizeHandles val="exact"/>
        </dgm:presLayoutVars>
      </dgm:prSet>
      <dgm:spPr/>
    </dgm:pt>
    <dgm:pt modelId="{892DD1B7-00B9-43B1-9B66-DF9BD97AF3FA}" type="pres">
      <dgm:prSet presAssocID="{B2790941-4D1E-4271-9B31-4F74E192A1D0}" presName="composite" presStyleCnt="0"/>
      <dgm:spPr/>
    </dgm:pt>
    <dgm:pt modelId="{D3E4A824-7085-42AD-B499-78218A087504}" type="pres">
      <dgm:prSet presAssocID="{B2790941-4D1E-4271-9B31-4F74E192A1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1E9FEEE-B2B9-4FD0-B9F0-7F261B1046FE}" type="pres">
      <dgm:prSet presAssocID="{B2790941-4D1E-4271-9B31-4F74E192A1D0}" presName="desTx" presStyleLbl="alignAccFollowNode1" presStyleIdx="0" presStyleCnt="1" custLinFactNeighborX="-3880" custLinFactNeighborY="571">
        <dgm:presLayoutVars>
          <dgm:bulletEnabled val="1"/>
        </dgm:presLayoutVars>
      </dgm:prSet>
      <dgm:spPr/>
    </dgm:pt>
  </dgm:ptLst>
  <dgm:cxnLst>
    <dgm:cxn modelId="{E3853306-156A-4598-A6E5-C047FB935B24}" srcId="{B2790941-4D1E-4271-9B31-4F74E192A1D0}" destId="{159C9574-0487-4C0E-B0E4-CF82D4953F82}" srcOrd="0" destOrd="0" parTransId="{4DF73F5E-F528-45A8-8C10-4C5646987558}" sibTransId="{BEA36037-0033-4CF6-9A8B-EA2E18062FFB}"/>
    <dgm:cxn modelId="{CE00050E-70ED-4250-B29E-88C348901DD4}" srcId="{B2790941-4D1E-4271-9B31-4F74E192A1D0}" destId="{FDFB6536-7E6E-4334-8778-C1D1130B2779}" srcOrd="2" destOrd="0" parTransId="{1D285988-4263-4CD7-B80D-4A75E2550415}" sibTransId="{DFA54B54-F1F1-4A4A-A286-BEBD855735D2}"/>
    <dgm:cxn modelId="{402A3519-17C6-4FD8-AF2A-8032B9E3A2BF}" type="presOf" srcId="{D934DEDE-8B4E-43E1-95E2-2B385A402661}" destId="{3837504B-BF3A-47D9-A17F-D79F5EC2BDA8}" srcOrd="0" destOrd="0" presId="urn:microsoft.com/office/officeart/2005/8/layout/hList1"/>
    <dgm:cxn modelId="{CD4E6328-D61D-4052-ACD8-8BB25F11CF2F}" srcId="{B2790941-4D1E-4271-9B31-4F74E192A1D0}" destId="{4A080CF1-F18C-402C-AD1B-E1FE8AC62ADC}" srcOrd="1" destOrd="0" parTransId="{160FC34D-E6DD-4227-A403-6A71244FB058}" sibTransId="{0F9889A5-5D86-4675-A0A1-25E03B9D24DE}"/>
    <dgm:cxn modelId="{C49F49A5-FBF3-4137-8925-C784BD8D7AF5}" type="presOf" srcId="{4A080CF1-F18C-402C-AD1B-E1FE8AC62ADC}" destId="{B1E9FEEE-B2B9-4FD0-B9F0-7F261B1046FE}" srcOrd="0" destOrd="1" presId="urn:microsoft.com/office/officeart/2005/8/layout/hList1"/>
    <dgm:cxn modelId="{37A059B1-008F-40D1-9CF6-6825BDBFC981}" srcId="{D934DEDE-8B4E-43E1-95E2-2B385A402661}" destId="{B2790941-4D1E-4271-9B31-4F74E192A1D0}" srcOrd="0" destOrd="0" parTransId="{71B53A46-8365-4473-9D9A-2B7999B77FEC}" sibTransId="{B74A34B3-61E9-4E41-B7F1-E0EF1B5A6A76}"/>
    <dgm:cxn modelId="{2AF075B2-2E34-4CFE-811D-B15808D15FAE}" type="presOf" srcId="{B2790941-4D1E-4271-9B31-4F74E192A1D0}" destId="{D3E4A824-7085-42AD-B499-78218A087504}" srcOrd="0" destOrd="0" presId="urn:microsoft.com/office/officeart/2005/8/layout/hList1"/>
    <dgm:cxn modelId="{72ED32CE-8E32-4C56-B535-62E24048F46A}" type="presOf" srcId="{FDFB6536-7E6E-4334-8778-C1D1130B2779}" destId="{B1E9FEEE-B2B9-4FD0-B9F0-7F261B1046FE}" srcOrd="0" destOrd="2" presId="urn:microsoft.com/office/officeart/2005/8/layout/hList1"/>
    <dgm:cxn modelId="{A9FF2EDB-FB62-410C-A893-CDB16068F762}" type="presOf" srcId="{159C9574-0487-4C0E-B0E4-CF82D4953F82}" destId="{B1E9FEEE-B2B9-4FD0-B9F0-7F261B1046FE}" srcOrd="0" destOrd="0" presId="urn:microsoft.com/office/officeart/2005/8/layout/hList1"/>
    <dgm:cxn modelId="{502CB9A4-A6DE-44E1-9B8B-2D36AF8C979C}" type="presParOf" srcId="{3837504B-BF3A-47D9-A17F-D79F5EC2BDA8}" destId="{892DD1B7-00B9-43B1-9B66-DF9BD97AF3FA}" srcOrd="0" destOrd="0" presId="urn:microsoft.com/office/officeart/2005/8/layout/hList1"/>
    <dgm:cxn modelId="{9090F79E-C80C-4D30-84F5-8171327B609B}" type="presParOf" srcId="{892DD1B7-00B9-43B1-9B66-DF9BD97AF3FA}" destId="{D3E4A824-7085-42AD-B499-78218A087504}" srcOrd="0" destOrd="0" presId="urn:microsoft.com/office/officeart/2005/8/layout/hList1"/>
    <dgm:cxn modelId="{69F38AF8-433C-43D0-B7F5-5242AF90A00D}" type="presParOf" srcId="{892DD1B7-00B9-43B1-9B66-DF9BD97AF3FA}" destId="{B1E9FEEE-B2B9-4FD0-B9F0-7F261B1046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5D5F8AB-FF44-4B35-80AC-9243397C540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EF6D3EB-6792-48F2-87A5-B456CBD23CC7}">
      <dgm:prSet/>
      <dgm:spPr/>
      <dgm:t>
        <a:bodyPr/>
        <a:lstStyle/>
        <a:p>
          <a:r>
            <a:rPr lang="en-US" b="1" dirty="0"/>
            <a:t>Performance Properties:</a:t>
          </a:r>
          <a:endParaRPr lang="el-GR" dirty="0"/>
        </a:p>
      </dgm:t>
    </dgm:pt>
    <dgm:pt modelId="{9664C5E7-ECAC-4355-AC73-18AE65FDDB3C}" type="parTrans" cxnId="{0D5DC854-5FAB-4D37-BFCB-60FBF51EAF3B}">
      <dgm:prSet/>
      <dgm:spPr/>
      <dgm:t>
        <a:bodyPr/>
        <a:lstStyle/>
        <a:p>
          <a:endParaRPr lang="el-GR"/>
        </a:p>
      </dgm:t>
    </dgm:pt>
    <dgm:pt modelId="{BE99BFF7-765D-47B2-BD81-43AC4BF6983A}" type="sibTrans" cxnId="{0D5DC854-5FAB-4D37-BFCB-60FBF51EAF3B}">
      <dgm:prSet/>
      <dgm:spPr/>
      <dgm:t>
        <a:bodyPr/>
        <a:lstStyle/>
        <a:p>
          <a:endParaRPr lang="el-GR"/>
        </a:p>
      </dgm:t>
    </dgm:pt>
    <dgm:pt modelId="{DDD1E453-44C0-485A-9B9C-6E147AC93F61}">
      <dgm:prSet/>
      <dgm:spPr/>
      <dgm:t>
        <a:bodyPr/>
        <a:lstStyle/>
        <a:p>
          <a:r>
            <a:rPr lang="en-US" dirty="0"/>
            <a:t>Convergence delay</a:t>
          </a:r>
          <a:endParaRPr lang="el-GR" dirty="0"/>
        </a:p>
      </dgm:t>
    </dgm:pt>
    <dgm:pt modelId="{71D7B730-2189-483E-9F18-E0993851ECFA}" type="parTrans" cxnId="{3155549A-9BC9-4B09-8CA3-7F1AD87C27EF}">
      <dgm:prSet/>
      <dgm:spPr/>
      <dgm:t>
        <a:bodyPr/>
        <a:lstStyle/>
        <a:p>
          <a:endParaRPr lang="el-GR"/>
        </a:p>
      </dgm:t>
    </dgm:pt>
    <dgm:pt modelId="{6C65E250-21E6-446B-8805-DB553BD78626}" type="sibTrans" cxnId="{3155549A-9BC9-4B09-8CA3-7F1AD87C27EF}">
      <dgm:prSet/>
      <dgm:spPr/>
      <dgm:t>
        <a:bodyPr/>
        <a:lstStyle/>
        <a:p>
          <a:endParaRPr lang="el-GR"/>
        </a:p>
      </dgm:t>
    </dgm:pt>
    <dgm:pt modelId="{3E975485-CFE0-432F-8907-A17E4EDB1DE7}">
      <dgm:prSet/>
      <dgm:spPr/>
      <dgm:t>
        <a:bodyPr/>
        <a:lstStyle/>
        <a:p>
          <a:r>
            <a:rPr lang="en-US" dirty="0"/>
            <a:t>Scalability</a:t>
          </a:r>
          <a:endParaRPr lang="el-GR" dirty="0"/>
        </a:p>
      </dgm:t>
    </dgm:pt>
    <dgm:pt modelId="{61F4048E-8EB8-449D-9A9A-B1BBCAE7EBDD}" type="parTrans" cxnId="{1147A68D-B405-4411-924A-7D0DCA24F369}">
      <dgm:prSet/>
      <dgm:spPr/>
      <dgm:t>
        <a:bodyPr/>
        <a:lstStyle/>
        <a:p>
          <a:endParaRPr lang="el-GR"/>
        </a:p>
      </dgm:t>
    </dgm:pt>
    <dgm:pt modelId="{0D9FE8CB-BB2A-457A-B10F-D3DBD2A3B47F}" type="sibTrans" cxnId="{1147A68D-B405-4411-924A-7D0DCA24F369}">
      <dgm:prSet/>
      <dgm:spPr/>
      <dgm:t>
        <a:bodyPr/>
        <a:lstStyle/>
        <a:p>
          <a:endParaRPr lang="el-GR"/>
        </a:p>
      </dgm:t>
    </dgm:pt>
    <dgm:pt modelId="{F0E31BC3-BD09-4B2D-844F-12A21E9BEFEE}">
      <dgm:prSet/>
      <dgm:spPr/>
      <dgm:t>
        <a:bodyPr/>
        <a:lstStyle/>
        <a:p>
          <a:r>
            <a:rPr lang="en-US" dirty="0"/>
            <a:t>Computational Overhead </a:t>
          </a:r>
          <a:endParaRPr lang="el-GR" dirty="0"/>
        </a:p>
      </dgm:t>
    </dgm:pt>
    <dgm:pt modelId="{1072D5B8-F1C2-4CFD-A635-44D2894037DB}" type="parTrans" cxnId="{3C33A509-D6EA-4CD1-8D38-704A4657FDF6}">
      <dgm:prSet/>
      <dgm:spPr/>
      <dgm:t>
        <a:bodyPr/>
        <a:lstStyle/>
        <a:p>
          <a:endParaRPr lang="el-GR"/>
        </a:p>
      </dgm:t>
    </dgm:pt>
    <dgm:pt modelId="{4B7BA7EB-B560-491D-A005-D22E3AAEDB14}" type="sibTrans" cxnId="{3C33A509-D6EA-4CD1-8D38-704A4657FDF6}">
      <dgm:prSet/>
      <dgm:spPr/>
      <dgm:t>
        <a:bodyPr/>
        <a:lstStyle/>
        <a:p>
          <a:endParaRPr lang="el-GR"/>
        </a:p>
      </dgm:t>
    </dgm:pt>
    <dgm:pt modelId="{06423E91-73EF-4515-9684-F791C81030E1}">
      <dgm:prSet/>
      <dgm:spPr/>
      <dgm:t>
        <a:bodyPr/>
        <a:lstStyle/>
        <a:p>
          <a:r>
            <a:rPr lang="en-US" dirty="0"/>
            <a:t>Bandwidth Overhead </a:t>
          </a:r>
          <a:endParaRPr lang="el-GR" dirty="0"/>
        </a:p>
      </dgm:t>
    </dgm:pt>
    <dgm:pt modelId="{F232E06B-001E-427D-AE8D-C35F6A027957}" type="parTrans" cxnId="{367CFC1D-670E-4150-A999-02D94DF1A0B1}">
      <dgm:prSet/>
      <dgm:spPr/>
      <dgm:t>
        <a:bodyPr/>
        <a:lstStyle/>
        <a:p>
          <a:endParaRPr lang="el-GR"/>
        </a:p>
      </dgm:t>
    </dgm:pt>
    <dgm:pt modelId="{6FF3A797-FCF2-4508-B159-DE0C444CB9BA}" type="sibTrans" cxnId="{367CFC1D-670E-4150-A999-02D94DF1A0B1}">
      <dgm:prSet/>
      <dgm:spPr/>
      <dgm:t>
        <a:bodyPr/>
        <a:lstStyle/>
        <a:p>
          <a:endParaRPr lang="el-GR"/>
        </a:p>
      </dgm:t>
    </dgm:pt>
    <dgm:pt modelId="{14674829-C173-4AEB-A9C9-838F8639A6CF}">
      <dgm:prSet/>
      <dgm:spPr/>
      <dgm:t>
        <a:bodyPr/>
        <a:lstStyle/>
        <a:p>
          <a:r>
            <a:rPr lang="en-US" dirty="0"/>
            <a:t>Storage Overhead </a:t>
          </a:r>
          <a:endParaRPr lang="el-GR" dirty="0"/>
        </a:p>
      </dgm:t>
    </dgm:pt>
    <dgm:pt modelId="{0453137B-11E1-4484-B868-6D0B9CAE7090}" type="parTrans" cxnId="{578E639E-A677-4891-9D46-55041A7DD82A}">
      <dgm:prSet/>
      <dgm:spPr/>
      <dgm:t>
        <a:bodyPr/>
        <a:lstStyle/>
        <a:p>
          <a:endParaRPr lang="el-GR"/>
        </a:p>
      </dgm:t>
    </dgm:pt>
    <dgm:pt modelId="{D17E586D-2DE7-429F-AAE7-79E8AAB23890}" type="sibTrans" cxnId="{578E639E-A677-4891-9D46-55041A7DD82A}">
      <dgm:prSet/>
      <dgm:spPr/>
      <dgm:t>
        <a:bodyPr/>
        <a:lstStyle/>
        <a:p>
          <a:endParaRPr lang="el-GR"/>
        </a:p>
      </dgm:t>
    </dgm:pt>
    <dgm:pt modelId="{930F2820-40A8-4E71-ACE7-E912C8F63EBA}" type="pres">
      <dgm:prSet presAssocID="{95D5F8AB-FF44-4B35-80AC-9243397C540B}" presName="Name0" presStyleCnt="0">
        <dgm:presLayoutVars>
          <dgm:dir/>
          <dgm:animLvl val="lvl"/>
          <dgm:resizeHandles val="exact"/>
        </dgm:presLayoutVars>
      </dgm:prSet>
      <dgm:spPr/>
    </dgm:pt>
    <dgm:pt modelId="{6D1325F8-1C8B-4AFF-AE2A-D23ABA0F84A0}" type="pres">
      <dgm:prSet presAssocID="{1EF6D3EB-6792-48F2-87A5-B456CBD23CC7}" presName="composite" presStyleCnt="0"/>
      <dgm:spPr/>
    </dgm:pt>
    <dgm:pt modelId="{217D3A12-C2D9-4573-8688-BB2874B99832}" type="pres">
      <dgm:prSet presAssocID="{1EF6D3EB-6792-48F2-87A5-B456CBD23C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37D2E59-B94E-4C2B-86B8-B39FF051DB37}" type="pres">
      <dgm:prSet presAssocID="{1EF6D3EB-6792-48F2-87A5-B456CBD23C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33A509-D6EA-4CD1-8D38-704A4657FDF6}" srcId="{1EF6D3EB-6792-48F2-87A5-B456CBD23CC7}" destId="{F0E31BC3-BD09-4B2D-844F-12A21E9BEFEE}" srcOrd="2" destOrd="0" parTransId="{1072D5B8-F1C2-4CFD-A635-44D2894037DB}" sibTransId="{4B7BA7EB-B560-491D-A005-D22E3AAEDB14}"/>
    <dgm:cxn modelId="{1D5F1419-75DE-4074-8165-92BCE0686614}" type="presOf" srcId="{3E975485-CFE0-432F-8907-A17E4EDB1DE7}" destId="{537D2E59-B94E-4C2B-86B8-B39FF051DB37}" srcOrd="0" destOrd="1" presId="urn:microsoft.com/office/officeart/2005/8/layout/hList1"/>
    <dgm:cxn modelId="{367CFC1D-670E-4150-A999-02D94DF1A0B1}" srcId="{1EF6D3EB-6792-48F2-87A5-B456CBD23CC7}" destId="{06423E91-73EF-4515-9684-F791C81030E1}" srcOrd="3" destOrd="0" parTransId="{F232E06B-001E-427D-AE8D-C35F6A027957}" sibTransId="{6FF3A797-FCF2-4508-B159-DE0C444CB9BA}"/>
    <dgm:cxn modelId="{B601C06F-6213-45C5-B54F-72C45FE4FC72}" type="presOf" srcId="{1EF6D3EB-6792-48F2-87A5-B456CBD23CC7}" destId="{217D3A12-C2D9-4573-8688-BB2874B99832}" srcOrd="0" destOrd="0" presId="urn:microsoft.com/office/officeart/2005/8/layout/hList1"/>
    <dgm:cxn modelId="{0D5DC854-5FAB-4D37-BFCB-60FBF51EAF3B}" srcId="{95D5F8AB-FF44-4B35-80AC-9243397C540B}" destId="{1EF6D3EB-6792-48F2-87A5-B456CBD23CC7}" srcOrd="0" destOrd="0" parTransId="{9664C5E7-ECAC-4355-AC73-18AE65FDDB3C}" sibTransId="{BE99BFF7-765D-47B2-BD81-43AC4BF6983A}"/>
    <dgm:cxn modelId="{1147A68D-B405-4411-924A-7D0DCA24F369}" srcId="{1EF6D3EB-6792-48F2-87A5-B456CBD23CC7}" destId="{3E975485-CFE0-432F-8907-A17E4EDB1DE7}" srcOrd="1" destOrd="0" parTransId="{61F4048E-8EB8-449D-9A9A-B1BBCAE7EBDD}" sibTransId="{0D9FE8CB-BB2A-457A-B10F-D3DBD2A3B47F}"/>
    <dgm:cxn modelId="{3155549A-9BC9-4B09-8CA3-7F1AD87C27EF}" srcId="{1EF6D3EB-6792-48F2-87A5-B456CBD23CC7}" destId="{DDD1E453-44C0-485A-9B9C-6E147AC93F61}" srcOrd="0" destOrd="0" parTransId="{71D7B730-2189-483E-9F18-E0993851ECFA}" sibTransId="{6C65E250-21E6-446B-8805-DB553BD78626}"/>
    <dgm:cxn modelId="{578E639E-A677-4891-9D46-55041A7DD82A}" srcId="{1EF6D3EB-6792-48F2-87A5-B456CBD23CC7}" destId="{14674829-C173-4AEB-A9C9-838F8639A6CF}" srcOrd="4" destOrd="0" parTransId="{0453137B-11E1-4484-B868-6D0B9CAE7090}" sibTransId="{D17E586D-2DE7-429F-AAE7-79E8AAB23890}"/>
    <dgm:cxn modelId="{8DDF25B9-0E71-4880-B7A4-C7FAD33F2EB2}" type="presOf" srcId="{DDD1E453-44C0-485A-9B9C-6E147AC93F61}" destId="{537D2E59-B94E-4C2B-86B8-B39FF051DB37}" srcOrd="0" destOrd="0" presId="urn:microsoft.com/office/officeart/2005/8/layout/hList1"/>
    <dgm:cxn modelId="{DE78D4C6-72FC-4FB3-A8DE-2A0B0F945E4A}" type="presOf" srcId="{06423E91-73EF-4515-9684-F791C81030E1}" destId="{537D2E59-B94E-4C2B-86B8-B39FF051DB37}" srcOrd="0" destOrd="3" presId="urn:microsoft.com/office/officeart/2005/8/layout/hList1"/>
    <dgm:cxn modelId="{484C12CE-CC94-4D49-945C-2F2893F6CD28}" type="presOf" srcId="{95D5F8AB-FF44-4B35-80AC-9243397C540B}" destId="{930F2820-40A8-4E71-ACE7-E912C8F63EBA}" srcOrd="0" destOrd="0" presId="urn:microsoft.com/office/officeart/2005/8/layout/hList1"/>
    <dgm:cxn modelId="{577202D9-4ACC-46F6-BE06-11C203822023}" type="presOf" srcId="{14674829-C173-4AEB-A9C9-838F8639A6CF}" destId="{537D2E59-B94E-4C2B-86B8-B39FF051DB37}" srcOrd="0" destOrd="4" presId="urn:microsoft.com/office/officeart/2005/8/layout/hList1"/>
    <dgm:cxn modelId="{238EB4EF-5E0E-4327-87A4-7B902C40B618}" type="presOf" srcId="{F0E31BC3-BD09-4B2D-844F-12A21E9BEFEE}" destId="{537D2E59-B94E-4C2B-86B8-B39FF051DB37}" srcOrd="0" destOrd="2" presId="urn:microsoft.com/office/officeart/2005/8/layout/hList1"/>
    <dgm:cxn modelId="{FD634EF7-4FC9-41E3-BA03-C6A6E9A1A9DE}" type="presParOf" srcId="{930F2820-40A8-4E71-ACE7-E912C8F63EBA}" destId="{6D1325F8-1C8B-4AFF-AE2A-D23ABA0F84A0}" srcOrd="0" destOrd="0" presId="urn:microsoft.com/office/officeart/2005/8/layout/hList1"/>
    <dgm:cxn modelId="{6869C9F6-9F0F-4092-8DFC-1DF1ACFF7AF8}" type="presParOf" srcId="{6D1325F8-1C8B-4AFF-AE2A-D23ABA0F84A0}" destId="{217D3A12-C2D9-4573-8688-BB2874B99832}" srcOrd="0" destOrd="0" presId="urn:microsoft.com/office/officeart/2005/8/layout/hList1"/>
    <dgm:cxn modelId="{16257474-7B52-4D25-8EBB-36313CACED93}" type="presParOf" srcId="{6D1325F8-1C8B-4AFF-AE2A-D23ABA0F84A0}" destId="{537D2E59-B94E-4C2B-86B8-B39FF051D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F2C0496-446F-4B1A-93B6-FF327B1CDCC6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F9C2164-B454-4DFB-93D3-5FED59C4B26E}">
      <dgm:prSet/>
      <dgm:spPr/>
      <dgm:t>
        <a:bodyPr/>
        <a:lstStyle/>
        <a:p>
          <a:r>
            <a:rPr lang="en-US" b="1" dirty="0"/>
            <a:t>Operation using IRV Servers:</a:t>
          </a:r>
          <a:endParaRPr lang="el-GR" dirty="0"/>
        </a:p>
      </dgm:t>
    </dgm:pt>
    <dgm:pt modelId="{E82F16F3-528A-4A17-8967-939F8F1E2D42}" type="parTrans" cxnId="{F6F71FA4-595D-44EB-9268-988F01D89588}">
      <dgm:prSet/>
      <dgm:spPr/>
      <dgm:t>
        <a:bodyPr/>
        <a:lstStyle/>
        <a:p>
          <a:endParaRPr lang="el-GR"/>
        </a:p>
      </dgm:t>
    </dgm:pt>
    <dgm:pt modelId="{2A87F7CA-748F-40DB-90AD-E32B46342CE1}" type="sibTrans" cxnId="{F6F71FA4-595D-44EB-9268-988F01D89588}">
      <dgm:prSet/>
      <dgm:spPr/>
      <dgm:t>
        <a:bodyPr/>
        <a:lstStyle/>
        <a:p>
          <a:endParaRPr lang="el-GR"/>
        </a:p>
      </dgm:t>
    </dgm:pt>
    <dgm:pt modelId="{B2C353CA-0081-4DDF-9434-F4AEDD1DE9FA}">
      <dgm:prSet/>
      <dgm:spPr/>
      <dgm:t>
        <a:bodyPr/>
        <a:lstStyle/>
        <a:p>
          <a:r>
            <a:rPr lang="en-US" dirty="0"/>
            <a:t>Origin Validation </a:t>
          </a:r>
          <a:endParaRPr lang="el-GR" dirty="0"/>
        </a:p>
      </dgm:t>
    </dgm:pt>
    <dgm:pt modelId="{615D2E71-463C-460B-BC91-254402099B32}" type="parTrans" cxnId="{2173E25C-A92F-44C8-9389-7A57494950C1}">
      <dgm:prSet/>
      <dgm:spPr/>
      <dgm:t>
        <a:bodyPr/>
        <a:lstStyle/>
        <a:p>
          <a:endParaRPr lang="el-GR"/>
        </a:p>
      </dgm:t>
    </dgm:pt>
    <dgm:pt modelId="{FDD1856B-CFBB-48F9-9A17-617D803EA102}" type="sibTrans" cxnId="{2173E25C-A92F-44C8-9389-7A57494950C1}">
      <dgm:prSet/>
      <dgm:spPr/>
      <dgm:t>
        <a:bodyPr/>
        <a:lstStyle/>
        <a:p>
          <a:endParaRPr lang="el-GR"/>
        </a:p>
      </dgm:t>
    </dgm:pt>
    <dgm:pt modelId="{0A6F8671-E13F-483D-AC4A-0EA483A84F04}">
      <dgm:prSet/>
      <dgm:spPr/>
      <dgm:t>
        <a:bodyPr/>
        <a:lstStyle/>
        <a:p>
          <a:r>
            <a:rPr lang="en-US" dirty="0"/>
            <a:t>Privacy and Access Control Management</a:t>
          </a:r>
          <a:endParaRPr lang="el-GR" dirty="0"/>
        </a:p>
      </dgm:t>
    </dgm:pt>
    <dgm:pt modelId="{9438A92D-707D-4652-AD6E-E06F84A10797}" type="parTrans" cxnId="{766D6853-1CB7-4D50-8CD8-6B7E9B601297}">
      <dgm:prSet/>
      <dgm:spPr/>
      <dgm:t>
        <a:bodyPr/>
        <a:lstStyle/>
        <a:p>
          <a:endParaRPr lang="el-GR"/>
        </a:p>
      </dgm:t>
    </dgm:pt>
    <dgm:pt modelId="{5CB0C511-E558-46EF-98B1-3C82424BDEE4}" type="sibTrans" cxnId="{766D6853-1CB7-4D50-8CD8-6B7E9B601297}">
      <dgm:prSet/>
      <dgm:spPr/>
      <dgm:t>
        <a:bodyPr/>
        <a:lstStyle/>
        <a:p>
          <a:endParaRPr lang="el-GR"/>
        </a:p>
      </dgm:t>
    </dgm:pt>
    <dgm:pt modelId="{40CCE6FF-CABC-4C7E-85DA-4D2857B4D554}">
      <dgm:prSet/>
      <dgm:spPr/>
      <dgm:t>
        <a:bodyPr/>
        <a:lstStyle/>
        <a:p>
          <a:r>
            <a:rPr lang="en-US" dirty="0"/>
            <a:t>Routing Reports and Network Monitoring</a:t>
          </a:r>
          <a:endParaRPr lang="el-GR" dirty="0"/>
        </a:p>
      </dgm:t>
    </dgm:pt>
    <dgm:pt modelId="{8DDD6F99-2AB8-42E6-BF88-883F38A316FA}" type="parTrans" cxnId="{7E96E2D0-0494-490C-8685-ECB4D26C5453}">
      <dgm:prSet/>
      <dgm:spPr/>
      <dgm:t>
        <a:bodyPr/>
        <a:lstStyle/>
        <a:p>
          <a:endParaRPr lang="el-GR"/>
        </a:p>
      </dgm:t>
    </dgm:pt>
    <dgm:pt modelId="{D950AB09-0F67-4846-9B96-C2A64FF3552B}" type="sibTrans" cxnId="{7E96E2D0-0494-490C-8685-ECB4D26C5453}">
      <dgm:prSet/>
      <dgm:spPr/>
      <dgm:t>
        <a:bodyPr/>
        <a:lstStyle/>
        <a:p>
          <a:endParaRPr lang="el-GR"/>
        </a:p>
      </dgm:t>
    </dgm:pt>
    <dgm:pt modelId="{CD39DF70-9CBC-460A-BC85-523A2BB809A1}">
      <dgm:prSet/>
      <dgm:spPr/>
      <dgm:t>
        <a:bodyPr/>
        <a:lstStyle/>
        <a:p>
          <a:pPr algn="l"/>
          <a:r>
            <a:rPr lang="en-US" b="1" dirty="0"/>
            <a:t>Weaknesses:</a:t>
          </a:r>
          <a:endParaRPr lang="el-GR" dirty="0"/>
        </a:p>
      </dgm:t>
    </dgm:pt>
    <dgm:pt modelId="{604C2D3D-4AF6-401C-B733-0E282C80435D}" type="parTrans" cxnId="{A1DA0285-D9E5-43EB-A710-E7D8DBFAA096}">
      <dgm:prSet/>
      <dgm:spPr/>
      <dgm:t>
        <a:bodyPr/>
        <a:lstStyle/>
        <a:p>
          <a:endParaRPr lang="el-GR"/>
        </a:p>
      </dgm:t>
    </dgm:pt>
    <dgm:pt modelId="{BCC19891-FBA6-49E5-93D8-70F7952314CD}" type="sibTrans" cxnId="{A1DA0285-D9E5-43EB-A710-E7D8DBFAA096}">
      <dgm:prSet/>
      <dgm:spPr/>
      <dgm:t>
        <a:bodyPr/>
        <a:lstStyle/>
        <a:p>
          <a:endParaRPr lang="el-GR"/>
        </a:p>
      </dgm:t>
    </dgm:pt>
    <dgm:pt modelId="{8DA1215F-4F72-4B3C-9701-92BA44D2FE6A}">
      <dgm:prSet/>
      <dgm:spPr/>
      <dgm:t>
        <a:bodyPr/>
        <a:lstStyle/>
        <a:p>
          <a:pPr algn="l"/>
          <a:r>
            <a:rPr lang="en-US" dirty="0"/>
            <a:t>Performance Overhead</a:t>
          </a:r>
          <a:endParaRPr lang="el-GR" dirty="0"/>
        </a:p>
      </dgm:t>
    </dgm:pt>
    <dgm:pt modelId="{1DACBDEA-17AA-467E-83BC-29111EAED2A9}" type="parTrans" cxnId="{5E64FFDE-43C1-4E0A-AA43-02CACC2839A2}">
      <dgm:prSet/>
      <dgm:spPr/>
      <dgm:t>
        <a:bodyPr/>
        <a:lstStyle/>
        <a:p>
          <a:endParaRPr lang="el-GR"/>
        </a:p>
      </dgm:t>
    </dgm:pt>
    <dgm:pt modelId="{2CCF61E2-4C6D-4D47-A1FA-D63444470305}" type="sibTrans" cxnId="{5E64FFDE-43C1-4E0A-AA43-02CACC2839A2}">
      <dgm:prSet/>
      <dgm:spPr/>
      <dgm:t>
        <a:bodyPr/>
        <a:lstStyle/>
        <a:p>
          <a:endParaRPr lang="el-GR"/>
        </a:p>
      </dgm:t>
    </dgm:pt>
    <dgm:pt modelId="{EFE607CD-8A90-4DC6-B5DA-506B064BDE0C}">
      <dgm:prSet/>
      <dgm:spPr/>
      <dgm:t>
        <a:bodyPr/>
        <a:lstStyle/>
        <a:p>
          <a:pPr algn="l"/>
          <a:r>
            <a:rPr lang="en-US" dirty="0"/>
            <a:t>Scalability and Adoption Limitations</a:t>
          </a:r>
          <a:endParaRPr lang="el-GR" dirty="0"/>
        </a:p>
      </dgm:t>
    </dgm:pt>
    <dgm:pt modelId="{FAA748FA-DA1A-4C36-A22E-7C6B97443BB9}" type="parTrans" cxnId="{BF50D729-F4CC-4A75-9BAA-701489810CA6}">
      <dgm:prSet/>
      <dgm:spPr/>
      <dgm:t>
        <a:bodyPr/>
        <a:lstStyle/>
        <a:p>
          <a:endParaRPr lang="el-GR"/>
        </a:p>
      </dgm:t>
    </dgm:pt>
    <dgm:pt modelId="{F8E0FDB0-2882-4FA2-9ADA-C4C52D2DAFC6}" type="sibTrans" cxnId="{BF50D729-F4CC-4A75-9BAA-701489810CA6}">
      <dgm:prSet/>
      <dgm:spPr/>
      <dgm:t>
        <a:bodyPr/>
        <a:lstStyle/>
        <a:p>
          <a:endParaRPr lang="el-GR"/>
        </a:p>
      </dgm:t>
    </dgm:pt>
    <dgm:pt modelId="{2C756420-7DFD-4FF0-870F-37414DE13182}">
      <dgm:prSet/>
      <dgm:spPr/>
      <dgm:t>
        <a:bodyPr/>
        <a:lstStyle/>
        <a:p>
          <a:pPr algn="ctr"/>
          <a:r>
            <a:rPr lang="en-US" b="1" dirty="0"/>
            <a:t>Relies on Overlay Networks</a:t>
          </a:r>
        </a:p>
        <a:p>
          <a:pPr algn="ctr"/>
          <a:r>
            <a:rPr lang="en-US" b="1" dirty="0"/>
            <a:t>Independent Operation from BGP</a:t>
          </a:r>
          <a:endParaRPr lang="el-GR" dirty="0"/>
        </a:p>
      </dgm:t>
    </dgm:pt>
    <dgm:pt modelId="{C3CF193B-D9C6-42DC-BD0A-E20107D57379}" type="sibTrans" cxnId="{7AF5CC46-7976-42A1-B07D-CC6CB22A68AB}">
      <dgm:prSet/>
      <dgm:spPr/>
      <dgm:t>
        <a:bodyPr/>
        <a:lstStyle/>
        <a:p>
          <a:endParaRPr lang="el-GR"/>
        </a:p>
      </dgm:t>
    </dgm:pt>
    <dgm:pt modelId="{EAA5CC10-2911-4889-B73F-774BA9FF9F8F}" type="parTrans" cxnId="{7AF5CC46-7976-42A1-B07D-CC6CB22A68AB}">
      <dgm:prSet/>
      <dgm:spPr/>
      <dgm:t>
        <a:bodyPr/>
        <a:lstStyle/>
        <a:p>
          <a:endParaRPr lang="el-GR"/>
        </a:p>
      </dgm:t>
    </dgm:pt>
    <dgm:pt modelId="{08699A24-0F8D-45EE-B5A8-99EF30F9F54E}" type="pres">
      <dgm:prSet presAssocID="{5F2C0496-446F-4B1A-93B6-FF327B1CDCC6}" presName="linearFlow" presStyleCnt="0">
        <dgm:presLayoutVars>
          <dgm:resizeHandles val="exact"/>
        </dgm:presLayoutVars>
      </dgm:prSet>
      <dgm:spPr/>
    </dgm:pt>
    <dgm:pt modelId="{57C8C535-FD2C-4BD7-AA44-ACD573D8DDB1}" type="pres">
      <dgm:prSet presAssocID="{2C756420-7DFD-4FF0-870F-37414DE13182}" presName="node" presStyleLbl="node1" presStyleIdx="0" presStyleCnt="3" custScaleX="118018">
        <dgm:presLayoutVars>
          <dgm:bulletEnabled val="1"/>
        </dgm:presLayoutVars>
      </dgm:prSet>
      <dgm:spPr/>
    </dgm:pt>
    <dgm:pt modelId="{24BF51E7-4A70-4233-A076-CB771E69FE3A}" type="pres">
      <dgm:prSet presAssocID="{C3CF193B-D9C6-42DC-BD0A-E20107D57379}" presName="sibTrans" presStyleLbl="sibTrans2D1" presStyleIdx="0" presStyleCnt="2"/>
      <dgm:spPr/>
    </dgm:pt>
    <dgm:pt modelId="{E74E3990-B29A-4B40-A960-66B50FD373C0}" type="pres">
      <dgm:prSet presAssocID="{C3CF193B-D9C6-42DC-BD0A-E20107D57379}" presName="connectorText" presStyleLbl="sibTrans2D1" presStyleIdx="0" presStyleCnt="2"/>
      <dgm:spPr/>
    </dgm:pt>
    <dgm:pt modelId="{4796B8CF-63BB-4F9E-A166-C42E015A08E0}" type="pres">
      <dgm:prSet presAssocID="{5F9C2164-B454-4DFB-93D3-5FED59C4B26E}" presName="node" presStyleLbl="node1" presStyleIdx="1" presStyleCnt="3" custScaleX="117251">
        <dgm:presLayoutVars>
          <dgm:bulletEnabled val="1"/>
        </dgm:presLayoutVars>
      </dgm:prSet>
      <dgm:spPr/>
    </dgm:pt>
    <dgm:pt modelId="{3033683C-8CDD-4D22-A2AD-9DE38CB22DB4}" type="pres">
      <dgm:prSet presAssocID="{2A87F7CA-748F-40DB-90AD-E32B46342CE1}" presName="sibTrans" presStyleLbl="sibTrans2D1" presStyleIdx="1" presStyleCnt="2"/>
      <dgm:spPr/>
    </dgm:pt>
    <dgm:pt modelId="{E899E271-5A99-4669-92C3-94DD8564AB04}" type="pres">
      <dgm:prSet presAssocID="{2A87F7CA-748F-40DB-90AD-E32B46342CE1}" presName="connectorText" presStyleLbl="sibTrans2D1" presStyleIdx="1" presStyleCnt="2"/>
      <dgm:spPr/>
    </dgm:pt>
    <dgm:pt modelId="{789D3797-CF27-495F-B800-8FACD08D38BA}" type="pres">
      <dgm:prSet presAssocID="{CD39DF70-9CBC-460A-BC85-523A2BB809A1}" presName="node" presStyleLbl="node1" presStyleIdx="2" presStyleCnt="3" custScaleX="116483">
        <dgm:presLayoutVars>
          <dgm:bulletEnabled val="1"/>
        </dgm:presLayoutVars>
      </dgm:prSet>
      <dgm:spPr/>
    </dgm:pt>
  </dgm:ptLst>
  <dgm:cxnLst>
    <dgm:cxn modelId="{290B4D05-8CBD-4362-A45C-2E9D3B7DDB84}" type="presOf" srcId="{2C756420-7DFD-4FF0-870F-37414DE13182}" destId="{57C8C535-FD2C-4BD7-AA44-ACD573D8DDB1}" srcOrd="0" destOrd="0" presId="urn:microsoft.com/office/officeart/2005/8/layout/process2"/>
    <dgm:cxn modelId="{67194520-686E-4D90-BCA0-B59534E24352}" type="presOf" srcId="{0A6F8671-E13F-483D-AC4A-0EA483A84F04}" destId="{4796B8CF-63BB-4F9E-A166-C42E015A08E0}" srcOrd="0" destOrd="2" presId="urn:microsoft.com/office/officeart/2005/8/layout/process2"/>
    <dgm:cxn modelId="{BF50D729-F4CC-4A75-9BAA-701489810CA6}" srcId="{CD39DF70-9CBC-460A-BC85-523A2BB809A1}" destId="{EFE607CD-8A90-4DC6-B5DA-506B064BDE0C}" srcOrd="1" destOrd="0" parTransId="{FAA748FA-DA1A-4C36-A22E-7C6B97443BB9}" sibTransId="{F8E0FDB0-2882-4FA2-9ADA-C4C52D2DAFC6}"/>
    <dgm:cxn modelId="{0D6E212F-ED93-4F7B-A952-576FF164D278}" type="presOf" srcId="{8DA1215F-4F72-4B3C-9701-92BA44D2FE6A}" destId="{789D3797-CF27-495F-B800-8FACD08D38BA}" srcOrd="0" destOrd="1" presId="urn:microsoft.com/office/officeart/2005/8/layout/process2"/>
    <dgm:cxn modelId="{2335EA38-9786-47F4-8188-8A306D60B076}" type="presOf" srcId="{2A87F7CA-748F-40DB-90AD-E32B46342CE1}" destId="{3033683C-8CDD-4D22-A2AD-9DE38CB22DB4}" srcOrd="0" destOrd="0" presId="urn:microsoft.com/office/officeart/2005/8/layout/process2"/>
    <dgm:cxn modelId="{2173E25C-A92F-44C8-9389-7A57494950C1}" srcId="{5F9C2164-B454-4DFB-93D3-5FED59C4B26E}" destId="{B2C353CA-0081-4DDF-9434-F4AEDD1DE9FA}" srcOrd="0" destOrd="0" parTransId="{615D2E71-463C-460B-BC91-254402099B32}" sibTransId="{FDD1856B-CFBB-48F9-9A17-617D803EA102}"/>
    <dgm:cxn modelId="{E9E3C962-D5A3-489A-892D-11830964F2F1}" type="presOf" srcId="{5F2C0496-446F-4B1A-93B6-FF327B1CDCC6}" destId="{08699A24-0F8D-45EE-B5A8-99EF30F9F54E}" srcOrd="0" destOrd="0" presId="urn:microsoft.com/office/officeart/2005/8/layout/process2"/>
    <dgm:cxn modelId="{9A259E44-A126-497B-8925-1DEC1A519C43}" type="presOf" srcId="{EFE607CD-8A90-4DC6-B5DA-506B064BDE0C}" destId="{789D3797-CF27-495F-B800-8FACD08D38BA}" srcOrd="0" destOrd="2" presId="urn:microsoft.com/office/officeart/2005/8/layout/process2"/>
    <dgm:cxn modelId="{7AF5CC46-7976-42A1-B07D-CC6CB22A68AB}" srcId="{5F2C0496-446F-4B1A-93B6-FF327B1CDCC6}" destId="{2C756420-7DFD-4FF0-870F-37414DE13182}" srcOrd="0" destOrd="0" parTransId="{EAA5CC10-2911-4889-B73F-774BA9FF9F8F}" sibTransId="{C3CF193B-D9C6-42DC-BD0A-E20107D57379}"/>
    <dgm:cxn modelId="{7A89254A-F6BC-4107-8B69-BD56E3752DFD}" type="presOf" srcId="{B2C353CA-0081-4DDF-9434-F4AEDD1DE9FA}" destId="{4796B8CF-63BB-4F9E-A166-C42E015A08E0}" srcOrd="0" destOrd="1" presId="urn:microsoft.com/office/officeart/2005/8/layout/process2"/>
    <dgm:cxn modelId="{766D6853-1CB7-4D50-8CD8-6B7E9B601297}" srcId="{5F9C2164-B454-4DFB-93D3-5FED59C4B26E}" destId="{0A6F8671-E13F-483D-AC4A-0EA483A84F04}" srcOrd="1" destOrd="0" parTransId="{9438A92D-707D-4652-AD6E-E06F84A10797}" sibTransId="{5CB0C511-E558-46EF-98B1-3C82424BDEE4}"/>
    <dgm:cxn modelId="{3A782078-AE09-452A-9887-680D33528B21}" type="presOf" srcId="{40CCE6FF-CABC-4C7E-85DA-4D2857B4D554}" destId="{4796B8CF-63BB-4F9E-A166-C42E015A08E0}" srcOrd="0" destOrd="3" presId="urn:microsoft.com/office/officeart/2005/8/layout/process2"/>
    <dgm:cxn modelId="{A1DA0285-D9E5-43EB-A710-E7D8DBFAA096}" srcId="{5F2C0496-446F-4B1A-93B6-FF327B1CDCC6}" destId="{CD39DF70-9CBC-460A-BC85-523A2BB809A1}" srcOrd="2" destOrd="0" parTransId="{604C2D3D-4AF6-401C-B733-0E282C80435D}" sibTransId="{BCC19891-FBA6-49E5-93D8-70F7952314CD}"/>
    <dgm:cxn modelId="{315EA692-5EC1-44DD-85CD-0D34FE87EF14}" type="presOf" srcId="{5F9C2164-B454-4DFB-93D3-5FED59C4B26E}" destId="{4796B8CF-63BB-4F9E-A166-C42E015A08E0}" srcOrd="0" destOrd="0" presId="urn:microsoft.com/office/officeart/2005/8/layout/process2"/>
    <dgm:cxn modelId="{46ED9995-CA29-49EB-962F-15512645B6C5}" type="presOf" srcId="{CD39DF70-9CBC-460A-BC85-523A2BB809A1}" destId="{789D3797-CF27-495F-B800-8FACD08D38BA}" srcOrd="0" destOrd="0" presId="urn:microsoft.com/office/officeart/2005/8/layout/process2"/>
    <dgm:cxn modelId="{F6F71FA4-595D-44EB-9268-988F01D89588}" srcId="{5F2C0496-446F-4B1A-93B6-FF327B1CDCC6}" destId="{5F9C2164-B454-4DFB-93D3-5FED59C4B26E}" srcOrd="1" destOrd="0" parTransId="{E82F16F3-528A-4A17-8967-939F8F1E2D42}" sibTransId="{2A87F7CA-748F-40DB-90AD-E32B46342CE1}"/>
    <dgm:cxn modelId="{18C95BBB-748D-4BCA-B846-33BDC5AC7225}" type="presOf" srcId="{C3CF193B-D9C6-42DC-BD0A-E20107D57379}" destId="{24BF51E7-4A70-4233-A076-CB771E69FE3A}" srcOrd="0" destOrd="0" presId="urn:microsoft.com/office/officeart/2005/8/layout/process2"/>
    <dgm:cxn modelId="{7E96E2D0-0494-490C-8685-ECB4D26C5453}" srcId="{5F9C2164-B454-4DFB-93D3-5FED59C4B26E}" destId="{40CCE6FF-CABC-4C7E-85DA-4D2857B4D554}" srcOrd="2" destOrd="0" parTransId="{8DDD6F99-2AB8-42E6-BF88-883F38A316FA}" sibTransId="{D950AB09-0F67-4846-9B96-C2A64FF3552B}"/>
    <dgm:cxn modelId="{5E64FFDE-43C1-4E0A-AA43-02CACC2839A2}" srcId="{CD39DF70-9CBC-460A-BC85-523A2BB809A1}" destId="{8DA1215F-4F72-4B3C-9701-92BA44D2FE6A}" srcOrd="0" destOrd="0" parTransId="{1DACBDEA-17AA-467E-83BC-29111EAED2A9}" sibTransId="{2CCF61E2-4C6D-4D47-A1FA-D63444470305}"/>
    <dgm:cxn modelId="{05F8F1EA-844F-4188-A3E9-41404B994FAA}" type="presOf" srcId="{2A87F7CA-748F-40DB-90AD-E32B46342CE1}" destId="{E899E271-5A99-4669-92C3-94DD8564AB04}" srcOrd="1" destOrd="0" presId="urn:microsoft.com/office/officeart/2005/8/layout/process2"/>
    <dgm:cxn modelId="{8EEE95F3-8D83-489A-927F-359DBBB7F403}" type="presOf" srcId="{C3CF193B-D9C6-42DC-BD0A-E20107D57379}" destId="{E74E3990-B29A-4B40-A960-66B50FD373C0}" srcOrd="1" destOrd="0" presId="urn:microsoft.com/office/officeart/2005/8/layout/process2"/>
    <dgm:cxn modelId="{D699C3FC-21C8-4F2F-9D5C-E56138971EBD}" type="presParOf" srcId="{08699A24-0F8D-45EE-B5A8-99EF30F9F54E}" destId="{57C8C535-FD2C-4BD7-AA44-ACD573D8DDB1}" srcOrd="0" destOrd="0" presId="urn:microsoft.com/office/officeart/2005/8/layout/process2"/>
    <dgm:cxn modelId="{36D07C2B-BEDB-42A9-AEC2-B041213CA236}" type="presParOf" srcId="{08699A24-0F8D-45EE-B5A8-99EF30F9F54E}" destId="{24BF51E7-4A70-4233-A076-CB771E69FE3A}" srcOrd="1" destOrd="0" presId="urn:microsoft.com/office/officeart/2005/8/layout/process2"/>
    <dgm:cxn modelId="{22A080ED-E7E2-4313-A4C0-6D0D15F5C3F8}" type="presParOf" srcId="{24BF51E7-4A70-4233-A076-CB771E69FE3A}" destId="{E74E3990-B29A-4B40-A960-66B50FD373C0}" srcOrd="0" destOrd="0" presId="urn:microsoft.com/office/officeart/2005/8/layout/process2"/>
    <dgm:cxn modelId="{378A9A76-6E94-4FB9-84C0-7894AD78CE3C}" type="presParOf" srcId="{08699A24-0F8D-45EE-B5A8-99EF30F9F54E}" destId="{4796B8CF-63BB-4F9E-A166-C42E015A08E0}" srcOrd="2" destOrd="0" presId="urn:microsoft.com/office/officeart/2005/8/layout/process2"/>
    <dgm:cxn modelId="{4EF7D2CC-4B64-4D97-99E6-ED58DB166041}" type="presParOf" srcId="{08699A24-0F8D-45EE-B5A8-99EF30F9F54E}" destId="{3033683C-8CDD-4D22-A2AD-9DE38CB22DB4}" srcOrd="3" destOrd="0" presId="urn:microsoft.com/office/officeart/2005/8/layout/process2"/>
    <dgm:cxn modelId="{B77BAAD3-979A-4729-8C49-1898E10BCE5B}" type="presParOf" srcId="{3033683C-8CDD-4D22-A2AD-9DE38CB22DB4}" destId="{E899E271-5A99-4669-92C3-94DD8564AB04}" srcOrd="0" destOrd="0" presId="urn:microsoft.com/office/officeart/2005/8/layout/process2"/>
    <dgm:cxn modelId="{0CB48796-C61E-4122-BBD2-B323AB96C6C9}" type="presParOf" srcId="{08699A24-0F8D-45EE-B5A8-99EF30F9F54E}" destId="{789D3797-CF27-495F-B800-8FACD08D38BA}" srcOrd="4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54745-EFB3-455B-AA76-9D90DA8764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3CCF5-1D0E-4B49-88C8-3F61A775A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BGP Overview</a:t>
          </a:r>
        </a:p>
      </dgm:t>
    </dgm:pt>
    <dgm:pt modelId="{19FD7B44-6D01-438F-835F-F8F33E70EDBC}" type="parTrans" cxnId="{B1065C31-424C-42C7-8662-56F20FBC527A}">
      <dgm:prSet/>
      <dgm:spPr/>
      <dgm:t>
        <a:bodyPr/>
        <a:lstStyle/>
        <a:p>
          <a:endParaRPr lang="en-US"/>
        </a:p>
      </dgm:t>
    </dgm:pt>
    <dgm:pt modelId="{BA011642-8A80-49FB-B17C-5EF46E75EDC9}" type="sibTrans" cxnId="{B1065C31-424C-42C7-8662-56F20FBC5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3A934-CF78-4A25-9C0B-14C6141A5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Possible Attacks Against BGP</a:t>
          </a:r>
        </a:p>
      </dgm:t>
    </dgm:pt>
    <dgm:pt modelId="{DDD9C108-A1C9-445A-AC9D-26731A0FE07C}" type="parTrans" cxnId="{2F67C531-A3B1-44FC-8A04-1A1D9C4B6023}">
      <dgm:prSet/>
      <dgm:spPr/>
      <dgm:t>
        <a:bodyPr/>
        <a:lstStyle/>
        <a:p>
          <a:endParaRPr lang="en-US"/>
        </a:p>
      </dgm:t>
    </dgm:pt>
    <dgm:pt modelId="{9276223A-E05B-4EDC-9501-3FCAE712CE13}" type="sibTrans" cxnId="{2F67C531-A3B1-44FC-8A04-1A1D9C4B60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AA61A7-3330-4C02-AD38-42839D28C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Desired Properties for BGP Security</a:t>
          </a:r>
        </a:p>
      </dgm:t>
    </dgm:pt>
    <dgm:pt modelId="{BB4EE4C4-AC0B-45BE-8635-B4943F122199}" type="parTrans" cxnId="{087CC4AF-E4BB-4D47-8D71-F1691B61DF59}">
      <dgm:prSet/>
      <dgm:spPr/>
      <dgm:t>
        <a:bodyPr/>
        <a:lstStyle/>
        <a:p>
          <a:endParaRPr lang="en-US"/>
        </a:p>
      </dgm:t>
    </dgm:pt>
    <dgm:pt modelId="{595B0F35-B2BA-4EBE-8480-109E18730681}" type="sibTrans" cxnId="{087CC4AF-E4BB-4D47-8D71-F1691B61D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99F6C1-8817-42EF-A41F-470865490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BGP Security Solutions</a:t>
          </a:r>
        </a:p>
      </dgm:t>
    </dgm:pt>
    <dgm:pt modelId="{387B154D-B314-483B-A90D-6D23AADD16D7}" type="parTrans" cxnId="{9755913D-4E1B-4544-971F-6379F41FF702}">
      <dgm:prSet/>
      <dgm:spPr/>
      <dgm:t>
        <a:bodyPr/>
        <a:lstStyle/>
        <a:p>
          <a:endParaRPr lang="en-US"/>
        </a:p>
      </dgm:t>
    </dgm:pt>
    <dgm:pt modelId="{BDDEC51A-0E09-47B1-808D-C1EDFBADD54F}" type="sibTrans" cxnId="{9755913D-4E1B-4544-971F-6379F41FF702}">
      <dgm:prSet/>
      <dgm:spPr/>
      <dgm:t>
        <a:bodyPr/>
        <a:lstStyle/>
        <a:p>
          <a:endParaRPr lang="en-US"/>
        </a:p>
      </dgm:t>
    </dgm:pt>
    <dgm:pt modelId="{113ECD9A-6E62-4147-BEE6-CBE62129FF8B}" type="pres">
      <dgm:prSet presAssocID="{08E54745-EFB3-455B-AA76-9D90DA8764EE}" presName="root" presStyleCnt="0">
        <dgm:presLayoutVars>
          <dgm:dir/>
          <dgm:resizeHandles val="exact"/>
        </dgm:presLayoutVars>
      </dgm:prSet>
      <dgm:spPr/>
    </dgm:pt>
    <dgm:pt modelId="{AD9F2D71-9E01-495C-8816-43A32EA3BA74}" type="pres">
      <dgm:prSet presAssocID="{08E54745-EFB3-455B-AA76-9D90DA8764EE}" presName="container" presStyleCnt="0">
        <dgm:presLayoutVars>
          <dgm:dir/>
          <dgm:resizeHandles val="exact"/>
        </dgm:presLayoutVars>
      </dgm:prSet>
      <dgm:spPr/>
    </dgm:pt>
    <dgm:pt modelId="{88347888-87E6-46BA-9432-15030133A298}" type="pres">
      <dgm:prSet presAssocID="{9E33CCF5-1D0E-4B49-88C8-3F61A775A30F}" presName="compNode" presStyleCnt="0"/>
      <dgm:spPr/>
    </dgm:pt>
    <dgm:pt modelId="{ACEE4E3B-2A16-4773-8FDC-5D742D4BCDCE}" type="pres">
      <dgm:prSet presAssocID="{9E33CCF5-1D0E-4B49-88C8-3F61A775A30F}" presName="iconBgRect" presStyleLbl="bgShp" presStyleIdx="0" presStyleCnt="4"/>
      <dgm:spPr>
        <a:ln>
          <a:noFill/>
        </a:ln>
      </dgm:spPr>
    </dgm:pt>
    <dgm:pt modelId="{1893B359-6091-4440-B87F-3BB85588E150}" type="pres">
      <dgm:prSet presAssocID="{9E33CCF5-1D0E-4B49-88C8-3F61A775A3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09182BD-2879-456B-B455-E0A54D395949}" type="pres">
      <dgm:prSet presAssocID="{9E33CCF5-1D0E-4B49-88C8-3F61A775A30F}" presName="spaceRect" presStyleCnt="0"/>
      <dgm:spPr/>
    </dgm:pt>
    <dgm:pt modelId="{56FC8EC1-E75C-4E31-9A86-C277C75EB5A8}" type="pres">
      <dgm:prSet presAssocID="{9E33CCF5-1D0E-4B49-88C8-3F61A775A30F}" presName="textRect" presStyleLbl="revTx" presStyleIdx="0" presStyleCnt="4">
        <dgm:presLayoutVars>
          <dgm:chMax val="1"/>
          <dgm:chPref val="1"/>
        </dgm:presLayoutVars>
      </dgm:prSet>
      <dgm:spPr/>
    </dgm:pt>
    <dgm:pt modelId="{7A49AC7B-1438-4F16-8F22-06B8A8012FD4}" type="pres">
      <dgm:prSet presAssocID="{BA011642-8A80-49FB-B17C-5EF46E75EDC9}" presName="sibTrans" presStyleLbl="sibTrans2D1" presStyleIdx="0" presStyleCnt="0"/>
      <dgm:spPr/>
    </dgm:pt>
    <dgm:pt modelId="{413CE2F2-9922-4937-BC64-3F79835D6AB9}" type="pres">
      <dgm:prSet presAssocID="{4CD3A934-CF78-4A25-9C0B-14C6141A556B}" presName="compNode" presStyleCnt="0"/>
      <dgm:spPr/>
    </dgm:pt>
    <dgm:pt modelId="{4A526070-3D7E-4865-8183-D9ECCE7A41C3}" type="pres">
      <dgm:prSet presAssocID="{4CD3A934-CF78-4A25-9C0B-14C6141A556B}" presName="iconBgRect" presStyleLbl="bgShp" presStyleIdx="1" presStyleCnt="4"/>
      <dgm:spPr/>
    </dgm:pt>
    <dgm:pt modelId="{F1E70FB1-A23B-4779-8C20-FE53CF8DDA7D}" type="pres">
      <dgm:prSet presAssocID="{4CD3A934-CF78-4A25-9C0B-14C6141A55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έφτης με συμπαγές γέμισμα"/>
        </a:ext>
      </dgm:extLst>
    </dgm:pt>
    <dgm:pt modelId="{FF98FDC1-25EE-49C3-A07A-28655E3B0274}" type="pres">
      <dgm:prSet presAssocID="{4CD3A934-CF78-4A25-9C0B-14C6141A556B}" presName="spaceRect" presStyleCnt="0"/>
      <dgm:spPr/>
    </dgm:pt>
    <dgm:pt modelId="{1F2ACF09-B456-40DE-AF54-419896EF569E}" type="pres">
      <dgm:prSet presAssocID="{4CD3A934-CF78-4A25-9C0B-14C6141A556B}" presName="textRect" presStyleLbl="revTx" presStyleIdx="1" presStyleCnt="4">
        <dgm:presLayoutVars>
          <dgm:chMax val="1"/>
          <dgm:chPref val="1"/>
        </dgm:presLayoutVars>
      </dgm:prSet>
      <dgm:spPr/>
    </dgm:pt>
    <dgm:pt modelId="{A573404E-183A-48D5-A861-FFB9CB1ECBC3}" type="pres">
      <dgm:prSet presAssocID="{9276223A-E05B-4EDC-9501-3FCAE712CE13}" presName="sibTrans" presStyleLbl="sibTrans2D1" presStyleIdx="0" presStyleCnt="0"/>
      <dgm:spPr/>
    </dgm:pt>
    <dgm:pt modelId="{6A94F8D8-BE61-4F3E-AFBB-51F5D7A08A2B}" type="pres">
      <dgm:prSet presAssocID="{71AA61A7-3330-4C02-AD38-42839D28C429}" presName="compNode" presStyleCnt="0"/>
      <dgm:spPr/>
    </dgm:pt>
    <dgm:pt modelId="{41BD4A1B-5162-4088-8F74-A0587E1E59DE}" type="pres">
      <dgm:prSet presAssocID="{71AA61A7-3330-4C02-AD38-42839D28C429}" presName="iconBgRect" presStyleLbl="bgShp" presStyleIdx="2" presStyleCnt="4"/>
      <dgm:spPr/>
    </dgm:pt>
    <dgm:pt modelId="{5A47E15C-C3D6-4DF7-8060-8EC388B1993C}" type="pres">
      <dgm:prSet presAssocID="{71AA61A7-3330-4C02-AD38-42839D28C4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είδωμα"/>
        </a:ext>
      </dgm:extLst>
    </dgm:pt>
    <dgm:pt modelId="{37F654DA-0626-44FD-A268-B0FFCECFB344}" type="pres">
      <dgm:prSet presAssocID="{71AA61A7-3330-4C02-AD38-42839D28C429}" presName="spaceRect" presStyleCnt="0"/>
      <dgm:spPr/>
    </dgm:pt>
    <dgm:pt modelId="{779413E6-3445-4332-9FE8-3D8F654E193F}" type="pres">
      <dgm:prSet presAssocID="{71AA61A7-3330-4C02-AD38-42839D28C429}" presName="textRect" presStyleLbl="revTx" presStyleIdx="2" presStyleCnt="4">
        <dgm:presLayoutVars>
          <dgm:chMax val="1"/>
          <dgm:chPref val="1"/>
        </dgm:presLayoutVars>
      </dgm:prSet>
      <dgm:spPr/>
    </dgm:pt>
    <dgm:pt modelId="{C2BFA0B4-6BD7-476B-9533-0180625D7F9B}" type="pres">
      <dgm:prSet presAssocID="{595B0F35-B2BA-4EBE-8480-109E18730681}" presName="sibTrans" presStyleLbl="sibTrans2D1" presStyleIdx="0" presStyleCnt="0"/>
      <dgm:spPr/>
    </dgm:pt>
    <dgm:pt modelId="{0BFBADF0-04D3-459E-A80B-A881CC78B252}" type="pres">
      <dgm:prSet presAssocID="{FF99F6C1-8817-42EF-A41F-470865490129}" presName="compNode" presStyleCnt="0"/>
      <dgm:spPr/>
    </dgm:pt>
    <dgm:pt modelId="{A077F454-2C8E-475B-BE30-5FDC8B65ADBD}" type="pres">
      <dgm:prSet presAssocID="{FF99F6C1-8817-42EF-A41F-470865490129}" presName="iconBgRect" presStyleLbl="bgShp" presStyleIdx="3" presStyleCnt="4"/>
      <dgm:spPr/>
    </dgm:pt>
    <dgm:pt modelId="{C9234C55-44AA-4385-B893-A8C638775658}" type="pres">
      <dgm:prSet presAssocID="{FF99F6C1-8817-42EF-A41F-4708654901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αταιγισμός ιδεών με συμπαγές γέμισμα"/>
        </a:ext>
      </dgm:extLst>
    </dgm:pt>
    <dgm:pt modelId="{C6A7648A-8AD8-4CD8-8673-3568D1F668A5}" type="pres">
      <dgm:prSet presAssocID="{FF99F6C1-8817-42EF-A41F-470865490129}" presName="spaceRect" presStyleCnt="0"/>
      <dgm:spPr/>
    </dgm:pt>
    <dgm:pt modelId="{02C3F68C-B986-4AE0-AB4E-ABD5CFE3AADB}" type="pres">
      <dgm:prSet presAssocID="{FF99F6C1-8817-42EF-A41F-4708654901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DD0519-5778-4C94-ABB6-3A0F2E3E9404}" type="presOf" srcId="{BA011642-8A80-49FB-B17C-5EF46E75EDC9}" destId="{7A49AC7B-1438-4F16-8F22-06B8A8012FD4}" srcOrd="0" destOrd="0" presId="urn:microsoft.com/office/officeart/2018/2/layout/IconCircleList"/>
    <dgm:cxn modelId="{F3F68E1A-CE1E-41E5-96B3-63734763266F}" type="presOf" srcId="{4CD3A934-CF78-4A25-9C0B-14C6141A556B}" destId="{1F2ACF09-B456-40DE-AF54-419896EF569E}" srcOrd="0" destOrd="0" presId="urn:microsoft.com/office/officeart/2018/2/layout/IconCircleList"/>
    <dgm:cxn modelId="{B1065C31-424C-42C7-8662-56F20FBC527A}" srcId="{08E54745-EFB3-455B-AA76-9D90DA8764EE}" destId="{9E33CCF5-1D0E-4B49-88C8-3F61A775A30F}" srcOrd="0" destOrd="0" parTransId="{19FD7B44-6D01-438F-835F-F8F33E70EDBC}" sibTransId="{BA011642-8A80-49FB-B17C-5EF46E75EDC9}"/>
    <dgm:cxn modelId="{2F67C531-A3B1-44FC-8A04-1A1D9C4B6023}" srcId="{08E54745-EFB3-455B-AA76-9D90DA8764EE}" destId="{4CD3A934-CF78-4A25-9C0B-14C6141A556B}" srcOrd="1" destOrd="0" parTransId="{DDD9C108-A1C9-445A-AC9D-26731A0FE07C}" sibTransId="{9276223A-E05B-4EDC-9501-3FCAE712CE13}"/>
    <dgm:cxn modelId="{3DB1AC3C-5025-4A5E-BF74-9D8E49C7A9BE}" type="presOf" srcId="{9276223A-E05B-4EDC-9501-3FCAE712CE13}" destId="{A573404E-183A-48D5-A861-FFB9CB1ECBC3}" srcOrd="0" destOrd="0" presId="urn:microsoft.com/office/officeart/2018/2/layout/IconCircleList"/>
    <dgm:cxn modelId="{9755913D-4E1B-4544-971F-6379F41FF702}" srcId="{08E54745-EFB3-455B-AA76-9D90DA8764EE}" destId="{FF99F6C1-8817-42EF-A41F-470865490129}" srcOrd="3" destOrd="0" parTransId="{387B154D-B314-483B-A90D-6D23AADD16D7}" sibTransId="{BDDEC51A-0E09-47B1-808D-C1EDFBADD54F}"/>
    <dgm:cxn modelId="{9944E76D-CF3C-4555-9AC2-F253BA740044}" type="presOf" srcId="{FF99F6C1-8817-42EF-A41F-470865490129}" destId="{02C3F68C-B986-4AE0-AB4E-ABD5CFE3AADB}" srcOrd="0" destOrd="0" presId="urn:microsoft.com/office/officeart/2018/2/layout/IconCircleList"/>
    <dgm:cxn modelId="{4AA1C782-CFDB-4F4E-9796-2E37F26D16E1}" type="presOf" srcId="{08E54745-EFB3-455B-AA76-9D90DA8764EE}" destId="{113ECD9A-6E62-4147-BEE6-CBE62129FF8B}" srcOrd="0" destOrd="0" presId="urn:microsoft.com/office/officeart/2018/2/layout/IconCircleList"/>
    <dgm:cxn modelId="{9B2D0A94-2D49-48F6-A120-B03A4D9BD0DE}" type="presOf" srcId="{595B0F35-B2BA-4EBE-8480-109E18730681}" destId="{C2BFA0B4-6BD7-476B-9533-0180625D7F9B}" srcOrd="0" destOrd="0" presId="urn:microsoft.com/office/officeart/2018/2/layout/IconCircleList"/>
    <dgm:cxn modelId="{087CC4AF-E4BB-4D47-8D71-F1691B61DF59}" srcId="{08E54745-EFB3-455B-AA76-9D90DA8764EE}" destId="{71AA61A7-3330-4C02-AD38-42839D28C429}" srcOrd="2" destOrd="0" parTransId="{BB4EE4C4-AC0B-45BE-8635-B4943F122199}" sibTransId="{595B0F35-B2BA-4EBE-8480-109E18730681}"/>
    <dgm:cxn modelId="{9A9F78E0-4E87-422C-9ACB-F01BB7D1069D}" type="presOf" srcId="{9E33CCF5-1D0E-4B49-88C8-3F61A775A30F}" destId="{56FC8EC1-E75C-4E31-9A86-C277C75EB5A8}" srcOrd="0" destOrd="0" presId="urn:microsoft.com/office/officeart/2018/2/layout/IconCircleList"/>
    <dgm:cxn modelId="{B9D6F7F8-1644-4B96-A6DF-B3515227C60E}" type="presOf" srcId="{71AA61A7-3330-4C02-AD38-42839D28C429}" destId="{779413E6-3445-4332-9FE8-3D8F654E193F}" srcOrd="0" destOrd="0" presId="urn:microsoft.com/office/officeart/2018/2/layout/IconCircleList"/>
    <dgm:cxn modelId="{794FD32A-992C-4E6A-8BD3-5EC0E8420B91}" type="presParOf" srcId="{113ECD9A-6E62-4147-BEE6-CBE62129FF8B}" destId="{AD9F2D71-9E01-495C-8816-43A32EA3BA74}" srcOrd="0" destOrd="0" presId="urn:microsoft.com/office/officeart/2018/2/layout/IconCircleList"/>
    <dgm:cxn modelId="{B2CFFFA9-05B6-4A60-A1E0-A0E1F873D89C}" type="presParOf" srcId="{AD9F2D71-9E01-495C-8816-43A32EA3BA74}" destId="{88347888-87E6-46BA-9432-15030133A298}" srcOrd="0" destOrd="0" presId="urn:microsoft.com/office/officeart/2018/2/layout/IconCircleList"/>
    <dgm:cxn modelId="{DD0539CF-D32E-4C1B-B429-3A5C40BA3648}" type="presParOf" srcId="{88347888-87E6-46BA-9432-15030133A298}" destId="{ACEE4E3B-2A16-4773-8FDC-5D742D4BCDCE}" srcOrd="0" destOrd="0" presId="urn:microsoft.com/office/officeart/2018/2/layout/IconCircleList"/>
    <dgm:cxn modelId="{B8809444-AB55-4514-9603-67292E9BBD65}" type="presParOf" srcId="{88347888-87E6-46BA-9432-15030133A298}" destId="{1893B359-6091-4440-B87F-3BB85588E150}" srcOrd="1" destOrd="0" presId="urn:microsoft.com/office/officeart/2018/2/layout/IconCircleList"/>
    <dgm:cxn modelId="{86F6A99F-4C01-473E-9BBE-E8561C198C3F}" type="presParOf" srcId="{88347888-87E6-46BA-9432-15030133A298}" destId="{A09182BD-2879-456B-B455-E0A54D395949}" srcOrd="2" destOrd="0" presId="urn:microsoft.com/office/officeart/2018/2/layout/IconCircleList"/>
    <dgm:cxn modelId="{8B0896F2-9424-4464-BA0A-F634806EADC4}" type="presParOf" srcId="{88347888-87E6-46BA-9432-15030133A298}" destId="{56FC8EC1-E75C-4E31-9A86-C277C75EB5A8}" srcOrd="3" destOrd="0" presId="urn:microsoft.com/office/officeart/2018/2/layout/IconCircleList"/>
    <dgm:cxn modelId="{393BB67F-BEAB-4E59-9A5E-AC2B6AB8A4DF}" type="presParOf" srcId="{AD9F2D71-9E01-495C-8816-43A32EA3BA74}" destId="{7A49AC7B-1438-4F16-8F22-06B8A8012FD4}" srcOrd="1" destOrd="0" presId="urn:microsoft.com/office/officeart/2018/2/layout/IconCircleList"/>
    <dgm:cxn modelId="{6F1C3AE1-D46E-43CD-9805-A50C0D107C81}" type="presParOf" srcId="{AD9F2D71-9E01-495C-8816-43A32EA3BA74}" destId="{413CE2F2-9922-4937-BC64-3F79835D6AB9}" srcOrd="2" destOrd="0" presId="urn:microsoft.com/office/officeart/2018/2/layout/IconCircleList"/>
    <dgm:cxn modelId="{D755214F-DFBA-45F1-8DFA-3EEAD3F939B4}" type="presParOf" srcId="{413CE2F2-9922-4937-BC64-3F79835D6AB9}" destId="{4A526070-3D7E-4865-8183-D9ECCE7A41C3}" srcOrd="0" destOrd="0" presId="urn:microsoft.com/office/officeart/2018/2/layout/IconCircleList"/>
    <dgm:cxn modelId="{E907F8AA-668B-4348-88AA-EA378A016A4E}" type="presParOf" srcId="{413CE2F2-9922-4937-BC64-3F79835D6AB9}" destId="{F1E70FB1-A23B-4779-8C20-FE53CF8DDA7D}" srcOrd="1" destOrd="0" presId="urn:microsoft.com/office/officeart/2018/2/layout/IconCircleList"/>
    <dgm:cxn modelId="{1774C147-FCA5-4957-AB7F-048C61F2E029}" type="presParOf" srcId="{413CE2F2-9922-4937-BC64-3F79835D6AB9}" destId="{FF98FDC1-25EE-49C3-A07A-28655E3B0274}" srcOrd="2" destOrd="0" presId="urn:microsoft.com/office/officeart/2018/2/layout/IconCircleList"/>
    <dgm:cxn modelId="{EE094EE1-5734-43BE-A887-00D815018638}" type="presParOf" srcId="{413CE2F2-9922-4937-BC64-3F79835D6AB9}" destId="{1F2ACF09-B456-40DE-AF54-419896EF569E}" srcOrd="3" destOrd="0" presId="urn:microsoft.com/office/officeart/2018/2/layout/IconCircleList"/>
    <dgm:cxn modelId="{D11F755C-84A0-4979-8569-8494B7232026}" type="presParOf" srcId="{AD9F2D71-9E01-495C-8816-43A32EA3BA74}" destId="{A573404E-183A-48D5-A861-FFB9CB1ECBC3}" srcOrd="3" destOrd="0" presId="urn:microsoft.com/office/officeart/2018/2/layout/IconCircleList"/>
    <dgm:cxn modelId="{56377A9B-10C5-4DD6-B363-7EEC8E9CE6BB}" type="presParOf" srcId="{AD9F2D71-9E01-495C-8816-43A32EA3BA74}" destId="{6A94F8D8-BE61-4F3E-AFBB-51F5D7A08A2B}" srcOrd="4" destOrd="0" presId="urn:microsoft.com/office/officeart/2018/2/layout/IconCircleList"/>
    <dgm:cxn modelId="{7BF8004F-801C-4B27-8728-DF50FA409A6E}" type="presParOf" srcId="{6A94F8D8-BE61-4F3E-AFBB-51F5D7A08A2B}" destId="{41BD4A1B-5162-4088-8F74-A0587E1E59DE}" srcOrd="0" destOrd="0" presId="urn:microsoft.com/office/officeart/2018/2/layout/IconCircleList"/>
    <dgm:cxn modelId="{0BDD0AF2-A5C4-414B-8812-B51BAE333709}" type="presParOf" srcId="{6A94F8D8-BE61-4F3E-AFBB-51F5D7A08A2B}" destId="{5A47E15C-C3D6-4DF7-8060-8EC388B1993C}" srcOrd="1" destOrd="0" presId="urn:microsoft.com/office/officeart/2018/2/layout/IconCircleList"/>
    <dgm:cxn modelId="{D9FC861C-340E-461A-BCE3-33A8975AE8DB}" type="presParOf" srcId="{6A94F8D8-BE61-4F3E-AFBB-51F5D7A08A2B}" destId="{37F654DA-0626-44FD-A268-B0FFCECFB344}" srcOrd="2" destOrd="0" presId="urn:microsoft.com/office/officeart/2018/2/layout/IconCircleList"/>
    <dgm:cxn modelId="{8BD92EAF-F824-4090-A155-CA5BC26E4D1A}" type="presParOf" srcId="{6A94F8D8-BE61-4F3E-AFBB-51F5D7A08A2B}" destId="{779413E6-3445-4332-9FE8-3D8F654E193F}" srcOrd="3" destOrd="0" presId="urn:microsoft.com/office/officeart/2018/2/layout/IconCircleList"/>
    <dgm:cxn modelId="{7BE71EF2-E182-4E85-B614-342471810FDF}" type="presParOf" srcId="{AD9F2D71-9E01-495C-8816-43A32EA3BA74}" destId="{C2BFA0B4-6BD7-476B-9533-0180625D7F9B}" srcOrd="5" destOrd="0" presId="urn:microsoft.com/office/officeart/2018/2/layout/IconCircleList"/>
    <dgm:cxn modelId="{A85735D3-568C-45A9-9382-EE1AC90A9459}" type="presParOf" srcId="{AD9F2D71-9E01-495C-8816-43A32EA3BA74}" destId="{0BFBADF0-04D3-459E-A80B-A881CC78B252}" srcOrd="6" destOrd="0" presId="urn:microsoft.com/office/officeart/2018/2/layout/IconCircleList"/>
    <dgm:cxn modelId="{1F4A4F3A-EB25-4E90-B140-53D2ADF881F7}" type="presParOf" srcId="{0BFBADF0-04D3-459E-A80B-A881CC78B252}" destId="{A077F454-2C8E-475B-BE30-5FDC8B65ADBD}" srcOrd="0" destOrd="0" presId="urn:microsoft.com/office/officeart/2018/2/layout/IconCircleList"/>
    <dgm:cxn modelId="{CB672672-1B7C-444F-8C47-286747A64FB1}" type="presParOf" srcId="{0BFBADF0-04D3-459E-A80B-A881CC78B252}" destId="{C9234C55-44AA-4385-B893-A8C638775658}" srcOrd="1" destOrd="0" presId="urn:microsoft.com/office/officeart/2018/2/layout/IconCircleList"/>
    <dgm:cxn modelId="{B3315B57-6802-42DE-8FBB-AD10B0E87D0F}" type="presParOf" srcId="{0BFBADF0-04D3-459E-A80B-A881CC78B252}" destId="{C6A7648A-8AD8-4CD8-8673-3568D1F668A5}" srcOrd="2" destOrd="0" presId="urn:microsoft.com/office/officeart/2018/2/layout/IconCircleList"/>
    <dgm:cxn modelId="{86CEC816-AD38-4315-A9B7-2286A46F6C38}" type="presParOf" srcId="{0BFBADF0-04D3-459E-A80B-A881CC78B252}" destId="{02C3F68C-B986-4AE0-AB4E-ABD5CFE3AADB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F2C0496-446F-4B1A-93B6-FF327B1CDCC6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F9C2164-B454-4DFB-93D3-5FED59C4B26E}">
      <dgm:prSet/>
      <dgm:spPr/>
      <dgm:t>
        <a:bodyPr/>
        <a:lstStyle/>
        <a:p>
          <a:r>
            <a:rPr lang="en-US" b="1" dirty="0"/>
            <a:t>Operation using IRV Servers:</a:t>
          </a:r>
          <a:endParaRPr lang="el-GR" dirty="0"/>
        </a:p>
      </dgm:t>
    </dgm:pt>
    <dgm:pt modelId="{E82F16F3-528A-4A17-8967-939F8F1E2D42}" type="parTrans" cxnId="{F6F71FA4-595D-44EB-9268-988F01D89588}">
      <dgm:prSet/>
      <dgm:spPr/>
      <dgm:t>
        <a:bodyPr/>
        <a:lstStyle/>
        <a:p>
          <a:endParaRPr lang="el-GR"/>
        </a:p>
      </dgm:t>
    </dgm:pt>
    <dgm:pt modelId="{2A87F7CA-748F-40DB-90AD-E32B46342CE1}" type="sibTrans" cxnId="{F6F71FA4-595D-44EB-9268-988F01D89588}">
      <dgm:prSet/>
      <dgm:spPr/>
      <dgm:t>
        <a:bodyPr/>
        <a:lstStyle/>
        <a:p>
          <a:endParaRPr lang="el-GR"/>
        </a:p>
      </dgm:t>
    </dgm:pt>
    <dgm:pt modelId="{B2C353CA-0081-4DDF-9434-F4AEDD1DE9FA}">
      <dgm:prSet/>
      <dgm:spPr/>
      <dgm:t>
        <a:bodyPr/>
        <a:lstStyle/>
        <a:p>
          <a:r>
            <a:rPr lang="en-US" dirty="0"/>
            <a:t>Origin Validation </a:t>
          </a:r>
          <a:endParaRPr lang="el-GR" dirty="0"/>
        </a:p>
      </dgm:t>
    </dgm:pt>
    <dgm:pt modelId="{615D2E71-463C-460B-BC91-254402099B32}" type="parTrans" cxnId="{2173E25C-A92F-44C8-9389-7A57494950C1}">
      <dgm:prSet/>
      <dgm:spPr/>
      <dgm:t>
        <a:bodyPr/>
        <a:lstStyle/>
        <a:p>
          <a:endParaRPr lang="el-GR"/>
        </a:p>
      </dgm:t>
    </dgm:pt>
    <dgm:pt modelId="{FDD1856B-CFBB-48F9-9A17-617D803EA102}" type="sibTrans" cxnId="{2173E25C-A92F-44C8-9389-7A57494950C1}">
      <dgm:prSet/>
      <dgm:spPr/>
      <dgm:t>
        <a:bodyPr/>
        <a:lstStyle/>
        <a:p>
          <a:endParaRPr lang="el-GR"/>
        </a:p>
      </dgm:t>
    </dgm:pt>
    <dgm:pt modelId="{0A6F8671-E13F-483D-AC4A-0EA483A84F04}">
      <dgm:prSet/>
      <dgm:spPr/>
      <dgm:t>
        <a:bodyPr/>
        <a:lstStyle/>
        <a:p>
          <a:r>
            <a:rPr lang="en-US" dirty="0"/>
            <a:t>Privacy and Access Control Management</a:t>
          </a:r>
          <a:endParaRPr lang="el-GR" dirty="0"/>
        </a:p>
      </dgm:t>
    </dgm:pt>
    <dgm:pt modelId="{9438A92D-707D-4652-AD6E-E06F84A10797}" type="parTrans" cxnId="{766D6853-1CB7-4D50-8CD8-6B7E9B601297}">
      <dgm:prSet/>
      <dgm:spPr/>
      <dgm:t>
        <a:bodyPr/>
        <a:lstStyle/>
        <a:p>
          <a:endParaRPr lang="el-GR"/>
        </a:p>
      </dgm:t>
    </dgm:pt>
    <dgm:pt modelId="{5CB0C511-E558-46EF-98B1-3C82424BDEE4}" type="sibTrans" cxnId="{766D6853-1CB7-4D50-8CD8-6B7E9B601297}">
      <dgm:prSet/>
      <dgm:spPr/>
      <dgm:t>
        <a:bodyPr/>
        <a:lstStyle/>
        <a:p>
          <a:endParaRPr lang="el-GR"/>
        </a:p>
      </dgm:t>
    </dgm:pt>
    <dgm:pt modelId="{40CCE6FF-CABC-4C7E-85DA-4D2857B4D554}">
      <dgm:prSet/>
      <dgm:spPr/>
      <dgm:t>
        <a:bodyPr/>
        <a:lstStyle/>
        <a:p>
          <a:r>
            <a:rPr lang="en-US" dirty="0"/>
            <a:t>Routing Reports and Network Monitoring</a:t>
          </a:r>
          <a:endParaRPr lang="el-GR" dirty="0"/>
        </a:p>
      </dgm:t>
    </dgm:pt>
    <dgm:pt modelId="{8DDD6F99-2AB8-42E6-BF88-883F38A316FA}" type="parTrans" cxnId="{7E96E2D0-0494-490C-8685-ECB4D26C5453}">
      <dgm:prSet/>
      <dgm:spPr/>
      <dgm:t>
        <a:bodyPr/>
        <a:lstStyle/>
        <a:p>
          <a:endParaRPr lang="el-GR"/>
        </a:p>
      </dgm:t>
    </dgm:pt>
    <dgm:pt modelId="{D950AB09-0F67-4846-9B96-C2A64FF3552B}" type="sibTrans" cxnId="{7E96E2D0-0494-490C-8685-ECB4D26C5453}">
      <dgm:prSet/>
      <dgm:spPr/>
      <dgm:t>
        <a:bodyPr/>
        <a:lstStyle/>
        <a:p>
          <a:endParaRPr lang="el-GR"/>
        </a:p>
      </dgm:t>
    </dgm:pt>
    <dgm:pt modelId="{CD39DF70-9CBC-460A-BC85-523A2BB809A1}">
      <dgm:prSet/>
      <dgm:spPr/>
      <dgm:t>
        <a:bodyPr/>
        <a:lstStyle/>
        <a:p>
          <a:pPr algn="l"/>
          <a:r>
            <a:rPr lang="en-US" b="1" dirty="0"/>
            <a:t>Weaknesses:</a:t>
          </a:r>
          <a:endParaRPr lang="el-GR" dirty="0"/>
        </a:p>
      </dgm:t>
    </dgm:pt>
    <dgm:pt modelId="{604C2D3D-4AF6-401C-B733-0E282C80435D}" type="parTrans" cxnId="{A1DA0285-D9E5-43EB-A710-E7D8DBFAA096}">
      <dgm:prSet/>
      <dgm:spPr/>
      <dgm:t>
        <a:bodyPr/>
        <a:lstStyle/>
        <a:p>
          <a:endParaRPr lang="el-GR"/>
        </a:p>
      </dgm:t>
    </dgm:pt>
    <dgm:pt modelId="{BCC19891-FBA6-49E5-93D8-70F7952314CD}" type="sibTrans" cxnId="{A1DA0285-D9E5-43EB-A710-E7D8DBFAA096}">
      <dgm:prSet/>
      <dgm:spPr/>
      <dgm:t>
        <a:bodyPr/>
        <a:lstStyle/>
        <a:p>
          <a:endParaRPr lang="el-GR"/>
        </a:p>
      </dgm:t>
    </dgm:pt>
    <dgm:pt modelId="{8DA1215F-4F72-4B3C-9701-92BA44D2FE6A}">
      <dgm:prSet/>
      <dgm:spPr/>
      <dgm:t>
        <a:bodyPr/>
        <a:lstStyle/>
        <a:p>
          <a:pPr algn="l"/>
          <a:r>
            <a:rPr lang="en-US" dirty="0"/>
            <a:t>Performance Overhead</a:t>
          </a:r>
          <a:endParaRPr lang="el-GR" dirty="0"/>
        </a:p>
      </dgm:t>
    </dgm:pt>
    <dgm:pt modelId="{1DACBDEA-17AA-467E-83BC-29111EAED2A9}" type="parTrans" cxnId="{5E64FFDE-43C1-4E0A-AA43-02CACC2839A2}">
      <dgm:prSet/>
      <dgm:spPr/>
      <dgm:t>
        <a:bodyPr/>
        <a:lstStyle/>
        <a:p>
          <a:endParaRPr lang="el-GR"/>
        </a:p>
      </dgm:t>
    </dgm:pt>
    <dgm:pt modelId="{2CCF61E2-4C6D-4D47-A1FA-D63444470305}" type="sibTrans" cxnId="{5E64FFDE-43C1-4E0A-AA43-02CACC2839A2}">
      <dgm:prSet/>
      <dgm:spPr/>
      <dgm:t>
        <a:bodyPr/>
        <a:lstStyle/>
        <a:p>
          <a:endParaRPr lang="el-GR"/>
        </a:p>
      </dgm:t>
    </dgm:pt>
    <dgm:pt modelId="{EFE607CD-8A90-4DC6-B5DA-506B064BDE0C}">
      <dgm:prSet/>
      <dgm:spPr/>
      <dgm:t>
        <a:bodyPr/>
        <a:lstStyle/>
        <a:p>
          <a:pPr algn="l"/>
          <a:r>
            <a:rPr lang="en-US" dirty="0"/>
            <a:t>Scalability and Adoption Limitations</a:t>
          </a:r>
          <a:endParaRPr lang="el-GR" dirty="0"/>
        </a:p>
      </dgm:t>
    </dgm:pt>
    <dgm:pt modelId="{FAA748FA-DA1A-4C36-A22E-7C6B97443BB9}" type="parTrans" cxnId="{BF50D729-F4CC-4A75-9BAA-701489810CA6}">
      <dgm:prSet/>
      <dgm:spPr/>
      <dgm:t>
        <a:bodyPr/>
        <a:lstStyle/>
        <a:p>
          <a:endParaRPr lang="el-GR"/>
        </a:p>
      </dgm:t>
    </dgm:pt>
    <dgm:pt modelId="{F8E0FDB0-2882-4FA2-9ADA-C4C52D2DAFC6}" type="sibTrans" cxnId="{BF50D729-F4CC-4A75-9BAA-701489810CA6}">
      <dgm:prSet/>
      <dgm:spPr/>
      <dgm:t>
        <a:bodyPr/>
        <a:lstStyle/>
        <a:p>
          <a:endParaRPr lang="el-GR"/>
        </a:p>
      </dgm:t>
    </dgm:pt>
    <dgm:pt modelId="{2C756420-7DFD-4FF0-870F-37414DE13182}">
      <dgm:prSet/>
      <dgm:spPr/>
      <dgm:t>
        <a:bodyPr/>
        <a:lstStyle/>
        <a:p>
          <a:pPr algn="ctr"/>
          <a:r>
            <a:rPr lang="en-US" b="1" dirty="0"/>
            <a:t>Relies on Overlay Networks</a:t>
          </a:r>
        </a:p>
        <a:p>
          <a:pPr algn="ctr"/>
          <a:r>
            <a:rPr lang="en-US" b="1" dirty="0"/>
            <a:t>Independent Operation from BGP</a:t>
          </a:r>
          <a:endParaRPr lang="el-GR" dirty="0"/>
        </a:p>
      </dgm:t>
    </dgm:pt>
    <dgm:pt modelId="{C3CF193B-D9C6-42DC-BD0A-E20107D57379}" type="sibTrans" cxnId="{7AF5CC46-7976-42A1-B07D-CC6CB22A68AB}">
      <dgm:prSet/>
      <dgm:spPr/>
      <dgm:t>
        <a:bodyPr/>
        <a:lstStyle/>
        <a:p>
          <a:endParaRPr lang="el-GR"/>
        </a:p>
      </dgm:t>
    </dgm:pt>
    <dgm:pt modelId="{EAA5CC10-2911-4889-B73F-774BA9FF9F8F}" type="parTrans" cxnId="{7AF5CC46-7976-42A1-B07D-CC6CB22A68AB}">
      <dgm:prSet/>
      <dgm:spPr/>
      <dgm:t>
        <a:bodyPr/>
        <a:lstStyle/>
        <a:p>
          <a:endParaRPr lang="el-GR"/>
        </a:p>
      </dgm:t>
    </dgm:pt>
    <dgm:pt modelId="{08699A24-0F8D-45EE-B5A8-99EF30F9F54E}" type="pres">
      <dgm:prSet presAssocID="{5F2C0496-446F-4B1A-93B6-FF327B1CDCC6}" presName="linearFlow" presStyleCnt="0">
        <dgm:presLayoutVars>
          <dgm:resizeHandles val="exact"/>
        </dgm:presLayoutVars>
      </dgm:prSet>
      <dgm:spPr/>
    </dgm:pt>
    <dgm:pt modelId="{57C8C535-FD2C-4BD7-AA44-ACD573D8DDB1}" type="pres">
      <dgm:prSet presAssocID="{2C756420-7DFD-4FF0-870F-37414DE13182}" presName="node" presStyleLbl="node1" presStyleIdx="0" presStyleCnt="3" custScaleX="118018">
        <dgm:presLayoutVars>
          <dgm:bulletEnabled val="1"/>
        </dgm:presLayoutVars>
      </dgm:prSet>
      <dgm:spPr/>
    </dgm:pt>
    <dgm:pt modelId="{24BF51E7-4A70-4233-A076-CB771E69FE3A}" type="pres">
      <dgm:prSet presAssocID="{C3CF193B-D9C6-42DC-BD0A-E20107D57379}" presName="sibTrans" presStyleLbl="sibTrans2D1" presStyleIdx="0" presStyleCnt="2"/>
      <dgm:spPr/>
    </dgm:pt>
    <dgm:pt modelId="{E74E3990-B29A-4B40-A960-66B50FD373C0}" type="pres">
      <dgm:prSet presAssocID="{C3CF193B-D9C6-42DC-BD0A-E20107D57379}" presName="connectorText" presStyleLbl="sibTrans2D1" presStyleIdx="0" presStyleCnt="2"/>
      <dgm:spPr/>
    </dgm:pt>
    <dgm:pt modelId="{4796B8CF-63BB-4F9E-A166-C42E015A08E0}" type="pres">
      <dgm:prSet presAssocID="{5F9C2164-B454-4DFB-93D3-5FED59C4B26E}" presName="node" presStyleLbl="node1" presStyleIdx="1" presStyleCnt="3" custScaleX="117251">
        <dgm:presLayoutVars>
          <dgm:bulletEnabled val="1"/>
        </dgm:presLayoutVars>
      </dgm:prSet>
      <dgm:spPr/>
    </dgm:pt>
    <dgm:pt modelId="{3033683C-8CDD-4D22-A2AD-9DE38CB22DB4}" type="pres">
      <dgm:prSet presAssocID="{2A87F7CA-748F-40DB-90AD-E32B46342CE1}" presName="sibTrans" presStyleLbl="sibTrans2D1" presStyleIdx="1" presStyleCnt="2"/>
      <dgm:spPr/>
    </dgm:pt>
    <dgm:pt modelId="{E899E271-5A99-4669-92C3-94DD8564AB04}" type="pres">
      <dgm:prSet presAssocID="{2A87F7CA-748F-40DB-90AD-E32B46342CE1}" presName="connectorText" presStyleLbl="sibTrans2D1" presStyleIdx="1" presStyleCnt="2"/>
      <dgm:spPr/>
    </dgm:pt>
    <dgm:pt modelId="{789D3797-CF27-495F-B800-8FACD08D38BA}" type="pres">
      <dgm:prSet presAssocID="{CD39DF70-9CBC-460A-BC85-523A2BB809A1}" presName="node" presStyleLbl="node1" presStyleIdx="2" presStyleCnt="3" custScaleX="116483">
        <dgm:presLayoutVars>
          <dgm:bulletEnabled val="1"/>
        </dgm:presLayoutVars>
      </dgm:prSet>
      <dgm:spPr/>
    </dgm:pt>
  </dgm:ptLst>
  <dgm:cxnLst>
    <dgm:cxn modelId="{290B4D05-8CBD-4362-A45C-2E9D3B7DDB84}" type="presOf" srcId="{2C756420-7DFD-4FF0-870F-37414DE13182}" destId="{57C8C535-FD2C-4BD7-AA44-ACD573D8DDB1}" srcOrd="0" destOrd="0" presId="urn:microsoft.com/office/officeart/2005/8/layout/process2"/>
    <dgm:cxn modelId="{67194520-686E-4D90-BCA0-B59534E24352}" type="presOf" srcId="{0A6F8671-E13F-483D-AC4A-0EA483A84F04}" destId="{4796B8CF-63BB-4F9E-A166-C42E015A08E0}" srcOrd="0" destOrd="2" presId="urn:microsoft.com/office/officeart/2005/8/layout/process2"/>
    <dgm:cxn modelId="{BF50D729-F4CC-4A75-9BAA-701489810CA6}" srcId="{CD39DF70-9CBC-460A-BC85-523A2BB809A1}" destId="{EFE607CD-8A90-4DC6-B5DA-506B064BDE0C}" srcOrd="1" destOrd="0" parTransId="{FAA748FA-DA1A-4C36-A22E-7C6B97443BB9}" sibTransId="{F8E0FDB0-2882-4FA2-9ADA-C4C52D2DAFC6}"/>
    <dgm:cxn modelId="{0D6E212F-ED93-4F7B-A952-576FF164D278}" type="presOf" srcId="{8DA1215F-4F72-4B3C-9701-92BA44D2FE6A}" destId="{789D3797-CF27-495F-B800-8FACD08D38BA}" srcOrd="0" destOrd="1" presId="urn:microsoft.com/office/officeart/2005/8/layout/process2"/>
    <dgm:cxn modelId="{2335EA38-9786-47F4-8188-8A306D60B076}" type="presOf" srcId="{2A87F7CA-748F-40DB-90AD-E32B46342CE1}" destId="{3033683C-8CDD-4D22-A2AD-9DE38CB22DB4}" srcOrd="0" destOrd="0" presId="urn:microsoft.com/office/officeart/2005/8/layout/process2"/>
    <dgm:cxn modelId="{2173E25C-A92F-44C8-9389-7A57494950C1}" srcId="{5F9C2164-B454-4DFB-93D3-5FED59C4B26E}" destId="{B2C353CA-0081-4DDF-9434-F4AEDD1DE9FA}" srcOrd="0" destOrd="0" parTransId="{615D2E71-463C-460B-BC91-254402099B32}" sibTransId="{FDD1856B-CFBB-48F9-9A17-617D803EA102}"/>
    <dgm:cxn modelId="{E9E3C962-D5A3-489A-892D-11830964F2F1}" type="presOf" srcId="{5F2C0496-446F-4B1A-93B6-FF327B1CDCC6}" destId="{08699A24-0F8D-45EE-B5A8-99EF30F9F54E}" srcOrd="0" destOrd="0" presId="urn:microsoft.com/office/officeart/2005/8/layout/process2"/>
    <dgm:cxn modelId="{9A259E44-A126-497B-8925-1DEC1A519C43}" type="presOf" srcId="{EFE607CD-8A90-4DC6-B5DA-506B064BDE0C}" destId="{789D3797-CF27-495F-B800-8FACD08D38BA}" srcOrd="0" destOrd="2" presId="urn:microsoft.com/office/officeart/2005/8/layout/process2"/>
    <dgm:cxn modelId="{7AF5CC46-7976-42A1-B07D-CC6CB22A68AB}" srcId="{5F2C0496-446F-4B1A-93B6-FF327B1CDCC6}" destId="{2C756420-7DFD-4FF0-870F-37414DE13182}" srcOrd="0" destOrd="0" parTransId="{EAA5CC10-2911-4889-B73F-774BA9FF9F8F}" sibTransId="{C3CF193B-D9C6-42DC-BD0A-E20107D57379}"/>
    <dgm:cxn modelId="{7A89254A-F6BC-4107-8B69-BD56E3752DFD}" type="presOf" srcId="{B2C353CA-0081-4DDF-9434-F4AEDD1DE9FA}" destId="{4796B8CF-63BB-4F9E-A166-C42E015A08E0}" srcOrd="0" destOrd="1" presId="urn:microsoft.com/office/officeart/2005/8/layout/process2"/>
    <dgm:cxn modelId="{766D6853-1CB7-4D50-8CD8-6B7E9B601297}" srcId="{5F9C2164-B454-4DFB-93D3-5FED59C4B26E}" destId="{0A6F8671-E13F-483D-AC4A-0EA483A84F04}" srcOrd="1" destOrd="0" parTransId="{9438A92D-707D-4652-AD6E-E06F84A10797}" sibTransId="{5CB0C511-E558-46EF-98B1-3C82424BDEE4}"/>
    <dgm:cxn modelId="{3A782078-AE09-452A-9887-680D33528B21}" type="presOf" srcId="{40CCE6FF-CABC-4C7E-85DA-4D2857B4D554}" destId="{4796B8CF-63BB-4F9E-A166-C42E015A08E0}" srcOrd="0" destOrd="3" presId="urn:microsoft.com/office/officeart/2005/8/layout/process2"/>
    <dgm:cxn modelId="{A1DA0285-D9E5-43EB-A710-E7D8DBFAA096}" srcId="{5F2C0496-446F-4B1A-93B6-FF327B1CDCC6}" destId="{CD39DF70-9CBC-460A-BC85-523A2BB809A1}" srcOrd="2" destOrd="0" parTransId="{604C2D3D-4AF6-401C-B733-0E282C80435D}" sibTransId="{BCC19891-FBA6-49E5-93D8-70F7952314CD}"/>
    <dgm:cxn modelId="{315EA692-5EC1-44DD-85CD-0D34FE87EF14}" type="presOf" srcId="{5F9C2164-B454-4DFB-93D3-5FED59C4B26E}" destId="{4796B8CF-63BB-4F9E-A166-C42E015A08E0}" srcOrd="0" destOrd="0" presId="urn:microsoft.com/office/officeart/2005/8/layout/process2"/>
    <dgm:cxn modelId="{46ED9995-CA29-49EB-962F-15512645B6C5}" type="presOf" srcId="{CD39DF70-9CBC-460A-BC85-523A2BB809A1}" destId="{789D3797-CF27-495F-B800-8FACD08D38BA}" srcOrd="0" destOrd="0" presId="urn:microsoft.com/office/officeart/2005/8/layout/process2"/>
    <dgm:cxn modelId="{F6F71FA4-595D-44EB-9268-988F01D89588}" srcId="{5F2C0496-446F-4B1A-93B6-FF327B1CDCC6}" destId="{5F9C2164-B454-4DFB-93D3-5FED59C4B26E}" srcOrd="1" destOrd="0" parTransId="{E82F16F3-528A-4A17-8967-939F8F1E2D42}" sibTransId="{2A87F7CA-748F-40DB-90AD-E32B46342CE1}"/>
    <dgm:cxn modelId="{18C95BBB-748D-4BCA-B846-33BDC5AC7225}" type="presOf" srcId="{C3CF193B-D9C6-42DC-BD0A-E20107D57379}" destId="{24BF51E7-4A70-4233-A076-CB771E69FE3A}" srcOrd="0" destOrd="0" presId="urn:microsoft.com/office/officeart/2005/8/layout/process2"/>
    <dgm:cxn modelId="{7E96E2D0-0494-490C-8685-ECB4D26C5453}" srcId="{5F9C2164-B454-4DFB-93D3-5FED59C4B26E}" destId="{40CCE6FF-CABC-4C7E-85DA-4D2857B4D554}" srcOrd="2" destOrd="0" parTransId="{8DDD6F99-2AB8-42E6-BF88-883F38A316FA}" sibTransId="{D950AB09-0F67-4846-9B96-C2A64FF3552B}"/>
    <dgm:cxn modelId="{5E64FFDE-43C1-4E0A-AA43-02CACC2839A2}" srcId="{CD39DF70-9CBC-460A-BC85-523A2BB809A1}" destId="{8DA1215F-4F72-4B3C-9701-92BA44D2FE6A}" srcOrd="0" destOrd="0" parTransId="{1DACBDEA-17AA-467E-83BC-29111EAED2A9}" sibTransId="{2CCF61E2-4C6D-4D47-A1FA-D63444470305}"/>
    <dgm:cxn modelId="{05F8F1EA-844F-4188-A3E9-41404B994FAA}" type="presOf" srcId="{2A87F7CA-748F-40DB-90AD-E32B46342CE1}" destId="{E899E271-5A99-4669-92C3-94DD8564AB04}" srcOrd="1" destOrd="0" presId="urn:microsoft.com/office/officeart/2005/8/layout/process2"/>
    <dgm:cxn modelId="{8EEE95F3-8D83-489A-927F-359DBBB7F403}" type="presOf" srcId="{C3CF193B-D9C6-42DC-BD0A-E20107D57379}" destId="{E74E3990-B29A-4B40-A960-66B50FD373C0}" srcOrd="1" destOrd="0" presId="urn:microsoft.com/office/officeart/2005/8/layout/process2"/>
    <dgm:cxn modelId="{D699C3FC-21C8-4F2F-9D5C-E56138971EBD}" type="presParOf" srcId="{08699A24-0F8D-45EE-B5A8-99EF30F9F54E}" destId="{57C8C535-FD2C-4BD7-AA44-ACD573D8DDB1}" srcOrd="0" destOrd="0" presId="urn:microsoft.com/office/officeart/2005/8/layout/process2"/>
    <dgm:cxn modelId="{36D07C2B-BEDB-42A9-AEC2-B041213CA236}" type="presParOf" srcId="{08699A24-0F8D-45EE-B5A8-99EF30F9F54E}" destId="{24BF51E7-4A70-4233-A076-CB771E69FE3A}" srcOrd="1" destOrd="0" presId="urn:microsoft.com/office/officeart/2005/8/layout/process2"/>
    <dgm:cxn modelId="{22A080ED-E7E2-4313-A4C0-6D0D15F5C3F8}" type="presParOf" srcId="{24BF51E7-4A70-4233-A076-CB771E69FE3A}" destId="{E74E3990-B29A-4B40-A960-66B50FD373C0}" srcOrd="0" destOrd="0" presId="urn:microsoft.com/office/officeart/2005/8/layout/process2"/>
    <dgm:cxn modelId="{378A9A76-6E94-4FB9-84C0-7894AD78CE3C}" type="presParOf" srcId="{08699A24-0F8D-45EE-B5A8-99EF30F9F54E}" destId="{4796B8CF-63BB-4F9E-A166-C42E015A08E0}" srcOrd="2" destOrd="0" presId="urn:microsoft.com/office/officeart/2005/8/layout/process2"/>
    <dgm:cxn modelId="{4EF7D2CC-4B64-4D97-99E6-ED58DB166041}" type="presParOf" srcId="{08699A24-0F8D-45EE-B5A8-99EF30F9F54E}" destId="{3033683C-8CDD-4D22-A2AD-9DE38CB22DB4}" srcOrd="3" destOrd="0" presId="urn:microsoft.com/office/officeart/2005/8/layout/process2"/>
    <dgm:cxn modelId="{B77BAAD3-979A-4729-8C49-1898E10BCE5B}" type="presParOf" srcId="{3033683C-8CDD-4D22-A2AD-9DE38CB22DB4}" destId="{E899E271-5A99-4669-92C3-94DD8564AB04}" srcOrd="0" destOrd="0" presId="urn:microsoft.com/office/officeart/2005/8/layout/process2"/>
    <dgm:cxn modelId="{0CB48796-C61E-4122-BBD2-B323AB96C6C9}" type="presParOf" srcId="{08699A24-0F8D-45EE-B5A8-99EF30F9F54E}" destId="{789D3797-CF27-495F-B800-8FACD08D38BA}" srcOrd="4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F155153-BBB5-48F0-A776-A2EB2E38375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86FF859-7935-4CD7-8C7B-7CA939BEBF73}">
      <dgm:prSet/>
      <dgm:spPr/>
      <dgm:t>
        <a:bodyPr/>
        <a:lstStyle/>
        <a:p>
          <a:r>
            <a:rPr lang="en-US" b="1" dirty="0" err="1"/>
            <a:t>Deployability</a:t>
          </a:r>
          <a:r>
            <a:rPr lang="en-US" b="1" dirty="0"/>
            <a:t> Properties:</a:t>
          </a:r>
          <a:endParaRPr lang="el-GR" dirty="0"/>
        </a:p>
      </dgm:t>
    </dgm:pt>
    <dgm:pt modelId="{DAC1391D-DD46-403B-9C2A-CB9AA71FC9FC}" type="parTrans" cxnId="{FBF42A2B-AFF5-4741-AA1C-548991046922}">
      <dgm:prSet/>
      <dgm:spPr/>
      <dgm:t>
        <a:bodyPr/>
        <a:lstStyle/>
        <a:p>
          <a:endParaRPr lang="el-GR"/>
        </a:p>
      </dgm:t>
    </dgm:pt>
    <dgm:pt modelId="{A2A9BE04-369F-4E6F-9AA4-24624778C1CC}" type="sibTrans" cxnId="{FBF42A2B-AFF5-4741-AA1C-548991046922}">
      <dgm:prSet/>
      <dgm:spPr/>
      <dgm:t>
        <a:bodyPr/>
        <a:lstStyle/>
        <a:p>
          <a:endParaRPr lang="el-GR"/>
        </a:p>
      </dgm:t>
    </dgm:pt>
    <dgm:pt modelId="{ABE17FA8-CB41-49F6-B2AE-EBB33724ADED}">
      <dgm:prSet/>
      <dgm:spPr/>
      <dgm:t>
        <a:bodyPr/>
        <a:lstStyle/>
        <a:p>
          <a:r>
            <a:rPr lang="en-US" dirty="0"/>
            <a:t>Adoptability</a:t>
          </a:r>
          <a:endParaRPr lang="el-GR" dirty="0"/>
        </a:p>
      </dgm:t>
    </dgm:pt>
    <dgm:pt modelId="{D5E1438B-FABB-466B-8AEF-CF35F3C55B4C}" type="parTrans" cxnId="{6201B6AB-085F-4C84-9B82-009FD453457D}">
      <dgm:prSet/>
      <dgm:spPr/>
      <dgm:t>
        <a:bodyPr/>
        <a:lstStyle/>
        <a:p>
          <a:endParaRPr lang="el-GR"/>
        </a:p>
      </dgm:t>
    </dgm:pt>
    <dgm:pt modelId="{2641ADF0-DED3-4CA6-AB43-B056D66A2716}" type="sibTrans" cxnId="{6201B6AB-085F-4C84-9B82-009FD453457D}">
      <dgm:prSet/>
      <dgm:spPr/>
      <dgm:t>
        <a:bodyPr/>
        <a:lstStyle/>
        <a:p>
          <a:endParaRPr lang="el-GR"/>
        </a:p>
      </dgm:t>
    </dgm:pt>
    <dgm:pt modelId="{FAD7C3CD-7876-4780-B3BA-4073B9513F33}">
      <dgm:prSet/>
      <dgm:spPr/>
      <dgm:t>
        <a:bodyPr/>
        <a:lstStyle/>
        <a:p>
          <a:r>
            <a:rPr lang="en-US" dirty="0"/>
            <a:t>Backwards Compatibility </a:t>
          </a:r>
          <a:endParaRPr lang="el-GR" dirty="0"/>
        </a:p>
      </dgm:t>
    </dgm:pt>
    <dgm:pt modelId="{2C75F789-A75B-49C1-B2D9-B1478C4EEA1A}" type="parTrans" cxnId="{8C2F1562-74CF-43E0-BA81-3893B6D2983C}">
      <dgm:prSet/>
      <dgm:spPr/>
      <dgm:t>
        <a:bodyPr/>
        <a:lstStyle/>
        <a:p>
          <a:endParaRPr lang="el-GR"/>
        </a:p>
      </dgm:t>
    </dgm:pt>
    <dgm:pt modelId="{4A7CD9A5-0749-4C81-B449-CB66D0041B7F}" type="sibTrans" cxnId="{8C2F1562-74CF-43E0-BA81-3893B6D2983C}">
      <dgm:prSet/>
      <dgm:spPr/>
      <dgm:t>
        <a:bodyPr/>
        <a:lstStyle/>
        <a:p>
          <a:endParaRPr lang="el-GR"/>
        </a:p>
      </dgm:t>
    </dgm:pt>
    <dgm:pt modelId="{4EAEC215-61CD-43DA-8BC0-7FC6A6FC551D}">
      <dgm:prSet/>
      <dgm:spPr/>
      <dgm:t>
        <a:bodyPr/>
        <a:lstStyle/>
        <a:p>
          <a:r>
            <a:rPr lang="en-US" dirty="0"/>
            <a:t>Seamless Data Forwarding</a:t>
          </a:r>
          <a:endParaRPr lang="el-GR" dirty="0"/>
        </a:p>
      </dgm:t>
    </dgm:pt>
    <dgm:pt modelId="{2A07E317-9610-4C87-BB48-FB8D9846498E}" type="parTrans" cxnId="{D1C5DE55-C723-4B48-A97A-44493D26587A}">
      <dgm:prSet/>
      <dgm:spPr/>
      <dgm:t>
        <a:bodyPr/>
        <a:lstStyle/>
        <a:p>
          <a:endParaRPr lang="el-GR"/>
        </a:p>
      </dgm:t>
    </dgm:pt>
    <dgm:pt modelId="{ABE182F0-7C5C-402F-91D7-059ECD1FE5C1}" type="sibTrans" cxnId="{D1C5DE55-C723-4B48-A97A-44493D26587A}">
      <dgm:prSet/>
      <dgm:spPr/>
      <dgm:t>
        <a:bodyPr/>
        <a:lstStyle/>
        <a:p>
          <a:endParaRPr lang="el-GR"/>
        </a:p>
      </dgm:t>
    </dgm:pt>
    <dgm:pt modelId="{4B308E1A-89D9-474B-A068-7719AB0891D0}" type="pres">
      <dgm:prSet presAssocID="{AF155153-BBB5-48F0-A776-A2EB2E38375B}" presName="Name0" presStyleCnt="0">
        <dgm:presLayoutVars>
          <dgm:dir/>
          <dgm:animLvl val="lvl"/>
          <dgm:resizeHandles val="exact"/>
        </dgm:presLayoutVars>
      </dgm:prSet>
      <dgm:spPr/>
    </dgm:pt>
    <dgm:pt modelId="{82DDA433-4F30-45B3-935F-0974150DE317}" type="pres">
      <dgm:prSet presAssocID="{286FF859-7935-4CD7-8C7B-7CA939BEBF73}" presName="composite" presStyleCnt="0"/>
      <dgm:spPr/>
    </dgm:pt>
    <dgm:pt modelId="{1A68893D-8368-4A5B-85AC-D23579D2B6CD}" type="pres">
      <dgm:prSet presAssocID="{286FF859-7935-4CD7-8C7B-7CA939BEBF73}" presName="parTx" presStyleLbl="alignNode1" presStyleIdx="0" presStyleCnt="1" custLinFactNeighborX="-886" custLinFactNeighborY="-12994">
        <dgm:presLayoutVars>
          <dgm:chMax val="0"/>
          <dgm:chPref val="0"/>
          <dgm:bulletEnabled val="1"/>
        </dgm:presLayoutVars>
      </dgm:prSet>
      <dgm:spPr/>
    </dgm:pt>
    <dgm:pt modelId="{0E8BC4D9-A508-4625-9564-D14F6D29BB54}" type="pres">
      <dgm:prSet presAssocID="{286FF859-7935-4CD7-8C7B-7CA939BEBF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F42A2B-AFF5-4741-AA1C-548991046922}" srcId="{AF155153-BBB5-48F0-A776-A2EB2E38375B}" destId="{286FF859-7935-4CD7-8C7B-7CA939BEBF73}" srcOrd="0" destOrd="0" parTransId="{DAC1391D-DD46-403B-9C2A-CB9AA71FC9FC}" sibTransId="{A2A9BE04-369F-4E6F-9AA4-24624778C1CC}"/>
    <dgm:cxn modelId="{8C2F1562-74CF-43E0-BA81-3893B6D2983C}" srcId="{286FF859-7935-4CD7-8C7B-7CA939BEBF73}" destId="{FAD7C3CD-7876-4780-B3BA-4073B9513F33}" srcOrd="2" destOrd="0" parTransId="{2C75F789-A75B-49C1-B2D9-B1478C4EEA1A}" sibTransId="{4A7CD9A5-0749-4C81-B449-CB66D0041B7F}"/>
    <dgm:cxn modelId="{30EC2767-28B4-4AF5-B506-E9657C1FAB8D}" type="presOf" srcId="{286FF859-7935-4CD7-8C7B-7CA939BEBF73}" destId="{1A68893D-8368-4A5B-85AC-D23579D2B6CD}" srcOrd="0" destOrd="0" presId="urn:microsoft.com/office/officeart/2005/8/layout/hList1"/>
    <dgm:cxn modelId="{9D7CEE67-50E7-4E00-BEB0-1126FEC1AFA8}" type="presOf" srcId="{4EAEC215-61CD-43DA-8BC0-7FC6A6FC551D}" destId="{0E8BC4D9-A508-4625-9564-D14F6D29BB54}" srcOrd="0" destOrd="1" presId="urn:microsoft.com/office/officeart/2005/8/layout/hList1"/>
    <dgm:cxn modelId="{3330124E-B9D5-4400-9FB9-BB49C294A135}" type="presOf" srcId="{ABE17FA8-CB41-49F6-B2AE-EBB33724ADED}" destId="{0E8BC4D9-A508-4625-9564-D14F6D29BB54}" srcOrd="0" destOrd="0" presId="urn:microsoft.com/office/officeart/2005/8/layout/hList1"/>
    <dgm:cxn modelId="{D1C5DE55-C723-4B48-A97A-44493D26587A}" srcId="{286FF859-7935-4CD7-8C7B-7CA939BEBF73}" destId="{4EAEC215-61CD-43DA-8BC0-7FC6A6FC551D}" srcOrd="1" destOrd="0" parTransId="{2A07E317-9610-4C87-BB48-FB8D9846498E}" sibTransId="{ABE182F0-7C5C-402F-91D7-059ECD1FE5C1}"/>
    <dgm:cxn modelId="{4392E685-4418-4771-B9BE-4545FD56F38A}" type="presOf" srcId="{FAD7C3CD-7876-4780-B3BA-4073B9513F33}" destId="{0E8BC4D9-A508-4625-9564-D14F6D29BB54}" srcOrd="0" destOrd="2" presId="urn:microsoft.com/office/officeart/2005/8/layout/hList1"/>
    <dgm:cxn modelId="{345BE9AA-1686-46F5-AECE-FBBFC86F014C}" type="presOf" srcId="{AF155153-BBB5-48F0-A776-A2EB2E38375B}" destId="{4B308E1A-89D9-474B-A068-7719AB0891D0}" srcOrd="0" destOrd="0" presId="urn:microsoft.com/office/officeart/2005/8/layout/hList1"/>
    <dgm:cxn modelId="{6201B6AB-085F-4C84-9B82-009FD453457D}" srcId="{286FF859-7935-4CD7-8C7B-7CA939BEBF73}" destId="{ABE17FA8-CB41-49F6-B2AE-EBB33724ADED}" srcOrd="0" destOrd="0" parTransId="{D5E1438B-FABB-466B-8AEF-CF35F3C55B4C}" sibTransId="{2641ADF0-DED3-4CA6-AB43-B056D66A2716}"/>
    <dgm:cxn modelId="{8C4D2BE5-24DE-4781-A0B6-CAE562275D5E}" type="presParOf" srcId="{4B308E1A-89D9-474B-A068-7719AB0891D0}" destId="{82DDA433-4F30-45B3-935F-0974150DE317}" srcOrd="0" destOrd="0" presId="urn:microsoft.com/office/officeart/2005/8/layout/hList1"/>
    <dgm:cxn modelId="{ABDBF4A6-B51B-456A-B8C5-385B67514FA4}" type="presParOf" srcId="{82DDA433-4F30-45B3-935F-0974150DE317}" destId="{1A68893D-8368-4A5B-85AC-D23579D2B6CD}" srcOrd="0" destOrd="0" presId="urn:microsoft.com/office/officeart/2005/8/layout/hList1"/>
    <dgm:cxn modelId="{259A733E-2525-4B83-A38A-51DABF5457E3}" type="presParOf" srcId="{82DDA433-4F30-45B3-935F-0974150DE317}" destId="{0E8BC4D9-A508-4625-9564-D14F6D29B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34DEDE-8B4E-43E1-95E2-2B385A40266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2790941-4D1E-4271-9B31-4F74E192A1D0}">
      <dgm:prSet/>
      <dgm:spPr/>
      <dgm:t>
        <a:bodyPr/>
        <a:lstStyle/>
        <a:p>
          <a:pPr algn="ctr"/>
          <a:r>
            <a:rPr lang="en-US" b="1" dirty="0"/>
            <a:t>Security and Privacy Properties:</a:t>
          </a:r>
          <a:endParaRPr lang="el-GR" dirty="0"/>
        </a:p>
      </dgm:t>
    </dgm:pt>
    <dgm:pt modelId="{71B53A46-8365-4473-9D9A-2B7999B77FEC}" type="parTrans" cxnId="{37A059B1-008F-40D1-9CF6-6825BDBFC981}">
      <dgm:prSet/>
      <dgm:spPr/>
      <dgm:t>
        <a:bodyPr/>
        <a:lstStyle/>
        <a:p>
          <a:endParaRPr lang="el-GR"/>
        </a:p>
      </dgm:t>
    </dgm:pt>
    <dgm:pt modelId="{B74A34B3-61E9-4E41-B7F1-E0EF1B5A6A76}" type="sibTrans" cxnId="{37A059B1-008F-40D1-9CF6-6825BDBFC981}">
      <dgm:prSet/>
      <dgm:spPr/>
      <dgm:t>
        <a:bodyPr/>
        <a:lstStyle/>
        <a:p>
          <a:endParaRPr lang="el-GR"/>
        </a:p>
      </dgm:t>
    </dgm:pt>
    <dgm:pt modelId="{159C9574-0487-4C0E-B0E4-CF82D4953F82}">
      <dgm:prSet/>
      <dgm:spPr/>
      <dgm:t>
        <a:bodyPr/>
        <a:lstStyle/>
        <a:p>
          <a:r>
            <a:rPr lang="en-US" dirty="0"/>
            <a:t>Countermeasures against attacks</a:t>
          </a:r>
          <a:endParaRPr lang="el-GR" dirty="0"/>
        </a:p>
      </dgm:t>
    </dgm:pt>
    <dgm:pt modelId="{4DF73F5E-F528-45A8-8C10-4C5646987558}" type="parTrans" cxnId="{E3853306-156A-4598-A6E5-C047FB935B24}">
      <dgm:prSet/>
      <dgm:spPr/>
      <dgm:t>
        <a:bodyPr/>
        <a:lstStyle/>
        <a:p>
          <a:endParaRPr lang="el-GR"/>
        </a:p>
      </dgm:t>
    </dgm:pt>
    <dgm:pt modelId="{BEA36037-0033-4CF6-9A8B-EA2E18062FFB}" type="sibTrans" cxnId="{E3853306-156A-4598-A6E5-C047FB935B24}">
      <dgm:prSet/>
      <dgm:spPr/>
      <dgm:t>
        <a:bodyPr/>
        <a:lstStyle/>
        <a:p>
          <a:endParaRPr lang="el-GR"/>
        </a:p>
      </dgm:t>
    </dgm:pt>
    <dgm:pt modelId="{4A080CF1-F18C-402C-AD1B-E1FE8AC62ADC}">
      <dgm:prSet/>
      <dgm:spPr/>
      <dgm:t>
        <a:bodyPr/>
        <a:lstStyle/>
        <a:p>
          <a:r>
            <a:rPr lang="en-US" dirty="0"/>
            <a:t>Data Confidentiality</a:t>
          </a:r>
          <a:endParaRPr lang="el-GR" dirty="0"/>
        </a:p>
      </dgm:t>
    </dgm:pt>
    <dgm:pt modelId="{160FC34D-E6DD-4227-A403-6A71244FB058}" type="parTrans" cxnId="{CD4E6328-D61D-4052-ACD8-8BB25F11CF2F}">
      <dgm:prSet/>
      <dgm:spPr/>
      <dgm:t>
        <a:bodyPr/>
        <a:lstStyle/>
        <a:p>
          <a:endParaRPr lang="el-GR"/>
        </a:p>
      </dgm:t>
    </dgm:pt>
    <dgm:pt modelId="{0F9889A5-5D86-4675-A0A1-25E03B9D24DE}" type="sibTrans" cxnId="{CD4E6328-D61D-4052-ACD8-8BB25F11CF2F}">
      <dgm:prSet/>
      <dgm:spPr/>
      <dgm:t>
        <a:bodyPr/>
        <a:lstStyle/>
        <a:p>
          <a:endParaRPr lang="el-GR"/>
        </a:p>
      </dgm:t>
    </dgm:pt>
    <dgm:pt modelId="{FDFB6536-7E6E-4334-8778-C1D1130B2779}">
      <dgm:prSet/>
      <dgm:spPr/>
      <dgm:t>
        <a:bodyPr/>
        <a:lstStyle/>
        <a:p>
          <a:r>
            <a:rPr lang="en-US" dirty="0"/>
            <a:t>Data</a:t>
          </a:r>
          <a:r>
            <a:rPr lang="el-GR" dirty="0"/>
            <a:t> </a:t>
          </a:r>
          <a:r>
            <a:rPr lang="en-US" dirty="0"/>
            <a:t>Authentication and Integrity</a:t>
          </a:r>
          <a:endParaRPr lang="el-GR" dirty="0"/>
        </a:p>
      </dgm:t>
    </dgm:pt>
    <dgm:pt modelId="{1D285988-4263-4CD7-B80D-4A75E2550415}" type="parTrans" cxnId="{CE00050E-70ED-4250-B29E-88C348901DD4}">
      <dgm:prSet/>
      <dgm:spPr/>
      <dgm:t>
        <a:bodyPr/>
        <a:lstStyle/>
        <a:p>
          <a:endParaRPr lang="el-GR"/>
        </a:p>
      </dgm:t>
    </dgm:pt>
    <dgm:pt modelId="{DFA54B54-F1F1-4A4A-A286-BEBD855735D2}" type="sibTrans" cxnId="{CE00050E-70ED-4250-B29E-88C348901DD4}">
      <dgm:prSet/>
      <dgm:spPr/>
      <dgm:t>
        <a:bodyPr/>
        <a:lstStyle/>
        <a:p>
          <a:endParaRPr lang="el-GR"/>
        </a:p>
      </dgm:t>
    </dgm:pt>
    <dgm:pt modelId="{3837504B-BF3A-47D9-A17F-D79F5EC2BDA8}" type="pres">
      <dgm:prSet presAssocID="{D934DEDE-8B4E-43E1-95E2-2B385A402661}" presName="Name0" presStyleCnt="0">
        <dgm:presLayoutVars>
          <dgm:dir/>
          <dgm:animLvl val="lvl"/>
          <dgm:resizeHandles val="exact"/>
        </dgm:presLayoutVars>
      </dgm:prSet>
      <dgm:spPr/>
    </dgm:pt>
    <dgm:pt modelId="{892DD1B7-00B9-43B1-9B66-DF9BD97AF3FA}" type="pres">
      <dgm:prSet presAssocID="{B2790941-4D1E-4271-9B31-4F74E192A1D0}" presName="composite" presStyleCnt="0"/>
      <dgm:spPr/>
    </dgm:pt>
    <dgm:pt modelId="{D3E4A824-7085-42AD-B499-78218A087504}" type="pres">
      <dgm:prSet presAssocID="{B2790941-4D1E-4271-9B31-4F74E192A1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1E9FEEE-B2B9-4FD0-B9F0-7F261B1046FE}" type="pres">
      <dgm:prSet presAssocID="{B2790941-4D1E-4271-9B31-4F74E192A1D0}" presName="desTx" presStyleLbl="alignAccFollowNode1" presStyleIdx="0" presStyleCnt="1" custLinFactNeighborX="-3880" custLinFactNeighborY="571">
        <dgm:presLayoutVars>
          <dgm:bulletEnabled val="1"/>
        </dgm:presLayoutVars>
      </dgm:prSet>
      <dgm:spPr/>
    </dgm:pt>
  </dgm:ptLst>
  <dgm:cxnLst>
    <dgm:cxn modelId="{E3853306-156A-4598-A6E5-C047FB935B24}" srcId="{B2790941-4D1E-4271-9B31-4F74E192A1D0}" destId="{159C9574-0487-4C0E-B0E4-CF82D4953F82}" srcOrd="0" destOrd="0" parTransId="{4DF73F5E-F528-45A8-8C10-4C5646987558}" sibTransId="{BEA36037-0033-4CF6-9A8B-EA2E18062FFB}"/>
    <dgm:cxn modelId="{CE00050E-70ED-4250-B29E-88C348901DD4}" srcId="{B2790941-4D1E-4271-9B31-4F74E192A1D0}" destId="{FDFB6536-7E6E-4334-8778-C1D1130B2779}" srcOrd="2" destOrd="0" parTransId="{1D285988-4263-4CD7-B80D-4A75E2550415}" sibTransId="{DFA54B54-F1F1-4A4A-A286-BEBD855735D2}"/>
    <dgm:cxn modelId="{402A3519-17C6-4FD8-AF2A-8032B9E3A2BF}" type="presOf" srcId="{D934DEDE-8B4E-43E1-95E2-2B385A402661}" destId="{3837504B-BF3A-47D9-A17F-D79F5EC2BDA8}" srcOrd="0" destOrd="0" presId="urn:microsoft.com/office/officeart/2005/8/layout/hList1"/>
    <dgm:cxn modelId="{CD4E6328-D61D-4052-ACD8-8BB25F11CF2F}" srcId="{B2790941-4D1E-4271-9B31-4F74E192A1D0}" destId="{4A080CF1-F18C-402C-AD1B-E1FE8AC62ADC}" srcOrd="1" destOrd="0" parTransId="{160FC34D-E6DD-4227-A403-6A71244FB058}" sibTransId="{0F9889A5-5D86-4675-A0A1-25E03B9D24DE}"/>
    <dgm:cxn modelId="{C49F49A5-FBF3-4137-8925-C784BD8D7AF5}" type="presOf" srcId="{4A080CF1-F18C-402C-AD1B-E1FE8AC62ADC}" destId="{B1E9FEEE-B2B9-4FD0-B9F0-7F261B1046FE}" srcOrd="0" destOrd="1" presId="urn:microsoft.com/office/officeart/2005/8/layout/hList1"/>
    <dgm:cxn modelId="{37A059B1-008F-40D1-9CF6-6825BDBFC981}" srcId="{D934DEDE-8B4E-43E1-95E2-2B385A402661}" destId="{B2790941-4D1E-4271-9B31-4F74E192A1D0}" srcOrd="0" destOrd="0" parTransId="{71B53A46-8365-4473-9D9A-2B7999B77FEC}" sibTransId="{B74A34B3-61E9-4E41-B7F1-E0EF1B5A6A76}"/>
    <dgm:cxn modelId="{2AF075B2-2E34-4CFE-811D-B15808D15FAE}" type="presOf" srcId="{B2790941-4D1E-4271-9B31-4F74E192A1D0}" destId="{D3E4A824-7085-42AD-B499-78218A087504}" srcOrd="0" destOrd="0" presId="urn:microsoft.com/office/officeart/2005/8/layout/hList1"/>
    <dgm:cxn modelId="{72ED32CE-8E32-4C56-B535-62E24048F46A}" type="presOf" srcId="{FDFB6536-7E6E-4334-8778-C1D1130B2779}" destId="{B1E9FEEE-B2B9-4FD0-B9F0-7F261B1046FE}" srcOrd="0" destOrd="2" presId="urn:microsoft.com/office/officeart/2005/8/layout/hList1"/>
    <dgm:cxn modelId="{A9FF2EDB-FB62-410C-A893-CDB16068F762}" type="presOf" srcId="{159C9574-0487-4C0E-B0E4-CF82D4953F82}" destId="{B1E9FEEE-B2B9-4FD0-B9F0-7F261B1046FE}" srcOrd="0" destOrd="0" presId="urn:microsoft.com/office/officeart/2005/8/layout/hList1"/>
    <dgm:cxn modelId="{502CB9A4-A6DE-44E1-9B8B-2D36AF8C979C}" type="presParOf" srcId="{3837504B-BF3A-47D9-A17F-D79F5EC2BDA8}" destId="{892DD1B7-00B9-43B1-9B66-DF9BD97AF3FA}" srcOrd="0" destOrd="0" presId="urn:microsoft.com/office/officeart/2005/8/layout/hList1"/>
    <dgm:cxn modelId="{9090F79E-C80C-4D30-84F5-8171327B609B}" type="presParOf" srcId="{892DD1B7-00B9-43B1-9B66-DF9BD97AF3FA}" destId="{D3E4A824-7085-42AD-B499-78218A087504}" srcOrd="0" destOrd="0" presId="urn:microsoft.com/office/officeart/2005/8/layout/hList1"/>
    <dgm:cxn modelId="{69F38AF8-433C-43D0-B7F5-5242AF90A00D}" type="presParOf" srcId="{892DD1B7-00B9-43B1-9B66-DF9BD97AF3FA}" destId="{B1E9FEEE-B2B9-4FD0-B9F0-7F261B1046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5D5F8AB-FF44-4B35-80AC-9243397C540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EF6D3EB-6792-48F2-87A5-B456CBD23CC7}">
      <dgm:prSet/>
      <dgm:spPr/>
      <dgm:t>
        <a:bodyPr/>
        <a:lstStyle/>
        <a:p>
          <a:r>
            <a:rPr lang="en-US" b="1" dirty="0"/>
            <a:t>Performance Properties:</a:t>
          </a:r>
          <a:endParaRPr lang="el-GR" dirty="0"/>
        </a:p>
      </dgm:t>
    </dgm:pt>
    <dgm:pt modelId="{9664C5E7-ECAC-4355-AC73-18AE65FDDB3C}" type="parTrans" cxnId="{0D5DC854-5FAB-4D37-BFCB-60FBF51EAF3B}">
      <dgm:prSet/>
      <dgm:spPr/>
      <dgm:t>
        <a:bodyPr/>
        <a:lstStyle/>
        <a:p>
          <a:endParaRPr lang="el-GR"/>
        </a:p>
      </dgm:t>
    </dgm:pt>
    <dgm:pt modelId="{BE99BFF7-765D-47B2-BD81-43AC4BF6983A}" type="sibTrans" cxnId="{0D5DC854-5FAB-4D37-BFCB-60FBF51EAF3B}">
      <dgm:prSet/>
      <dgm:spPr/>
      <dgm:t>
        <a:bodyPr/>
        <a:lstStyle/>
        <a:p>
          <a:endParaRPr lang="el-GR"/>
        </a:p>
      </dgm:t>
    </dgm:pt>
    <dgm:pt modelId="{DDD1E453-44C0-485A-9B9C-6E147AC93F61}">
      <dgm:prSet/>
      <dgm:spPr/>
      <dgm:t>
        <a:bodyPr/>
        <a:lstStyle/>
        <a:p>
          <a:r>
            <a:rPr lang="en-US" dirty="0"/>
            <a:t>Convergence delay</a:t>
          </a:r>
          <a:endParaRPr lang="el-GR" dirty="0"/>
        </a:p>
      </dgm:t>
    </dgm:pt>
    <dgm:pt modelId="{71D7B730-2189-483E-9F18-E0993851ECFA}" type="parTrans" cxnId="{3155549A-9BC9-4B09-8CA3-7F1AD87C27EF}">
      <dgm:prSet/>
      <dgm:spPr/>
      <dgm:t>
        <a:bodyPr/>
        <a:lstStyle/>
        <a:p>
          <a:endParaRPr lang="el-GR"/>
        </a:p>
      </dgm:t>
    </dgm:pt>
    <dgm:pt modelId="{6C65E250-21E6-446B-8805-DB553BD78626}" type="sibTrans" cxnId="{3155549A-9BC9-4B09-8CA3-7F1AD87C27EF}">
      <dgm:prSet/>
      <dgm:spPr/>
      <dgm:t>
        <a:bodyPr/>
        <a:lstStyle/>
        <a:p>
          <a:endParaRPr lang="el-GR"/>
        </a:p>
      </dgm:t>
    </dgm:pt>
    <dgm:pt modelId="{3E975485-CFE0-432F-8907-A17E4EDB1DE7}">
      <dgm:prSet/>
      <dgm:spPr/>
      <dgm:t>
        <a:bodyPr/>
        <a:lstStyle/>
        <a:p>
          <a:r>
            <a:rPr lang="en-US" dirty="0"/>
            <a:t>Scalability</a:t>
          </a:r>
          <a:endParaRPr lang="el-GR" dirty="0"/>
        </a:p>
      </dgm:t>
    </dgm:pt>
    <dgm:pt modelId="{61F4048E-8EB8-449D-9A9A-B1BBCAE7EBDD}" type="parTrans" cxnId="{1147A68D-B405-4411-924A-7D0DCA24F369}">
      <dgm:prSet/>
      <dgm:spPr/>
      <dgm:t>
        <a:bodyPr/>
        <a:lstStyle/>
        <a:p>
          <a:endParaRPr lang="el-GR"/>
        </a:p>
      </dgm:t>
    </dgm:pt>
    <dgm:pt modelId="{0D9FE8CB-BB2A-457A-B10F-D3DBD2A3B47F}" type="sibTrans" cxnId="{1147A68D-B405-4411-924A-7D0DCA24F369}">
      <dgm:prSet/>
      <dgm:spPr/>
      <dgm:t>
        <a:bodyPr/>
        <a:lstStyle/>
        <a:p>
          <a:endParaRPr lang="el-GR"/>
        </a:p>
      </dgm:t>
    </dgm:pt>
    <dgm:pt modelId="{F0E31BC3-BD09-4B2D-844F-12A21E9BEFEE}">
      <dgm:prSet/>
      <dgm:spPr/>
      <dgm:t>
        <a:bodyPr/>
        <a:lstStyle/>
        <a:p>
          <a:r>
            <a:rPr lang="en-US" dirty="0"/>
            <a:t>Computational Overhead </a:t>
          </a:r>
          <a:endParaRPr lang="el-GR" dirty="0"/>
        </a:p>
      </dgm:t>
    </dgm:pt>
    <dgm:pt modelId="{1072D5B8-F1C2-4CFD-A635-44D2894037DB}" type="parTrans" cxnId="{3C33A509-D6EA-4CD1-8D38-704A4657FDF6}">
      <dgm:prSet/>
      <dgm:spPr/>
      <dgm:t>
        <a:bodyPr/>
        <a:lstStyle/>
        <a:p>
          <a:endParaRPr lang="el-GR"/>
        </a:p>
      </dgm:t>
    </dgm:pt>
    <dgm:pt modelId="{4B7BA7EB-B560-491D-A005-D22E3AAEDB14}" type="sibTrans" cxnId="{3C33A509-D6EA-4CD1-8D38-704A4657FDF6}">
      <dgm:prSet/>
      <dgm:spPr/>
      <dgm:t>
        <a:bodyPr/>
        <a:lstStyle/>
        <a:p>
          <a:endParaRPr lang="el-GR"/>
        </a:p>
      </dgm:t>
    </dgm:pt>
    <dgm:pt modelId="{06423E91-73EF-4515-9684-F791C81030E1}">
      <dgm:prSet/>
      <dgm:spPr/>
      <dgm:t>
        <a:bodyPr/>
        <a:lstStyle/>
        <a:p>
          <a:r>
            <a:rPr lang="en-US" dirty="0"/>
            <a:t>Bandwidth Overhead </a:t>
          </a:r>
          <a:endParaRPr lang="el-GR" dirty="0"/>
        </a:p>
      </dgm:t>
    </dgm:pt>
    <dgm:pt modelId="{F232E06B-001E-427D-AE8D-C35F6A027957}" type="parTrans" cxnId="{367CFC1D-670E-4150-A999-02D94DF1A0B1}">
      <dgm:prSet/>
      <dgm:spPr/>
      <dgm:t>
        <a:bodyPr/>
        <a:lstStyle/>
        <a:p>
          <a:endParaRPr lang="el-GR"/>
        </a:p>
      </dgm:t>
    </dgm:pt>
    <dgm:pt modelId="{6FF3A797-FCF2-4508-B159-DE0C444CB9BA}" type="sibTrans" cxnId="{367CFC1D-670E-4150-A999-02D94DF1A0B1}">
      <dgm:prSet/>
      <dgm:spPr/>
      <dgm:t>
        <a:bodyPr/>
        <a:lstStyle/>
        <a:p>
          <a:endParaRPr lang="el-GR"/>
        </a:p>
      </dgm:t>
    </dgm:pt>
    <dgm:pt modelId="{14674829-C173-4AEB-A9C9-838F8639A6CF}">
      <dgm:prSet/>
      <dgm:spPr/>
      <dgm:t>
        <a:bodyPr/>
        <a:lstStyle/>
        <a:p>
          <a:r>
            <a:rPr lang="en-US" dirty="0"/>
            <a:t>Storage Overhead </a:t>
          </a:r>
          <a:endParaRPr lang="el-GR" dirty="0"/>
        </a:p>
      </dgm:t>
    </dgm:pt>
    <dgm:pt modelId="{0453137B-11E1-4484-B868-6D0B9CAE7090}" type="parTrans" cxnId="{578E639E-A677-4891-9D46-55041A7DD82A}">
      <dgm:prSet/>
      <dgm:spPr/>
      <dgm:t>
        <a:bodyPr/>
        <a:lstStyle/>
        <a:p>
          <a:endParaRPr lang="el-GR"/>
        </a:p>
      </dgm:t>
    </dgm:pt>
    <dgm:pt modelId="{D17E586D-2DE7-429F-AAE7-79E8AAB23890}" type="sibTrans" cxnId="{578E639E-A677-4891-9D46-55041A7DD82A}">
      <dgm:prSet/>
      <dgm:spPr/>
      <dgm:t>
        <a:bodyPr/>
        <a:lstStyle/>
        <a:p>
          <a:endParaRPr lang="el-GR"/>
        </a:p>
      </dgm:t>
    </dgm:pt>
    <dgm:pt modelId="{930F2820-40A8-4E71-ACE7-E912C8F63EBA}" type="pres">
      <dgm:prSet presAssocID="{95D5F8AB-FF44-4B35-80AC-9243397C540B}" presName="Name0" presStyleCnt="0">
        <dgm:presLayoutVars>
          <dgm:dir/>
          <dgm:animLvl val="lvl"/>
          <dgm:resizeHandles val="exact"/>
        </dgm:presLayoutVars>
      </dgm:prSet>
      <dgm:spPr/>
    </dgm:pt>
    <dgm:pt modelId="{6D1325F8-1C8B-4AFF-AE2A-D23ABA0F84A0}" type="pres">
      <dgm:prSet presAssocID="{1EF6D3EB-6792-48F2-87A5-B456CBD23CC7}" presName="composite" presStyleCnt="0"/>
      <dgm:spPr/>
    </dgm:pt>
    <dgm:pt modelId="{217D3A12-C2D9-4573-8688-BB2874B99832}" type="pres">
      <dgm:prSet presAssocID="{1EF6D3EB-6792-48F2-87A5-B456CBD23C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37D2E59-B94E-4C2B-86B8-B39FF051DB37}" type="pres">
      <dgm:prSet presAssocID="{1EF6D3EB-6792-48F2-87A5-B456CBD23C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33A509-D6EA-4CD1-8D38-704A4657FDF6}" srcId="{1EF6D3EB-6792-48F2-87A5-B456CBD23CC7}" destId="{F0E31BC3-BD09-4B2D-844F-12A21E9BEFEE}" srcOrd="2" destOrd="0" parTransId="{1072D5B8-F1C2-4CFD-A635-44D2894037DB}" sibTransId="{4B7BA7EB-B560-491D-A005-D22E3AAEDB14}"/>
    <dgm:cxn modelId="{1D5F1419-75DE-4074-8165-92BCE0686614}" type="presOf" srcId="{3E975485-CFE0-432F-8907-A17E4EDB1DE7}" destId="{537D2E59-B94E-4C2B-86B8-B39FF051DB37}" srcOrd="0" destOrd="1" presId="urn:microsoft.com/office/officeart/2005/8/layout/hList1"/>
    <dgm:cxn modelId="{367CFC1D-670E-4150-A999-02D94DF1A0B1}" srcId="{1EF6D3EB-6792-48F2-87A5-B456CBD23CC7}" destId="{06423E91-73EF-4515-9684-F791C81030E1}" srcOrd="3" destOrd="0" parTransId="{F232E06B-001E-427D-AE8D-C35F6A027957}" sibTransId="{6FF3A797-FCF2-4508-B159-DE0C444CB9BA}"/>
    <dgm:cxn modelId="{B601C06F-6213-45C5-B54F-72C45FE4FC72}" type="presOf" srcId="{1EF6D3EB-6792-48F2-87A5-B456CBD23CC7}" destId="{217D3A12-C2D9-4573-8688-BB2874B99832}" srcOrd="0" destOrd="0" presId="urn:microsoft.com/office/officeart/2005/8/layout/hList1"/>
    <dgm:cxn modelId="{0D5DC854-5FAB-4D37-BFCB-60FBF51EAF3B}" srcId="{95D5F8AB-FF44-4B35-80AC-9243397C540B}" destId="{1EF6D3EB-6792-48F2-87A5-B456CBD23CC7}" srcOrd="0" destOrd="0" parTransId="{9664C5E7-ECAC-4355-AC73-18AE65FDDB3C}" sibTransId="{BE99BFF7-765D-47B2-BD81-43AC4BF6983A}"/>
    <dgm:cxn modelId="{1147A68D-B405-4411-924A-7D0DCA24F369}" srcId="{1EF6D3EB-6792-48F2-87A5-B456CBD23CC7}" destId="{3E975485-CFE0-432F-8907-A17E4EDB1DE7}" srcOrd="1" destOrd="0" parTransId="{61F4048E-8EB8-449D-9A9A-B1BBCAE7EBDD}" sibTransId="{0D9FE8CB-BB2A-457A-B10F-D3DBD2A3B47F}"/>
    <dgm:cxn modelId="{3155549A-9BC9-4B09-8CA3-7F1AD87C27EF}" srcId="{1EF6D3EB-6792-48F2-87A5-B456CBD23CC7}" destId="{DDD1E453-44C0-485A-9B9C-6E147AC93F61}" srcOrd="0" destOrd="0" parTransId="{71D7B730-2189-483E-9F18-E0993851ECFA}" sibTransId="{6C65E250-21E6-446B-8805-DB553BD78626}"/>
    <dgm:cxn modelId="{578E639E-A677-4891-9D46-55041A7DD82A}" srcId="{1EF6D3EB-6792-48F2-87A5-B456CBD23CC7}" destId="{14674829-C173-4AEB-A9C9-838F8639A6CF}" srcOrd="4" destOrd="0" parTransId="{0453137B-11E1-4484-B868-6D0B9CAE7090}" sibTransId="{D17E586D-2DE7-429F-AAE7-79E8AAB23890}"/>
    <dgm:cxn modelId="{8DDF25B9-0E71-4880-B7A4-C7FAD33F2EB2}" type="presOf" srcId="{DDD1E453-44C0-485A-9B9C-6E147AC93F61}" destId="{537D2E59-B94E-4C2B-86B8-B39FF051DB37}" srcOrd="0" destOrd="0" presId="urn:microsoft.com/office/officeart/2005/8/layout/hList1"/>
    <dgm:cxn modelId="{DE78D4C6-72FC-4FB3-A8DE-2A0B0F945E4A}" type="presOf" srcId="{06423E91-73EF-4515-9684-F791C81030E1}" destId="{537D2E59-B94E-4C2B-86B8-B39FF051DB37}" srcOrd="0" destOrd="3" presId="urn:microsoft.com/office/officeart/2005/8/layout/hList1"/>
    <dgm:cxn modelId="{484C12CE-CC94-4D49-945C-2F2893F6CD28}" type="presOf" srcId="{95D5F8AB-FF44-4B35-80AC-9243397C540B}" destId="{930F2820-40A8-4E71-ACE7-E912C8F63EBA}" srcOrd="0" destOrd="0" presId="urn:microsoft.com/office/officeart/2005/8/layout/hList1"/>
    <dgm:cxn modelId="{577202D9-4ACC-46F6-BE06-11C203822023}" type="presOf" srcId="{14674829-C173-4AEB-A9C9-838F8639A6CF}" destId="{537D2E59-B94E-4C2B-86B8-B39FF051DB37}" srcOrd="0" destOrd="4" presId="urn:microsoft.com/office/officeart/2005/8/layout/hList1"/>
    <dgm:cxn modelId="{238EB4EF-5E0E-4327-87A4-7B902C40B618}" type="presOf" srcId="{F0E31BC3-BD09-4B2D-844F-12A21E9BEFEE}" destId="{537D2E59-B94E-4C2B-86B8-B39FF051DB37}" srcOrd="0" destOrd="2" presId="urn:microsoft.com/office/officeart/2005/8/layout/hList1"/>
    <dgm:cxn modelId="{FD634EF7-4FC9-41E3-BA03-C6A6E9A1A9DE}" type="presParOf" srcId="{930F2820-40A8-4E71-ACE7-E912C8F63EBA}" destId="{6D1325F8-1C8B-4AFF-AE2A-D23ABA0F84A0}" srcOrd="0" destOrd="0" presId="urn:microsoft.com/office/officeart/2005/8/layout/hList1"/>
    <dgm:cxn modelId="{6869C9F6-9F0F-4092-8DFC-1DF1ACFF7AF8}" type="presParOf" srcId="{6D1325F8-1C8B-4AFF-AE2A-D23ABA0F84A0}" destId="{217D3A12-C2D9-4573-8688-BB2874B99832}" srcOrd="0" destOrd="0" presId="urn:microsoft.com/office/officeart/2005/8/layout/hList1"/>
    <dgm:cxn modelId="{16257474-7B52-4D25-8EBB-36313CACED93}" type="presParOf" srcId="{6D1325F8-1C8B-4AFF-AE2A-D23ABA0F84A0}" destId="{537D2E59-B94E-4C2B-86B8-B39FF051D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241854C-0D47-47D7-9175-2B30E8CC4CF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B335CAF-005E-470D-BEA3-4744F0204ADB}">
      <dgm:prSet phldrT="[Κείμενο]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Secure BGP (S-BGP):</a:t>
          </a:r>
        </a:p>
      </dgm:t>
    </dgm:pt>
    <dgm:pt modelId="{8C7C8D81-C750-4946-9BEE-AC4FDBCFFFCA}" type="parTrans" cxnId="{CC2F25A2-2E96-4FF8-9C59-1A3D8142FEE4}">
      <dgm:prSet/>
      <dgm:spPr/>
      <dgm:t>
        <a:bodyPr/>
        <a:lstStyle/>
        <a:p>
          <a:endParaRPr lang="el-GR"/>
        </a:p>
      </dgm:t>
    </dgm:pt>
    <dgm:pt modelId="{D351DD6F-6FDF-434B-BC81-7C245BC231F7}" type="sibTrans" cxnId="{CC2F25A2-2E96-4FF8-9C59-1A3D8142FEE4}">
      <dgm:prSet/>
      <dgm:spPr/>
      <dgm:t>
        <a:bodyPr/>
        <a:lstStyle/>
        <a:p>
          <a:endParaRPr lang="el-GR"/>
        </a:p>
      </dgm:t>
    </dgm:pt>
    <dgm:pt modelId="{6D9E04C6-1D20-48FC-B145-C3B8B192FF59}">
      <dgm:prSet phldrT="[Κείμενο]" custT="1"/>
      <dgm:spPr/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>
              <a:solidFill>
                <a:schemeClr val="tx1"/>
              </a:solidFill>
            </a:rPr>
            <a:t>2 Public Key Infrastructures (PKIs): </a:t>
          </a:r>
          <a:r>
            <a:rPr lang="en-US" sz="1600" dirty="0">
              <a:solidFill>
                <a:schemeClr val="tx1"/>
              </a:solidFill>
            </a:rPr>
            <a:t>Authenticity of BGP messages</a:t>
          </a:r>
          <a:r>
            <a:rPr lang="en-US" sz="1400" dirty="0">
              <a:solidFill>
                <a:schemeClr val="tx1"/>
              </a:solidFill>
            </a:rPr>
            <a:t>.</a:t>
          </a:r>
        </a:p>
        <a:p>
          <a:pPr marL="0"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900" dirty="0"/>
        </a:p>
      </dgm:t>
    </dgm:pt>
    <dgm:pt modelId="{42B28A7C-E39C-4793-8723-F1915811E3D4}" type="parTrans" cxnId="{6B63B622-FC87-4A41-98D6-2212B30CF28D}">
      <dgm:prSet/>
      <dgm:spPr/>
      <dgm:t>
        <a:bodyPr/>
        <a:lstStyle/>
        <a:p>
          <a:endParaRPr lang="el-GR"/>
        </a:p>
      </dgm:t>
    </dgm:pt>
    <dgm:pt modelId="{90904F77-A8ED-45E8-80C6-2AF4CAF2B684}" type="sibTrans" cxnId="{6B63B622-FC87-4A41-98D6-2212B30CF28D}">
      <dgm:prSet/>
      <dgm:spPr/>
      <dgm:t>
        <a:bodyPr/>
        <a:lstStyle/>
        <a:p>
          <a:endParaRPr lang="el-GR"/>
        </a:p>
      </dgm:t>
    </dgm:pt>
    <dgm:pt modelId="{9A3C06D9-8B50-49DE-825C-A9FB20A45916}">
      <dgm:prSet phldrT="[Κείμενο]" custT="1"/>
      <dgm:spPr/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>
              <a:solidFill>
                <a:schemeClr val="tx1"/>
              </a:solidFill>
            </a:rPr>
            <a:t>Dynamic Route Attestations:    </a:t>
          </a:r>
          <a:r>
            <a:rPr lang="en-US" sz="1600" dirty="0">
              <a:solidFill>
                <a:schemeClr val="tx1"/>
              </a:solidFill>
            </a:rPr>
            <a:t>AS path validation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dirty="0"/>
        </a:p>
      </dgm:t>
    </dgm:pt>
    <dgm:pt modelId="{00684FA8-4491-4DE0-AC64-45C3CA171FD8}" type="parTrans" cxnId="{5C680B7E-6A71-4780-BF32-3CDC711A820F}">
      <dgm:prSet/>
      <dgm:spPr/>
      <dgm:t>
        <a:bodyPr/>
        <a:lstStyle/>
        <a:p>
          <a:endParaRPr lang="el-GR"/>
        </a:p>
      </dgm:t>
    </dgm:pt>
    <dgm:pt modelId="{D2237986-A443-41B6-9F0C-FC7799AE65C5}" type="sibTrans" cxnId="{5C680B7E-6A71-4780-BF32-3CDC711A820F}">
      <dgm:prSet/>
      <dgm:spPr/>
      <dgm:t>
        <a:bodyPr/>
        <a:lstStyle/>
        <a:p>
          <a:endParaRPr lang="el-GR"/>
        </a:p>
      </dgm:t>
    </dgm:pt>
    <dgm:pt modelId="{D06FDB61-E8BF-4857-8BEC-4CF9217A20B7}">
      <dgm:prSet phldrT="[Κείμενο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Secure Origin BGP (</a:t>
          </a:r>
          <a:r>
            <a:rPr lang="en-US" b="1" dirty="0" err="1">
              <a:solidFill>
                <a:schemeClr val="bg1"/>
              </a:solidFill>
            </a:rPr>
            <a:t>soBGP</a:t>
          </a:r>
          <a:r>
            <a:rPr lang="en-US" b="1" dirty="0">
              <a:solidFill>
                <a:schemeClr val="bg1"/>
              </a:solidFill>
            </a:rPr>
            <a:t>):</a:t>
          </a:r>
          <a:endParaRPr lang="el-GR" dirty="0"/>
        </a:p>
      </dgm:t>
    </dgm:pt>
    <dgm:pt modelId="{D0E73307-01D9-4836-9212-FCE4519F91AD}" type="parTrans" cxnId="{F6CF47AF-C2B8-421A-BC1F-93132D248EDD}">
      <dgm:prSet/>
      <dgm:spPr/>
      <dgm:t>
        <a:bodyPr/>
        <a:lstStyle/>
        <a:p>
          <a:endParaRPr lang="el-GR"/>
        </a:p>
      </dgm:t>
    </dgm:pt>
    <dgm:pt modelId="{2E4D4C69-4FA8-4C5A-B41A-D91C366A61D7}" type="sibTrans" cxnId="{F6CF47AF-C2B8-421A-BC1F-93132D248EDD}">
      <dgm:prSet/>
      <dgm:spPr/>
      <dgm:t>
        <a:bodyPr/>
        <a:lstStyle/>
        <a:p>
          <a:endParaRPr lang="el-GR"/>
        </a:p>
      </dgm:t>
    </dgm:pt>
    <dgm:pt modelId="{417FE08A-126C-4D71-B340-D265D0CA1F61}">
      <dgm:prSet phldrT="[Κείμενο]"/>
      <dgm:spPr/>
      <dgm:t>
        <a:bodyPr/>
        <a:lstStyle/>
        <a:p>
          <a:pPr algn="l">
            <a:buChar char="•"/>
          </a:pPr>
          <a:r>
            <a:rPr lang="en-US" b="1" dirty="0">
              <a:solidFill>
                <a:schemeClr val="tx1"/>
              </a:solidFill>
            </a:rPr>
            <a:t>3 PKIs:           </a:t>
          </a:r>
          <a:r>
            <a:rPr lang="en-US" b="0" dirty="0">
              <a:solidFill>
                <a:schemeClr val="tx1"/>
              </a:solidFill>
            </a:rPr>
            <a:t>Less centralized than S-BGP</a:t>
          </a:r>
          <a:endParaRPr lang="el-GR" b="0" dirty="0">
            <a:solidFill>
              <a:schemeClr val="tx1"/>
            </a:solidFill>
          </a:endParaRPr>
        </a:p>
      </dgm:t>
    </dgm:pt>
    <dgm:pt modelId="{3500BB83-3D74-4C6B-877C-C3C67A4B698B}" type="parTrans" cxnId="{9AC1C4D6-FC34-4785-BDDE-AFDFBC099972}">
      <dgm:prSet/>
      <dgm:spPr/>
      <dgm:t>
        <a:bodyPr/>
        <a:lstStyle/>
        <a:p>
          <a:endParaRPr lang="el-GR"/>
        </a:p>
      </dgm:t>
    </dgm:pt>
    <dgm:pt modelId="{E78FFFDD-3D5B-4B89-B407-D3B1DD9D7889}" type="sibTrans" cxnId="{9AC1C4D6-FC34-4785-BDDE-AFDFBC099972}">
      <dgm:prSet/>
      <dgm:spPr/>
      <dgm:t>
        <a:bodyPr/>
        <a:lstStyle/>
        <a:p>
          <a:endParaRPr lang="el-GR"/>
        </a:p>
      </dgm:t>
    </dgm:pt>
    <dgm:pt modelId="{A9335070-AE8C-4983-A852-A10A34F7BE4B}">
      <dgm:prSet phldrT="[Κείμενο]"/>
      <dgm:spPr/>
      <dgm:t>
        <a:bodyPr/>
        <a:lstStyle/>
        <a:p>
          <a:pPr algn="l">
            <a:buChar char="•"/>
          </a:pPr>
          <a:r>
            <a:rPr lang="en-US" b="1" dirty="0">
              <a:solidFill>
                <a:schemeClr val="tx1"/>
              </a:solidFill>
            </a:rPr>
            <a:t>Static Route Attestations</a:t>
          </a:r>
          <a:r>
            <a:rPr lang="en-US" dirty="0">
              <a:solidFill>
                <a:schemeClr val="tx1"/>
              </a:solidFill>
            </a:rPr>
            <a:t>:    AS Path validation</a:t>
          </a:r>
          <a:endParaRPr lang="el-GR" dirty="0">
            <a:solidFill>
              <a:schemeClr val="tx1"/>
            </a:solidFill>
          </a:endParaRPr>
        </a:p>
      </dgm:t>
    </dgm:pt>
    <dgm:pt modelId="{A839502D-32DD-4FC0-9BD5-37100F227705}" type="parTrans" cxnId="{F8B0DAC9-B85D-4625-BE13-886C70D95CC5}">
      <dgm:prSet/>
      <dgm:spPr/>
      <dgm:t>
        <a:bodyPr/>
        <a:lstStyle/>
        <a:p>
          <a:endParaRPr lang="el-GR"/>
        </a:p>
      </dgm:t>
    </dgm:pt>
    <dgm:pt modelId="{E53945C1-E3EC-4E55-985B-0E4B1A4AD411}" type="sibTrans" cxnId="{F8B0DAC9-B85D-4625-BE13-886C70D95CC5}">
      <dgm:prSet/>
      <dgm:spPr/>
      <dgm:t>
        <a:bodyPr/>
        <a:lstStyle/>
        <a:p>
          <a:endParaRPr lang="el-GR"/>
        </a:p>
      </dgm:t>
    </dgm:pt>
    <dgm:pt modelId="{0F51C0D3-7DC6-4147-83FC-405C86A8D39C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>
              <a:solidFill>
                <a:schemeClr val="tx1"/>
              </a:solidFill>
            </a:rPr>
            <a:t>IPsec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</a:t>
          </a:r>
          <a:r>
            <a: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nti-replay for BGP messages</a:t>
          </a:r>
          <a:endParaRPr lang="el-GR" sz="1600" dirty="0">
            <a:solidFill>
              <a:schemeClr val="tx1"/>
            </a:solidFill>
          </a:endParaRPr>
        </a:p>
        <a:p>
          <a:pPr marL="0" lvl="0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500" dirty="0"/>
        </a:p>
      </dgm:t>
    </dgm:pt>
    <dgm:pt modelId="{6C63ADF0-AA09-4BE1-9D17-E55095FD7769}" type="parTrans" cxnId="{9BB0DFFB-F9EC-4C83-AEEF-CFAAD6108443}">
      <dgm:prSet/>
      <dgm:spPr/>
      <dgm:t>
        <a:bodyPr/>
        <a:lstStyle/>
        <a:p>
          <a:endParaRPr lang="el-GR"/>
        </a:p>
      </dgm:t>
    </dgm:pt>
    <dgm:pt modelId="{437C246E-171C-44A7-80F8-F6A2B7050426}" type="sibTrans" cxnId="{9BB0DFFB-F9EC-4C83-AEEF-CFAAD6108443}">
      <dgm:prSet/>
      <dgm:spPr/>
      <dgm:t>
        <a:bodyPr/>
        <a:lstStyle/>
        <a:p>
          <a:endParaRPr lang="el-GR"/>
        </a:p>
      </dgm:t>
    </dgm:pt>
    <dgm:pt modelId="{8BD1D6EB-BA90-4D00-973A-8C3E745A1A18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Pretty Secure BGP (</a:t>
          </a:r>
          <a:r>
            <a:rPr lang="en-US" b="1" dirty="0" err="1">
              <a:solidFill>
                <a:schemeClr val="bg1"/>
              </a:solidFill>
            </a:rPr>
            <a:t>psBGP</a:t>
          </a:r>
          <a:r>
            <a:rPr lang="en-US" b="1" dirty="0">
              <a:solidFill>
                <a:schemeClr val="bg1"/>
              </a:solidFill>
            </a:rPr>
            <a:t>):</a:t>
          </a:r>
          <a:endParaRPr lang="el-GR" dirty="0"/>
        </a:p>
      </dgm:t>
    </dgm:pt>
    <dgm:pt modelId="{985010DA-CD10-4856-B832-6A309753D74C}" type="parTrans" cxnId="{FC6CD373-5DE7-425A-9B99-325F70832A5D}">
      <dgm:prSet/>
      <dgm:spPr/>
      <dgm:t>
        <a:bodyPr/>
        <a:lstStyle/>
        <a:p>
          <a:endParaRPr lang="el-GR"/>
        </a:p>
      </dgm:t>
    </dgm:pt>
    <dgm:pt modelId="{A900F1C2-EA48-43FF-9958-F77FFAC04508}" type="sibTrans" cxnId="{FC6CD373-5DE7-425A-9B99-325F70832A5D}">
      <dgm:prSet/>
      <dgm:spPr/>
      <dgm:t>
        <a:bodyPr/>
        <a:lstStyle/>
        <a:p>
          <a:endParaRPr lang="el-GR"/>
        </a:p>
      </dgm:t>
    </dgm:pt>
    <dgm:pt modelId="{91859703-20A2-4B2F-B788-8660C3AA1C80}">
      <dgm:prSet/>
      <dgm:spPr>
        <a:ln>
          <a:noFill/>
        </a:ln>
      </dgm:spPr>
      <dgm:t>
        <a:bodyPr/>
        <a:lstStyle/>
        <a:p>
          <a:r>
            <a:rPr lang="en-US" b="1" dirty="0"/>
            <a:t>BGPsec</a:t>
          </a:r>
          <a:endParaRPr lang="el-GR" b="1" dirty="0"/>
        </a:p>
      </dgm:t>
    </dgm:pt>
    <dgm:pt modelId="{E3C8D4EA-9415-436E-876A-4D5B41E29B75}" type="parTrans" cxnId="{CD1C4803-40BA-452F-AA92-209737300FCE}">
      <dgm:prSet/>
      <dgm:spPr/>
      <dgm:t>
        <a:bodyPr/>
        <a:lstStyle/>
        <a:p>
          <a:endParaRPr lang="el-GR"/>
        </a:p>
      </dgm:t>
    </dgm:pt>
    <dgm:pt modelId="{6D81C23B-C2F8-4F23-82F4-F195FF9ECA11}" type="sibTrans" cxnId="{CD1C4803-40BA-452F-AA92-209737300FCE}">
      <dgm:prSet/>
      <dgm:spPr/>
      <dgm:t>
        <a:bodyPr/>
        <a:lstStyle/>
        <a:p>
          <a:endParaRPr lang="el-GR"/>
        </a:p>
      </dgm:t>
    </dgm:pt>
    <dgm:pt modelId="{B5F91356-330F-46B0-AC89-A8E6C445D05B}">
      <dgm:prSet/>
      <dgm:spPr/>
      <dgm:t>
        <a:bodyPr/>
        <a:lstStyle/>
        <a:p>
          <a:pPr algn="l">
            <a:buChar char="•"/>
          </a:pPr>
          <a:r>
            <a:rPr lang="en-US" b="1">
              <a:solidFill>
                <a:schemeClr val="tx1"/>
              </a:solidFill>
            </a:rPr>
            <a:t>PKIs:                 </a:t>
          </a:r>
          <a:r>
            <a:rPr lang="en-US" b="0">
              <a:solidFill>
                <a:schemeClr val="tx1"/>
              </a:solidFill>
            </a:rPr>
            <a:t>Less centralized than S-BGP</a:t>
          </a:r>
          <a:endParaRPr lang="el-GR" dirty="0"/>
        </a:p>
      </dgm:t>
    </dgm:pt>
    <dgm:pt modelId="{C41CA8D8-1B5D-44EF-ABA1-3C95549209C5}" type="parTrans" cxnId="{BA115210-2198-446C-99BF-6805E295C4A5}">
      <dgm:prSet/>
      <dgm:spPr/>
      <dgm:t>
        <a:bodyPr/>
        <a:lstStyle/>
        <a:p>
          <a:endParaRPr lang="el-GR"/>
        </a:p>
      </dgm:t>
    </dgm:pt>
    <dgm:pt modelId="{3846AC69-FF7C-420E-98CE-C1D370BA0F30}" type="sibTrans" cxnId="{BA115210-2198-446C-99BF-6805E295C4A5}">
      <dgm:prSet/>
      <dgm:spPr/>
      <dgm:t>
        <a:bodyPr/>
        <a:lstStyle/>
        <a:p>
          <a:endParaRPr lang="el-GR"/>
        </a:p>
      </dgm:t>
    </dgm:pt>
    <dgm:pt modelId="{E8AE54EE-B12D-4BFD-A6AD-D12475E49CF7}">
      <dgm:prSet/>
      <dgm:spPr/>
      <dgm:t>
        <a:bodyPr/>
        <a:lstStyle/>
        <a:p>
          <a:pPr algn="l">
            <a:buChar char="•"/>
          </a:pPr>
          <a:r>
            <a:rPr lang="en-US" b="1" dirty="0">
              <a:solidFill>
                <a:schemeClr val="tx1"/>
              </a:solidFill>
            </a:rPr>
            <a:t>Prefix Assertion List (PAL): </a:t>
          </a:r>
          <a:r>
            <a:rPr lang="en-US" dirty="0">
              <a:solidFill>
                <a:schemeClr val="tx1"/>
              </a:solidFill>
            </a:rPr>
            <a:t>AS path verification</a:t>
          </a:r>
          <a:endParaRPr lang="el-GR" dirty="0">
            <a:solidFill>
              <a:schemeClr val="tx1"/>
            </a:solidFill>
          </a:endParaRPr>
        </a:p>
      </dgm:t>
    </dgm:pt>
    <dgm:pt modelId="{826AC3FA-1CA4-47AB-9927-68FF2D091524}" type="parTrans" cxnId="{FA470890-A11B-44D6-B107-449BEC4CAEBD}">
      <dgm:prSet/>
      <dgm:spPr/>
      <dgm:t>
        <a:bodyPr/>
        <a:lstStyle/>
        <a:p>
          <a:endParaRPr lang="el-GR"/>
        </a:p>
      </dgm:t>
    </dgm:pt>
    <dgm:pt modelId="{E7968AA0-2487-47D2-BC29-0A25D75B4D28}" type="sibTrans" cxnId="{FA470890-A11B-44D6-B107-449BEC4CAEBD}">
      <dgm:prSet/>
      <dgm:spPr/>
      <dgm:t>
        <a:bodyPr/>
        <a:lstStyle/>
        <a:p>
          <a:endParaRPr lang="el-GR"/>
        </a:p>
      </dgm:t>
    </dgm:pt>
    <dgm:pt modelId="{F3F2C6A8-C6D4-44C0-8195-D1D1DBC14B90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/>
              </a:solidFill>
            </a:rPr>
            <a:t>Resource Public Key Infrastructure (RPKI):                                      </a:t>
          </a:r>
          <a:r>
            <a:rPr lang="en-US" b="0" dirty="0">
              <a:solidFill>
                <a:schemeClr val="tx1"/>
              </a:solidFill>
            </a:rPr>
            <a:t>Origin verification    and Route authentication</a:t>
          </a:r>
          <a:endParaRPr lang="el-GR" b="0" dirty="0">
            <a:solidFill>
              <a:schemeClr val="tx1"/>
            </a:solidFill>
          </a:endParaRPr>
        </a:p>
      </dgm:t>
    </dgm:pt>
    <dgm:pt modelId="{69A6F0D5-42FD-48B9-807F-967815912356}" type="parTrans" cxnId="{6D452F15-3EEE-4AF2-80E8-A80712D38511}">
      <dgm:prSet/>
      <dgm:spPr/>
      <dgm:t>
        <a:bodyPr/>
        <a:lstStyle/>
        <a:p>
          <a:endParaRPr lang="el-GR"/>
        </a:p>
      </dgm:t>
    </dgm:pt>
    <dgm:pt modelId="{CBFA5B61-A8A5-4E62-82DB-F069B247FF1D}" type="sibTrans" cxnId="{6D452F15-3EEE-4AF2-80E8-A80712D38511}">
      <dgm:prSet/>
      <dgm:spPr/>
      <dgm:t>
        <a:bodyPr/>
        <a:lstStyle/>
        <a:p>
          <a:endParaRPr lang="el-GR"/>
        </a:p>
      </dgm:t>
    </dgm:pt>
    <dgm:pt modelId="{36AB547A-7555-4D72-A0AE-A84D390F66AD}" type="pres">
      <dgm:prSet presAssocID="{2241854C-0D47-47D7-9175-2B30E8CC4C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561B18-9E35-4E7F-B6EE-1F995ACFB3F3}" type="pres">
      <dgm:prSet presAssocID="{BB335CAF-005E-470D-BEA3-4744F0204ADB}" presName="root" presStyleCnt="0"/>
      <dgm:spPr/>
    </dgm:pt>
    <dgm:pt modelId="{6F1FD9CB-6AC8-412C-A09C-6B9DEF357983}" type="pres">
      <dgm:prSet presAssocID="{BB335CAF-005E-470D-BEA3-4744F0204ADB}" presName="rootComposite" presStyleCnt="0"/>
      <dgm:spPr/>
    </dgm:pt>
    <dgm:pt modelId="{9225D9F1-63A8-422B-BA7D-AD3CB9DFD83D}" type="pres">
      <dgm:prSet presAssocID="{BB335CAF-005E-470D-BEA3-4744F0204ADB}" presName="rootText" presStyleLbl="node1" presStyleIdx="0" presStyleCnt="4"/>
      <dgm:spPr/>
    </dgm:pt>
    <dgm:pt modelId="{5A1C14C6-4120-457C-B216-860FE7BCF0B9}" type="pres">
      <dgm:prSet presAssocID="{BB335CAF-005E-470D-BEA3-4744F0204ADB}" presName="rootConnector" presStyleLbl="node1" presStyleIdx="0" presStyleCnt="4"/>
      <dgm:spPr/>
    </dgm:pt>
    <dgm:pt modelId="{D10A5012-DAD7-4AC2-912B-D00C1499D11C}" type="pres">
      <dgm:prSet presAssocID="{BB335CAF-005E-470D-BEA3-4744F0204ADB}" presName="childShape" presStyleCnt="0"/>
      <dgm:spPr/>
    </dgm:pt>
    <dgm:pt modelId="{2B8BFFA4-0858-46F1-B391-F022AB986D4D}" type="pres">
      <dgm:prSet presAssocID="{42B28A7C-E39C-4793-8723-F1915811E3D4}" presName="Name13" presStyleLbl="parChTrans1D2" presStyleIdx="0" presStyleCnt="8"/>
      <dgm:spPr/>
    </dgm:pt>
    <dgm:pt modelId="{C9F374F2-CF33-4D7C-A11A-9FFF9EE38354}" type="pres">
      <dgm:prSet presAssocID="{6D9E04C6-1D20-48FC-B145-C3B8B192FF59}" presName="childText" presStyleLbl="bgAcc1" presStyleIdx="0" presStyleCnt="8" custScaleX="124310" custScaleY="173694">
        <dgm:presLayoutVars>
          <dgm:bulletEnabled val="1"/>
        </dgm:presLayoutVars>
      </dgm:prSet>
      <dgm:spPr/>
    </dgm:pt>
    <dgm:pt modelId="{21494903-7496-42BF-BEA7-3B7F63A1DC94}" type="pres">
      <dgm:prSet presAssocID="{00684FA8-4491-4DE0-AC64-45C3CA171FD8}" presName="Name13" presStyleLbl="parChTrans1D2" presStyleIdx="1" presStyleCnt="8"/>
      <dgm:spPr/>
    </dgm:pt>
    <dgm:pt modelId="{253925F3-EC13-4F16-B77B-44E95804C26A}" type="pres">
      <dgm:prSet presAssocID="{9A3C06D9-8B50-49DE-825C-A9FB20A45916}" presName="childText" presStyleLbl="bgAcc1" presStyleIdx="1" presStyleCnt="8" custScaleX="124244" custScaleY="155411">
        <dgm:presLayoutVars>
          <dgm:bulletEnabled val="1"/>
        </dgm:presLayoutVars>
      </dgm:prSet>
      <dgm:spPr/>
    </dgm:pt>
    <dgm:pt modelId="{DACD449D-8887-45F7-9DF6-E88387EE3EA9}" type="pres">
      <dgm:prSet presAssocID="{6C63ADF0-AA09-4BE1-9D17-E55095FD7769}" presName="Name13" presStyleLbl="parChTrans1D2" presStyleIdx="2" presStyleCnt="8"/>
      <dgm:spPr/>
    </dgm:pt>
    <dgm:pt modelId="{AC4539D5-A171-43AC-B1DB-579AC7CE1FF8}" type="pres">
      <dgm:prSet presAssocID="{0F51C0D3-7DC6-4147-83FC-405C86A8D39C}" presName="childText" presStyleLbl="bgAcc1" presStyleIdx="2" presStyleCnt="8" custScaleX="124379" custScaleY="96813">
        <dgm:presLayoutVars>
          <dgm:bulletEnabled val="1"/>
        </dgm:presLayoutVars>
      </dgm:prSet>
      <dgm:spPr/>
    </dgm:pt>
    <dgm:pt modelId="{2BD265E3-2ACD-4774-A896-0381B808D89F}" type="pres">
      <dgm:prSet presAssocID="{D06FDB61-E8BF-4857-8BEC-4CF9217A20B7}" presName="root" presStyleCnt="0"/>
      <dgm:spPr/>
    </dgm:pt>
    <dgm:pt modelId="{35ECE4BE-6101-4F4D-8DD3-4499C23F0957}" type="pres">
      <dgm:prSet presAssocID="{D06FDB61-E8BF-4857-8BEC-4CF9217A20B7}" presName="rootComposite" presStyleCnt="0"/>
      <dgm:spPr/>
    </dgm:pt>
    <dgm:pt modelId="{4C0A5B6B-36E1-4D82-AAB3-6FB5B3C5C30B}" type="pres">
      <dgm:prSet presAssocID="{D06FDB61-E8BF-4857-8BEC-4CF9217A20B7}" presName="rootText" presStyleLbl="node1" presStyleIdx="1" presStyleCnt="4"/>
      <dgm:spPr/>
    </dgm:pt>
    <dgm:pt modelId="{143CF844-FD83-47E4-A929-B0E907CFFE83}" type="pres">
      <dgm:prSet presAssocID="{D06FDB61-E8BF-4857-8BEC-4CF9217A20B7}" presName="rootConnector" presStyleLbl="node1" presStyleIdx="1" presStyleCnt="4"/>
      <dgm:spPr/>
    </dgm:pt>
    <dgm:pt modelId="{6D2EC773-F75C-41F6-B80E-CA379A825D05}" type="pres">
      <dgm:prSet presAssocID="{D06FDB61-E8BF-4857-8BEC-4CF9217A20B7}" presName="childShape" presStyleCnt="0"/>
      <dgm:spPr/>
    </dgm:pt>
    <dgm:pt modelId="{4E475D85-4EAD-4EB7-8461-C7E025514B49}" type="pres">
      <dgm:prSet presAssocID="{3500BB83-3D74-4C6B-877C-C3C67A4B698B}" presName="Name13" presStyleLbl="parChTrans1D2" presStyleIdx="3" presStyleCnt="8"/>
      <dgm:spPr/>
    </dgm:pt>
    <dgm:pt modelId="{88BBDBCC-EA41-4C02-8BA4-5FBE950B925F}" type="pres">
      <dgm:prSet presAssocID="{417FE08A-126C-4D71-B340-D265D0CA1F61}" presName="childText" presStyleLbl="bgAcc1" presStyleIdx="3" presStyleCnt="8" custScaleX="116338" custScaleY="162765">
        <dgm:presLayoutVars>
          <dgm:bulletEnabled val="1"/>
        </dgm:presLayoutVars>
      </dgm:prSet>
      <dgm:spPr/>
    </dgm:pt>
    <dgm:pt modelId="{C54F2948-EED7-45A3-ACE8-148F5D2CBD91}" type="pres">
      <dgm:prSet presAssocID="{A839502D-32DD-4FC0-9BD5-37100F227705}" presName="Name13" presStyleLbl="parChTrans1D2" presStyleIdx="4" presStyleCnt="8"/>
      <dgm:spPr/>
    </dgm:pt>
    <dgm:pt modelId="{FB69808A-4931-4061-8E8C-93130D2A7AD7}" type="pres">
      <dgm:prSet presAssocID="{A9335070-AE8C-4983-A852-A10A34F7BE4B}" presName="childText" presStyleLbl="bgAcc1" presStyleIdx="4" presStyleCnt="8" custScaleX="120988" custScaleY="142979" custLinFactNeighborX="424" custLinFactNeighborY="8627">
        <dgm:presLayoutVars>
          <dgm:bulletEnabled val="1"/>
        </dgm:presLayoutVars>
      </dgm:prSet>
      <dgm:spPr/>
    </dgm:pt>
    <dgm:pt modelId="{C64BFAB2-25DA-49EE-A172-3B48A4EDC22C}" type="pres">
      <dgm:prSet presAssocID="{8BD1D6EB-BA90-4D00-973A-8C3E745A1A18}" presName="root" presStyleCnt="0"/>
      <dgm:spPr/>
    </dgm:pt>
    <dgm:pt modelId="{2901AE7E-7876-413C-ABFA-4BB75FCB7619}" type="pres">
      <dgm:prSet presAssocID="{8BD1D6EB-BA90-4D00-973A-8C3E745A1A18}" presName="rootComposite" presStyleCnt="0"/>
      <dgm:spPr/>
    </dgm:pt>
    <dgm:pt modelId="{EFC1B447-1BE4-458C-A1A4-F0EE4D07E18A}" type="pres">
      <dgm:prSet presAssocID="{8BD1D6EB-BA90-4D00-973A-8C3E745A1A18}" presName="rootText" presStyleLbl="node1" presStyleIdx="2" presStyleCnt="4"/>
      <dgm:spPr/>
    </dgm:pt>
    <dgm:pt modelId="{F6B37859-7E6F-408F-964B-21A6606023BB}" type="pres">
      <dgm:prSet presAssocID="{8BD1D6EB-BA90-4D00-973A-8C3E745A1A18}" presName="rootConnector" presStyleLbl="node1" presStyleIdx="2" presStyleCnt="4"/>
      <dgm:spPr/>
    </dgm:pt>
    <dgm:pt modelId="{4C67E001-0B64-4C3D-B967-70F502E8DFE9}" type="pres">
      <dgm:prSet presAssocID="{8BD1D6EB-BA90-4D00-973A-8C3E745A1A18}" presName="childShape" presStyleCnt="0"/>
      <dgm:spPr/>
    </dgm:pt>
    <dgm:pt modelId="{392A9D1D-8851-48DB-9AB5-BBB390B92E2D}" type="pres">
      <dgm:prSet presAssocID="{C41CA8D8-1B5D-44EF-ABA1-3C95549209C5}" presName="Name13" presStyleLbl="parChTrans1D2" presStyleIdx="5" presStyleCnt="8"/>
      <dgm:spPr/>
    </dgm:pt>
    <dgm:pt modelId="{0DB60D1B-F56A-439E-967C-A2C08880E360}" type="pres">
      <dgm:prSet presAssocID="{B5F91356-330F-46B0-AC89-A8E6C445D05B}" presName="childText" presStyleLbl="bgAcc1" presStyleIdx="5" presStyleCnt="8" custScaleX="120995" custScaleY="151140" custLinFactNeighborX="-5079" custLinFactNeighborY="1625">
        <dgm:presLayoutVars>
          <dgm:bulletEnabled val="1"/>
        </dgm:presLayoutVars>
      </dgm:prSet>
      <dgm:spPr/>
    </dgm:pt>
    <dgm:pt modelId="{ABD1F77B-C8CD-4A76-B7FD-8F6730190920}" type="pres">
      <dgm:prSet presAssocID="{826AC3FA-1CA4-47AB-9927-68FF2D091524}" presName="Name13" presStyleLbl="parChTrans1D2" presStyleIdx="6" presStyleCnt="8"/>
      <dgm:spPr/>
    </dgm:pt>
    <dgm:pt modelId="{362E1AF1-1D9F-4103-9105-1501B62D9966}" type="pres">
      <dgm:prSet presAssocID="{E8AE54EE-B12D-4BFD-A6AD-D12475E49CF7}" presName="childText" presStyleLbl="bgAcc1" presStyleIdx="6" presStyleCnt="8" custScaleX="118963" custScaleY="139005" custLinFactNeighborX="-5079" custLinFactNeighborY="15502">
        <dgm:presLayoutVars>
          <dgm:bulletEnabled val="1"/>
        </dgm:presLayoutVars>
      </dgm:prSet>
      <dgm:spPr/>
    </dgm:pt>
    <dgm:pt modelId="{0148DBD7-B512-486D-B6BC-0F257106607C}" type="pres">
      <dgm:prSet presAssocID="{91859703-20A2-4B2F-B788-8660C3AA1C80}" presName="root" presStyleCnt="0"/>
      <dgm:spPr/>
    </dgm:pt>
    <dgm:pt modelId="{00DDF66C-E528-410B-8A3F-65FB7C573717}" type="pres">
      <dgm:prSet presAssocID="{91859703-20A2-4B2F-B788-8660C3AA1C80}" presName="rootComposite" presStyleCnt="0"/>
      <dgm:spPr/>
    </dgm:pt>
    <dgm:pt modelId="{1BCFE378-DEF0-4C51-A508-0F0E51D5429C}" type="pres">
      <dgm:prSet presAssocID="{91859703-20A2-4B2F-B788-8660C3AA1C80}" presName="rootText" presStyleLbl="node1" presStyleIdx="3" presStyleCnt="4"/>
      <dgm:spPr/>
    </dgm:pt>
    <dgm:pt modelId="{82DC1998-F15A-4EFF-8600-8B85FCE6F157}" type="pres">
      <dgm:prSet presAssocID="{91859703-20A2-4B2F-B788-8660C3AA1C80}" presName="rootConnector" presStyleLbl="node1" presStyleIdx="3" presStyleCnt="4"/>
      <dgm:spPr/>
    </dgm:pt>
    <dgm:pt modelId="{8887C20D-C0EC-4125-9253-8BCBF26E2B2E}" type="pres">
      <dgm:prSet presAssocID="{91859703-20A2-4B2F-B788-8660C3AA1C80}" presName="childShape" presStyleCnt="0"/>
      <dgm:spPr/>
    </dgm:pt>
    <dgm:pt modelId="{17AB17F3-0513-424F-A069-0C940172358A}" type="pres">
      <dgm:prSet presAssocID="{69A6F0D5-42FD-48B9-807F-967815912356}" presName="Name13" presStyleLbl="parChTrans1D2" presStyleIdx="7" presStyleCnt="8"/>
      <dgm:spPr/>
    </dgm:pt>
    <dgm:pt modelId="{53C1C772-8775-4A32-B35E-7DCCF5AE46E3}" type="pres">
      <dgm:prSet presAssocID="{F3F2C6A8-C6D4-44C0-8195-D1D1DBC14B90}" presName="childText" presStyleLbl="bgAcc1" presStyleIdx="7" presStyleCnt="8" custScaleX="119328" custScaleY="241218" custLinFactNeighborX="-10486" custLinFactNeighborY="-9566">
        <dgm:presLayoutVars>
          <dgm:bulletEnabled val="1"/>
        </dgm:presLayoutVars>
      </dgm:prSet>
      <dgm:spPr/>
    </dgm:pt>
  </dgm:ptLst>
  <dgm:cxnLst>
    <dgm:cxn modelId="{CD1C4803-40BA-452F-AA92-209737300FCE}" srcId="{2241854C-0D47-47D7-9175-2B30E8CC4CFB}" destId="{91859703-20A2-4B2F-B788-8660C3AA1C80}" srcOrd="3" destOrd="0" parTransId="{E3C8D4EA-9415-436E-876A-4D5B41E29B75}" sibTransId="{6D81C23B-C2F8-4F23-82F4-F195FF9ECA11}"/>
    <dgm:cxn modelId="{BA115210-2198-446C-99BF-6805E295C4A5}" srcId="{8BD1D6EB-BA90-4D00-973A-8C3E745A1A18}" destId="{B5F91356-330F-46B0-AC89-A8E6C445D05B}" srcOrd="0" destOrd="0" parTransId="{C41CA8D8-1B5D-44EF-ABA1-3C95549209C5}" sibTransId="{3846AC69-FF7C-420E-98CE-C1D370BA0F30}"/>
    <dgm:cxn modelId="{6D452F15-3EEE-4AF2-80E8-A80712D38511}" srcId="{91859703-20A2-4B2F-B788-8660C3AA1C80}" destId="{F3F2C6A8-C6D4-44C0-8195-D1D1DBC14B90}" srcOrd="0" destOrd="0" parTransId="{69A6F0D5-42FD-48B9-807F-967815912356}" sibTransId="{CBFA5B61-A8A5-4E62-82DB-F069B247FF1D}"/>
    <dgm:cxn modelId="{FC287C18-8EC5-49C0-8039-3F781F652151}" type="presOf" srcId="{00684FA8-4491-4DE0-AC64-45C3CA171FD8}" destId="{21494903-7496-42BF-BEA7-3B7F63A1DC94}" srcOrd="0" destOrd="0" presId="urn:microsoft.com/office/officeart/2005/8/layout/hierarchy3"/>
    <dgm:cxn modelId="{EC88391C-1711-4ADB-83EE-E999BE159E46}" type="presOf" srcId="{417FE08A-126C-4D71-B340-D265D0CA1F61}" destId="{88BBDBCC-EA41-4C02-8BA4-5FBE950B925F}" srcOrd="0" destOrd="0" presId="urn:microsoft.com/office/officeart/2005/8/layout/hierarchy3"/>
    <dgm:cxn modelId="{600E7421-65B9-4ED3-8949-145C1E004852}" type="presOf" srcId="{E8AE54EE-B12D-4BFD-A6AD-D12475E49CF7}" destId="{362E1AF1-1D9F-4103-9105-1501B62D9966}" srcOrd="0" destOrd="0" presId="urn:microsoft.com/office/officeart/2005/8/layout/hierarchy3"/>
    <dgm:cxn modelId="{6B63B622-FC87-4A41-98D6-2212B30CF28D}" srcId="{BB335CAF-005E-470D-BEA3-4744F0204ADB}" destId="{6D9E04C6-1D20-48FC-B145-C3B8B192FF59}" srcOrd="0" destOrd="0" parTransId="{42B28A7C-E39C-4793-8723-F1915811E3D4}" sibTransId="{90904F77-A8ED-45E8-80C6-2AF4CAF2B684}"/>
    <dgm:cxn modelId="{9AB1BA22-752F-4348-BF58-4087E598E215}" type="presOf" srcId="{B5F91356-330F-46B0-AC89-A8E6C445D05B}" destId="{0DB60D1B-F56A-439E-967C-A2C08880E360}" srcOrd="0" destOrd="0" presId="urn:microsoft.com/office/officeart/2005/8/layout/hierarchy3"/>
    <dgm:cxn modelId="{73DD7533-CF38-4097-A7A2-9C1C98AA0AB1}" type="presOf" srcId="{2241854C-0D47-47D7-9175-2B30E8CC4CFB}" destId="{36AB547A-7555-4D72-A0AE-A84D390F66AD}" srcOrd="0" destOrd="0" presId="urn:microsoft.com/office/officeart/2005/8/layout/hierarchy3"/>
    <dgm:cxn modelId="{9757065B-4D6A-485D-8B88-1EF217C0DF82}" type="presOf" srcId="{D06FDB61-E8BF-4857-8BEC-4CF9217A20B7}" destId="{143CF844-FD83-47E4-A929-B0E907CFFE83}" srcOrd="1" destOrd="0" presId="urn:microsoft.com/office/officeart/2005/8/layout/hierarchy3"/>
    <dgm:cxn modelId="{52C6795C-753F-41AF-9B8B-175371EEA628}" type="presOf" srcId="{3500BB83-3D74-4C6B-877C-C3C67A4B698B}" destId="{4E475D85-4EAD-4EB7-8461-C7E025514B49}" srcOrd="0" destOrd="0" presId="urn:microsoft.com/office/officeart/2005/8/layout/hierarchy3"/>
    <dgm:cxn modelId="{46E2E84B-63BD-4DF5-8F9C-5AF280EC55C1}" type="presOf" srcId="{6C63ADF0-AA09-4BE1-9D17-E55095FD7769}" destId="{DACD449D-8887-45F7-9DF6-E88387EE3EA9}" srcOrd="0" destOrd="0" presId="urn:microsoft.com/office/officeart/2005/8/layout/hierarchy3"/>
    <dgm:cxn modelId="{265B034C-1302-4BD2-B0A6-6A70C6A2150D}" type="presOf" srcId="{8BD1D6EB-BA90-4D00-973A-8C3E745A1A18}" destId="{EFC1B447-1BE4-458C-A1A4-F0EE4D07E18A}" srcOrd="0" destOrd="0" presId="urn:microsoft.com/office/officeart/2005/8/layout/hierarchy3"/>
    <dgm:cxn modelId="{A385C74D-03C8-4496-BA75-0A100534305F}" type="presOf" srcId="{0F51C0D3-7DC6-4147-83FC-405C86A8D39C}" destId="{AC4539D5-A171-43AC-B1DB-579AC7CE1FF8}" srcOrd="0" destOrd="0" presId="urn:microsoft.com/office/officeart/2005/8/layout/hierarchy3"/>
    <dgm:cxn modelId="{FC6CD373-5DE7-425A-9B99-325F70832A5D}" srcId="{2241854C-0D47-47D7-9175-2B30E8CC4CFB}" destId="{8BD1D6EB-BA90-4D00-973A-8C3E745A1A18}" srcOrd="2" destOrd="0" parTransId="{985010DA-CD10-4856-B832-6A309753D74C}" sibTransId="{A900F1C2-EA48-43FF-9958-F77FFAC04508}"/>
    <dgm:cxn modelId="{A058E477-EB37-4962-B4D4-2B9260792028}" type="presOf" srcId="{A839502D-32DD-4FC0-9BD5-37100F227705}" destId="{C54F2948-EED7-45A3-ACE8-148F5D2CBD91}" srcOrd="0" destOrd="0" presId="urn:microsoft.com/office/officeart/2005/8/layout/hierarchy3"/>
    <dgm:cxn modelId="{07EEC678-5416-489D-8303-42B91921DE4E}" type="presOf" srcId="{BB335CAF-005E-470D-BEA3-4744F0204ADB}" destId="{9225D9F1-63A8-422B-BA7D-AD3CB9DFD83D}" srcOrd="0" destOrd="0" presId="urn:microsoft.com/office/officeart/2005/8/layout/hierarchy3"/>
    <dgm:cxn modelId="{72EB815A-C26E-4DAD-A77F-1331B29CBBDF}" type="presOf" srcId="{D06FDB61-E8BF-4857-8BEC-4CF9217A20B7}" destId="{4C0A5B6B-36E1-4D82-AAB3-6FB5B3C5C30B}" srcOrd="0" destOrd="0" presId="urn:microsoft.com/office/officeart/2005/8/layout/hierarchy3"/>
    <dgm:cxn modelId="{5C680B7E-6A71-4780-BF32-3CDC711A820F}" srcId="{BB335CAF-005E-470D-BEA3-4744F0204ADB}" destId="{9A3C06D9-8B50-49DE-825C-A9FB20A45916}" srcOrd="1" destOrd="0" parTransId="{00684FA8-4491-4DE0-AC64-45C3CA171FD8}" sibTransId="{D2237986-A443-41B6-9F0C-FC7799AE65C5}"/>
    <dgm:cxn modelId="{F4916080-9757-43F6-A95F-80D29C809ABB}" type="presOf" srcId="{91859703-20A2-4B2F-B788-8660C3AA1C80}" destId="{82DC1998-F15A-4EFF-8600-8B85FCE6F157}" srcOrd="1" destOrd="0" presId="urn:microsoft.com/office/officeart/2005/8/layout/hierarchy3"/>
    <dgm:cxn modelId="{DF069F8F-21CC-4B47-A5A3-6E0DD15E6E14}" type="presOf" srcId="{8BD1D6EB-BA90-4D00-973A-8C3E745A1A18}" destId="{F6B37859-7E6F-408F-964B-21A6606023BB}" srcOrd="1" destOrd="0" presId="urn:microsoft.com/office/officeart/2005/8/layout/hierarchy3"/>
    <dgm:cxn modelId="{FA470890-A11B-44D6-B107-449BEC4CAEBD}" srcId="{8BD1D6EB-BA90-4D00-973A-8C3E745A1A18}" destId="{E8AE54EE-B12D-4BFD-A6AD-D12475E49CF7}" srcOrd="1" destOrd="0" parTransId="{826AC3FA-1CA4-47AB-9927-68FF2D091524}" sibTransId="{E7968AA0-2487-47D2-BC29-0A25D75B4D28}"/>
    <dgm:cxn modelId="{6AD17D9D-8B28-4EF6-9E2E-A6BC4038C08A}" type="presOf" srcId="{F3F2C6A8-C6D4-44C0-8195-D1D1DBC14B90}" destId="{53C1C772-8775-4A32-B35E-7DCCF5AE46E3}" srcOrd="0" destOrd="0" presId="urn:microsoft.com/office/officeart/2005/8/layout/hierarchy3"/>
    <dgm:cxn modelId="{CC2F25A2-2E96-4FF8-9C59-1A3D8142FEE4}" srcId="{2241854C-0D47-47D7-9175-2B30E8CC4CFB}" destId="{BB335CAF-005E-470D-BEA3-4744F0204ADB}" srcOrd="0" destOrd="0" parTransId="{8C7C8D81-C750-4946-9BEE-AC4FDBCFFFCA}" sibTransId="{D351DD6F-6FDF-434B-BC81-7C245BC231F7}"/>
    <dgm:cxn modelId="{1A2527A6-A48A-49F5-A447-40BACB0C1B5B}" type="presOf" srcId="{69A6F0D5-42FD-48B9-807F-967815912356}" destId="{17AB17F3-0513-424F-A069-0C940172358A}" srcOrd="0" destOrd="0" presId="urn:microsoft.com/office/officeart/2005/8/layout/hierarchy3"/>
    <dgm:cxn modelId="{F6CF47AF-C2B8-421A-BC1F-93132D248EDD}" srcId="{2241854C-0D47-47D7-9175-2B30E8CC4CFB}" destId="{D06FDB61-E8BF-4857-8BEC-4CF9217A20B7}" srcOrd="1" destOrd="0" parTransId="{D0E73307-01D9-4836-9212-FCE4519F91AD}" sibTransId="{2E4D4C69-4FA8-4C5A-B41A-D91C366A61D7}"/>
    <dgm:cxn modelId="{84BA2BB2-54CD-4F13-96C6-7117D7E86474}" type="presOf" srcId="{6D9E04C6-1D20-48FC-B145-C3B8B192FF59}" destId="{C9F374F2-CF33-4D7C-A11A-9FFF9EE38354}" srcOrd="0" destOrd="0" presId="urn:microsoft.com/office/officeart/2005/8/layout/hierarchy3"/>
    <dgm:cxn modelId="{0CC111BA-2C2B-4AF5-9889-1D8062F70272}" type="presOf" srcId="{9A3C06D9-8B50-49DE-825C-A9FB20A45916}" destId="{253925F3-EC13-4F16-B77B-44E95804C26A}" srcOrd="0" destOrd="0" presId="urn:microsoft.com/office/officeart/2005/8/layout/hierarchy3"/>
    <dgm:cxn modelId="{F8B0DAC9-B85D-4625-BE13-886C70D95CC5}" srcId="{D06FDB61-E8BF-4857-8BEC-4CF9217A20B7}" destId="{A9335070-AE8C-4983-A852-A10A34F7BE4B}" srcOrd="1" destOrd="0" parTransId="{A839502D-32DD-4FC0-9BD5-37100F227705}" sibTransId="{E53945C1-E3EC-4E55-985B-0E4B1A4AD411}"/>
    <dgm:cxn modelId="{9F07BACA-44C9-44A2-8C0A-E4DA97D1F415}" type="presOf" srcId="{C41CA8D8-1B5D-44EF-ABA1-3C95549209C5}" destId="{392A9D1D-8851-48DB-9AB5-BBB390B92E2D}" srcOrd="0" destOrd="0" presId="urn:microsoft.com/office/officeart/2005/8/layout/hierarchy3"/>
    <dgm:cxn modelId="{9AC1C4D6-FC34-4785-BDDE-AFDFBC099972}" srcId="{D06FDB61-E8BF-4857-8BEC-4CF9217A20B7}" destId="{417FE08A-126C-4D71-B340-D265D0CA1F61}" srcOrd="0" destOrd="0" parTransId="{3500BB83-3D74-4C6B-877C-C3C67A4B698B}" sibTransId="{E78FFFDD-3D5B-4B89-B407-D3B1DD9D7889}"/>
    <dgm:cxn modelId="{A529FED7-F0A3-44B6-9F59-A349190D852D}" type="presOf" srcId="{BB335CAF-005E-470D-BEA3-4744F0204ADB}" destId="{5A1C14C6-4120-457C-B216-860FE7BCF0B9}" srcOrd="1" destOrd="0" presId="urn:microsoft.com/office/officeart/2005/8/layout/hierarchy3"/>
    <dgm:cxn modelId="{9B16EEDB-E121-4487-B688-56FFBE5783FE}" type="presOf" srcId="{91859703-20A2-4B2F-B788-8660C3AA1C80}" destId="{1BCFE378-DEF0-4C51-A508-0F0E51D5429C}" srcOrd="0" destOrd="0" presId="urn:microsoft.com/office/officeart/2005/8/layout/hierarchy3"/>
    <dgm:cxn modelId="{4714C6EB-076E-4EE6-B989-5F6C09AF7E3E}" type="presOf" srcId="{A9335070-AE8C-4983-A852-A10A34F7BE4B}" destId="{FB69808A-4931-4061-8E8C-93130D2A7AD7}" srcOrd="0" destOrd="0" presId="urn:microsoft.com/office/officeart/2005/8/layout/hierarchy3"/>
    <dgm:cxn modelId="{70BF52F1-A52B-4628-8AB0-AB8A1F510147}" type="presOf" srcId="{42B28A7C-E39C-4793-8723-F1915811E3D4}" destId="{2B8BFFA4-0858-46F1-B391-F022AB986D4D}" srcOrd="0" destOrd="0" presId="urn:microsoft.com/office/officeart/2005/8/layout/hierarchy3"/>
    <dgm:cxn modelId="{A1D537F3-64B3-4388-BE26-90702AAB9097}" type="presOf" srcId="{826AC3FA-1CA4-47AB-9927-68FF2D091524}" destId="{ABD1F77B-C8CD-4A76-B7FD-8F6730190920}" srcOrd="0" destOrd="0" presId="urn:microsoft.com/office/officeart/2005/8/layout/hierarchy3"/>
    <dgm:cxn modelId="{9BB0DFFB-F9EC-4C83-AEEF-CFAAD6108443}" srcId="{BB335CAF-005E-470D-BEA3-4744F0204ADB}" destId="{0F51C0D3-7DC6-4147-83FC-405C86A8D39C}" srcOrd="2" destOrd="0" parTransId="{6C63ADF0-AA09-4BE1-9D17-E55095FD7769}" sibTransId="{437C246E-171C-44A7-80F8-F6A2B7050426}"/>
    <dgm:cxn modelId="{25447CA1-BDCD-4430-BF5E-2D9669E07BCF}" type="presParOf" srcId="{36AB547A-7555-4D72-A0AE-A84D390F66AD}" destId="{4D561B18-9E35-4E7F-B6EE-1F995ACFB3F3}" srcOrd="0" destOrd="0" presId="urn:microsoft.com/office/officeart/2005/8/layout/hierarchy3"/>
    <dgm:cxn modelId="{40C17CB8-F768-4DD2-ABCC-97FAE48DE954}" type="presParOf" srcId="{4D561B18-9E35-4E7F-B6EE-1F995ACFB3F3}" destId="{6F1FD9CB-6AC8-412C-A09C-6B9DEF357983}" srcOrd="0" destOrd="0" presId="urn:microsoft.com/office/officeart/2005/8/layout/hierarchy3"/>
    <dgm:cxn modelId="{3C8680A1-508F-4938-A046-F2DCC8E9139F}" type="presParOf" srcId="{6F1FD9CB-6AC8-412C-A09C-6B9DEF357983}" destId="{9225D9F1-63A8-422B-BA7D-AD3CB9DFD83D}" srcOrd="0" destOrd="0" presId="urn:microsoft.com/office/officeart/2005/8/layout/hierarchy3"/>
    <dgm:cxn modelId="{57632BBF-BD40-4462-8C8E-B4A4824D6A3C}" type="presParOf" srcId="{6F1FD9CB-6AC8-412C-A09C-6B9DEF357983}" destId="{5A1C14C6-4120-457C-B216-860FE7BCF0B9}" srcOrd="1" destOrd="0" presId="urn:microsoft.com/office/officeart/2005/8/layout/hierarchy3"/>
    <dgm:cxn modelId="{641811F3-46B1-49CE-8E91-208F445966CE}" type="presParOf" srcId="{4D561B18-9E35-4E7F-B6EE-1F995ACFB3F3}" destId="{D10A5012-DAD7-4AC2-912B-D00C1499D11C}" srcOrd="1" destOrd="0" presId="urn:microsoft.com/office/officeart/2005/8/layout/hierarchy3"/>
    <dgm:cxn modelId="{F4829474-82E6-4B09-9C95-6714E618A997}" type="presParOf" srcId="{D10A5012-DAD7-4AC2-912B-D00C1499D11C}" destId="{2B8BFFA4-0858-46F1-B391-F022AB986D4D}" srcOrd="0" destOrd="0" presId="urn:microsoft.com/office/officeart/2005/8/layout/hierarchy3"/>
    <dgm:cxn modelId="{818AC066-2672-4C30-A196-8B5DACA80D74}" type="presParOf" srcId="{D10A5012-DAD7-4AC2-912B-D00C1499D11C}" destId="{C9F374F2-CF33-4D7C-A11A-9FFF9EE38354}" srcOrd="1" destOrd="0" presId="urn:microsoft.com/office/officeart/2005/8/layout/hierarchy3"/>
    <dgm:cxn modelId="{07CC1FB0-F509-4FB9-8314-91B478EFCD2C}" type="presParOf" srcId="{D10A5012-DAD7-4AC2-912B-D00C1499D11C}" destId="{21494903-7496-42BF-BEA7-3B7F63A1DC94}" srcOrd="2" destOrd="0" presId="urn:microsoft.com/office/officeart/2005/8/layout/hierarchy3"/>
    <dgm:cxn modelId="{1229795F-1196-4A6D-8085-51C9FF2F465C}" type="presParOf" srcId="{D10A5012-DAD7-4AC2-912B-D00C1499D11C}" destId="{253925F3-EC13-4F16-B77B-44E95804C26A}" srcOrd="3" destOrd="0" presId="urn:microsoft.com/office/officeart/2005/8/layout/hierarchy3"/>
    <dgm:cxn modelId="{17DAB7F3-62AC-4A52-8F5B-5A0BFD9A97AB}" type="presParOf" srcId="{D10A5012-DAD7-4AC2-912B-D00C1499D11C}" destId="{DACD449D-8887-45F7-9DF6-E88387EE3EA9}" srcOrd="4" destOrd="0" presId="urn:microsoft.com/office/officeart/2005/8/layout/hierarchy3"/>
    <dgm:cxn modelId="{48DE5CA7-11F6-4BA6-9E39-9615264A902B}" type="presParOf" srcId="{D10A5012-DAD7-4AC2-912B-D00C1499D11C}" destId="{AC4539D5-A171-43AC-B1DB-579AC7CE1FF8}" srcOrd="5" destOrd="0" presId="urn:microsoft.com/office/officeart/2005/8/layout/hierarchy3"/>
    <dgm:cxn modelId="{BC21B02F-685A-47BB-B627-69B340034E89}" type="presParOf" srcId="{36AB547A-7555-4D72-A0AE-A84D390F66AD}" destId="{2BD265E3-2ACD-4774-A896-0381B808D89F}" srcOrd="1" destOrd="0" presId="urn:microsoft.com/office/officeart/2005/8/layout/hierarchy3"/>
    <dgm:cxn modelId="{F657FF4F-1261-4E49-A977-1D6DEA502D09}" type="presParOf" srcId="{2BD265E3-2ACD-4774-A896-0381B808D89F}" destId="{35ECE4BE-6101-4F4D-8DD3-4499C23F0957}" srcOrd="0" destOrd="0" presId="urn:microsoft.com/office/officeart/2005/8/layout/hierarchy3"/>
    <dgm:cxn modelId="{53CDF9CF-EF26-45EE-9DCF-01575B332AD3}" type="presParOf" srcId="{35ECE4BE-6101-4F4D-8DD3-4499C23F0957}" destId="{4C0A5B6B-36E1-4D82-AAB3-6FB5B3C5C30B}" srcOrd="0" destOrd="0" presId="urn:microsoft.com/office/officeart/2005/8/layout/hierarchy3"/>
    <dgm:cxn modelId="{9B1BADAA-FAA5-4C9E-BE84-38E84E361994}" type="presParOf" srcId="{35ECE4BE-6101-4F4D-8DD3-4499C23F0957}" destId="{143CF844-FD83-47E4-A929-B0E907CFFE83}" srcOrd="1" destOrd="0" presId="urn:microsoft.com/office/officeart/2005/8/layout/hierarchy3"/>
    <dgm:cxn modelId="{8E8D9699-C215-4447-9E2F-D309B6421D80}" type="presParOf" srcId="{2BD265E3-2ACD-4774-A896-0381B808D89F}" destId="{6D2EC773-F75C-41F6-B80E-CA379A825D05}" srcOrd="1" destOrd="0" presId="urn:microsoft.com/office/officeart/2005/8/layout/hierarchy3"/>
    <dgm:cxn modelId="{B61CF883-3012-468F-ADD7-8B822FF042FF}" type="presParOf" srcId="{6D2EC773-F75C-41F6-B80E-CA379A825D05}" destId="{4E475D85-4EAD-4EB7-8461-C7E025514B49}" srcOrd="0" destOrd="0" presId="urn:microsoft.com/office/officeart/2005/8/layout/hierarchy3"/>
    <dgm:cxn modelId="{1A3BDC5E-088A-4D7B-8123-93A034813498}" type="presParOf" srcId="{6D2EC773-F75C-41F6-B80E-CA379A825D05}" destId="{88BBDBCC-EA41-4C02-8BA4-5FBE950B925F}" srcOrd="1" destOrd="0" presId="urn:microsoft.com/office/officeart/2005/8/layout/hierarchy3"/>
    <dgm:cxn modelId="{B1D999B7-8E6B-488F-B25E-4D38B0FB9CDB}" type="presParOf" srcId="{6D2EC773-F75C-41F6-B80E-CA379A825D05}" destId="{C54F2948-EED7-45A3-ACE8-148F5D2CBD91}" srcOrd="2" destOrd="0" presId="urn:microsoft.com/office/officeart/2005/8/layout/hierarchy3"/>
    <dgm:cxn modelId="{770E2DC6-143D-426F-AEDA-E3D6900BA976}" type="presParOf" srcId="{6D2EC773-F75C-41F6-B80E-CA379A825D05}" destId="{FB69808A-4931-4061-8E8C-93130D2A7AD7}" srcOrd="3" destOrd="0" presId="urn:microsoft.com/office/officeart/2005/8/layout/hierarchy3"/>
    <dgm:cxn modelId="{61DC8E03-C0D5-46E3-9D3D-4367E1DEBF2B}" type="presParOf" srcId="{36AB547A-7555-4D72-A0AE-A84D390F66AD}" destId="{C64BFAB2-25DA-49EE-A172-3B48A4EDC22C}" srcOrd="2" destOrd="0" presId="urn:microsoft.com/office/officeart/2005/8/layout/hierarchy3"/>
    <dgm:cxn modelId="{3B96370F-1BC5-4FBE-9E8B-E1A9833A060A}" type="presParOf" srcId="{C64BFAB2-25DA-49EE-A172-3B48A4EDC22C}" destId="{2901AE7E-7876-413C-ABFA-4BB75FCB7619}" srcOrd="0" destOrd="0" presId="urn:microsoft.com/office/officeart/2005/8/layout/hierarchy3"/>
    <dgm:cxn modelId="{41032E9E-BA0B-4CEC-BDC1-031BACD09C0B}" type="presParOf" srcId="{2901AE7E-7876-413C-ABFA-4BB75FCB7619}" destId="{EFC1B447-1BE4-458C-A1A4-F0EE4D07E18A}" srcOrd="0" destOrd="0" presId="urn:microsoft.com/office/officeart/2005/8/layout/hierarchy3"/>
    <dgm:cxn modelId="{5DEE0ED7-2105-445E-A0FB-66ABC343232C}" type="presParOf" srcId="{2901AE7E-7876-413C-ABFA-4BB75FCB7619}" destId="{F6B37859-7E6F-408F-964B-21A6606023BB}" srcOrd="1" destOrd="0" presId="urn:microsoft.com/office/officeart/2005/8/layout/hierarchy3"/>
    <dgm:cxn modelId="{5EBBB328-A2BD-4871-883A-49104D8C630B}" type="presParOf" srcId="{C64BFAB2-25DA-49EE-A172-3B48A4EDC22C}" destId="{4C67E001-0B64-4C3D-B967-70F502E8DFE9}" srcOrd="1" destOrd="0" presId="urn:microsoft.com/office/officeart/2005/8/layout/hierarchy3"/>
    <dgm:cxn modelId="{7734F758-1249-4A64-AF89-BF21A5B5243B}" type="presParOf" srcId="{4C67E001-0B64-4C3D-B967-70F502E8DFE9}" destId="{392A9D1D-8851-48DB-9AB5-BBB390B92E2D}" srcOrd="0" destOrd="0" presId="urn:microsoft.com/office/officeart/2005/8/layout/hierarchy3"/>
    <dgm:cxn modelId="{24810180-9F27-4C79-B901-CF069B60C86A}" type="presParOf" srcId="{4C67E001-0B64-4C3D-B967-70F502E8DFE9}" destId="{0DB60D1B-F56A-439E-967C-A2C08880E360}" srcOrd="1" destOrd="0" presId="urn:microsoft.com/office/officeart/2005/8/layout/hierarchy3"/>
    <dgm:cxn modelId="{334FB8DC-2134-4C0D-AB88-6876911A21E5}" type="presParOf" srcId="{4C67E001-0B64-4C3D-B967-70F502E8DFE9}" destId="{ABD1F77B-C8CD-4A76-B7FD-8F6730190920}" srcOrd="2" destOrd="0" presId="urn:microsoft.com/office/officeart/2005/8/layout/hierarchy3"/>
    <dgm:cxn modelId="{FA494DB0-A325-47F7-99AF-56D103EB820A}" type="presParOf" srcId="{4C67E001-0B64-4C3D-B967-70F502E8DFE9}" destId="{362E1AF1-1D9F-4103-9105-1501B62D9966}" srcOrd="3" destOrd="0" presId="urn:microsoft.com/office/officeart/2005/8/layout/hierarchy3"/>
    <dgm:cxn modelId="{5D9027F1-91C8-407F-A254-ABE60B91A0C3}" type="presParOf" srcId="{36AB547A-7555-4D72-A0AE-A84D390F66AD}" destId="{0148DBD7-B512-486D-B6BC-0F257106607C}" srcOrd="3" destOrd="0" presId="urn:microsoft.com/office/officeart/2005/8/layout/hierarchy3"/>
    <dgm:cxn modelId="{5C7B3920-5F9C-4453-908C-F0BF17609841}" type="presParOf" srcId="{0148DBD7-B512-486D-B6BC-0F257106607C}" destId="{00DDF66C-E528-410B-8A3F-65FB7C573717}" srcOrd="0" destOrd="0" presId="urn:microsoft.com/office/officeart/2005/8/layout/hierarchy3"/>
    <dgm:cxn modelId="{B33583BF-0E84-42A8-A139-7A73B5C8BF17}" type="presParOf" srcId="{00DDF66C-E528-410B-8A3F-65FB7C573717}" destId="{1BCFE378-DEF0-4C51-A508-0F0E51D5429C}" srcOrd="0" destOrd="0" presId="urn:microsoft.com/office/officeart/2005/8/layout/hierarchy3"/>
    <dgm:cxn modelId="{817A4DDC-6ACD-4BCB-9B29-D37A12C02CAE}" type="presParOf" srcId="{00DDF66C-E528-410B-8A3F-65FB7C573717}" destId="{82DC1998-F15A-4EFF-8600-8B85FCE6F157}" srcOrd="1" destOrd="0" presId="urn:microsoft.com/office/officeart/2005/8/layout/hierarchy3"/>
    <dgm:cxn modelId="{70267488-4B0C-429D-A81B-DC8300E76672}" type="presParOf" srcId="{0148DBD7-B512-486D-B6BC-0F257106607C}" destId="{8887C20D-C0EC-4125-9253-8BCBF26E2B2E}" srcOrd="1" destOrd="0" presId="urn:microsoft.com/office/officeart/2005/8/layout/hierarchy3"/>
    <dgm:cxn modelId="{C32E45F8-DBAF-462C-ABCE-B58BD71C355A}" type="presParOf" srcId="{8887C20D-C0EC-4125-9253-8BCBF26E2B2E}" destId="{17AB17F3-0513-424F-A069-0C940172358A}" srcOrd="0" destOrd="0" presId="urn:microsoft.com/office/officeart/2005/8/layout/hierarchy3"/>
    <dgm:cxn modelId="{3D31F887-7FF0-4CC3-BE5D-4237DB15C102}" type="presParOf" srcId="{8887C20D-C0EC-4125-9253-8BCBF26E2B2E}" destId="{53C1C772-8775-4A32-B35E-7DCCF5AE46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1E9489C-207B-45A9-B556-ACCB12FF6D8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B09BDB3-CD8B-4510-B4B0-EA60FE455EC7}">
      <dgm:prSet phldrT="[Κείμενο]" custT="1"/>
      <dgm:spPr/>
      <dgm:t>
        <a:bodyPr/>
        <a:lstStyle/>
        <a:p>
          <a:r>
            <a:rPr lang="en-US" sz="2400" b="1" dirty="0"/>
            <a:t>Weaknesses:</a:t>
          </a:r>
          <a:endParaRPr lang="el-GR" sz="2400" b="1" dirty="0"/>
        </a:p>
      </dgm:t>
    </dgm:pt>
    <dgm:pt modelId="{62706046-8C77-4658-9ACF-AFA6AA517C2D}" type="parTrans" cxnId="{D0492851-E742-4D10-9725-002EB9ADF0BE}">
      <dgm:prSet/>
      <dgm:spPr/>
      <dgm:t>
        <a:bodyPr/>
        <a:lstStyle/>
        <a:p>
          <a:endParaRPr lang="el-GR"/>
        </a:p>
      </dgm:t>
    </dgm:pt>
    <dgm:pt modelId="{819ECA4B-9480-4C0A-A26E-B0A7425706AC}" type="sibTrans" cxnId="{D0492851-E742-4D10-9725-002EB9ADF0BE}">
      <dgm:prSet/>
      <dgm:spPr/>
      <dgm:t>
        <a:bodyPr/>
        <a:lstStyle/>
        <a:p>
          <a:endParaRPr lang="el-GR"/>
        </a:p>
      </dgm:t>
    </dgm:pt>
    <dgm:pt modelId="{0DBA7683-80E7-4ED0-9D1A-A5E785E0DA25}">
      <dgm:prSet phldrT="[Κείμενο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tx1"/>
              </a:solidFill>
            </a:rPr>
            <a:t>Computational and Network Overhead</a:t>
          </a:r>
          <a:endParaRPr lang="el-GR" dirty="0">
            <a:solidFill>
              <a:schemeClr val="tx1"/>
            </a:solidFill>
          </a:endParaRPr>
        </a:p>
      </dgm:t>
    </dgm:pt>
    <dgm:pt modelId="{C2E002E1-C960-4280-B224-0684DBA5BF20}" type="parTrans" cxnId="{4FB813F0-4B5E-43BB-8581-444910019EEC}">
      <dgm:prSet/>
      <dgm:spPr/>
      <dgm:t>
        <a:bodyPr/>
        <a:lstStyle/>
        <a:p>
          <a:endParaRPr lang="el-GR"/>
        </a:p>
      </dgm:t>
    </dgm:pt>
    <dgm:pt modelId="{5130CFA8-8295-4000-97A7-A3180A8C1C8A}" type="sibTrans" cxnId="{4FB813F0-4B5E-43BB-8581-444910019EEC}">
      <dgm:prSet/>
      <dgm:spPr/>
      <dgm:t>
        <a:bodyPr/>
        <a:lstStyle/>
        <a:p>
          <a:endParaRPr lang="el-GR"/>
        </a:p>
      </dgm:t>
    </dgm:pt>
    <dgm:pt modelId="{E9B9258A-D696-4DA8-A6FF-664710320A1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 Proportional to Deployment</a:t>
          </a:r>
        </a:p>
      </dgm:t>
    </dgm:pt>
    <dgm:pt modelId="{94616535-C6D8-453C-B2A3-BA2ED7DC6059}" type="parTrans" cxnId="{3216251E-0004-4826-A1F4-77AC9DFA7655}">
      <dgm:prSet/>
      <dgm:spPr/>
      <dgm:t>
        <a:bodyPr/>
        <a:lstStyle/>
        <a:p>
          <a:endParaRPr lang="el-GR"/>
        </a:p>
      </dgm:t>
    </dgm:pt>
    <dgm:pt modelId="{DF9388FE-D438-4CE6-81BD-6DD55BFC1093}" type="sibTrans" cxnId="{3216251E-0004-4826-A1F4-77AC9DFA7655}">
      <dgm:prSet/>
      <dgm:spPr/>
      <dgm:t>
        <a:bodyPr/>
        <a:lstStyle/>
        <a:p>
          <a:endParaRPr lang="el-GR"/>
        </a:p>
      </dgm:t>
    </dgm:pt>
    <dgm:pt modelId="{347F8D16-7B3C-49AF-B96D-BCCEBEAD5B6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Vulnerable to some already known attacks</a:t>
          </a:r>
        </a:p>
      </dgm:t>
    </dgm:pt>
    <dgm:pt modelId="{0F10CFDA-A348-4675-B895-7CC5EA00C7C7}" type="parTrans" cxnId="{3D279185-F71F-4218-B91F-450F3B164EB9}">
      <dgm:prSet/>
      <dgm:spPr/>
      <dgm:t>
        <a:bodyPr/>
        <a:lstStyle/>
        <a:p>
          <a:endParaRPr lang="el-GR"/>
        </a:p>
      </dgm:t>
    </dgm:pt>
    <dgm:pt modelId="{4B399F26-4591-4FBF-B324-17CC42211F73}" type="sibTrans" cxnId="{3D279185-F71F-4218-B91F-450F3B164EB9}">
      <dgm:prSet/>
      <dgm:spPr/>
      <dgm:t>
        <a:bodyPr/>
        <a:lstStyle/>
        <a:p>
          <a:endParaRPr lang="el-GR"/>
        </a:p>
      </dgm:t>
    </dgm:pt>
    <dgm:pt modelId="{4E3B0A48-0FBC-4C04-9498-3571A679E4E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Single or multiple weak points due to PKIs</a:t>
          </a:r>
        </a:p>
      </dgm:t>
    </dgm:pt>
    <dgm:pt modelId="{D8F7A27B-7EC0-4F98-8E08-A1D5E678A64B}" type="parTrans" cxnId="{0DA5AC96-45F2-4FDC-AAC6-099D03851CBA}">
      <dgm:prSet/>
      <dgm:spPr/>
      <dgm:t>
        <a:bodyPr/>
        <a:lstStyle/>
        <a:p>
          <a:endParaRPr lang="el-GR"/>
        </a:p>
      </dgm:t>
    </dgm:pt>
    <dgm:pt modelId="{53EE4070-5A2E-43FC-89BA-93645AD650AD}" type="sibTrans" cxnId="{0DA5AC96-45F2-4FDC-AAC6-099D03851CBA}">
      <dgm:prSet/>
      <dgm:spPr/>
      <dgm:t>
        <a:bodyPr/>
        <a:lstStyle/>
        <a:p>
          <a:endParaRPr lang="el-GR"/>
        </a:p>
      </dgm:t>
    </dgm:pt>
    <dgm:pt modelId="{0F463C45-2315-48A3-8CD4-55F8EAF95275}" type="pres">
      <dgm:prSet presAssocID="{C1E9489C-207B-45A9-B556-ACCB12FF6D87}" presName="Name0" presStyleCnt="0">
        <dgm:presLayoutVars>
          <dgm:dir/>
          <dgm:animLvl val="lvl"/>
          <dgm:resizeHandles val="exact"/>
        </dgm:presLayoutVars>
      </dgm:prSet>
      <dgm:spPr/>
    </dgm:pt>
    <dgm:pt modelId="{421E508D-6AF1-4DA9-AD8B-671D2C133474}" type="pres">
      <dgm:prSet presAssocID="{9B09BDB3-CD8B-4510-B4B0-EA60FE455EC7}" presName="composite" presStyleCnt="0"/>
      <dgm:spPr/>
    </dgm:pt>
    <dgm:pt modelId="{A77D9CBD-B0DF-4C2D-9592-EF4591A7235D}" type="pres">
      <dgm:prSet presAssocID="{9B09BDB3-CD8B-4510-B4B0-EA60FE455E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0A6AF1-50BB-4FE4-AC85-1707F5829050}" type="pres">
      <dgm:prSet presAssocID="{9B09BDB3-CD8B-4510-B4B0-EA60FE455E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216251E-0004-4826-A1F4-77AC9DFA7655}" srcId="{9B09BDB3-CD8B-4510-B4B0-EA60FE455EC7}" destId="{E9B9258A-D696-4DA8-A6FF-664710320A1D}" srcOrd="1" destOrd="0" parTransId="{94616535-C6D8-453C-B2A3-BA2ED7DC6059}" sibTransId="{DF9388FE-D438-4CE6-81BD-6DD55BFC1093}"/>
    <dgm:cxn modelId="{D0492851-E742-4D10-9725-002EB9ADF0BE}" srcId="{C1E9489C-207B-45A9-B556-ACCB12FF6D87}" destId="{9B09BDB3-CD8B-4510-B4B0-EA60FE455EC7}" srcOrd="0" destOrd="0" parTransId="{62706046-8C77-4658-9ACF-AFA6AA517C2D}" sibTransId="{819ECA4B-9480-4C0A-A26E-B0A7425706AC}"/>
    <dgm:cxn modelId="{C23A3582-8C7E-455F-A013-FD0800CE265B}" type="presOf" srcId="{E9B9258A-D696-4DA8-A6FF-664710320A1D}" destId="{B40A6AF1-50BB-4FE4-AC85-1707F5829050}" srcOrd="0" destOrd="1" presId="urn:microsoft.com/office/officeart/2005/8/layout/hList1"/>
    <dgm:cxn modelId="{3D279185-F71F-4218-B91F-450F3B164EB9}" srcId="{9B09BDB3-CD8B-4510-B4B0-EA60FE455EC7}" destId="{347F8D16-7B3C-49AF-B96D-BCCEBEAD5B6E}" srcOrd="2" destOrd="0" parTransId="{0F10CFDA-A348-4675-B895-7CC5EA00C7C7}" sibTransId="{4B399F26-4591-4FBF-B324-17CC42211F73}"/>
    <dgm:cxn modelId="{0DA5AC96-45F2-4FDC-AAC6-099D03851CBA}" srcId="{9B09BDB3-CD8B-4510-B4B0-EA60FE455EC7}" destId="{4E3B0A48-0FBC-4C04-9498-3571A679E4E4}" srcOrd="3" destOrd="0" parTransId="{D8F7A27B-7EC0-4F98-8E08-A1D5E678A64B}" sibTransId="{53EE4070-5A2E-43FC-89BA-93645AD650AD}"/>
    <dgm:cxn modelId="{BA7FA6AF-E7DE-4003-8481-29D746B83C04}" type="presOf" srcId="{C1E9489C-207B-45A9-B556-ACCB12FF6D87}" destId="{0F463C45-2315-48A3-8CD4-55F8EAF95275}" srcOrd="0" destOrd="0" presId="urn:microsoft.com/office/officeart/2005/8/layout/hList1"/>
    <dgm:cxn modelId="{1B608FC1-27E0-4C15-9D15-7C06CDB99369}" type="presOf" srcId="{347F8D16-7B3C-49AF-B96D-BCCEBEAD5B6E}" destId="{B40A6AF1-50BB-4FE4-AC85-1707F5829050}" srcOrd="0" destOrd="2" presId="urn:microsoft.com/office/officeart/2005/8/layout/hList1"/>
    <dgm:cxn modelId="{608B76C9-91E5-47E0-9423-A42357BD2784}" type="presOf" srcId="{0DBA7683-80E7-4ED0-9D1A-A5E785E0DA25}" destId="{B40A6AF1-50BB-4FE4-AC85-1707F5829050}" srcOrd="0" destOrd="0" presId="urn:microsoft.com/office/officeart/2005/8/layout/hList1"/>
    <dgm:cxn modelId="{4E9D45DC-8810-4E4A-8D3B-07319D8C0286}" type="presOf" srcId="{9B09BDB3-CD8B-4510-B4B0-EA60FE455EC7}" destId="{A77D9CBD-B0DF-4C2D-9592-EF4591A7235D}" srcOrd="0" destOrd="0" presId="urn:microsoft.com/office/officeart/2005/8/layout/hList1"/>
    <dgm:cxn modelId="{4FB813F0-4B5E-43BB-8581-444910019EEC}" srcId="{9B09BDB3-CD8B-4510-B4B0-EA60FE455EC7}" destId="{0DBA7683-80E7-4ED0-9D1A-A5E785E0DA25}" srcOrd="0" destOrd="0" parTransId="{C2E002E1-C960-4280-B224-0684DBA5BF20}" sibTransId="{5130CFA8-8295-4000-97A7-A3180A8C1C8A}"/>
    <dgm:cxn modelId="{F9107EF6-CDC7-41BC-B998-0C3481E053AC}" type="presOf" srcId="{4E3B0A48-0FBC-4C04-9498-3571A679E4E4}" destId="{B40A6AF1-50BB-4FE4-AC85-1707F5829050}" srcOrd="0" destOrd="3" presId="urn:microsoft.com/office/officeart/2005/8/layout/hList1"/>
    <dgm:cxn modelId="{9E2263FB-381E-4BD9-97DA-D5CE5AFF27DC}" type="presParOf" srcId="{0F463C45-2315-48A3-8CD4-55F8EAF95275}" destId="{421E508D-6AF1-4DA9-AD8B-671D2C133474}" srcOrd="0" destOrd="0" presId="urn:microsoft.com/office/officeart/2005/8/layout/hList1"/>
    <dgm:cxn modelId="{EE20A24E-36BE-47E5-9D5E-67D068F870F9}" type="presParOf" srcId="{421E508D-6AF1-4DA9-AD8B-671D2C133474}" destId="{A77D9CBD-B0DF-4C2D-9592-EF4591A7235D}" srcOrd="0" destOrd="0" presId="urn:microsoft.com/office/officeart/2005/8/layout/hList1"/>
    <dgm:cxn modelId="{23CC97C4-66CE-4E0D-AFC9-74A45901F205}" type="presParOf" srcId="{421E508D-6AF1-4DA9-AD8B-671D2C133474}" destId="{B40A6AF1-50BB-4FE4-AC85-1707F58290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E14D219-B498-40F0-B796-D86FCF4A61D8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ADD44EA-1299-46BA-8276-F234AE3CB9C4}">
      <dgm:prSet/>
      <dgm:spPr/>
      <dgm:t>
        <a:bodyPr/>
        <a:lstStyle/>
        <a:p>
          <a:r>
            <a:rPr lang="en-US" b="1" dirty="0"/>
            <a:t>Secure Path Vector (SPV):</a:t>
          </a:r>
          <a:endParaRPr lang="el-GR" dirty="0"/>
        </a:p>
      </dgm:t>
    </dgm:pt>
    <dgm:pt modelId="{5314AF19-A8C8-4FE0-BB66-FB6111E09CB6}" type="parTrans" cxnId="{7B9DB04B-5DAB-460C-9303-E291EA6B94BC}">
      <dgm:prSet/>
      <dgm:spPr/>
      <dgm:t>
        <a:bodyPr/>
        <a:lstStyle/>
        <a:p>
          <a:endParaRPr lang="el-GR"/>
        </a:p>
      </dgm:t>
    </dgm:pt>
    <dgm:pt modelId="{6C4EEA1B-6F0F-491E-B0DD-C2EC82A5819F}" type="sibTrans" cxnId="{7B9DB04B-5DAB-460C-9303-E291EA6B94BC}">
      <dgm:prSet/>
      <dgm:spPr/>
      <dgm:t>
        <a:bodyPr/>
        <a:lstStyle/>
        <a:p>
          <a:endParaRPr lang="el-GR"/>
        </a:p>
      </dgm:t>
    </dgm:pt>
    <dgm:pt modelId="{9AD0DC0E-CF6A-4FDA-93D5-CFCF08FBCF74}">
      <dgm:prSet/>
      <dgm:spPr/>
      <dgm:t>
        <a:bodyPr/>
        <a:lstStyle/>
        <a:p>
          <a:r>
            <a:rPr lang="en-US" dirty="0"/>
            <a:t>Independent from BGP</a:t>
          </a:r>
          <a:endParaRPr lang="el-GR" dirty="0"/>
        </a:p>
      </dgm:t>
    </dgm:pt>
    <dgm:pt modelId="{AB09C556-64B4-4CA3-9CD0-E4C1D9C6BA18}" type="parTrans" cxnId="{2A95A5D3-C2CF-433F-B207-B2AE85815075}">
      <dgm:prSet/>
      <dgm:spPr/>
      <dgm:t>
        <a:bodyPr/>
        <a:lstStyle/>
        <a:p>
          <a:endParaRPr lang="el-GR"/>
        </a:p>
      </dgm:t>
    </dgm:pt>
    <dgm:pt modelId="{CA4389F8-13C7-4DC6-9394-3B7CC35CED97}" type="sibTrans" cxnId="{2A95A5D3-C2CF-433F-B207-B2AE85815075}">
      <dgm:prSet/>
      <dgm:spPr/>
      <dgm:t>
        <a:bodyPr/>
        <a:lstStyle/>
        <a:p>
          <a:endParaRPr lang="el-GR"/>
        </a:p>
      </dgm:t>
    </dgm:pt>
    <dgm:pt modelId="{65489DD5-43AA-4AC4-833F-CCCB795DE352}">
      <dgm:prSet/>
      <dgm:spPr/>
      <dgm:t>
        <a:bodyPr/>
        <a:lstStyle/>
        <a:p>
          <a:r>
            <a:rPr lang="en-US" dirty="0"/>
            <a:t>Improvement over Message Authentication Codes (MACs)</a:t>
          </a:r>
          <a:endParaRPr lang="el-GR" dirty="0"/>
        </a:p>
      </dgm:t>
    </dgm:pt>
    <dgm:pt modelId="{4E914185-699D-40B0-A7B6-186CAA58E70C}" type="parTrans" cxnId="{BEDD89C2-D124-4DC7-B105-55455DEBAF45}">
      <dgm:prSet/>
      <dgm:spPr/>
      <dgm:t>
        <a:bodyPr/>
        <a:lstStyle/>
        <a:p>
          <a:endParaRPr lang="el-GR"/>
        </a:p>
      </dgm:t>
    </dgm:pt>
    <dgm:pt modelId="{6CC33846-A1BE-49F7-82A3-E8E2D587AA75}" type="sibTrans" cxnId="{BEDD89C2-D124-4DC7-B105-55455DEBAF45}">
      <dgm:prSet/>
      <dgm:spPr/>
      <dgm:t>
        <a:bodyPr/>
        <a:lstStyle/>
        <a:p>
          <a:endParaRPr lang="el-GR"/>
        </a:p>
      </dgm:t>
    </dgm:pt>
    <dgm:pt modelId="{094E333F-50AA-4367-B082-1CFD7C983D0D}">
      <dgm:prSet/>
      <dgm:spPr/>
      <dgm:t>
        <a:bodyPr/>
        <a:lstStyle/>
        <a:p>
          <a:r>
            <a:rPr lang="en-US" dirty="0"/>
            <a:t>Computationally intensive cryptographic operations: Path Integrity</a:t>
          </a:r>
          <a:endParaRPr lang="el-GR" dirty="0"/>
        </a:p>
      </dgm:t>
    </dgm:pt>
    <dgm:pt modelId="{2DA91FB3-431A-417C-903D-5EEFC9C3B90A}" type="parTrans" cxnId="{0AA543D2-B4BD-451A-BE5F-A770B5CDC728}">
      <dgm:prSet/>
      <dgm:spPr/>
      <dgm:t>
        <a:bodyPr/>
        <a:lstStyle/>
        <a:p>
          <a:endParaRPr lang="el-GR"/>
        </a:p>
      </dgm:t>
    </dgm:pt>
    <dgm:pt modelId="{0B2EB100-FBB2-4C7E-8CEF-29A4A4BE1E46}" type="sibTrans" cxnId="{0AA543D2-B4BD-451A-BE5F-A770B5CDC728}">
      <dgm:prSet/>
      <dgm:spPr/>
      <dgm:t>
        <a:bodyPr/>
        <a:lstStyle/>
        <a:p>
          <a:endParaRPr lang="el-GR"/>
        </a:p>
      </dgm:t>
    </dgm:pt>
    <dgm:pt modelId="{0AA74ED2-EA27-4BDD-B3B9-9C13CBFF2B3B}">
      <dgm:prSet/>
      <dgm:spPr/>
      <dgm:t>
        <a:bodyPr/>
        <a:lstStyle/>
        <a:p>
          <a:r>
            <a:rPr lang="en-US" b="1"/>
            <a:t>Weaknesses:</a:t>
          </a:r>
          <a:endParaRPr lang="el-GR"/>
        </a:p>
      </dgm:t>
    </dgm:pt>
    <dgm:pt modelId="{3B41065E-D4EA-495B-9FF8-5EB2A04E9B12}" type="parTrans" cxnId="{AF67C2DA-1D40-4229-9734-9D7BE4E62716}">
      <dgm:prSet/>
      <dgm:spPr/>
      <dgm:t>
        <a:bodyPr/>
        <a:lstStyle/>
        <a:p>
          <a:endParaRPr lang="el-GR"/>
        </a:p>
      </dgm:t>
    </dgm:pt>
    <dgm:pt modelId="{E6DA6C62-AF88-42C3-A7FC-53433BDC98C0}" type="sibTrans" cxnId="{AF67C2DA-1D40-4229-9734-9D7BE4E62716}">
      <dgm:prSet/>
      <dgm:spPr/>
      <dgm:t>
        <a:bodyPr/>
        <a:lstStyle/>
        <a:p>
          <a:endParaRPr lang="el-GR"/>
        </a:p>
      </dgm:t>
    </dgm:pt>
    <dgm:pt modelId="{D2A6B94A-AD41-4A9B-A37C-4B4D78967DA4}">
      <dgm:prSet/>
      <dgm:spPr/>
      <dgm:t>
        <a:bodyPr/>
        <a:lstStyle/>
        <a:p>
          <a:r>
            <a:rPr lang="en-US" dirty="0"/>
            <a:t>Intensive cryptographic operations: Computational overhead</a:t>
          </a:r>
          <a:endParaRPr lang="el-GR" dirty="0"/>
        </a:p>
      </dgm:t>
    </dgm:pt>
    <dgm:pt modelId="{4B3A785F-73C6-4665-8F2B-D43C842DA17E}" type="parTrans" cxnId="{793B6ED7-3B41-41D6-AE90-4B07DCAFF0F8}">
      <dgm:prSet/>
      <dgm:spPr/>
      <dgm:t>
        <a:bodyPr/>
        <a:lstStyle/>
        <a:p>
          <a:endParaRPr lang="el-GR"/>
        </a:p>
      </dgm:t>
    </dgm:pt>
    <dgm:pt modelId="{1AA74566-307B-4383-AADA-AD95F9949BF1}" type="sibTrans" cxnId="{793B6ED7-3B41-41D6-AE90-4B07DCAFF0F8}">
      <dgm:prSet/>
      <dgm:spPr/>
      <dgm:t>
        <a:bodyPr/>
        <a:lstStyle/>
        <a:p>
          <a:endParaRPr lang="el-GR"/>
        </a:p>
      </dgm:t>
    </dgm:pt>
    <dgm:pt modelId="{C4DAE1E3-18B6-4879-9C91-BAD1FE0C0528}">
      <dgm:prSet/>
      <dgm:spPr/>
      <dgm:t>
        <a:bodyPr/>
        <a:lstStyle/>
        <a:p>
          <a:r>
            <a:rPr lang="en-US" dirty="0"/>
            <a:t>Lots of data transmission: Network overhead</a:t>
          </a:r>
          <a:endParaRPr lang="el-GR" dirty="0"/>
        </a:p>
      </dgm:t>
    </dgm:pt>
    <dgm:pt modelId="{EDA7BEE5-4C07-43D1-994E-408CF7834299}" type="parTrans" cxnId="{9ABD59B9-1D72-4B95-921D-207C3896F74F}">
      <dgm:prSet/>
      <dgm:spPr/>
      <dgm:t>
        <a:bodyPr/>
        <a:lstStyle/>
        <a:p>
          <a:endParaRPr lang="el-GR"/>
        </a:p>
      </dgm:t>
    </dgm:pt>
    <dgm:pt modelId="{BAE4A7AC-9642-4E24-BE13-07FDE3DFAF6A}" type="sibTrans" cxnId="{9ABD59B9-1D72-4B95-921D-207C3896F74F}">
      <dgm:prSet/>
      <dgm:spPr/>
      <dgm:t>
        <a:bodyPr/>
        <a:lstStyle/>
        <a:p>
          <a:endParaRPr lang="el-GR"/>
        </a:p>
      </dgm:t>
    </dgm:pt>
    <dgm:pt modelId="{E3466D0F-1F49-4857-AFDF-BF8097BDDCA3}">
      <dgm:prSet/>
      <dgm:spPr/>
      <dgm:t>
        <a:bodyPr/>
        <a:lstStyle/>
        <a:p>
          <a:r>
            <a:rPr lang="en-US" dirty="0"/>
            <a:t>Vulnerable against AS path forgery</a:t>
          </a:r>
          <a:endParaRPr lang="el-GR" dirty="0"/>
        </a:p>
      </dgm:t>
    </dgm:pt>
    <dgm:pt modelId="{EF0C8352-B775-4AA6-B926-57752A062136}" type="parTrans" cxnId="{04DD9FBE-6206-43C7-97C1-B28D4AFC73B5}">
      <dgm:prSet/>
      <dgm:spPr/>
      <dgm:t>
        <a:bodyPr/>
        <a:lstStyle/>
        <a:p>
          <a:endParaRPr lang="el-GR"/>
        </a:p>
      </dgm:t>
    </dgm:pt>
    <dgm:pt modelId="{0A4CF13F-232E-410A-8640-39C49C23A4E3}" type="sibTrans" cxnId="{04DD9FBE-6206-43C7-97C1-B28D4AFC73B5}">
      <dgm:prSet/>
      <dgm:spPr/>
      <dgm:t>
        <a:bodyPr/>
        <a:lstStyle/>
        <a:p>
          <a:endParaRPr lang="el-GR"/>
        </a:p>
      </dgm:t>
    </dgm:pt>
    <dgm:pt modelId="{20191D22-5D22-4596-995B-3AF173C619AA}" type="pres">
      <dgm:prSet presAssocID="{EE14D219-B498-40F0-B796-D86FCF4A61D8}" presName="Name0" presStyleCnt="0">
        <dgm:presLayoutVars>
          <dgm:dir/>
          <dgm:resizeHandles val="exact"/>
        </dgm:presLayoutVars>
      </dgm:prSet>
      <dgm:spPr/>
    </dgm:pt>
    <dgm:pt modelId="{F25A9DE3-8179-41B1-82AB-1607A37EC7AF}" type="pres">
      <dgm:prSet presAssocID="{2ADD44EA-1299-46BA-8276-F234AE3CB9C4}" presName="node" presStyleLbl="node1" presStyleIdx="0" presStyleCnt="2">
        <dgm:presLayoutVars>
          <dgm:bulletEnabled val="1"/>
        </dgm:presLayoutVars>
      </dgm:prSet>
      <dgm:spPr/>
    </dgm:pt>
    <dgm:pt modelId="{D14D792B-EFDB-42B7-B743-0EF4FB8DFBDA}" type="pres">
      <dgm:prSet presAssocID="{6C4EEA1B-6F0F-491E-B0DD-C2EC82A5819F}" presName="sibTrans" presStyleCnt="0"/>
      <dgm:spPr/>
    </dgm:pt>
    <dgm:pt modelId="{8BE4E6F8-C0FD-4483-B210-2D419DFE761F}" type="pres">
      <dgm:prSet presAssocID="{0AA74ED2-EA27-4BDD-B3B9-9C13CBFF2B3B}" presName="node" presStyleLbl="node1" presStyleIdx="1" presStyleCnt="2">
        <dgm:presLayoutVars>
          <dgm:bulletEnabled val="1"/>
        </dgm:presLayoutVars>
      </dgm:prSet>
      <dgm:spPr/>
    </dgm:pt>
  </dgm:ptLst>
  <dgm:cxnLst>
    <dgm:cxn modelId="{14F33326-5E29-482F-9B20-90C197ED00D0}" type="presOf" srcId="{E3466D0F-1F49-4857-AFDF-BF8097BDDCA3}" destId="{8BE4E6F8-C0FD-4483-B210-2D419DFE761F}" srcOrd="0" destOrd="3" presId="urn:microsoft.com/office/officeart/2005/8/layout/hList6"/>
    <dgm:cxn modelId="{89ACEA3A-6E5D-49A5-99E7-EBA6697CB102}" type="presOf" srcId="{9AD0DC0E-CF6A-4FDA-93D5-CFCF08FBCF74}" destId="{F25A9DE3-8179-41B1-82AB-1607A37EC7AF}" srcOrd="0" destOrd="1" presId="urn:microsoft.com/office/officeart/2005/8/layout/hList6"/>
    <dgm:cxn modelId="{7B9DB04B-5DAB-460C-9303-E291EA6B94BC}" srcId="{EE14D219-B498-40F0-B796-D86FCF4A61D8}" destId="{2ADD44EA-1299-46BA-8276-F234AE3CB9C4}" srcOrd="0" destOrd="0" parTransId="{5314AF19-A8C8-4FE0-BB66-FB6111E09CB6}" sibTransId="{6C4EEA1B-6F0F-491E-B0DD-C2EC82A5819F}"/>
    <dgm:cxn modelId="{F40C8092-A9CA-4834-9FC8-B04FE1C66424}" type="presOf" srcId="{2ADD44EA-1299-46BA-8276-F234AE3CB9C4}" destId="{F25A9DE3-8179-41B1-82AB-1607A37EC7AF}" srcOrd="0" destOrd="0" presId="urn:microsoft.com/office/officeart/2005/8/layout/hList6"/>
    <dgm:cxn modelId="{A03AF1AB-B2A4-4A9E-94E4-7D8D366CC286}" type="presOf" srcId="{C4DAE1E3-18B6-4879-9C91-BAD1FE0C0528}" destId="{8BE4E6F8-C0FD-4483-B210-2D419DFE761F}" srcOrd="0" destOrd="2" presId="urn:microsoft.com/office/officeart/2005/8/layout/hList6"/>
    <dgm:cxn modelId="{9ABD59B9-1D72-4B95-921D-207C3896F74F}" srcId="{0AA74ED2-EA27-4BDD-B3B9-9C13CBFF2B3B}" destId="{C4DAE1E3-18B6-4879-9C91-BAD1FE0C0528}" srcOrd="1" destOrd="0" parTransId="{EDA7BEE5-4C07-43D1-994E-408CF7834299}" sibTransId="{BAE4A7AC-9642-4E24-BE13-07FDE3DFAF6A}"/>
    <dgm:cxn modelId="{04DD9FBE-6206-43C7-97C1-B28D4AFC73B5}" srcId="{0AA74ED2-EA27-4BDD-B3B9-9C13CBFF2B3B}" destId="{E3466D0F-1F49-4857-AFDF-BF8097BDDCA3}" srcOrd="2" destOrd="0" parTransId="{EF0C8352-B775-4AA6-B926-57752A062136}" sibTransId="{0A4CF13F-232E-410A-8640-39C49C23A4E3}"/>
    <dgm:cxn modelId="{71B87CBF-6DE8-4E2B-B80F-D4A0FC6E977E}" type="presOf" srcId="{0AA74ED2-EA27-4BDD-B3B9-9C13CBFF2B3B}" destId="{8BE4E6F8-C0FD-4483-B210-2D419DFE761F}" srcOrd="0" destOrd="0" presId="urn:microsoft.com/office/officeart/2005/8/layout/hList6"/>
    <dgm:cxn modelId="{BEDD89C2-D124-4DC7-B105-55455DEBAF45}" srcId="{2ADD44EA-1299-46BA-8276-F234AE3CB9C4}" destId="{65489DD5-43AA-4AC4-833F-CCCB795DE352}" srcOrd="1" destOrd="0" parTransId="{4E914185-699D-40B0-A7B6-186CAA58E70C}" sibTransId="{6CC33846-A1BE-49F7-82A3-E8E2D587AA75}"/>
    <dgm:cxn modelId="{57A20DC6-01FF-4DC6-A46C-B988451F874E}" type="presOf" srcId="{EE14D219-B498-40F0-B796-D86FCF4A61D8}" destId="{20191D22-5D22-4596-995B-3AF173C619AA}" srcOrd="0" destOrd="0" presId="urn:microsoft.com/office/officeart/2005/8/layout/hList6"/>
    <dgm:cxn modelId="{C35D91CB-354E-40E0-9F2E-24B14234F5AF}" type="presOf" srcId="{D2A6B94A-AD41-4A9B-A37C-4B4D78967DA4}" destId="{8BE4E6F8-C0FD-4483-B210-2D419DFE761F}" srcOrd="0" destOrd="1" presId="urn:microsoft.com/office/officeart/2005/8/layout/hList6"/>
    <dgm:cxn modelId="{0AA543D2-B4BD-451A-BE5F-A770B5CDC728}" srcId="{2ADD44EA-1299-46BA-8276-F234AE3CB9C4}" destId="{094E333F-50AA-4367-B082-1CFD7C983D0D}" srcOrd="2" destOrd="0" parTransId="{2DA91FB3-431A-417C-903D-5EEFC9C3B90A}" sibTransId="{0B2EB100-FBB2-4C7E-8CEF-29A4A4BE1E46}"/>
    <dgm:cxn modelId="{C4A708D3-6039-4FF5-98D0-32DBDD67D4CE}" type="presOf" srcId="{65489DD5-43AA-4AC4-833F-CCCB795DE352}" destId="{F25A9DE3-8179-41B1-82AB-1607A37EC7AF}" srcOrd="0" destOrd="2" presId="urn:microsoft.com/office/officeart/2005/8/layout/hList6"/>
    <dgm:cxn modelId="{2A95A5D3-C2CF-433F-B207-B2AE85815075}" srcId="{2ADD44EA-1299-46BA-8276-F234AE3CB9C4}" destId="{9AD0DC0E-CF6A-4FDA-93D5-CFCF08FBCF74}" srcOrd="0" destOrd="0" parTransId="{AB09C556-64B4-4CA3-9CD0-E4C1D9C6BA18}" sibTransId="{CA4389F8-13C7-4DC6-9394-3B7CC35CED97}"/>
    <dgm:cxn modelId="{793B6ED7-3B41-41D6-AE90-4B07DCAFF0F8}" srcId="{0AA74ED2-EA27-4BDD-B3B9-9C13CBFF2B3B}" destId="{D2A6B94A-AD41-4A9B-A37C-4B4D78967DA4}" srcOrd="0" destOrd="0" parTransId="{4B3A785F-73C6-4665-8F2B-D43C842DA17E}" sibTransId="{1AA74566-307B-4383-AADA-AD95F9949BF1}"/>
    <dgm:cxn modelId="{4C75EBD8-EDCD-42C7-8580-F9BFA430BFC6}" type="presOf" srcId="{094E333F-50AA-4367-B082-1CFD7C983D0D}" destId="{F25A9DE3-8179-41B1-82AB-1607A37EC7AF}" srcOrd="0" destOrd="3" presId="urn:microsoft.com/office/officeart/2005/8/layout/hList6"/>
    <dgm:cxn modelId="{AF67C2DA-1D40-4229-9734-9D7BE4E62716}" srcId="{EE14D219-B498-40F0-B796-D86FCF4A61D8}" destId="{0AA74ED2-EA27-4BDD-B3B9-9C13CBFF2B3B}" srcOrd="1" destOrd="0" parTransId="{3B41065E-D4EA-495B-9FF8-5EB2A04E9B12}" sibTransId="{E6DA6C62-AF88-42C3-A7FC-53433BDC98C0}"/>
    <dgm:cxn modelId="{EA3A8D22-8BA8-4772-AC9E-D4D2500CA88A}" type="presParOf" srcId="{20191D22-5D22-4596-995B-3AF173C619AA}" destId="{F25A9DE3-8179-41B1-82AB-1607A37EC7AF}" srcOrd="0" destOrd="0" presId="urn:microsoft.com/office/officeart/2005/8/layout/hList6"/>
    <dgm:cxn modelId="{65CF144A-DD39-4ADF-8221-3A904E1F38DF}" type="presParOf" srcId="{20191D22-5D22-4596-995B-3AF173C619AA}" destId="{D14D792B-EFDB-42B7-B743-0EF4FB8DFBDA}" srcOrd="1" destOrd="0" presId="urn:microsoft.com/office/officeart/2005/8/layout/hList6"/>
    <dgm:cxn modelId="{6AB35FDE-275D-4FB3-B9F7-374E9AB03994}" type="presParOf" srcId="{20191D22-5D22-4596-995B-3AF173C619AA}" destId="{8BE4E6F8-C0FD-4483-B210-2D419DFE761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C434437-4F3E-4792-B3CB-E2ECBB62A22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EB54F24-ADDD-420A-867A-AD7CA85A7CD7}">
      <dgm:prSet custT="1"/>
      <dgm:spPr/>
      <dgm:t>
        <a:bodyPr/>
        <a:lstStyle/>
        <a:p>
          <a:r>
            <a:rPr lang="en-US" sz="2400" b="1" dirty="0"/>
            <a:t>BGP Security = Internet reliability</a:t>
          </a:r>
          <a:endParaRPr lang="el-GR" sz="2400" dirty="0"/>
        </a:p>
      </dgm:t>
    </dgm:pt>
    <dgm:pt modelId="{FA012A2C-1908-475F-A55F-9E62BA3D37F9}" type="parTrans" cxnId="{5D89B1FD-73CB-4CC3-B80B-7D79465807F2}">
      <dgm:prSet/>
      <dgm:spPr/>
      <dgm:t>
        <a:bodyPr/>
        <a:lstStyle/>
        <a:p>
          <a:endParaRPr lang="el-GR"/>
        </a:p>
      </dgm:t>
    </dgm:pt>
    <dgm:pt modelId="{35A374C6-2B63-4B8E-8A0B-AD175E64606E}" type="sibTrans" cxnId="{5D89B1FD-73CB-4CC3-B80B-7D79465807F2}">
      <dgm:prSet/>
      <dgm:spPr/>
      <dgm:t>
        <a:bodyPr/>
        <a:lstStyle/>
        <a:p>
          <a:endParaRPr lang="el-GR"/>
        </a:p>
      </dgm:t>
    </dgm:pt>
    <dgm:pt modelId="{84938FE0-19FE-4B81-ABF5-FDC2B39A380E}">
      <dgm:prSet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BGP Vulnerabilities:</a:t>
          </a:r>
          <a:endParaRPr lang="el-GR" sz="2400" dirty="0">
            <a:solidFill>
              <a:schemeClr val="bg1"/>
            </a:solidFill>
          </a:endParaRPr>
        </a:p>
      </dgm:t>
    </dgm:pt>
    <dgm:pt modelId="{DD0315E4-C601-4563-8875-E59AD05EAD4C}" type="parTrans" cxnId="{1E163973-E9CB-4D61-A353-6BE747422191}">
      <dgm:prSet/>
      <dgm:spPr/>
      <dgm:t>
        <a:bodyPr/>
        <a:lstStyle/>
        <a:p>
          <a:endParaRPr lang="el-GR"/>
        </a:p>
      </dgm:t>
    </dgm:pt>
    <dgm:pt modelId="{DA681F64-CCD1-497D-ABA8-D867C5FE4100}" type="sibTrans" cxnId="{1E163973-E9CB-4D61-A353-6BE747422191}">
      <dgm:prSet/>
      <dgm:spPr/>
      <dgm:t>
        <a:bodyPr/>
        <a:lstStyle/>
        <a:p>
          <a:endParaRPr lang="el-GR"/>
        </a:p>
      </dgm:t>
    </dgm:pt>
    <dgm:pt modelId="{A7262B31-FEE1-417D-AEF5-C46406C95835}">
      <dgm:prSet custT="1"/>
      <dgm:spPr/>
      <dgm:t>
        <a:bodyPr/>
        <a:lstStyle/>
        <a:p>
          <a:r>
            <a:rPr lang="en-US" sz="1800" dirty="0"/>
            <a:t>Susceptible to attacks</a:t>
          </a:r>
          <a:endParaRPr lang="el-GR" sz="1800" dirty="0"/>
        </a:p>
      </dgm:t>
    </dgm:pt>
    <dgm:pt modelId="{8EC341C2-76AE-4815-A776-1E493D65E277}" type="parTrans" cxnId="{6674BD59-6B91-467E-A969-32506AC87EAF}">
      <dgm:prSet/>
      <dgm:spPr/>
      <dgm:t>
        <a:bodyPr/>
        <a:lstStyle/>
        <a:p>
          <a:endParaRPr lang="el-GR"/>
        </a:p>
      </dgm:t>
    </dgm:pt>
    <dgm:pt modelId="{639BE5DD-E23E-4D52-9142-60E563F2EFBA}" type="sibTrans" cxnId="{6674BD59-6B91-467E-A969-32506AC87EAF}">
      <dgm:prSet/>
      <dgm:spPr/>
      <dgm:t>
        <a:bodyPr/>
        <a:lstStyle/>
        <a:p>
          <a:endParaRPr lang="el-GR"/>
        </a:p>
      </dgm:t>
    </dgm:pt>
    <dgm:pt modelId="{8F1E9F5B-C0C6-4362-901E-2335EFC27540}">
      <dgm:prSet custT="1"/>
      <dgm:spPr/>
      <dgm:t>
        <a:bodyPr/>
        <a:lstStyle/>
        <a:p>
          <a:r>
            <a:rPr lang="en-US" sz="1800" dirty="0"/>
            <a:t>Traffic interception, data breaches, and network disruptions</a:t>
          </a:r>
          <a:endParaRPr lang="el-GR" sz="1800" dirty="0"/>
        </a:p>
      </dgm:t>
    </dgm:pt>
    <dgm:pt modelId="{16B3D1FF-5552-4A0E-AD9E-13ED31ED6503}" type="parTrans" cxnId="{215E4582-0EE7-4E36-8189-5B9017E37E40}">
      <dgm:prSet/>
      <dgm:spPr/>
      <dgm:t>
        <a:bodyPr/>
        <a:lstStyle/>
        <a:p>
          <a:endParaRPr lang="el-GR"/>
        </a:p>
      </dgm:t>
    </dgm:pt>
    <dgm:pt modelId="{47DECCA4-28E9-4B75-97AF-6DCB2392CCF3}" type="sibTrans" cxnId="{215E4582-0EE7-4E36-8189-5B9017E37E40}">
      <dgm:prSet/>
      <dgm:spPr/>
      <dgm:t>
        <a:bodyPr/>
        <a:lstStyle/>
        <a:p>
          <a:endParaRPr lang="el-GR"/>
        </a:p>
      </dgm:t>
    </dgm:pt>
    <dgm:pt modelId="{A1C00E63-2589-4238-9853-4EC6A51CBD3D}">
      <dgm:prSet custT="1"/>
      <dgm:spPr/>
      <dgm:t>
        <a:bodyPr/>
        <a:lstStyle/>
        <a:p>
          <a:r>
            <a:rPr lang="en-US" sz="2000" b="1" dirty="0"/>
            <a:t>Challenges with current solutions:</a:t>
          </a:r>
          <a:endParaRPr lang="el-GR" sz="2000" dirty="0"/>
        </a:p>
      </dgm:t>
    </dgm:pt>
    <dgm:pt modelId="{BA743912-D9B2-476E-B13B-A5BE88CEDF94}" type="parTrans" cxnId="{8146611A-CF99-4CE8-A52D-4CE10FCB5788}">
      <dgm:prSet/>
      <dgm:spPr/>
      <dgm:t>
        <a:bodyPr/>
        <a:lstStyle/>
        <a:p>
          <a:endParaRPr lang="el-GR"/>
        </a:p>
      </dgm:t>
    </dgm:pt>
    <dgm:pt modelId="{E591648B-2CF7-4218-A4D9-C1361A631AD7}" type="sibTrans" cxnId="{8146611A-CF99-4CE8-A52D-4CE10FCB5788}">
      <dgm:prSet/>
      <dgm:spPr/>
      <dgm:t>
        <a:bodyPr/>
        <a:lstStyle/>
        <a:p>
          <a:endParaRPr lang="el-GR"/>
        </a:p>
      </dgm:t>
    </dgm:pt>
    <dgm:pt modelId="{054E144F-A9A4-47A2-BDE5-120517DA2470}">
      <dgm:prSet custT="1"/>
      <dgm:spPr/>
      <dgm:t>
        <a:bodyPr/>
        <a:lstStyle/>
        <a:p>
          <a:r>
            <a:rPr lang="en-US" sz="1600" dirty="0"/>
            <a:t>Computational and network overhead and security performance tradeoff</a:t>
          </a:r>
          <a:endParaRPr lang="el-GR" sz="1600" dirty="0"/>
        </a:p>
      </dgm:t>
    </dgm:pt>
    <dgm:pt modelId="{F522BD89-7A28-436F-90FE-11AB6CEC0B98}" type="parTrans" cxnId="{79AFCD53-69F5-4370-A354-E7A101599A17}">
      <dgm:prSet/>
      <dgm:spPr/>
      <dgm:t>
        <a:bodyPr/>
        <a:lstStyle/>
        <a:p>
          <a:endParaRPr lang="el-GR"/>
        </a:p>
      </dgm:t>
    </dgm:pt>
    <dgm:pt modelId="{D729504C-3E89-4515-963B-9B348E029BD8}" type="sibTrans" cxnId="{79AFCD53-69F5-4370-A354-E7A101599A17}">
      <dgm:prSet/>
      <dgm:spPr/>
      <dgm:t>
        <a:bodyPr/>
        <a:lstStyle/>
        <a:p>
          <a:endParaRPr lang="el-GR"/>
        </a:p>
      </dgm:t>
    </dgm:pt>
    <dgm:pt modelId="{0628EEF9-C96B-4C0F-9DE2-26CCDBE624A8}">
      <dgm:prSet custT="1"/>
      <dgm:spPr/>
      <dgm:t>
        <a:bodyPr/>
        <a:lstStyle/>
        <a:p>
          <a:r>
            <a:rPr lang="en-US" sz="1600" dirty="0"/>
            <a:t>Fail to address all threats</a:t>
          </a:r>
          <a:endParaRPr lang="el-GR" sz="1600" dirty="0"/>
        </a:p>
      </dgm:t>
    </dgm:pt>
    <dgm:pt modelId="{D3877350-7678-488D-AF28-3868339EBF3D}" type="parTrans" cxnId="{FD317B0C-04A4-4C78-81EB-C8276570F68D}">
      <dgm:prSet/>
      <dgm:spPr/>
      <dgm:t>
        <a:bodyPr/>
        <a:lstStyle/>
        <a:p>
          <a:endParaRPr lang="el-GR"/>
        </a:p>
      </dgm:t>
    </dgm:pt>
    <dgm:pt modelId="{4FABB967-16BD-47D8-9973-87A7BFB136E2}" type="sibTrans" cxnId="{FD317B0C-04A4-4C78-81EB-C8276570F68D}">
      <dgm:prSet/>
      <dgm:spPr/>
      <dgm:t>
        <a:bodyPr/>
        <a:lstStyle/>
        <a:p>
          <a:endParaRPr lang="el-GR"/>
        </a:p>
      </dgm:t>
    </dgm:pt>
    <dgm:pt modelId="{EA59F70C-6ACE-467A-A9B6-43B753A3C4F9}">
      <dgm:prSet custT="1"/>
      <dgm:spPr/>
      <dgm:t>
        <a:bodyPr/>
        <a:lstStyle/>
        <a:p>
          <a:r>
            <a:rPr lang="en-US" sz="1600" dirty="0"/>
            <a:t>Deployment complexity</a:t>
          </a:r>
          <a:endParaRPr lang="el-GR" sz="1600" dirty="0"/>
        </a:p>
      </dgm:t>
    </dgm:pt>
    <dgm:pt modelId="{CABDF0C5-50EA-4229-B531-BBA9CB5340BD}" type="parTrans" cxnId="{B03189BE-85F3-4431-9D94-51C527119057}">
      <dgm:prSet/>
      <dgm:spPr/>
      <dgm:t>
        <a:bodyPr/>
        <a:lstStyle/>
        <a:p>
          <a:endParaRPr lang="el-GR"/>
        </a:p>
      </dgm:t>
    </dgm:pt>
    <dgm:pt modelId="{3C7C1D6C-4178-4092-8EAC-3A6388E850B9}" type="sibTrans" cxnId="{B03189BE-85F3-4431-9D94-51C527119057}">
      <dgm:prSet/>
      <dgm:spPr/>
      <dgm:t>
        <a:bodyPr/>
        <a:lstStyle/>
        <a:p>
          <a:endParaRPr lang="el-GR"/>
        </a:p>
      </dgm:t>
    </dgm:pt>
    <dgm:pt modelId="{BDF083D1-6DED-457B-AA10-48615542BC1B}">
      <dgm:prSet custT="1"/>
      <dgm:spPr/>
      <dgm:t>
        <a:bodyPr/>
        <a:lstStyle/>
        <a:p>
          <a:r>
            <a:rPr lang="en-US" sz="1800" b="1" dirty="0"/>
            <a:t>Future Research and Collaboration:</a:t>
          </a:r>
          <a:endParaRPr lang="el-GR" sz="1800" dirty="0"/>
        </a:p>
      </dgm:t>
    </dgm:pt>
    <dgm:pt modelId="{0D996E2B-A22D-4245-B574-52F56973B7AF}" type="parTrans" cxnId="{6A23511B-192D-4BAD-A222-30470A877A5D}">
      <dgm:prSet/>
      <dgm:spPr/>
      <dgm:t>
        <a:bodyPr/>
        <a:lstStyle/>
        <a:p>
          <a:endParaRPr lang="el-GR"/>
        </a:p>
      </dgm:t>
    </dgm:pt>
    <dgm:pt modelId="{BF35F5AA-EE69-40C3-B281-6A0EE0342E4E}" type="sibTrans" cxnId="{6A23511B-192D-4BAD-A222-30470A877A5D}">
      <dgm:prSet/>
      <dgm:spPr/>
      <dgm:t>
        <a:bodyPr/>
        <a:lstStyle/>
        <a:p>
          <a:endParaRPr lang="el-GR"/>
        </a:p>
      </dgm:t>
    </dgm:pt>
    <dgm:pt modelId="{EAE6965C-0538-417C-9D44-D76C38B9A125}">
      <dgm:prSet custT="1"/>
      <dgm:spPr/>
      <dgm:t>
        <a:bodyPr/>
        <a:lstStyle/>
        <a:p>
          <a:r>
            <a:rPr lang="en-US" sz="1400" dirty="0"/>
            <a:t>Balance security and network performance with overhead</a:t>
          </a:r>
          <a:endParaRPr lang="el-GR" sz="1400" dirty="0"/>
        </a:p>
      </dgm:t>
    </dgm:pt>
    <dgm:pt modelId="{23044487-D264-4913-A7A2-76E8B1CBA18E}" type="parTrans" cxnId="{200B286F-2FF4-4F29-ADB9-B2F373E89224}">
      <dgm:prSet/>
      <dgm:spPr/>
      <dgm:t>
        <a:bodyPr/>
        <a:lstStyle/>
        <a:p>
          <a:endParaRPr lang="el-GR"/>
        </a:p>
      </dgm:t>
    </dgm:pt>
    <dgm:pt modelId="{DA91DA92-8AB8-4147-A922-7F54C4D4351F}" type="sibTrans" cxnId="{200B286F-2FF4-4F29-ADB9-B2F373E89224}">
      <dgm:prSet/>
      <dgm:spPr/>
      <dgm:t>
        <a:bodyPr/>
        <a:lstStyle/>
        <a:p>
          <a:endParaRPr lang="el-GR"/>
        </a:p>
      </dgm:t>
    </dgm:pt>
    <dgm:pt modelId="{C30B8795-877A-4622-A2CC-D60B8619431E}">
      <dgm:prSet custT="1"/>
      <dgm:spPr/>
      <dgm:t>
        <a:bodyPr/>
        <a:lstStyle/>
        <a:p>
          <a:r>
            <a:rPr lang="en-US" sz="1400" dirty="0"/>
            <a:t>Effective solutions without requiring mass adoption beforehand </a:t>
          </a:r>
          <a:endParaRPr lang="el-GR" sz="1400" dirty="0"/>
        </a:p>
      </dgm:t>
    </dgm:pt>
    <dgm:pt modelId="{F59CC4E8-2736-4467-95BE-37CE4708D9AA}" type="parTrans" cxnId="{976C8258-84CC-4E2B-93E2-66388FF81246}">
      <dgm:prSet/>
      <dgm:spPr/>
      <dgm:t>
        <a:bodyPr/>
        <a:lstStyle/>
        <a:p>
          <a:endParaRPr lang="el-GR"/>
        </a:p>
      </dgm:t>
    </dgm:pt>
    <dgm:pt modelId="{526EDCBC-FB9D-46AC-9996-514F026328EC}" type="sibTrans" cxnId="{976C8258-84CC-4E2B-93E2-66388FF81246}">
      <dgm:prSet/>
      <dgm:spPr/>
      <dgm:t>
        <a:bodyPr/>
        <a:lstStyle/>
        <a:p>
          <a:endParaRPr lang="el-GR"/>
        </a:p>
      </dgm:t>
    </dgm:pt>
    <dgm:pt modelId="{D1FC363D-4929-4B02-9377-423CFDEE5AAD}">
      <dgm:prSet custT="1"/>
      <dgm:spPr/>
      <dgm:t>
        <a:bodyPr/>
        <a:lstStyle/>
        <a:p>
          <a:r>
            <a:rPr lang="en-US" sz="1400" dirty="0"/>
            <a:t>Collaboration among network operators, researchers, and policymakers</a:t>
          </a:r>
          <a:endParaRPr lang="el-GR" sz="1400" dirty="0"/>
        </a:p>
      </dgm:t>
    </dgm:pt>
    <dgm:pt modelId="{FF0F343E-0510-4195-A130-F3C078F40953}" type="parTrans" cxnId="{6CED6A2A-8CBC-454B-8510-983B71280894}">
      <dgm:prSet/>
      <dgm:spPr/>
      <dgm:t>
        <a:bodyPr/>
        <a:lstStyle/>
        <a:p>
          <a:endParaRPr lang="el-GR"/>
        </a:p>
      </dgm:t>
    </dgm:pt>
    <dgm:pt modelId="{E819BA16-C614-46AF-9E85-66F4DE2CEBD5}" type="sibTrans" cxnId="{6CED6A2A-8CBC-454B-8510-983B71280894}">
      <dgm:prSet/>
      <dgm:spPr/>
      <dgm:t>
        <a:bodyPr/>
        <a:lstStyle/>
        <a:p>
          <a:endParaRPr lang="el-GR"/>
        </a:p>
      </dgm:t>
    </dgm:pt>
    <dgm:pt modelId="{FF2D2F83-8944-4374-A431-8997FE030910}" type="pres">
      <dgm:prSet presAssocID="{1C434437-4F3E-4792-B3CB-E2ECBB62A225}" presName="matrix" presStyleCnt="0">
        <dgm:presLayoutVars>
          <dgm:chMax val="1"/>
          <dgm:dir/>
          <dgm:resizeHandles val="exact"/>
        </dgm:presLayoutVars>
      </dgm:prSet>
      <dgm:spPr/>
    </dgm:pt>
    <dgm:pt modelId="{A793C159-E019-420C-AB29-65FCC152D617}" type="pres">
      <dgm:prSet presAssocID="{1C434437-4F3E-4792-B3CB-E2ECBB62A225}" presName="axisShape" presStyleLbl="bgShp" presStyleIdx="0" presStyleCnt="1" custScaleX="115582"/>
      <dgm:spPr/>
    </dgm:pt>
    <dgm:pt modelId="{C6312B71-6164-491F-96FE-29786C271561}" type="pres">
      <dgm:prSet presAssocID="{1C434437-4F3E-4792-B3CB-E2ECBB62A225}" presName="rect1" presStyleLbl="node1" presStyleIdx="0" presStyleCnt="4" custScaleX="152460" custLinFactNeighborX="-26640" custLinFactNeighborY="-4158">
        <dgm:presLayoutVars>
          <dgm:chMax val="0"/>
          <dgm:chPref val="0"/>
          <dgm:bulletEnabled val="1"/>
        </dgm:presLayoutVars>
      </dgm:prSet>
      <dgm:spPr/>
    </dgm:pt>
    <dgm:pt modelId="{B6824B50-FE89-4AE2-9445-7FFC5FBBB8F5}" type="pres">
      <dgm:prSet presAssocID="{1C434437-4F3E-4792-B3CB-E2ECBB62A225}" presName="rect2" presStyleLbl="node1" presStyleIdx="1" presStyleCnt="4" custScaleX="154215" custLinFactNeighborX="27138" custLinFactNeighborY="-3956">
        <dgm:presLayoutVars>
          <dgm:chMax val="0"/>
          <dgm:chPref val="0"/>
          <dgm:bulletEnabled val="1"/>
        </dgm:presLayoutVars>
      </dgm:prSet>
      <dgm:spPr/>
    </dgm:pt>
    <dgm:pt modelId="{C91AC7A5-E597-4122-A8B3-AEA4AE51E534}" type="pres">
      <dgm:prSet presAssocID="{1C434437-4F3E-4792-B3CB-E2ECBB62A225}" presName="rect3" presStyleLbl="node1" presStyleIdx="2" presStyleCnt="4" custScaleX="157208" custLinFactNeighborX="-29088" custLinFactNeighborY="3544">
        <dgm:presLayoutVars>
          <dgm:chMax val="0"/>
          <dgm:chPref val="0"/>
          <dgm:bulletEnabled val="1"/>
        </dgm:presLayoutVars>
      </dgm:prSet>
      <dgm:spPr/>
    </dgm:pt>
    <dgm:pt modelId="{F39F44D1-FA53-412E-9B28-9917CF4278A4}" type="pres">
      <dgm:prSet presAssocID="{1C434437-4F3E-4792-B3CB-E2ECBB62A225}" presName="rect4" presStyleLbl="node1" presStyleIdx="3" presStyleCnt="4" custScaleX="155071" custLinFactNeighborX="27819" custLinFactNeighborY="3544">
        <dgm:presLayoutVars>
          <dgm:chMax val="0"/>
          <dgm:chPref val="0"/>
          <dgm:bulletEnabled val="1"/>
        </dgm:presLayoutVars>
      </dgm:prSet>
      <dgm:spPr/>
    </dgm:pt>
  </dgm:ptLst>
  <dgm:cxnLst>
    <dgm:cxn modelId="{FD317B0C-04A4-4C78-81EB-C8276570F68D}" srcId="{A1C00E63-2589-4238-9853-4EC6A51CBD3D}" destId="{0628EEF9-C96B-4C0F-9DE2-26CCDBE624A8}" srcOrd="1" destOrd="0" parTransId="{D3877350-7678-488D-AF28-3868339EBF3D}" sibTransId="{4FABB967-16BD-47D8-9973-87A7BFB136E2}"/>
    <dgm:cxn modelId="{8146611A-CF99-4CE8-A52D-4CE10FCB5788}" srcId="{1C434437-4F3E-4792-B3CB-E2ECBB62A225}" destId="{A1C00E63-2589-4238-9853-4EC6A51CBD3D}" srcOrd="2" destOrd="0" parTransId="{BA743912-D9B2-476E-B13B-A5BE88CEDF94}" sibTransId="{E591648B-2CF7-4218-A4D9-C1361A631AD7}"/>
    <dgm:cxn modelId="{6A23511B-192D-4BAD-A222-30470A877A5D}" srcId="{1C434437-4F3E-4792-B3CB-E2ECBB62A225}" destId="{BDF083D1-6DED-457B-AA10-48615542BC1B}" srcOrd="3" destOrd="0" parTransId="{0D996E2B-A22D-4245-B574-52F56973B7AF}" sibTransId="{BF35F5AA-EE69-40C3-B281-6A0EE0342E4E}"/>
    <dgm:cxn modelId="{5BAFD223-2601-44E4-BD87-4E4D40BB2A0F}" type="presOf" srcId="{A7262B31-FEE1-417D-AEF5-C46406C95835}" destId="{B6824B50-FE89-4AE2-9445-7FFC5FBBB8F5}" srcOrd="0" destOrd="1" presId="urn:microsoft.com/office/officeart/2005/8/layout/matrix2"/>
    <dgm:cxn modelId="{E53C6927-FA24-49E9-88DD-170C47B94882}" type="presOf" srcId="{EAE6965C-0538-417C-9D44-D76C38B9A125}" destId="{F39F44D1-FA53-412E-9B28-9917CF4278A4}" srcOrd="0" destOrd="1" presId="urn:microsoft.com/office/officeart/2005/8/layout/matrix2"/>
    <dgm:cxn modelId="{6CED6A2A-8CBC-454B-8510-983B71280894}" srcId="{BDF083D1-6DED-457B-AA10-48615542BC1B}" destId="{D1FC363D-4929-4B02-9377-423CFDEE5AAD}" srcOrd="2" destOrd="0" parTransId="{FF0F343E-0510-4195-A130-F3C078F40953}" sibTransId="{E819BA16-C614-46AF-9E85-66F4DE2CEBD5}"/>
    <dgm:cxn modelId="{E91FFE33-8E4B-4F7A-9F4D-A796BC43E0FA}" type="presOf" srcId="{A1C00E63-2589-4238-9853-4EC6A51CBD3D}" destId="{C91AC7A5-E597-4122-A8B3-AEA4AE51E534}" srcOrd="0" destOrd="0" presId="urn:microsoft.com/office/officeart/2005/8/layout/matrix2"/>
    <dgm:cxn modelId="{40DB5F5C-3099-470B-9BDC-82BD93B0E141}" type="presOf" srcId="{EA59F70C-6ACE-467A-A9B6-43B753A3C4F9}" destId="{C91AC7A5-E597-4122-A8B3-AEA4AE51E534}" srcOrd="0" destOrd="3" presId="urn:microsoft.com/office/officeart/2005/8/layout/matrix2"/>
    <dgm:cxn modelId="{4E6F235D-14D2-429E-9A59-2C01F0031184}" type="presOf" srcId="{C30B8795-877A-4622-A2CC-D60B8619431E}" destId="{F39F44D1-FA53-412E-9B28-9917CF4278A4}" srcOrd="0" destOrd="2" presId="urn:microsoft.com/office/officeart/2005/8/layout/matrix2"/>
    <dgm:cxn modelId="{200B286F-2FF4-4F29-ADB9-B2F373E89224}" srcId="{BDF083D1-6DED-457B-AA10-48615542BC1B}" destId="{EAE6965C-0538-417C-9D44-D76C38B9A125}" srcOrd="0" destOrd="0" parTransId="{23044487-D264-4913-A7A2-76E8B1CBA18E}" sibTransId="{DA91DA92-8AB8-4147-A922-7F54C4D4351F}"/>
    <dgm:cxn modelId="{1E163973-E9CB-4D61-A353-6BE747422191}" srcId="{1C434437-4F3E-4792-B3CB-E2ECBB62A225}" destId="{84938FE0-19FE-4B81-ABF5-FDC2B39A380E}" srcOrd="1" destOrd="0" parTransId="{DD0315E4-C601-4563-8875-E59AD05EAD4C}" sibTransId="{DA681F64-CCD1-497D-ABA8-D867C5FE4100}"/>
    <dgm:cxn modelId="{79AFCD53-69F5-4370-A354-E7A101599A17}" srcId="{A1C00E63-2589-4238-9853-4EC6A51CBD3D}" destId="{054E144F-A9A4-47A2-BDE5-120517DA2470}" srcOrd="0" destOrd="0" parTransId="{F522BD89-7A28-436F-90FE-11AB6CEC0B98}" sibTransId="{D729504C-3E89-4515-963B-9B348E029BD8}"/>
    <dgm:cxn modelId="{976C8258-84CC-4E2B-93E2-66388FF81246}" srcId="{BDF083D1-6DED-457B-AA10-48615542BC1B}" destId="{C30B8795-877A-4622-A2CC-D60B8619431E}" srcOrd="1" destOrd="0" parTransId="{F59CC4E8-2736-4467-95BE-37CE4708D9AA}" sibTransId="{526EDCBC-FB9D-46AC-9996-514F026328EC}"/>
    <dgm:cxn modelId="{6A00DF78-BE87-4B63-8FF0-F40540EE11E1}" type="presOf" srcId="{1C434437-4F3E-4792-B3CB-E2ECBB62A225}" destId="{FF2D2F83-8944-4374-A431-8997FE030910}" srcOrd="0" destOrd="0" presId="urn:microsoft.com/office/officeart/2005/8/layout/matrix2"/>
    <dgm:cxn modelId="{2F584059-6040-4B5A-B61F-D588A86BD401}" type="presOf" srcId="{0628EEF9-C96B-4C0F-9DE2-26CCDBE624A8}" destId="{C91AC7A5-E597-4122-A8B3-AEA4AE51E534}" srcOrd="0" destOrd="2" presId="urn:microsoft.com/office/officeart/2005/8/layout/matrix2"/>
    <dgm:cxn modelId="{6674BD59-6B91-467E-A969-32506AC87EAF}" srcId="{84938FE0-19FE-4B81-ABF5-FDC2B39A380E}" destId="{A7262B31-FEE1-417D-AEF5-C46406C95835}" srcOrd="0" destOrd="0" parTransId="{8EC341C2-76AE-4815-A776-1E493D65E277}" sibTransId="{639BE5DD-E23E-4D52-9142-60E563F2EFBA}"/>
    <dgm:cxn modelId="{61C1AF7E-4C8E-47BA-B328-558B4C61079F}" type="presOf" srcId="{8F1E9F5B-C0C6-4362-901E-2335EFC27540}" destId="{B6824B50-FE89-4AE2-9445-7FFC5FBBB8F5}" srcOrd="0" destOrd="2" presId="urn:microsoft.com/office/officeart/2005/8/layout/matrix2"/>
    <dgm:cxn modelId="{215E4582-0EE7-4E36-8189-5B9017E37E40}" srcId="{84938FE0-19FE-4B81-ABF5-FDC2B39A380E}" destId="{8F1E9F5B-C0C6-4362-901E-2335EFC27540}" srcOrd="1" destOrd="0" parTransId="{16B3D1FF-5552-4A0E-AD9E-13ED31ED6503}" sibTransId="{47DECCA4-28E9-4B75-97AF-6DCB2392CCF3}"/>
    <dgm:cxn modelId="{4997549C-5805-4ABE-9BBD-94DC532FAE59}" type="presOf" srcId="{D1FC363D-4929-4B02-9377-423CFDEE5AAD}" destId="{F39F44D1-FA53-412E-9B28-9917CF4278A4}" srcOrd="0" destOrd="3" presId="urn:microsoft.com/office/officeart/2005/8/layout/matrix2"/>
    <dgm:cxn modelId="{5E5D3DB8-D893-42BD-A234-524D6B54E310}" type="presOf" srcId="{84938FE0-19FE-4B81-ABF5-FDC2B39A380E}" destId="{B6824B50-FE89-4AE2-9445-7FFC5FBBB8F5}" srcOrd="0" destOrd="0" presId="urn:microsoft.com/office/officeart/2005/8/layout/matrix2"/>
    <dgm:cxn modelId="{B03189BE-85F3-4431-9D94-51C527119057}" srcId="{A1C00E63-2589-4238-9853-4EC6A51CBD3D}" destId="{EA59F70C-6ACE-467A-A9B6-43B753A3C4F9}" srcOrd="2" destOrd="0" parTransId="{CABDF0C5-50EA-4229-B531-BBA9CB5340BD}" sibTransId="{3C7C1D6C-4178-4092-8EAC-3A6388E850B9}"/>
    <dgm:cxn modelId="{6876C5C8-CC7E-4A6D-8A05-D57600FDC3FE}" type="presOf" srcId="{5EB54F24-ADDD-420A-867A-AD7CA85A7CD7}" destId="{C6312B71-6164-491F-96FE-29786C271561}" srcOrd="0" destOrd="0" presId="urn:microsoft.com/office/officeart/2005/8/layout/matrix2"/>
    <dgm:cxn modelId="{87EDB2DF-1198-403D-84F3-F2E851AC8D6F}" type="presOf" srcId="{BDF083D1-6DED-457B-AA10-48615542BC1B}" destId="{F39F44D1-FA53-412E-9B28-9917CF4278A4}" srcOrd="0" destOrd="0" presId="urn:microsoft.com/office/officeart/2005/8/layout/matrix2"/>
    <dgm:cxn modelId="{3FEC34F8-CA3A-456A-A518-898243506347}" type="presOf" srcId="{054E144F-A9A4-47A2-BDE5-120517DA2470}" destId="{C91AC7A5-E597-4122-A8B3-AEA4AE51E534}" srcOrd="0" destOrd="1" presId="urn:microsoft.com/office/officeart/2005/8/layout/matrix2"/>
    <dgm:cxn modelId="{5D89B1FD-73CB-4CC3-B80B-7D79465807F2}" srcId="{1C434437-4F3E-4792-B3CB-E2ECBB62A225}" destId="{5EB54F24-ADDD-420A-867A-AD7CA85A7CD7}" srcOrd="0" destOrd="0" parTransId="{FA012A2C-1908-475F-A55F-9E62BA3D37F9}" sibTransId="{35A374C6-2B63-4B8E-8A0B-AD175E64606E}"/>
    <dgm:cxn modelId="{E468B9A1-DC2B-45E9-B872-2F659462C9A4}" type="presParOf" srcId="{FF2D2F83-8944-4374-A431-8997FE030910}" destId="{A793C159-E019-420C-AB29-65FCC152D617}" srcOrd="0" destOrd="0" presId="urn:microsoft.com/office/officeart/2005/8/layout/matrix2"/>
    <dgm:cxn modelId="{1AC5FD9D-8C61-4E1A-B2D2-259E611320DB}" type="presParOf" srcId="{FF2D2F83-8944-4374-A431-8997FE030910}" destId="{C6312B71-6164-491F-96FE-29786C271561}" srcOrd="1" destOrd="0" presId="urn:microsoft.com/office/officeart/2005/8/layout/matrix2"/>
    <dgm:cxn modelId="{4C409198-F631-4CC0-902F-B0B5A889C097}" type="presParOf" srcId="{FF2D2F83-8944-4374-A431-8997FE030910}" destId="{B6824B50-FE89-4AE2-9445-7FFC5FBBB8F5}" srcOrd="2" destOrd="0" presId="urn:microsoft.com/office/officeart/2005/8/layout/matrix2"/>
    <dgm:cxn modelId="{849FA548-0045-4E62-B587-1E900D8C09AA}" type="presParOf" srcId="{FF2D2F83-8944-4374-A431-8997FE030910}" destId="{C91AC7A5-E597-4122-A8B3-AEA4AE51E534}" srcOrd="3" destOrd="0" presId="urn:microsoft.com/office/officeart/2005/8/layout/matrix2"/>
    <dgm:cxn modelId="{1E130411-8237-4B8B-BE92-BBAAAF4DD5D3}" type="presParOf" srcId="{FF2D2F83-8944-4374-A431-8997FE030910}" destId="{F39F44D1-FA53-412E-9B28-9917CF4278A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981464-3CBE-41A3-AA42-66ED8FBEEFD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FADE5-66CC-4611-8294-FC55D186E161}">
      <dgm:prSet/>
      <dgm:spPr/>
      <dgm:t>
        <a:bodyPr/>
        <a:lstStyle/>
        <a:p>
          <a:r>
            <a:rPr lang="en-US" b="1" dirty="0"/>
            <a:t>Border Gateway Protocol:</a:t>
          </a:r>
        </a:p>
      </dgm:t>
    </dgm:pt>
    <dgm:pt modelId="{B7AE2D49-91EB-440E-BE18-E80419C8CBB4}" type="parTrans" cxnId="{D97EB7FF-4436-45F1-A6D3-B0CAF9C00728}">
      <dgm:prSet/>
      <dgm:spPr/>
      <dgm:t>
        <a:bodyPr/>
        <a:lstStyle/>
        <a:p>
          <a:endParaRPr lang="en-US"/>
        </a:p>
      </dgm:t>
    </dgm:pt>
    <dgm:pt modelId="{B467DDD3-4A36-4ADB-AE46-556E27E49076}" type="sibTrans" cxnId="{D97EB7FF-4436-45F1-A6D3-B0CAF9C00728}">
      <dgm:prSet/>
      <dgm:spPr/>
      <dgm:t>
        <a:bodyPr/>
        <a:lstStyle/>
        <a:p>
          <a:endParaRPr lang="en-US"/>
        </a:p>
      </dgm:t>
    </dgm:pt>
    <dgm:pt modelId="{09E8EFE2-8A8E-440A-B588-66CD2DE3D72F}">
      <dgm:prSet/>
      <dgm:spPr/>
      <dgm:t>
        <a:bodyPr/>
        <a:lstStyle/>
        <a:p>
          <a:r>
            <a:rPr lang="en-US" dirty="0"/>
            <a:t>Fundamental for Internet operation</a:t>
          </a:r>
        </a:p>
      </dgm:t>
    </dgm:pt>
    <dgm:pt modelId="{4865E651-FF34-465F-98BF-B1D36C93575D}" type="sibTrans" cxnId="{51A24D7E-B066-477E-B0ED-CDDECEE11231}">
      <dgm:prSet/>
      <dgm:spPr/>
      <dgm:t>
        <a:bodyPr/>
        <a:lstStyle/>
        <a:p>
          <a:endParaRPr lang="el-GR"/>
        </a:p>
      </dgm:t>
    </dgm:pt>
    <dgm:pt modelId="{DF59BA31-77B7-4901-BFB3-582D35F51331}" type="parTrans" cxnId="{51A24D7E-B066-477E-B0ED-CDDECEE11231}">
      <dgm:prSet/>
      <dgm:spPr/>
      <dgm:t>
        <a:bodyPr/>
        <a:lstStyle/>
        <a:p>
          <a:endParaRPr lang="el-GR"/>
        </a:p>
      </dgm:t>
    </dgm:pt>
    <dgm:pt modelId="{12FEE2CF-FACD-474F-B7A7-DD838D424685}">
      <dgm:prSet/>
      <dgm:spPr/>
      <dgm:t>
        <a:bodyPr/>
        <a:lstStyle/>
        <a:p>
          <a:r>
            <a:rPr lang="en-US" dirty="0"/>
            <a:t>eBGP, iBGP</a:t>
          </a:r>
        </a:p>
      </dgm:t>
    </dgm:pt>
    <dgm:pt modelId="{2FC7D613-7B6A-45C7-A07D-4F3AAED73AB1}" type="sibTrans" cxnId="{70DA1681-90B6-41D9-8031-5CE625673857}">
      <dgm:prSet/>
      <dgm:spPr/>
      <dgm:t>
        <a:bodyPr/>
        <a:lstStyle/>
        <a:p>
          <a:endParaRPr lang="el-GR"/>
        </a:p>
      </dgm:t>
    </dgm:pt>
    <dgm:pt modelId="{0E9A9C95-E9AF-4CB6-B05A-45F7892B5924}" type="parTrans" cxnId="{70DA1681-90B6-41D9-8031-5CE625673857}">
      <dgm:prSet/>
      <dgm:spPr/>
      <dgm:t>
        <a:bodyPr/>
        <a:lstStyle/>
        <a:p>
          <a:endParaRPr lang="el-GR"/>
        </a:p>
      </dgm:t>
    </dgm:pt>
    <dgm:pt modelId="{AC7D5A7E-6808-448D-A575-44CBC7C539C5}">
      <dgm:prSet/>
      <dgm:spPr/>
      <dgm:t>
        <a:bodyPr/>
        <a:lstStyle/>
        <a:p>
          <a:r>
            <a:rPr lang="en-US" dirty="0"/>
            <a:t>Establishing BGP sessions (peering)</a:t>
          </a:r>
        </a:p>
      </dgm:t>
    </dgm:pt>
    <dgm:pt modelId="{39F2989D-79D5-40D6-A2E6-01A60E3FBB52}" type="sibTrans" cxnId="{A5F03754-AA29-430B-9A86-ABD488C96A81}">
      <dgm:prSet/>
      <dgm:spPr/>
      <dgm:t>
        <a:bodyPr/>
        <a:lstStyle/>
        <a:p>
          <a:endParaRPr lang="el-GR"/>
        </a:p>
      </dgm:t>
    </dgm:pt>
    <dgm:pt modelId="{2AA4FCE9-0D87-4122-BA12-E637B6857034}" type="parTrans" cxnId="{A5F03754-AA29-430B-9A86-ABD488C96A81}">
      <dgm:prSet/>
      <dgm:spPr/>
      <dgm:t>
        <a:bodyPr/>
        <a:lstStyle/>
        <a:p>
          <a:endParaRPr lang="el-GR"/>
        </a:p>
      </dgm:t>
    </dgm:pt>
    <dgm:pt modelId="{07177D74-FA81-4DB0-B97F-38DCAC62A03C}">
      <dgm:prSet/>
      <dgm:spPr/>
      <dgm:t>
        <a:bodyPr/>
        <a:lstStyle/>
        <a:p>
          <a:r>
            <a:rPr lang="en-US" dirty="0"/>
            <a:t>Exchanging routing information</a:t>
          </a:r>
        </a:p>
      </dgm:t>
    </dgm:pt>
    <dgm:pt modelId="{D1B59152-1BAC-4979-A14E-BFB6874C6C7C}" type="sibTrans" cxnId="{3CB5257E-DABB-4B34-9C6E-0F09CFE03D3E}">
      <dgm:prSet/>
      <dgm:spPr/>
      <dgm:t>
        <a:bodyPr/>
        <a:lstStyle/>
        <a:p>
          <a:endParaRPr lang="el-GR"/>
        </a:p>
      </dgm:t>
    </dgm:pt>
    <dgm:pt modelId="{AACF5DA3-01B4-409D-AFAD-14A14083A445}" type="parTrans" cxnId="{3CB5257E-DABB-4B34-9C6E-0F09CFE03D3E}">
      <dgm:prSet/>
      <dgm:spPr/>
      <dgm:t>
        <a:bodyPr/>
        <a:lstStyle/>
        <a:p>
          <a:endParaRPr lang="el-GR"/>
        </a:p>
      </dgm:t>
    </dgm:pt>
    <dgm:pt modelId="{B1E4B0A0-974E-4551-A51B-DDB01F853AAB}">
      <dgm:prSet/>
      <dgm:spPr/>
      <dgm:t>
        <a:bodyPr/>
        <a:lstStyle/>
        <a:p>
          <a:r>
            <a:rPr lang="en-US" dirty="0"/>
            <a:t>Route Selection </a:t>
          </a:r>
        </a:p>
      </dgm:t>
    </dgm:pt>
    <dgm:pt modelId="{DDB93B5D-B0BD-4D17-85B8-BECB873AEA18}" type="sibTrans" cxnId="{CF52D96D-B2C9-4C92-9D2C-829A51D3D339}">
      <dgm:prSet/>
      <dgm:spPr/>
      <dgm:t>
        <a:bodyPr/>
        <a:lstStyle/>
        <a:p>
          <a:endParaRPr lang="el-GR"/>
        </a:p>
      </dgm:t>
    </dgm:pt>
    <dgm:pt modelId="{B1E3D44C-2AB8-4277-B238-5AD44337C59F}" type="parTrans" cxnId="{CF52D96D-B2C9-4C92-9D2C-829A51D3D339}">
      <dgm:prSet/>
      <dgm:spPr/>
      <dgm:t>
        <a:bodyPr/>
        <a:lstStyle/>
        <a:p>
          <a:endParaRPr lang="el-GR"/>
        </a:p>
      </dgm:t>
    </dgm:pt>
    <dgm:pt modelId="{DCDCB7CC-C1C2-4F9E-B259-973EF5A52CAB}" type="pres">
      <dgm:prSet presAssocID="{5D981464-3CBE-41A3-AA42-66ED8FBEEFD4}" presName="linear" presStyleCnt="0">
        <dgm:presLayoutVars>
          <dgm:dir/>
          <dgm:animLvl val="lvl"/>
          <dgm:resizeHandles val="exact"/>
        </dgm:presLayoutVars>
      </dgm:prSet>
      <dgm:spPr/>
    </dgm:pt>
    <dgm:pt modelId="{961FD7FC-6A69-4833-8365-6398EBA837A0}" type="pres">
      <dgm:prSet presAssocID="{478FADE5-66CC-4611-8294-FC55D186E161}" presName="parentLin" presStyleCnt="0"/>
      <dgm:spPr/>
    </dgm:pt>
    <dgm:pt modelId="{D4A5FA75-959D-4E3F-A4A9-885D76E2A007}" type="pres">
      <dgm:prSet presAssocID="{478FADE5-66CC-4611-8294-FC55D186E161}" presName="parentLeftMargin" presStyleLbl="node1" presStyleIdx="0" presStyleCnt="1"/>
      <dgm:spPr/>
    </dgm:pt>
    <dgm:pt modelId="{2E174383-BF22-4C6C-AD86-80B149F94EED}" type="pres">
      <dgm:prSet presAssocID="{478FADE5-66CC-4611-8294-FC55D186E1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84704B-79B0-4089-9381-71EC24231824}" type="pres">
      <dgm:prSet presAssocID="{478FADE5-66CC-4611-8294-FC55D186E161}" presName="negativeSpace" presStyleCnt="0"/>
      <dgm:spPr/>
    </dgm:pt>
    <dgm:pt modelId="{85E5BD8C-DE89-4016-991C-A15CD023DB54}" type="pres">
      <dgm:prSet presAssocID="{478FADE5-66CC-4611-8294-FC55D186E1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A0B4401-D2E5-4FDE-99DF-AE465D3E0D62}" type="presOf" srcId="{07177D74-FA81-4DB0-B97F-38DCAC62A03C}" destId="{85E5BD8C-DE89-4016-991C-A15CD023DB54}" srcOrd="0" destOrd="3" presId="urn:microsoft.com/office/officeart/2005/8/layout/list1"/>
    <dgm:cxn modelId="{FE3BBB21-BC3B-4002-901E-21EB7C2B9C01}" type="presOf" srcId="{478FADE5-66CC-4611-8294-FC55D186E161}" destId="{D4A5FA75-959D-4E3F-A4A9-885D76E2A007}" srcOrd="0" destOrd="0" presId="urn:microsoft.com/office/officeart/2005/8/layout/list1"/>
    <dgm:cxn modelId="{848CEC2D-02EE-43BF-8BAD-360D49843E22}" type="presOf" srcId="{09E8EFE2-8A8E-440A-B588-66CD2DE3D72F}" destId="{85E5BD8C-DE89-4016-991C-A15CD023DB54}" srcOrd="0" destOrd="0" presId="urn:microsoft.com/office/officeart/2005/8/layout/list1"/>
    <dgm:cxn modelId="{8964C840-3C6A-417C-9DAD-813FF107F354}" type="presOf" srcId="{12FEE2CF-FACD-474F-B7A7-DD838D424685}" destId="{85E5BD8C-DE89-4016-991C-A15CD023DB54}" srcOrd="0" destOrd="1" presId="urn:microsoft.com/office/officeart/2005/8/layout/list1"/>
    <dgm:cxn modelId="{BD835542-CCC0-44C1-B74B-7C25C43F6006}" type="presOf" srcId="{AC7D5A7E-6808-448D-A575-44CBC7C539C5}" destId="{85E5BD8C-DE89-4016-991C-A15CD023DB54}" srcOrd="0" destOrd="2" presId="urn:microsoft.com/office/officeart/2005/8/layout/list1"/>
    <dgm:cxn modelId="{CF52D96D-B2C9-4C92-9D2C-829A51D3D339}" srcId="{478FADE5-66CC-4611-8294-FC55D186E161}" destId="{B1E4B0A0-974E-4551-A51B-DDB01F853AAB}" srcOrd="4" destOrd="0" parTransId="{B1E3D44C-2AB8-4277-B238-5AD44337C59F}" sibTransId="{DDB93B5D-B0BD-4D17-85B8-BECB873AEA18}"/>
    <dgm:cxn modelId="{A5F03754-AA29-430B-9A86-ABD488C96A81}" srcId="{478FADE5-66CC-4611-8294-FC55D186E161}" destId="{AC7D5A7E-6808-448D-A575-44CBC7C539C5}" srcOrd="2" destOrd="0" parTransId="{2AA4FCE9-0D87-4122-BA12-E637B6857034}" sibTransId="{39F2989D-79D5-40D6-A2E6-01A60E3FBB52}"/>
    <dgm:cxn modelId="{0F2F2C5A-4FD0-4000-A310-EB8F0659E88A}" type="presOf" srcId="{B1E4B0A0-974E-4551-A51B-DDB01F853AAB}" destId="{85E5BD8C-DE89-4016-991C-A15CD023DB54}" srcOrd="0" destOrd="4" presId="urn:microsoft.com/office/officeart/2005/8/layout/list1"/>
    <dgm:cxn modelId="{3CB5257E-DABB-4B34-9C6E-0F09CFE03D3E}" srcId="{478FADE5-66CC-4611-8294-FC55D186E161}" destId="{07177D74-FA81-4DB0-B97F-38DCAC62A03C}" srcOrd="3" destOrd="0" parTransId="{AACF5DA3-01B4-409D-AFAD-14A14083A445}" sibTransId="{D1B59152-1BAC-4979-A14E-BFB6874C6C7C}"/>
    <dgm:cxn modelId="{51A24D7E-B066-477E-B0ED-CDDECEE11231}" srcId="{478FADE5-66CC-4611-8294-FC55D186E161}" destId="{09E8EFE2-8A8E-440A-B588-66CD2DE3D72F}" srcOrd="0" destOrd="0" parTransId="{DF59BA31-77B7-4901-BFB3-582D35F51331}" sibTransId="{4865E651-FF34-465F-98BF-B1D36C93575D}"/>
    <dgm:cxn modelId="{70DA1681-90B6-41D9-8031-5CE625673857}" srcId="{478FADE5-66CC-4611-8294-FC55D186E161}" destId="{12FEE2CF-FACD-474F-B7A7-DD838D424685}" srcOrd="1" destOrd="0" parTransId="{0E9A9C95-E9AF-4CB6-B05A-45F7892B5924}" sibTransId="{2FC7D613-7B6A-45C7-A07D-4F3AAED73AB1}"/>
    <dgm:cxn modelId="{7857F1B5-42DB-423F-A8DF-F22749C2ED50}" type="presOf" srcId="{478FADE5-66CC-4611-8294-FC55D186E161}" destId="{2E174383-BF22-4C6C-AD86-80B149F94EED}" srcOrd="1" destOrd="0" presId="urn:microsoft.com/office/officeart/2005/8/layout/list1"/>
    <dgm:cxn modelId="{39A37AB8-D9B3-4F30-8D63-613CC05DD235}" type="presOf" srcId="{5D981464-3CBE-41A3-AA42-66ED8FBEEFD4}" destId="{DCDCB7CC-C1C2-4F9E-B259-973EF5A52CAB}" srcOrd="0" destOrd="0" presId="urn:microsoft.com/office/officeart/2005/8/layout/list1"/>
    <dgm:cxn modelId="{D97EB7FF-4436-45F1-A6D3-B0CAF9C00728}" srcId="{5D981464-3CBE-41A3-AA42-66ED8FBEEFD4}" destId="{478FADE5-66CC-4611-8294-FC55D186E161}" srcOrd="0" destOrd="0" parTransId="{B7AE2D49-91EB-440E-BE18-E80419C8CBB4}" sibTransId="{B467DDD3-4A36-4ADB-AE46-556E27E49076}"/>
    <dgm:cxn modelId="{516B4EF1-FBEF-437E-A373-4D11DC0D8A22}" type="presParOf" srcId="{DCDCB7CC-C1C2-4F9E-B259-973EF5A52CAB}" destId="{961FD7FC-6A69-4833-8365-6398EBA837A0}" srcOrd="0" destOrd="0" presId="urn:microsoft.com/office/officeart/2005/8/layout/list1"/>
    <dgm:cxn modelId="{C310EF67-1E8B-4BD2-8A8A-2C88D43C2B65}" type="presParOf" srcId="{961FD7FC-6A69-4833-8365-6398EBA837A0}" destId="{D4A5FA75-959D-4E3F-A4A9-885D76E2A007}" srcOrd="0" destOrd="0" presId="urn:microsoft.com/office/officeart/2005/8/layout/list1"/>
    <dgm:cxn modelId="{30CD2B98-2E49-47A2-9A81-6670D67F13EF}" type="presParOf" srcId="{961FD7FC-6A69-4833-8365-6398EBA837A0}" destId="{2E174383-BF22-4C6C-AD86-80B149F94EED}" srcOrd="1" destOrd="0" presId="urn:microsoft.com/office/officeart/2005/8/layout/list1"/>
    <dgm:cxn modelId="{9CE28963-77D1-4C49-99DA-2DEA19F3B132}" type="presParOf" srcId="{DCDCB7CC-C1C2-4F9E-B259-973EF5A52CAB}" destId="{B984704B-79B0-4089-9381-71EC24231824}" srcOrd="1" destOrd="0" presId="urn:microsoft.com/office/officeart/2005/8/layout/list1"/>
    <dgm:cxn modelId="{FB2F1F39-F6F9-4F76-A14A-47D242155959}" type="presParOf" srcId="{DCDCB7CC-C1C2-4F9E-B259-973EF5A52CAB}" destId="{85E5BD8C-DE89-4016-991C-A15CD023DB5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98065-2FD8-462D-84FA-D6F1BD354E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10F17FA-997A-482F-BBAD-B8BD30F3D0F6}">
      <dgm:prSet custT="1"/>
      <dgm:spPr/>
      <dgm:t>
        <a:bodyPr/>
        <a:lstStyle/>
        <a:p>
          <a:r>
            <a:rPr lang="en-US" sz="1800" b="1" dirty="0"/>
            <a:t>Shortest path </a:t>
          </a:r>
          <a:r>
            <a:rPr lang="en-US" sz="1800" dirty="0"/>
            <a:t>(fewer hops) </a:t>
          </a:r>
          <a:endParaRPr lang="el-GR" sz="1800" dirty="0"/>
        </a:p>
      </dgm:t>
    </dgm:pt>
    <dgm:pt modelId="{9B20A914-023B-477F-9D5A-D0FA9C662DFB}" type="parTrans" cxnId="{8AABCB8B-BA91-4A29-8693-EB994AD4ACD4}">
      <dgm:prSet/>
      <dgm:spPr/>
      <dgm:t>
        <a:bodyPr/>
        <a:lstStyle/>
        <a:p>
          <a:endParaRPr lang="el-GR"/>
        </a:p>
      </dgm:t>
    </dgm:pt>
    <dgm:pt modelId="{AA17984F-6E2B-4A37-9640-E50EAECB855C}" type="sibTrans" cxnId="{8AABCB8B-BA91-4A29-8693-EB994AD4ACD4}">
      <dgm:prSet/>
      <dgm:spPr/>
      <dgm:t>
        <a:bodyPr/>
        <a:lstStyle/>
        <a:p>
          <a:endParaRPr lang="el-GR"/>
        </a:p>
      </dgm:t>
    </dgm:pt>
    <dgm:pt modelId="{A7D97F3B-72F1-4276-B4D5-30285C2836C9}">
      <dgm:prSet custT="1"/>
      <dgm:spPr/>
      <dgm:t>
        <a:bodyPr/>
        <a:lstStyle/>
        <a:p>
          <a:r>
            <a:rPr lang="en-US" sz="1800" b="1" dirty="0"/>
            <a:t>Most specific matching prefix</a:t>
          </a:r>
          <a:endParaRPr lang="el-GR" sz="1800" dirty="0"/>
        </a:p>
      </dgm:t>
    </dgm:pt>
    <dgm:pt modelId="{39B130FE-D16F-447B-A1C9-AFCC3E5FBD52}" type="parTrans" cxnId="{D2CD0226-8B54-4F98-A1F0-17FC9F074B7A}">
      <dgm:prSet/>
      <dgm:spPr/>
      <dgm:t>
        <a:bodyPr/>
        <a:lstStyle/>
        <a:p>
          <a:endParaRPr lang="el-GR"/>
        </a:p>
      </dgm:t>
    </dgm:pt>
    <dgm:pt modelId="{438BE74E-1A6B-41DA-A048-6845807FF8A8}" type="sibTrans" cxnId="{D2CD0226-8B54-4F98-A1F0-17FC9F074B7A}">
      <dgm:prSet/>
      <dgm:spPr/>
      <dgm:t>
        <a:bodyPr/>
        <a:lstStyle/>
        <a:p>
          <a:endParaRPr lang="el-GR"/>
        </a:p>
      </dgm:t>
    </dgm:pt>
    <dgm:pt modelId="{2D3F4BAB-879A-45FE-8895-E4AA99DF7D4F}">
      <dgm:prSet custT="1"/>
      <dgm:spPr/>
      <dgm:t>
        <a:bodyPr/>
        <a:lstStyle/>
        <a:p>
          <a:r>
            <a:rPr lang="en-US" sz="1800" b="1" dirty="0"/>
            <a:t>Business Relationships: </a:t>
          </a:r>
          <a:r>
            <a:rPr lang="en-US" sz="1800" dirty="0"/>
            <a:t>Customer-provider, Peer-peer</a:t>
          </a:r>
          <a:endParaRPr lang="el-GR" sz="1800" dirty="0"/>
        </a:p>
      </dgm:t>
    </dgm:pt>
    <dgm:pt modelId="{2A4EAE3D-4974-438A-958E-2294488165D9}" type="parTrans" cxnId="{F7DB24A2-ADB0-4512-A569-6DF35EE9477B}">
      <dgm:prSet/>
      <dgm:spPr/>
      <dgm:t>
        <a:bodyPr/>
        <a:lstStyle/>
        <a:p>
          <a:endParaRPr lang="el-GR"/>
        </a:p>
      </dgm:t>
    </dgm:pt>
    <dgm:pt modelId="{CFD8C882-9C1B-4733-AA01-F27156213CFF}" type="sibTrans" cxnId="{F7DB24A2-ADB0-4512-A569-6DF35EE9477B}">
      <dgm:prSet/>
      <dgm:spPr/>
      <dgm:t>
        <a:bodyPr/>
        <a:lstStyle/>
        <a:p>
          <a:endParaRPr lang="el-GR"/>
        </a:p>
      </dgm:t>
    </dgm:pt>
    <dgm:pt modelId="{536CED14-56FD-4465-B2BA-59ECA471C11B}">
      <dgm:prSet custT="1"/>
      <dgm:spPr/>
      <dgm:t>
        <a:bodyPr/>
        <a:lstStyle/>
        <a:p>
          <a:r>
            <a:rPr lang="en-US" sz="1800" dirty="0"/>
            <a:t>Customer routes &gt; Peer routes &gt; Provider routes</a:t>
          </a:r>
          <a:endParaRPr lang="el-GR" sz="1800" dirty="0"/>
        </a:p>
      </dgm:t>
    </dgm:pt>
    <dgm:pt modelId="{4960DF38-EC7A-4E4E-9E94-342C82FFACDA}" type="parTrans" cxnId="{D4B8E7F0-E7B7-4555-9372-AE318FE91A59}">
      <dgm:prSet/>
      <dgm:spPr/>
      <dgm:t>
        <a:bodyPr/>
        <a:lstStyle/>
        <a:p>
          <a:endParaRPr lang="el-GR"/>
        </a:p>
      </dgm:t>
    </dgm:pt>
    <dgm:pt modelId="{D886A472-3FAD-4CA5-94F7-CC42217F8284}" type="sibTrans" cxnId="{D4B8E7F0-E7B7-4555-9372-AE318FE91A59}">
      <dgm:prSet/>
      <dgm:spPr/>
      <dgm:t>
        <a:bodyPr/>
        <a:lstStyle/>
        <a:p>
          <a:endParaRPr lang="el-GR"/>
        </a:p>
      </dgm:t>
    </dgm:pt>
    <dgm:pt modelId="{DF809446-E8B3-4E9B-BE01-F2AF6351C71E}">
      <dgm:prSet custT="1"/>
      <dgm:spPr/>
      <dgm:t>
        <a:bodyPr/>
        <a:lstStyle/>
        <a:p>
          <a:r>
            <a:rPr lang="en-US" sz="1800" b="1" dirty="0"/>
            <a:t>Multi-Exit Discriminator (MED)</a:t>
          </a:r>
          <a:endParaRPr lang="el-GR" sz="1800" dirty="0"/>
        </a:p>
      </dgm:t>
    </dgm:pt>
    <dgm:pt modelId="{3EC4A439-5FAB-45AD-97E2-680351841652}" type="parTrans" cxnId="{9CBC9B6F-DF01-45BB-A5AB-303FD9C95F86}">
      <dgm:prSet/>
      <dgm:spPr/>
      <dgm:t>
        <a:bodyPr/>
        <a:lstStyle/>
        <a:p>
          <a:endParaRPr lang="el-GR"/>
        </a:p>
      </dgm:t>
    </dgm:pt>
    <dgm:pt modelId="{FF5E031F-165D-439E-B810-27DABB7A9BA7}" type="sibTrans" cxnId="{9CBC9B6F-DF01-45BB-A5AB-303FD9C95F86}">
      <dgm:prSet/>
      <dgm:spPr/>
      <dgm:t>
        <a:bodyPr/>
        <a:lstStyle/>
        <a:p>
          <a:endParaRPr lang="el-GR"/>
        </a:p>
      </dgm:t>
    </dgm:pt>
    <dgm:pt modelId="{C81EA200-82D3-413D-979B-F955A851B59B}">
      <dgm:prSet custT="1"/>
      <dgm:spPr/>
      <dgm:t>
        <a:bodyPr/>
        <a:lstStyle/>
        <a:p>
          <a:r>
            <a:rPr lang="en-US" sz="1800" b="1" dirty="0"/>
            <a:t>Local Policies</a:t>
          </a:r>
          <a:endParaRPr lang="el-GR" sz="1800" dirty="0"/>
        </a:p>
      </dgm:t>
    </dgm:pt>
    <dgm:pt modelId="{9E4D3050-676C-43D7-A776-FC9D33060DC6}" type="parTrans" cxnId="{3818E3F0-F619-48D7-A96B-420E1A7BBA48}">
      <dgm:prSet/>
      <dgm:spPr/>
      <dgm:t>
        <a:bodyPr/>
        <a:lstStyle/>
        <a:p>
          <a:endParaRPr lang="el-GR"/>
        </a:p>
      </dgm:t>
    </dgm:pt>
    <dgm:pt modelId="{1D0BE4EA-28AE-4EE1-A062-82D7365666F0}" type="sibTrans" cxnId="{3818E3F0-F619-48D7-A96B-420E1A7BBA48}">
      <dgm:prSet/>
      <dgm:spPr/>
      <dgm:t>
        <a:bodyPr/>
        <a:lstStyle/>
        <a:p>
          <a:endParaRPr lang="el-GR"/>
        </a:p>
      </dgm:t>
    </dgm:pt>
    <dgm:pt modelId="{3C070219-BE4A-4735-ACCB-13F96AD6DF51}" type="pres">
      <dgm:prSet presAssocID="{A1398065-2FD8-462D-84FA-D6F1BD354ECF}" presName="Name0" presStyleCnt="0">
        <dgm:presLayoutVars>
          <dgm:chMax val="7"/>
          <dgm:chPref val="7"/>
          <dgm:dir/>
        </dgm:presLayoutVars>
      </dgm:prSet>
      <dgm:spPr/>
    </dgm:pt>
    <dgm:pt modelId="{72D8A786-5A21-40DE-8778-C056B6701FF6}" type="pres">
      <dgm:prSet presAssocID="{A1398065-2FD8-462D-84FA-D6F1BD354ECF}" presName="Name1" presStyleCnt="0"/>
      <dgm:spPr/>
    </dgm:pt>
    <dgm:pt modelId="{3663208A-2B9E-44F1-9DBD-050DCE4C8A2E}" type="pres">
      <dgm:prSet presAssocID="{A1398065-2FD8-462D-84FA-D6F1BD354ECF}" presName="cycle" presStyleCnt="0"/>
      <dgm:spPr/>
    </dgm:pt>
    <dgm:pt modelId="{0B1624B8-0206-48A1-B838-15845D450854}" type="pres">
      <dgm:prSet presAssocID="{A1398065-2FD8-462D-84FA-D6F1BD354ECF}" presName="srcNode" presStyleLbl="node1" presStyleIdx="0" presStyleCnt="5"/>
      <dgm:spPr/>
    </dgm:pt>
    <dgm:pt modelId="{AFB4CA18-66D1-4EB8-9F5E-C685D6256722}" type="pres">
      <dgm:prSet presAssocID="{A1398065-2FD8-462D-84FA-D6F1BD354ECF}" presName="conn" presStyleLbl="parChTrans1D2" presStyleIdx="0" presStyleCnt="1"/>
      <dgm:spPr/>
    </dgm:pt>
    <dgm:pt modelId="{9A40AA12-36F1-4331-BCD6-00F78526272E}" type="pres">
      <dgm:prSet presAssocID="{A1398065-2FD8-462D-84FA-D6F1BD354ECF}" presName="extraNode" presStyleLbl="node1" presStyleIdx="0" presStyleCnt="5"/>
      <dgm:spPr/>
    </dgm:pt>
    <dgm:pt modelId="{8ADC5FDE-6EAF-4DB3-9140-FB8BFF700B5C}" type="pres">
      <dgm:prSet presAssocID="{A1398065-2FD8-462D-84FA-D6F1BD354ECF}" presName="dstNode" presStyleLbl="node1" presStyleIdx="0" presStyleCnt="5"/>
      <dgm:spPr/>
    </dgm:pt>
    <dgm:pt modelId="{925087E2-E568-406E-8E02-A553768CA35F}" type="pres">
      <dgm:prSet presAssocID="{210F17FA-997A-482F-BBAD-B8BD30F3D0F6}" presName="text_1" presStyleLbl="node1" presStyleIdx="0" presStyleCnt="5">
        <dgm:presLayoutVars>
          <dgm:bulletEnabled val="1"/>
        </dgm:presLayoutVars>
      </dgm:prSet>
      <dgm:spPr/>
    </dgm:pt>
    <dgm:pt modelId="{726E929F-DA10-4ABD-AFEA-DA161DC092E4}" type="pres">
      <dgm:prSet presAssocID="{210F17FA-997A-482F-BBAD-B8BD30F3D0F6}" presName="accent_1" presStyleCnt="0"/>
      <dgm:spPr/>
    </dgm:pt>
    <dgm:pt modelId="{170E7214-A87C-4D1F-8838-36D203D2B278}" type="pres">
      <dgm:prSet presAssocID="{210F17FA-997A-482F-BBAD-B8BD30F3D0F6}" presName="accentRepeatNode" presStyleLbl="solidFgAcc1" presStyleIdx="0" presStyleCnt="5"/>
      <dgm:spPr/>
    </dgm:pt>
    <dgm:pt modelId="{226C6F94-05FF-4278-A5BC-C643E8268768}" type="pres">
      <dgm:prSet presAssocID="{A7D97F3B-72F1-4276-B4D5-30285C2836C9}" presName="text_2" presStyleLbl="node1" presStyleIdx="1" presStyleCnt="5">
        <dgm:presLayoutVars>
          <dgm:bulletEnabled val="1"/>
        </dgm:presLayoutVars>
      </dgm:prSet>
      <dgm:spPr/>
    </dgm:pt>
    <dgm:pt modelId="{C4E76FD0-AAD8-4FEA-BD02-F465EC62A706}" type="pres">
      <dgm:prSet presAssocID="{A7D97F3B-72F1-4276-B4D5-30285C2836C9}" presName="accent_2" presStyleCnt="0"/>
      <dgm:spPr/>
    </dgm:pt>
    <dgm:pt modelId="{9EA04BD6-4195-4724-975C-4DDD40B502DB}" type="pres">
      <dgm:prSet presAssocID="{A7D97F3B-72F1-4276-B4D5-30285C2836C9}" presName="accentRepeatNode" presStyleLbl="solidFgAcc1" presStyleIdx="1" presStyleCnt="5"/>
      <dgm:spPr/>
    </dgm:pt>
    <dgm:pt modelId="{2FBE6764-C143-47C5-A99B-F8020FD78BBD}" type="pres">
      <dgm:prSet presAssocID="{2D3F4BAB-879A-45FE-8895-E4AA99DF7D4F}" presName="text_3" presStyleLbl="node1" presStyleIdx="2" presStyleCnt="5" custScaleY="128570">
        <dgm:presLayoutVars>
          <dgm:bulletEnabled val="1"/>
        </dgm:presLayoutVars>
      </dgm:prSet>
      <dgm:spPr/>
    </dgm:pt>
    <dgm:pt modelId="{A8A10375-6405-42B8-A228-B495D8DDA083}" type="pres">
      <dgm:prSet presAssocID="{2D3F4BAB-879A-45FE-8895-E4AA99DF7D4F}" presName="accent_3" presStyleCnt="0"/>
      <dgm:spPr/>
    </dgm:pt>
    <dgm:pt modelId="{F863E429-1DA5-4E55-B87E-9E4AE97971B0}" type="pres">
      <dgm:prSet presAssocID="{2D3F4BAB-879A-45FE-8895-E4AA99DF7D4F}" presName="accentRepeatNode" presStyleLbl="solidFgAcc1" presStyleIdx="2" presStyleCnt="5"/>
      <dgm:spPr/>
    </dgm:pt>
    <dgm:pt modelId="{721C1F5E-56FF-4E4A-ABAB-6598559FBA70}" type="pres">
      <dgm:prSet presAssocID="{DF809446-E8B3-4E9B-BE01-F2AF6351C71E}" presName="text_4" presStyleLbl="node1" presStyleIdx="3" presStyleCnt="5">
        <dgm:presLayoutVars>
          <dgm:bulletEnabled val="1"/>
        </dgm:presLayoutVars>
      </dgm:prSet>
      <dgm:spPr/>
    </dgm:pt>
    <dgm:pt modelId="{3371EB4B-F8EF-4F04-9F6D-1A279942952A}" type="pres">
      <dgm:prSet presAssocID="{DF809446-E8B3-4E9B-BE01-F2AF6351C71E}" presName="accent_4" presStyleCnt="0"/>
      <dgm:spPr/>
    </dgm:pt>
    <dgm:pt modelId="{9FDD8E26-454D-4617-B4EA-78783A871100}" type="pres">
      <dgm:prSet presAssocID="{DF809446-E8B3-4E9B-BE01-F2AF6351C71E}" presName="accentRepeatNode" presStyleLbl="solidFgAcc1" presStyleIdx="3" presStyleCnt="5"/>
      <dgm:spPr/>
    </dgm:pt>
    <dgm:pt modelId="{8C0B6372-D4E5-4CBD-A78E-D307CF830C1D}" type="pres">
      <dgm:prSet presAssocID="{C81EA200-82D3-413D-979B-F955A851B59B}" presName="text_5" presStyleLbl="node1" presStyleIdx="4" presStyleCnt="5">
        <dgm:presLayoutVars>
          <dgm:bulletEnabled val="1"/>
        </dgm:presLayoutVars>
      </dgm:prSet>
      <dgm:spPr/>
    </dgm:pt>
    <dgm:pt modelId="{81DE9BDA-AE49-4253-8961-4E4C09F2CB69}" type="pres">
      <dgm:prSet presAssocID="{C81EA200-82D3-413D-979B-F955A851B59B}" presName="accent_5" presStyleCnt="0"/>
      <dgm:spPr/>
    </dgm:pt>
    <dgm:pt modelId="{F9B775EC-6D5C-460A-9B8B-580020160FBE}" type="pres">
      <dgm:prSet presAssocID="{C81EA200-82D3-413D-979B-F955A851B59B}" presName="accentRepeatNode" presStyleLbl="solidFgAcc1" presStyleIdx="4" presStyleCnt="5"/>
      <dgm:spPr/>
    </dgm:pt>
  </dgm:ptLst>
  <dgm:cxnLst>
    <dgm:cxn modelId="{9590450D-EF25-437D-857D-AC2F482FBE71}" type="presOf" srcId="{C81EA200-82D3-413D-979B-F955A851B59B}" destId="{8C0B6372-D4E5-4CBD-A78E-D307CF830C1D}" srcOrd="0" destOrd="0" presId="urn:microsoft.com/office/officeart/2008/layout/VerticalCurvedList"/>
    <dgm:cxn modelId="{C96D800F-D1D3-47E7-9517-9C8447A6428E}" type="presOf" srcId="{A1398065-2FD8-462D-84FA-D6F1BD354ECF}" destId="{3C070219-BE4A-4735-ACCB-13F96AD6DF51}" srcOrd="0" destOrd="0" presId="urn:microsoft.com/office/officeart/2008/layout/VerticalCurvedList"/>
    <dgm:cxn modelId="{70EFA615-1C5B-43C1-819D-93B967FFCFED}" type="presOf" srcId="{210F17FA-997A-482F-BBAD-B8BD30F3D0F6}" destId="{925087E2-E568-406E-8E02-A553768CA35F}" srcOrd="0" destOrd="0" presId="urn:microsoft.com/office/officeart/2008/layout/VerticalCurvedList"/>
    <dgm:cxn modelId="{0E47381C-86EF-45A2-B276-FACD4659ABD9}" type="presOf" srcId="{2D3F4BAB-879A-45FE-8895-E4AA99DF7D4F}" destId="{2FBE6764-C143-47C5-A99B-F8020FD78BBD}" srcOrd="0" destOrd="0" presId="urn:microsoft.com/office/officeart/2008/layout/VerticalCurvedList"/>
    <dgm:cxn modelId="{D2CD0226-8B54-4F98-A1F0-17FC9F074B7A}" srcId="{A1398065-2FD8-462D-84FA-D6F1BD354ECF}" destId="{A7D97F3B-72F1-4276-B4D5-30285C2836C9}" srcOrd="1" destOrd="0" parTransId="{39B130FE-D16F-447B-A1C9-AFCC3E5FBD52}" sibTransId="{438BE74E-1A6B-41DA-A048-6845807FF8A8}"/>
    <dgm:cxn modelId="{EDFED941-CAE2-49EB-A8C2-CBF479172D25}" type="presOf" srcId="{DF809446-E8B3-4E9B-BE01-F2AF6351C71E}" destId="{721C1F5E-56FF-4E4A-ABAB-6598559FBA70}" srcOrd="0" destOrd="0" presId="urn:microsoft.com/office/officeart/2008/layout/VerticalCurvedList"/>
    <dgm:cxn modelId="{E169816C-1A17-441B-8832-333DF51498A2}" type="presOf" srcId="{AA17984F-6E2B-4A37-9640-E50EAECB855C}" destId="{AFB4CA18-66D1-4EB8-9F5E-C685D6256722}" srcOrd="0" destOrd="0" presId="urn:microsoft.com/office/officeart/2008/layout/VerticalCurvedList"/>
    <dgm:cxn modelId="{9CBC9B6F-DF01-45BB-A5AB-303FD9C95F86}" srcId="{A1398065-2FD8-462D-84FA-D6F1BD354ECF}" destId="{DF809446-E8B3-4E9B-BE01-F2AF6351C71E}" srcOrd="3" destOrd="0" parTransId="{3EC4A439-5FAB-45AD-97E2-680351841652}" sibTransId="{FF5E031F-165D-439E-B810-27DABB7A9BA7}"/>
    <dgm:cxn modelId="{2667A98A-2F82-4C8A-88DC-BD55818EECD1}" type="presOf" srcId="{A7D97F3B-72F1-4276-B4D5-30285C2836C9}" destId="{226C6F94-05FF-4278-A5BC-C643E8268768}" srcOrd="0" destOrd="0" presId="urn:microsoft.com/office/officeart/2008/layout/VerticalCurvedList"/>
    <dgm:cxn modelId="{8AABCB8B-BA91-4A29-8693-EB994AD4ACD4}" srcId="{A1398065-2FD8-462D-84FA-D6F1BD354ECF}" destId="{210F17FA-997A-482F-BBAD-B8BD30F3D0F6}" srcOrd="0" destOrd="0" parTransId="{9B20A914-023B-477F-9D5A-D0FA9C662DFB}" sibTransId="{AA17984F-6E2B-4A37-9640-E50EAECB855C}"/>
    <dgm:cxn modelId="{F7DB24A2-ADB0-4512-A569-6DF35EE9477B}" srcId="{A1398065-2FD8-462D-84FA-D6F1BD354ECF}" destId="{2D3F4BAB-879A-45FE-8895-E4AA99DF7D4F}" srcOrd="2" destOrd="0" parTransId="{2A4EAE3D-4974-438A-958E-2294488165D9}" sibTransId="{CFD8C882-9C1B-4733-AA01-F27156213CFF}"/>
    <dgm:cxn modelId="{48F53BE3-E9A9-40C5-940D-54798E9DE7A5}" type="presOf" srcId="{536CED14-56FD-4465-B2BA-59ECA471C11B}" destId="{2FBE6764-C143-47C5-A99B-F8020FD78BBD}" srcOrd="0" destOrd="1" presId="urn:microsoft.com/office/officeart/2008/layout/VerticalCurvedList"/>
    <dgm:cxn modelId="{3818E3F0-F619-48D7-A96B-420E1A7BBA48}" srcId="{A1398065-2FD8-462D-84FA-D6F1BD354ECF}" destId="{C81EA200-82D3-413D-979B-F955A851B59B}" srcOrd="4" destOrd="0" parTransId="{9E4D3050-676C-43D7-A776-FC9D33060DC6}" sibTransId="{1D0BE4EA-28AE-4EE1-A062-82D7365666F0}"/>
    <dgm:cxn modelId="{D4B8E7F0-E7B7-4555-9372-AE318FE91A59}" srcId="{2D3F4BAB-879A-45FE-8895-E4AA99DF7D4F}" destId="{536CED14-56FD-4465-B2BA-59ECA471C11B}" srcOrd="0" destOrd="0" parTransId="{4960DF38-EC7A-4E4E-9E94-342C82FFACDA}" sibTransId="{D886A472-3FAD-4CA5-94F7-CC42217F8284}"/>
    <dgm:cxn modelId="{143814E4-A2CE-4B5E-9CA0-452A701870A7}" type="presParOf" srcId="{3C070219-BE4A-4735-ACCB-13F96AD6DF51}" destId="{72D8A786-5A21-40DE-8778-C056B6701FF6}" srcOrd="0" destOrd="0" presId="urn:microsoft.com/office/officeart/2008/layout/VerticalCurvedList"/>
    <dgm:cxn modelId="{49AF1B57-3FBE-4095-A829-191A8BDBC8AA}" type="presParOf" srcId="{72D8A786-5A21-40DE-8778-C056B6701FF6}" destId="{3663208A-2B9E-44F1-9DBD-050DCE4C8A2E}" srcOrd="0" destOrd="0" presId="urn:microsoft.com/office/officeart/2008/layout/VerticalCurvedList"/>
    <dgm:cxn modelId="{7E3F40BE-4E4D-40AF-87E6-8E476CF8BADD}" type="presParOf" srcId="{3663208A-2B9E-44F1-9DBD-050DCE4C8A2E}" destId="{0B1624B8-0206-48A1-B838-15845D450854}" srcOrd="0" destOrd="0" presId="urn:microsoft.com/office/officeart/2008/layout/VerticalCurvedList"/>
    <dgm:cxn modelId="{01DE41DE-E9C1-4890-8F36-F64402837B58}" type="presParOf" srcId="{3663208A-2B9E-44F1-9DBD-050DCE4C8A2E}" destId="{AFB4CA18-66D1-4EB8-9F5E-C685D6256722}" srcOrd="1" destOrd="0" presId="urn:microsoft.com/office/officeart/2008/layout/VerticalCurvedList"/>
    <dgm:cxn modelId="{6E1269BE-F915-4222-BD35-C05D7394469C}" type="presParOf" srcId="{3663208A-2B9E-44F1-9DBD-050DCE4C8A2E}" destId="{9A40AA12-36F1-4331-BCD6-00F78526272E}" srcOrd="2" destOrd="0" presId="urn:microsoft.com/office/officeart/2008/layout/VerticalCurvedList"/>
    <dgm:cxn modelId="{653D2A4D-AFEB-4800-8B92-47FE1DE2EA34}" type="presParOf" srcId="{3663208A-2B9E-44F1-9DBD-050DCE4C8A2E}" destId="{8ADC5FDE-6EAF-4DB3-9140-FB8BFF700B5C}" srcOrd="3" destOrd="0" presId="urn:microsoft.com/office/officeart/2008/layout/VerticalCurvedList"/>
    <dgm:cxn modelId="{225F3FEE-B3FC-4091-9530-61924E810AFF}" type="presParOf" srcId="{72D8A786-5A21-40DE-8778-C056B6701FF6}" destId="{925087E2-E568-406E-8E02-A553768CA35F}" srcOrd="1" destOrd="0" presId="urn:microsoft.com/office/officeart/2008/layout/VerticalCurvedList"/>
    <dgm:cxn modelId="{AD6D4E89-4C31-4157-8750-E8F2E53B3EBE}" type="presParOf" srcId="{72D8A786-5A21-40DE-8778-C056B6701FF6}" destId="{726E929F-DA10-4ABD-AFEA-DA161DC092E4}" srcOrd="2" destOrd="0" presId="urn:microsoft.com/office/officeart/2008/layout/VerticalCurvedList"/>
    <dgm:cxn modelId="{41953200-FC4C-4092-9544-BB88C232B249}" type="presParOf" srcId="{726E929F-DA10-4ABD-AFEA-DA161DC092E4}" destId="{170E7214-A87C-4D1F-8838-36D203D2B278}" srcOrd="0" destOrd="0" presId="urn:microsoft.com/office/officeart/2008/layout/VerticalCurvedList"/>
    <dgm:cxn modelId="{7E028D10-967A-42F9-B548-4D197DB01B67}" type="presParOf" srcId="{72D8A786-5A21-40DE-8778-C056B6701FF6}" destId="{226C6F94-05FF-4278-A5BC-C643E8268768}" srcOrd="3" destOrd="0" presId="urn:microsoft.com/office/officeart/2008/layout/VerticalCurvedList"/>
    <dgm:cxn modelId="{131FD9FF-D898-4340-8727-96734D2A2D11}" type="presParOf" srcId="{72D8A786-5A21-40DE-8778-C056B6701FF6}" destId="{C4E76FD0-AAD8-4FEA-BD02-F465EC62A706}" srcOrd="4" destOrd="0" presId="urn:microsoft.com/office/officeart/2008/layout/VerticalCurvedList"/>
    <dgm:cxn modelId="{C9AB3425-734D-4A76-8668-5DA67AB9B2DB}" type="presParOf" srcId="{C4E76FD0-AAD8-4FEA-BD02-F465EC62A706}" destId="{9EA04BD6-4195-4724-975C-4DDD40B502DB}" srcOrd="0" destOrd="0" presId="urn:microsoft.com/office/officeart/2008/layout/VerticalCurvedList"/>
    <dgm:cxn modelId="{6209F598-DE6B-4AC0-9E48-D0A80586A289}" type="presParOf" srcId="{72D8A786-5A21-40DE-8778-C056B6701FF6}" destId="{2FBE6764-C143-47C5-A99B-F8020FD78BBD}" srcOrd="5" destOrd="0" presId="urn:microsoft.com/office/officeart/2008/layout/VerticalCurvedList"/>
    <dgm:cxn modelId="{7D269EB2-7B83-4CFB-ADA3-2B06D08D606C}" type="presParOf" srcId="{72D8A786-5A21-40DE-8778-C056B6701FF6}" destId="{A8A10375-6405-42B8-A228-B495D8DDA083}" srcOrd="6" destOrd="0" presId="urn:microsoft.com/office/officeart/2008/layout/VerticalCurvedList"/>
    <dgm:cxn modelId="{BC1E185F-A588-423F-B1E0-364EECF91BFD}" type="presParOf" srcId="{A8A10375-6405-42B8-A228-B495D8DDA083}" destId="{F863E429-1DA5-4E55-B87E-9E4AE97971B0}" srcOrd="0" destOrd="0" presId="urn:microsoft.com/office/officeart/2008/layout/VerticalCurvedList"/>
    <dgm:cxn modelId="{B8154CA2-45BE-4927-9B71-08BD87D65DFC}" type="presParOf" srcId="{72D8A786-5A21-40DE-8778-C056B6701FF6}" destId="{721C1F5E-56FF-4E4A-ABAB-6598559FBA70}" srcOrd="7" destOrd="0" presId="urn:microsoft.com/office/officeart/2008/layout/VerticalCurvedList"/>
    <dgm:cxn modelId="{BCA54AB2-E938-4ED3-860D-BD3578A38D81}" type="presParOf" srcId="{72D8A786-5A21-40DE-8778-C056B6701FF6}" destId="{3371EB4B-F8EF-4F04-9F6D-1A279942952A}" srcOrd="8" destOrd="0" presId="urn:microsoft.com/office/officeart/2008/layout/VerticalCurvedList"/>
    <dgm:cxn modelId="{A8872830-12B5-4BF2-8494-FBEA96DAD27C}" type="presParOf" srcId="{3371EB4B-F8EF-4F04-9F6D-1A279942952A}" destId="{9FDD8E26-454D-4617-B4EA-78783A871100}" srcOrd="0" destOrd="0" presId="urn:microsoft.com/office/officeart/2008/layout/VerticalCurvedList"/>
    <dgm:cxn modelId="{E98962AB-433B-4F2A-8EC2-7EA7A4FDFF42}" type="presParOf" srcId="{72D8A786-5A21-40DE-8778-C056B6701FF6}" destId="{8C0B6372-D4E5-4CBD-A78E-D307CF830C1D}" srcOrd="9" destOrd="0" presId="urn:microsoft.com/office/officeart/2008/layout/VerticalCurvedList"/>
    <dgm:cxn modelId="{FE5E2444-E049-42F4-AE02-AC14329AC233}" type="presParOf" srcId="{72D8A786-5A21-40DE-8778-C056B6701FF6}" destId="{81DE9BDA-AE49-4253-8961-4E4C09F2CB69}" srcOrd="10" destOrd="0" presId="urn:microsoft.com/office/officeart/2008/layout/VerticalCurvedList"/>
    <dgm:cxn modelId="{948183DF-C3CF-4724-9320-E85206F27D54}" type="presParOf" srcId="{81DE9BDA-AE49-4253-8961-4E4C09F2CB69}" destId="{F9B775EC-6D5C-460A-9B8B-580020160F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398065-2FD8-462D-84FA-D6F1BD354E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10F17FA-997A-482F-BBAD-B8BD30F3D0F6}">
      <dgm:prSet custT="1"/>
      <dgm:spPr/>
      <dgm:t>
        <a:bodyPr/>
        <a:lstStyle/>
        <a:p>
          <a:r>
            <a:rPr lang="en-US" sz="1800" b="1" dirty="0"/>
            <a:t>Shortest path </a:t>
          </a:r>
          <a:r>
            <a:rPr lang="en-US" sz="1800" dirty="0"/>
            <a:t>(fewer hops) </a:t>
          </a:r>
          <a:endParaRPr lang="el-GR" sz="1800" dirty="0"/>
        </a:p>
      </dgm:t>
    </dgm:pt>
    <dgm:pt modelId="{9B20A914-023B-477F-9D5A-D0FA9C662DFB}" type="parTrans" cxnId="{8AABCB8B-BA91-4A29-8693-EB994AD4ACD4}">
      <dgm:prSet/>
      <dgm:spPr/>
      <dgm:t>
        <a:bodyPr/>
        <a:lstStyle/>
        <a:p>
          <a:endParaRPr lang="el-GR"/>
        </a:p>
      </dgm:t>
    </dgm:pt>
    <dgm:pt modelId="{AA17984F-6E2B-4A37-9640-E50EAECB855C}" type="sibTrans" cxnId="{8AABCB8B-BA91-4A29-8693-EB994AD4ACD4}">
      <dgm:prSet/>
      <dgm:spPr/>
      <dgm:t>
        <a:bodyPr/>
        <a:lstStyle/>
        <a:p>
          <a:endParaRPr lang="el-GR"/>
        </a:p>
      </dgm:t>
    </dgm:pt>
    <dgm:pt modelId="{A7D97F3B-72F1-4276-B4D5-30285C2836C9}">
      <dgm:prSet custT="1"/>
      <dgm:spPr/>
      <dgm:t>
        <a:bodyPr/>
        <a:lstStyle/>
        <a:p>
          <a:r>
            <a:rPr lang="en-US" sz="1800" b="1" dirty="0"/>
            <a:t>Most specific matching prefix</a:t>
          </a:r>
          <a:endParaRPr lang="el-GR" sz="1800" dirty="0"/>
        </a:p>
      </dgm:t>
    </dgm:pt>
    <dgm:pt modelId="{39B130FE-D16F-447B-A1C9-AFCC3E5FBD52}" type="parTrans" cxnId="{D2CD0226-8B54-4F98-A1F0-17FC9F074B7A}">
      <dgm:prSet/>
      <dgm:spPr/>
      <dgm:t>
        <a:bodyPr/>
        <a:lstStyle/>
        <a:p>
          <a:endParaRPr lang="el-GR"/>
        </a:p>
      </dgm:t>
    </dgm:pt>
    <dgm:pt modelId="{438BE74E-1A6B-41DA-A048-6845807FF8A8}" type="sibTrans" cxnId="{D2CD0226-8B54-4F98-A1F0-17FC9F074B7A}">
      <dgm:prSet/>
      <dgm:spPr/>
      <dgm:t>
        <a:bodyPr/>
        <a:lstStyle/>
        <a:p>
          <a:endParaRPr lang="el-GR"/>
        </a:p>
      </dgm:t>
    </dgm:pt>
    <dgm:pt modelId="{2D3F4BAB-879A-45FE-8895-E4AA99DF7D4F}">
      <dgm:prSet custT="1"/>
      <dgm:spPr/>
      <dgm:t>
        <a:bodyPr/>
        <a:lstStyle/>
        <a:p>
          <a:r>
            <a:rPr lang="en-US" sz="1800" b="1" dirty="0"/>
            <a:t>Business Relationships: </a:t>
          </a:r>
          <a:r>
            <a:rPr lang="en-US" sz="1800" dirty="0"/>
            <a:t>Customer-provider, Peer-peer</a:t>
          </a:r>
          <a:endParaRPr lang="el-GR" sz="1800" dirty="0"/>
        </a:p>
      </dgm:t>
    </dgm:pt>
    <dgm:pt modelId="{2A4EAE3D-4974-438A-958E-2294488165D9}" type="parTrans" cxnId="{F7DB24A2-ADB0-4512-A569-6DF35EE9477B}">
      <dgm:prSet/>
      <dgm:spPr/>
      <dgm:t>
        <a:bodyPr/>
        <a:lstStyle/>
        <a:p>
          <a:endParaRPr lang="el-GR"/>
        </a:p>
      </dgm:t>
    </dgm:pt>
    <dgm:pt modelId="{CFD8C882-9C1B-4733-AA01-F27156213CFF}" type="sibTrans" cxnId="{F7DB24A2-ADB0-4512-A569-6DF35EE9477B}">
      <dgm:prSet/>
      <dgm:spPr/>
      <dgm:t>
        <a:bodyPr/>
        <a:lstStyle/>
        <a:p>
          <a:endParaRPr lang="el-GR"/>
        </a:p>
      </dgm:t>
    </dgm:pt>
    <dgm:pt modelId="{536CED14-56FD-4465-B2BA-59ECA471C11B}">
      <dgm:prSet custT="1"/>
      <dgm:spPr/>
      <dgm:t>
        <a:bodyPr/>
        <a:lstStyle/>
        <a:p>
          <a:r>
            <a:rPr lang="en-US" sz="1800" dirty="0"/>
            <a:t>Customer routes &gt; Peer routes &gt; Provider routes</a:t>
          </a:r>
          <a:endParaRPr lang="el-GR" sz="1800" dirty="0"/>
        </a:p>
      </dgm:t>
    </dgm:pt>
    <dgm:pt modelId="{4960DF38-EC7A-4E4E-9E94-342C82FFACDA}" type="parTrans" cxnId="{D4B8E7F0-E7B7-4555-9372-AE318FE91A59}">
      <dgm:prSet/>
      <dgm:spPr/>
      <dgm:t>
        <a:bodyPr/>
        <a:lstStyle/>
        <a:p>
          <a:endParaRPr lang="el-GR"/>
        </a:p>
      </dgm:t>
    </dgm:pt>
    <dgm:pt modelId="{D886A472-3FAD-4CA5-94F7-CC42217F8284}" type="sibTrans" cxnId="{D4B8E7F0-E7B7-4555-9372-AE318FE91A59}">
      <dgm:prSet/>
      <dgm:spPr/>
      <dgm:t>
        <a:bodyPr/>
        <a:lstStyle/>
        <a:p>
          <a:endParaRPr lang="el-GR"/>
        </a:p>
      </dgm:t>
    </dgm:pt>
    <dgm:pt modelId="{DF809446-E8B3-4E9B-BE01-F2AF6351C71E}">
      <dgm:prSet custT="1"/>
      <dgm:spPr/>
      <dgm:t>
        <a:bodyPr/>
        <a:lstStyle/>
        <a:p>
          <a:r>
            <a:rPr lang="en-US" sz="1800" b="1" dirty="0"/>
            <a:t>Multi-Exit Discriminator (MED)</a:t>
          </a:r>
          <a:endParaRPr lang="el-GR" sz="1800" dirty="0"/>
        </a:p>
      </dgm:t>
    </dgm:pt>
    <dgm:pt modelId="{3EC4A439-5FAB-45AD-97E2-680351841652}" type="parTrans" cxnId="{9CBC9B6F-DF01-45BB-A5AB-303FD9C95F86}">
      <dgm:prSet/>
      <dgm:spPr/>
      <dgm:t>
        <a:bodyPr/>
        <a:lstStyle/>
        <a:p>
          <a:endParaRPr lang="el-GR"/>
        </a:p>
      </dgm:t>
    </dgm:pt>
    <dgm:pt modelId="{FF5E031F-165D-439E-B810-27DABB7A9BA7}" type="sibTrans" cxnId="{9CBC9B6F-DF01-45BB-A5AB-303FD9C95F86}">
      <dgm:prSet/>
      <dgm:spPr/>
      <dgm:t>
        <a:bodyPr/>
        <a:lstStyle/>
        <a:p>
          <a:endParaRPr lang="el-GR"/>
        </a:p>
      </dgm:t>
    </dgm:pt>
    <dgm:pt modelId="{C81EA200-82D3-413D-979B-F955A851B59B}">
      <dgm:prSet custT="1"/>
      <dgm:spPr/>
      <dgm:t>
        <a:bodyPr/>
        <a:lstStyle/>
        <a:p>
          <a:r>
            <a:rPr lang="en-US" sz="1800" b="1" dirty="0"/>
            <a:t>Local Policies</a:t>
          </a:r>
          <a:endParaRPr lang="el-GR" sz="1800" dirty="0"/>
        </a:p>
      </dgm:t>
    </dgm:pt>
    <dgm:pt modelId="{9E4D3050-676C-43D7-A776-FC9D33060DC6}" type="parTrans" cxnId="{3818E3F0-F619-48D7-A96B-420E1A7BBA48}">
      <dgm:prSet/>
      <dgm:spPr/>
      <dgm:t>
        <a:bodyPr/>
        <a:lstStyle/>
        <a:p>
          <a:endParaRPr lang="el-GR"/>
        </a:p>
      </dgm:t>
    </dgm:pt>
    <dgm:pt modelId="{1D0BE4EA-28AE-4EE1-A062-82D7365666F0}" type="sibTrans" cxnId="{3818E3F0-F619-48D7-A96B-420E1A7BBA48}">
      <dgm:prSet/>
      <dgm:spPr/>
      <dgm:t>
        <a:bodyPr/>
        <a:lstStyle/>
        <a:p>
          <a:endParaRPr lang="el-GR"/>
        </a:p>
      </dgm:t>
    </dgm:pt>
    <dgm:pt modelId="{3C070219-BE4A-4735-ACCB-13F96AD6DF51}" type="pres">
      <dgm:prSet presAssocID="{A1398065-2FD8-462D-84FA-D6F1BD354ECF}" presName="Name0" presStyleCnt="0">
        <dgm:presLayoutVars>
          <dgm:chMax val="7"/>
          <dgm:chPref val="7"/>
          <dgm:dir/>
        </dgm:presLayoutVars>
      </dgm:prSet>
      <dgm:spPr/>
    </dgm:pt>
    <dgm:pt modelId="{72D8A786-5A21-40DE-8778-C056B6701FF6}" type="pres">
      <dgm:prSet presAssocID="{A1398065-2FD8-462D-84FA-D6F1BD354ECF}" presName="Name1" presStyleCnt="0"/>
      <dgm:spPr/>
    </dgm:pt>
    <dgm:pt modelId="{3663208A-2B9E-44F1-9DBD-050DCE4C8A2E}" type="pres">
      <dgm:prSet presAssocID="{A1398065-2FD8-462D-84FA-D6F1BD354ECF}" presName="cycle" presStyleCnt="0"/>
      <dgm:spPr/>
    </dgm:pt>
    <dgm:pt modelId="{0B1624B8-0206-48A1-B838-15845D450854}" type="pres">
      <dgm:prSet presAssocID="{A1398065-2FD8-462D-84FA-D6F1BD354ECF}" presName="srcNode" presStyleLbl="node1" presStyleIdx="0" presStyleCnt="5"/>
      <dgm:spPr/>
    </dgm:pt>
    <dgm:pt modelId="{AFB4CA18-66D1-4EB8-9F5E-C685D6256722}" type="pres">
      <dgm:prSet presAssocID="{A1398065-2FD8-462D-84FA-D6F1BD354ECF}" presName="conn" presStyleLbl="parChTrans1D2" presStyleIdx="0" presStyleCnt="1"/>
      <dgm:spPr/>
    </dgm:pt>
    <dgm:pt modelId="{9A40AA12-36F1-4331-BCD6-00F78526272E}" type="pres">
      <dgm:prSet presAssocID="{A1398065-2FD8-462D-84FA-D6F1BD354ECF}" presName="extraNode" presStyleLbl="node1" presStyleIdx="0" presStyleCnt="5"/>
      <dgm:spPr/>
    </dgm:pt>
    <dgm:pt modelId="{8ADC5FDE-6EAF-4DB3-9140-FB8BFF700B5C}" type="pres">
      <dgm:prSet presAssocID="{A1398065-2FD8-462D-84FA-D6F1BD354ECF}" presName="dstNode" presStyleLbl="node1" presStyleIdx="0" presStyleCnt="5"/>
      <dgm:spPr/>
    </dgm:pt>
    <dgm:pt modelId="{925087E2-E568-406E-8E02-A553768CA35F}" type="pres">
      <dgm:prSet presAssocID="{210F17FA-997A-482F-BBAD-B8BD30F3D0F6}" presName="text_1" presStyleLbl="node1" presStyleIdx="0" presStyleCnt="5">
        <dgm:presLayoutVars>
          <dgm:bulletEnabled val="1"/>
        </dgm:presLayoutVars>
      </dgm:prSet>
      <dgm:spPr/>
    </dgm:pt>
    <dgm:pt modelId="{726E929F-DA10-4ABD-AFEA-DA161DC092E4}" type="pres">
      <dgm:prSet presAssocID="{210F17FA-997A-482F-BBAD-B8BD30F3D0F6}" presName="accent_1" presStyleCnt="0"/>
      <dgm:spPr/>
    </dgm:pt>
    <dgm:pt modelId="{170E7214-A87C-4D1F-8838-36D203D2B278}" type="pres">
      <dgm:prSet presAssocID="{210F17FA-997A-482F-BBAD-B8BD30F3D0F6}" presName="accentRepeatNode" presStyleLbl="solidFgAcc1" presStyleIdx="0" presStyleCnt="5"/>
      <dgm:spPr/>
    </dgm:pt>
    <dgm:pt modelId="{226C6F94-05FF-4278-A5BC-C643E8268768}" type="pres">
      <dgm:prSet presAssocID="{A7D97F3B-72F1-4276-B4D5-30285C2836C9}" presName="text_2" presStyleLbl="node1" presStyleIdx="1" presStyleCnt="5">
        <dgm:presLayoutVars>
          <dgm:bulletEnabled val="1"/>
        </dgm:presLayoutVars>
      </dgm:prSet>
      <dgm:spPr/>
    </dgm:pt>
    <dgm:pt modelId="{C4E76FD0-AAD8-4FEA-BD02-F465EC62A706}" type="pres">
      <dgm:prSet presAssocID="{A7D97F3B-72F1-4276-B4D5-30285C2836C9}" presName="accent_2" presStyleCnt="0"/>
      <dgm:spPr/>
    </dgm:pt>
    <dgm:pt modelId="{9EA04BD6-4195-4724-975C-4DDD40B502DB}" type="pres">
      <dgm:prSet presAssocID="{A7D97F3B-72F1-4276-B4D5-30285C2836C9}" presName="accentRepeatNode" presStyleLbl="solidFgAcc1" presStyleIdx="1" presStyleCnt="5"/>
      <dgm:spPr/>
    </dgm:pt>
    <dgm:pt modelId="{2FBE6764-C143-47C5-A99B-F8020FD78BBD}" type="pres">
      <dgm:prSet presAssocID="{2D3F4BAB-879A-45FE-8895-E4AA99DF7D4F}" presName="text_3" presStyleLbl="node1" presStyleIdx="2" presStyleCnt="5" custScaleY="128570">
        <dgm:presLayoutVars>
          <dgm:bulletEnabled val="1"/>
        </dgm:presLayoutVars>
      </dgm:prSet>
      <dgm:spPr/>
    </dgm:pt>
    <dgm:pt modelId="{A8A10375-6405-42B8-A228-B495D8DDA083}" type="pres">
      <dgm:prSet presAssocID="{2D3F4BAB-879A-45FE-8895-E4AA99DF7D4F}" presName="accent_3" presStyleCnt="0"/>
      <dgm:spPr/>
    </dgm:pt>
    <dgm:pt modelId="{F863E429-1DA5-4E55-B87E-9E4AE97971B0}" type="pres">
      <dgm:prSet presAssocID="{2D3F4BAB-879A-45FE-8895-E4AA99DF7D4F}" presName="accentRepeatNode" presStyleLbl="solidFgAcc1" presStyleIdx="2" presStyleCnt="5"/>
      <dgm:spPr/>
    </dgm:pt>
    <dgm:pt modelId="{721C1F5E-56FF-4E4A-ABAB-6598559FBA70}" type="pres">
      <dgm:prSet presAssocID="{DF809446-E8B3-4E9B-BE01-F2AF6351C71E}" presName="text_4" presStyleLbl="node1" presStyleIdx="3" presStyleCnt="5">
        <dgm:presLayoutVars>
          <dgm:bulletEnabled val="1"/>
        </dgm:presLayoutVars>
      </dgm:prSet>
      <dgm:spPr/>
    </dgm:pt>
    <dgm:pt modelId="{3371EB4B-F8EF-4F04-9F6D-1A279942952A}" type="pres">
      <dgm:prSet presAssocID="{DF809446-E8B3-4E9B-BE01-F2AF6351C71E}" presName="accent_4" presStyleCnt="0"/>
      <dgm:spPr/>
    </dgm:pt>
    <dgm:pt modelId="{9FDD8E26-454D-4617-B4EA-78783A871100}" type="pres">
      <dgm:prSet presAssocID="{DF809446-E8B3-4E9B-BE01-F2AF6351C71E}" presName="accentRepeatNode" presStyleLbl="solidFgAcc1" presStyleIdx="3" presStyleCnt="5"/>
      <dgm:spPr/>
    </dgm:pt>
    <dgm:pt modelId="{8C0B6372-D4E5-4CBD-A78E-D307CF830C1D}" type="pres">
      <dgm:prSet presAssocID="{C81EA200-82D3-413D-979B-F955A851B59B}" presName="text_5" presStyleLbl="node1" presStyleIdx="4" presStyleCnt="5">
        <dgm:presLayoutVars>
          <dgm:bulletEnabled val="1"/>
        </dgm:presLayoutVars>
      </dgm:prSet>
      <dgm:spPr/>
    </dgm:pt>
    <dgm:pt modelId="{81DE9BDA-AE49-4253-8961-4E4C09F2CB69}" type="pres">
      <dgm:prSet presAssocID="{C81EA200-82D3-413D-979B-F955A851B59B}" presName="accent_5" presStyleCnt="0"/>
      <dgm:spPr/>
    </dgm:pt>
    <dgm:pt modelId="{F9B775EC-6D5C-460A-9B8B-580020160FBE}" type="pres">
      <dgm:prSet presAssocID="{C81EA200-82D3-413D-979B-F955A851B59B}" presName="accentRepeatNode" presStyleLbl="solidFgAcc1" presStyleIdx="4" presStyleCnt="5"/>
      <dgm:spPr/>
    </dgm:pt>
  </dgm:ptLst>
  <dgm:cxnLst>
    <dgm:cxn modelId="{9590450D-EF25-437D-857D-AC2F482FBE71}" type="presOf" srcId="{C81EA200-82D3-413D-979B-F955A851B59B}" destId="{8C0B6372-D4E5-4CBD-A78E-D307CF830C1D}" srcOrd="0" destOrd="0" presId="urn:microsoft.com/office/officeart/2008/layout/VerticalCurvedList"/>
    <dgm:cxn modelId="{C96D800F-D1D3-47E7-9517-9C8447A6428E}" type="presOf" srcId="{A1398065-2FD8-462D-84FA-D6F1BD354ECF}" destId="{3C070219-BE4A-4735-ACCB-13F96AD6DF51}" srcOrd="0" destOrd="0" presId="urn:microsoft.com/office/officeart/2008/layout/VerticalCurvedList"/>
    <dgm:cxn modelId="{70EFA615-1C5B-43C1-819D-93B967FFCFED}" type="presOf" srcId="{210F17FA-997A-482F-BBAD-B8BD30F3D0F6}" destId="{925087E2-E568-406E-8E02-A553768CA35F}" srcOrd="0" destOrd="0" presId="urn:microsoft.com/office/officeart/2008/layout/VerticalCurvedList"/>
    <dgm:cxn modelId="{0E47381C-86EF-45A2-B276-FACD4659ABD9}" type="presOf" srcId="{2D3F4BAB-879A-45FE-8895-E4AA99DF7D4F}" destId="{2FBE6764-C143-47C5-A99B-F8020FD78BBD}" srcOrd="0" destOrd="0" presId="urn:microsoft.com/office/officeart/2008/layout/VerticalCurvedList"/>
    <dgm:cxn modelId="{D2CD0226-8B54-4F98-A1F0-17FC9F074B7A}" srcId="{A1398065-2FD8-462D-84FA-D6F1BD354ECF}" destId="{A7D97F3B-72F1-4276-B4D5-30285C2836C9}" srcOrd="1" destOrd="0" parTransId="{39B130FE-D16F-447B-A1C9-AFCC3E5FBD52}" sibTransId="{438BE74E-1A6B-41DA-A048-6845807FF8A8}"/>
    <dgm:cxn modelId="{EDFED941-CAE2-49EB-A8C2-CBF479172D25}" type="presOf" srcId="{DF809446-E8B3-4E9B-BE01-F2AF6351C71E}" destId="{721C1F5E-56FF-4E4A-ABAB-6598559FBA70}" srcOrd="0" destOrd="0" presId="urn:microsoft.com/office/officeart/2008/layout/VerticalCurvedList"/>
    <dgm:cxn modelId="{E169816C-1A17-441B-8832-333DF51498A2}" type="presOf" srcId="{AA17984F-6E2B-4A37-9640-E50EAECB855C}" destId="{AFB4CA18-66D1-4EB8-9F5E-C685D6256722}" srcOrd="0" destOrd="0" presId="urn:microsoft.com/office/officeart/2008/layout/VerticalCurvedList"/>
    <dgm:cxn modelId="{9CBC9B6F-DF01-45BB-A5AB-303FD9C95F86}" srcId="{A1398065-2FD8-462D-84FA-D6F1BD354ECF}" destId="{DF809446-E8B3-4E9B-BE01-F2AF6351C71E}" srcOrd="3" destOrd="0" parTransId="{3EC4A439-5FAB-45AD-97E2-680351841652}" sibTransId="{FF5E031F-165D-439E-B810-27DABB7A9BA7}"/>
    <dgm:cxn modelId="{2667A98A-2F82-4C8A-88DC-BD55818EECD1}" type="presOf" srcId="{A7D97F3B-72F1-4276-B4D5-30285C2836C9}" destId="{226C6F94-05FF-4278-A5BC-C643E8268768}" srcOrd="0" destOrd="0" presId="urn:microsoft.com/office/officeart/2008/layout/VerticalCurvedList"/>
    <dgm:cxn modelId="{8AABCB8B-BA91-4A29-8693-EB994AD4ACD4}" srcId="{A1398065-2FD8-462D-84FA-D6F1BD354ECF}" destId="{210F17FA-997A-482F-BBAD-B8BD30F3D0F6}" srcOrd="0" destOrd="0" parTransId="{9B20A914-023B-477F-9D5A-D0FA9C662DFB}" sibTransId="{AA17984F-6E2B-4A37-9640-E50EAECB855C}"/>
    <dgm:cxn modelId="{F7DB24A2-ADB0-4512-A569-6DF35EE9477B}" srcId="{A1398065-2FD8-462D-84FA-D6F1BD354ECF}" destId="{2D3F4BAB-879A-45FE-8895-E4AA99DF7D4F}" srcOrd="2" destOrd="0" parTransId="{2A4EAE3D-4974-438A-958E-2294488165D9}" sibTransId="{CFD8C882-9C1B-4733-AA01-F27156213CFF}"/>
    <dgm:cxn modelId="{48F53BE3-E9A9-40C5-940D-54798E9DE7A5}" type="presOf" srcId="{536CED14-56FD-4465-B2BA-59ECA471C11B}" destId="{2FBE6764-C143-47C5-A99B-F8020FD78BBD}" srcOrd="0" destOrd="1" presId="urn:microsoft.com/office/officeart/2008/layout/VerticalCurvedList"/>
    <dgm:cxn modelId="{3818E3F0-F619-48D7-A96B-420E1A7BBA48}" srcId="{A1398065-2FD8-462D-84FA-D6F1BD354ECF}" destId="{C81EA200-82D3-413D-979B-F955A851B59B}" srcOrd="4" destOrd="0" parTransId="{9E4D3050-676C-43D7-A776-FC9D33060DC6}" sibTransId="{1D0BE4EA-28AE-4EE1-A062-82D7365666F0}"/>
    <dgm:cxn modelId="{D4B8E7F0-E7B7-4555-9372-AE318FE91A59}" srcId="{2D3F4BAB-879A-45FE-8895-E4AA99DF7D4F}" destId="{536CED14-56FD-4465-B2BA-59ECA471C11B}" srcOrd="0" destOrd="0" parTransId="{4960DF38-EC7A-4E4E-9E94-342C82FFACDA}" sibTransId="{D886A472-3FAD-4CA5-94F7-CC42217F8284}"/>
    <dgm:cxn modelId="{143814E4-A2CE-4B5E-9CA0-452A701870A7}" type="presParOf" srcId="{3C070219-BE4A-4735-ACCB-13F96AD6DF51}" destId="{72D8A786-5A21-40DE-8778-C056B6701FF6}" srcOrd="0" destOrd="0" presId="urn:microsoft.com/office/officeart/2008/layout/VerticalCurvedList"/>
    <dgm:cxn modelId="{49AF1B57-3FBE-4095-A829-191A8BDBC8AA}" type="presParOf" srcId="{72D8A786-5A21-40DE-8778-C056B6701FF6}" destId="{3663208A-2B9E-44F1-9DBD-050DCE4C8A2E}" srcOrd="0" destOrd="0" presId="urn:microsoft.com/office/officeart/2008/layout/VerticalCurvedList"/>
    <dgm:cxn modelId="{7E3F40BE-4E4D-40AF-87E6-8E476CF8BADD}" type="presParOf" srcId="{3663208A-2B9E-44F1-9DBD-050DCE4C8A2E}" destId="{0B1624B8-0206-48A1-B838-15845D450854}" srcOrd="0" destOrd="0" presId="urn:microsoft.com/office/officeart/2008/layout/VerticalCurvedList"/>
    <dgm:cxn modelId="{01DE41DE-E9C1-4890-8F36-F64402837B58}" type="presParOf" srcId="{3663208A-2B9E-44F1-9DBD-050DCE4C8A2E}" destId="{AFB4CA18-66D1-4EB8-9F5E-C685D6256722}" srcOrd="1" destOrd="0" presId="urn:microsoft.com/office/officeart/2008/layout/VerticalCurvedList"/>
    <dgm:cxn modelId="{6E1269BE-F915-4222-BD35-C05D7394469C}" type="presParOf" srcId="{3663208A-2B9E-44F1-9DBD-050DCE4C8A2E}" destId="{9A40AA12-36F1-4331-BCD6-00F78526272E}" srcOrd="2" destOrd="0" presId="urn:microsoft.com/office/officeart/2008/layout/VerticalCurvedList"/>
    <dgm:cxn modelId="{653D2A4D-AFEB-4800-8B92-47FE1DE2EA34}" type="presParOf" srcId="{3663208A-2B9E-44F1-9DBD-050DCE4C8A2E}" destId="{8ADC5FDE-6EAF-4DB3-9140-FB8BFF700B5C}" srcOrd="3" destOrd="0" presId="urn:microsoft.com/office/officeart/2008/layout/VerticalCurvedList"/>
    <dgm:cxn modelId="{225F3FEE-B3FC-4091-9530-61924E810AFF}" type="presParOf" srcId="{72D8A786-5A21-40DE-8778-C056B6701FF6}" destId="{925087E2-E568-406E-8E02-A553768CA35F}" srcOrd="1" destOrd="0" presId="urn:microsoft.com/office/officeart/2008/layout/VerticalCurvedList"/>
    <dgm:cxn modelId="{AD6D4E89-4C31-4157-8750-E8F2E53B3EBE}" type="presParOf" srcId="{72D8A786-5A21-40DE-8778-C056B6701FF6}" destId="{726E929F-DA10-4ABD-AFEA-DA161DC092E4}" srcOrd="2" destOrd="0" presId="urn:microsoft.com/office/officeart/2008/layout/VerticalCurvedList"/>
    <dgm:cxn modelId="{41953200-FC4C-4092-9544-BB88C232B249}" type="presParOf" srcId="{726E929F-DA10-4ABD-AFEA-DA161DC092E4}" destId="{170E7214-A87C-4D1F-8838-36D203D2B278}" srcOrd="0" destOrd="0" presId="urn:microsoft.com/office/officeart/2008/layout/VerticalCurvedList"/>
    <dgm:cxn modelId="{7E028D10-967A-42F9-B548-4D197DB01B67}" type="presParOf" srcId="{72D8A786-5A21-40DE-8778-C056B6701FF6}" destId="{226C6F94-05FF-4278-A5BC-C643E8268768}" srcOrd="3" destOrd="0" presId="urn:microsoft.com/office/officeart/2008/layout/VerticalCurvedList"/>
    <dgm:cxn modelId="{131FD9FF-D898-4340-8727-96734D2A2D11}" type="presParOf" srcId="{72D8A786-5A21-40DE-8778-C056B6701FF6}" destId="{C4E76FD0-AAD8-4FEA-BD02-F465EC62A706}" srcOrd="4" destOrd="0" presId="urn:microsoft.com/office/officeart/2008/layout/VerticalCurvedList"/>
    <dgm:cxn modelId="{C9AB3425-734D-4A76-8668-5DA67AB9B2DB}" type="presParOf" srcId="{C4E76FD0-AAD8-4FEA-BD02-F465EC62A706}" destId="{9EA04BD6-4195-4724-975C-4DDD40B502DB}" srcOrd="0" destOrd="0" presId="urn:microsoft.com/office/officeart/2008/layout/VerticalCurvedList"/>
    <dgm:cxn modelId="{6209F598-DE6B-4AC0-9E48-D0A80586A289}" type="presParOf" srcId="{72D8A786-5A21-40DE-8778-C056B6701FF6}" destId="{2FBE6764-C143-47C5-A99B-F8020FD78BBD}" srcOrd="5" destOrd="0" presId="urn:microsoft.com/office/officeart/2008/layout/VerticalCurvedList"/>
    <dgm:cxn modelId="{7D269EB2-7B83-4CFB-ADA3-2B06D08D606C}" type="presParOf" srcId="{72D8A786-5A21-40DE-8778-C056B6701FF6}" destId="{A8A10375-6405-42B8-A228-B495D8DDA083}" srcOrd="6" destOrd="0" presId="urn:microsoft.com/office/officeart/2008/layout/VerticalCurvedList"/>
    <dgm:cxn modelId="{BC1E185F-A588-423F-B1E0-364EECF91BFD}" type="presParOf" srcId="{A8A10375-6405-42B8-A228-B495D8DDA083}" destId="{F863E429-1DA5-4E55-B87E-9E4AE97971B0}" srcOrd="0" destOrd="0" presId="urn:microsoft.com/office/officeart/2008/layout/VerticalCurvedList"/>
    <dgm:cxn modelId="{B8154CA2-45BE-4927-9B71-08BD87D65DFC}" type="presParOf" srcId="{72D8A786-5A21-40DE-8778-C056B6701FF6}" destId="{721C1F5E-56FF-4E4A-ABAB-6598559FBA70}" srcOrd="7" destOrd="0" presId="urn:microsoft.com/office/officeart/2008/layout/VerticalCurvedList"/>
    <dgm:cxn modelId="{BCA54AB2-E938-4ED3-860D-BD3578A38D81}" type="presParOf" srcId="{72D8A786-5A21-40DE-8778-C056B6701FF6}" destId="{3371EB4B-F8EF-4F04-9F6D-1A279942952A}" srcOrd="8" destOrd="0" presId="urn:microsoft.com/office/officeart/2008/layout/VerticalCurvedList"/>
    <dgm:cxn modelId="{A8872830-12B5-4BF2-8494-FBEA96DAD27C}" type="presParOf" srcId="{3371EB4B-F8EF-4F04-9F6D-1A279942952A}" destId="{9FDD8E26-454D-4617-B4EA-78783A871100}" srcOrd="0" destOrd="0" presId="urn:microsoft.com/office/officeart/2008/layout/VerticalCurvedList"/>
    <dgm:cxn modelId="{E98962AB-433B-4F2A-8EC2-7EA7A4FDFF42}" type="presParOf" srcId="{72D8A786-5A21-40DE-8778-C056B6701FF6}" destId="{8C0B6372-D4E5-4CBD-A78E-D307CF830C1D}" srcOrd="9" destOrd="0" presId="urn:microsoft.com/office/officeart/2008/layout/VerticalCurvedList"/>
    <dgm:cxn modelId="{FE5E2444-E049-42F4-AE02-AC14329AC233}" type="presParOf" srcId="{72D8A786-5A21-40DE-8778-C056B6701FF6}" destId="{81DE9BDA-AE49-4253-8961-4E4C09F2CB69}" srcOrd="10" destOrd="0" presId="urn:microsoft.com/office/officeart/2008/layout/VerticalCurvedList"/>
    <dgm:cxn modelId="{948183DF-C3CF-4724-9320-E85206F27D54}" type="presParOf" srcId="{81DE9BDA-AE49-4253-8961-4E4C09F2CB69}" destId="{F9B775EC-6D5C-460A-9B8B-580020160F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24F4F7-673D-44A9-B19E-FDE26C52A5E3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A85FC48-001E-4991-B3E7-8B5F273BA69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 b="1" dirty="0">
              <a:solidFill>
                <a:schemeClr val="bg1"/>
              </a:solidFill>
            </a:rPr>
            <a:t>(</a:t>
          </a:r>
          <a:r>
            <a:rPr lang="en-US" b="1" dirty="0">
              <a:solidFill>
                <a:schemeClr val="bg1"/>
              </a:solidFill>
            </a:rPr>
            <a:t>Sub)Prefix Hijack</a:t>
          </a:r>
          <a:endParaRPr lang="el-GR" b="1" dirty="0">
            <a:solidFill>
              <a:schemeClr val="bg1"/>
            </a:solidFill>
          </a:endParaRPr>
        </a:p>
      </dgm:t>
    </dgm:pt>
    <dgm:pt modelId="{BACE874D-DC78-43A0-829E-58BEEE8AF01F}" type="parTrans" cxnId="{8EFC3DA2-E573-45B6-A83B-5A9BA88CB534}">
      <dgm:prSet/>
      <dgm:spPr/>
      <dgm:t>
        <a:bodyPr/>
        <a:lstStyle/>
        <a:p>
          <a:endParaRPr lang="el-GR"/>
        </a:p>
      </dgm:t>
    </dgm:pt>
    <dgm:pt modelId="{9160F2A8-D209-47EC-A5E5-B50DC7EA5334}" type="sibTrans" cxnId="{8EFC3DA2-E573-45B6-A83B-5A9BA88CB534}">
      <dgm:prSet/>
      <dgm:spPr/>
      <dgm:t>
        <a:bodyPr/>
        <a:lstStyle/>
        <a:p>
          <a:endParaRPr lang="el-GR"/>
        </a:p>
      </dgm:t>
    </dgm:pt>
    <dgm:pt modelId="{A06DE05D-EED9-4289-86E6-A7E710885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Speaker Impersonation</a:t>
          </a:r>
          <a:endParaRPr lang="el-GR" b="1" dirty="0">
            <a:solidFill>
              <a:schemeClr val="bg1"/>
            </a:solidFill>
          </a:endParaRPr>
        </a:p>
      </dgm:t>
    </dgm:pt>
    <dgm:pt modelId="{C18865E1-B1AA-4589-BA64-D74117FC2149}" type="parTrans" cxnId="{8C7536D1-EA67-4896-BAAA-D1736555CA39}">
      <dgm:prSet/>
      <dgm:spPr/>
      <dgm:t>
        <a:bodyPr/>
        <a:lstStyle/>
        <a:p>
          <a:endParaRPr lang="el-GR"/>
        </a:p>
      </dgm:t>
    </dgm:pt>
    <dgm:pt modelId="{CBF78429-716C-4CAC-A89D-F5EADCA7A39B}" type="sibTrans" cxnId="{8C7536D1-EA67-4896-BAAA-D1736555CA39}">
      <dgm:prSet/>
      <dgm:spPr/>
      <dgm:t>
        <a:bodyPr/>
        <a:lstStyle/>
        <a:p>
          <a:endParaRPr lang="el-GR"/>
        </a:p>
      </dgm:t>
    </dgm:pt>
    <dgm:pt modelId="{0EEA522F-DAAF-402D-9E7C-20F1DAF1E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Attacks against TCP</a:t>
          </a:r>
          <a:endParaRPr lang="el-GR" b="1" dirty="0">
            <a:solidFill>
              <a:schemeClr val="bg1"/>
            </a:solidFill>
          </a:endParaRPr>
        </a:p>
      </dgm:t>
    </dgm:pt>
    <dgm:pt modelId="{BB580C3B-3C40-4B8C-8090-3E277C811329}" type="parTrans" cxnId="{7827F264-5836-426D-B823-A2263661C353}">
      <dgm:prSet/>
      <dgm:spPr/>
      <dgm:t>
        <a:bodyPr/>
        <a:lstStyle/>
        <a:p>
          <a:endParaRPr lang="el-GR"/>
        </a:p>
      </dgm:t>
    </dgm:pt>
    <dgm:pt modelId="{B20D6631-8A0C-4A92-A4BF-82E955FC283E}" type="sibTrans" cxnId="{7827F264-5836-426D-B823-A2263661C353}">
      <dgm:prSet/>
      <dgm:spPr/>
      <dgm:t>
        <a:bodyPr/>
        <a:lstStyle/>
        <a:p>
          <a:endParaRPr lang="el-GR"/>
        </a:p>
      </dgm:t>
    </dgm:pt>
    <dgm:pt modelId="{3319012B-1F1C-4017-AE3D-EA858168D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Path Altering </a:t>
          </a:r>
          <a:endParaRPr lang="el-GR" b="1" dirty="0">
            <a:solidFill>
              <a:schemeClr val="bg1"/>
            </a:solidFill>
          </a:endParaRPr>
        </a:p>
      </dgm:t>
    </dgm:pt>
    <dgm:pt modelId="{FEE1C6B2-4743-41E8-95B7-C27448AD26AB}" type="parTrans" cxnId="{650B4087-C0B2-445A-8A21-22302361D641}">
      <dgm:prSet/>
      <dgm:spPr/>
      <dgm:t>
        <a:bodyPr/>
        <a:lstStyle/>
        <a:p>
          <a:endParaRPr lang="el-GR"/>
        </a:p>
      </dgm:t>
    </dgm:pt>
    <dgm:pt modelId="{CB1667E9-EF8F-4F11-81F0-CDD1BF8E0EFD}" type="sibTrans" cxnId="{650B4087-C0B2-445A-8A21-22302361D641}">
      <dgm:prSet/>
      <dgm:spPr/>
      <dgm:t>
        <a:bodyPr/>
        <a:lstStyle/>
        <a:p>
          <a:endParaRPr lang="el-GR"/>
        </a:p>
      </dgm:t>
    </dgm:pt>
    <dgm:pt modelId="{BB84F242-AF23-489B-8779-066F8DBB3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Protocol Manipulation Attacks</a:t>
          </a:r>
          <a:endParaRPr lang="el-GR" b="1" dirty="0">
            <a:solidFill>
              <a:schemeClr val="bg1"/>
            </a:solidFill>
          </a:endParaRPr>
        </a:p>
      </dgm:t>
    </dgm:pt>
    <dgm:pt modelId="{D427F3F6-BE53-4D01-B5F7-6E3010BC3C3E}" type="parTrans" cxnId="{A2D126CC-F979-4BC2-B929-BA35591B926F}">
      <dgm:prSet/>
      <dgm:spPr/>
      <dgm:t>
        <a:bodyPr/>
        <a:lstStyle/>
        <a:p>
          <a:endParaRPr lang="el-GR"/>
        </a:p>
      </dgm:t>
    </dgm:pt>
    <dgm:pt modelId="{C2F24B1C-CC9B-48FD-91C8-2E4761672AA8}" type="sibTrans" cxnId="{A2D126CC-F979-4BC2-B929-BA35591B926F}">
      <dgm:prSet/>
      <dgm:spPr/>
      <dgm:t>
        <a:bodyPr/>
        <a:lstStyle/>
        <a:p>
          <a:endParaRPr lang="el-GR"/>
        </a:p>
      </dgm:t>
    </dgm:pt>
    <dgm:pt modelId="{5ED5D38B-1A78-4BA9-8520-DE643297E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Denial of Service Attacks</a:t>
          </a:r>
          <a:endParaRPr lang="el-GR" b="1" dirty="0">
            <a:solidFill>
              <a:schemeClr val="bg1"/>
            </a:solidFill>
          </a:endParaRPr>
        </a:p>
      </dgm:t>
    </dgm:pt>
    <dgm:pt modelId="{552F22A3-B8B5-497C-A146-54BA74E9533A}" type="parTrans" cxnId="{045F82D2-2B6E-485A-8271-CDCDA342EBBE}">
      <dgm:prSet/>
      <dgm:spPr/>
      <dgm:t>
        <a:bodyPr/>
        <a:lstStyle/>
        <a:p>
          <a:endParaRPr lang="el-GR"/>
        </a:p>
      </dgm:t>
    </dgm:pt>
    <dgm:pt modelId="{491A7EC1-C7C9-43A3-A34A-A2B4FF273B1A}" type="sibTrans" cxnId="{045F82D2-2B6E-485A-8271-CDCDA342EBBE}">
      <dgm:prSet/>
      <dgm:spPr/>
      <dgm:t>
        <a:bodyPr/>
        <a:lstStyle/>
        <a:p>
          <a:endParaRPr lang="el-GR"/>
        </a:p>
      </dgm:t>
    </dgm:pt>
    <dgm:pt modelId="{B55F4DE8-07DA-427F-9539-4A52F1124EC5}" type="pres">
      <dgm:prSet presAssocID="{2A24F4F7-673D-44A9-B19E-FDE26C52A5E3}" presName="vert0" presStyleCnt="0">
        <dgm:presLayoutVars>
          <dgm:dir/>
          <dgm:animOne val="branch"/>
          <dgm:animLvl val="lvl"/>
        </dgm:presLayoutVars>
      </dgm:prSet>
      <dgm:spPr/>
    </dgm:pt>
    <dgm:pt modelId="{0B383756-122B-4D42-BDB8-701046415B99}" type="pres">
      <dgm:prSet presAssocID="{9A85FC48-001E-4991-B3E7-8B5F273BA69E}" presName="thickLine" presStyleLbl="alignNode1" presStyleIdx="0" presStyleCnt="6"/>
      <dgm:spPr/>
    </dgm:pt>
    <dgm:pt modelId="{03C07096-72E8-4C24-9ECB-4F76279A6A12}" type="pres">
      <dgm:prSet presAssocID="{9A85FC48-001E-4991-B3E7-8B5F273BA69E}" presName="horz1" presStyleCnt="0"/>
      <dgm:spPr/>
    </dgm:pt>
    <dgm:pt modelId="{B3225E25-A259-4751-8E4B-951E2A33917D}" type="pres">
      <dgm:prSet presAssocID="{9A85FC48-001E-4991-B3E7-8B5F273BA69E}" presName="tx1" presStyleLbl="revTx" presStyleIdx="0" presStyleCnt="6"/>
      <dgm:spPr/>
    </dgm:pt>
    <dgm:pt modelId="{ABD4B9D4-BB04-4E12-9FC0-270A92ACF61F}" type="pres">
      <dgm:prSet presAssocID="{9A85FC48-001E-4991-B3E7-8B5F273BA69E}" presName="vert1" presStyleCnt="0"/>
      <dgm:spPr/>
    </dgm:pt>
    <dgm:pt modelId="{9CE3CFDC-F208-4A2A-A83A-96EBB2A9F15B}" type="pres">
      <dgm:prSet presAssocID="{A06DE05D-EED9-4289-86E6-A7E7108851A7}" presName="thickLine" presStyleLbl="alignNode1" presStyleIdx="1" presStyleCnt="6"/>
      <dgm:spPr/>
    </dgm:pt>
    <dgm:pt modelId="{C52600F6-2C84-47D2-AA9C-770D74CD3CF7}" type="pres">
      <dgm:prSet presAssocID="{A06DE05D-EED9-4289-86E6-A7E7108851A7}" presName="horz1" presStyleCnt="0"/>
      <dgm:spPr/>
    </dgm:pt>
    <dgm:pt modelId="{EC1EB2F4-DAB5-4747-BEA1-673A43A954E4}" type="pres">
      <dgm:prSet presAssocID="{A06DE05D-EED9-4289-86E6-A7E7108851A7}" presName="tx1" presStyleLbl="revTx" presStyleIdx="1" presStyleCnt="6"/>
      <dgm:spPr/>
    </dgm:pt>
    <dgm:pt modelId="{0B25B70B-0CD0-4E6A-981D-4D28436DA58A}" type="pres">
      <dgm:prSet presAssocID="{A06DE05D-EED9-4289-86E6-A7E7108851A7}" presName="vert1" presStyleCnt="0"/>
      <dgm:spPr/>
    </dgm:pt>
    <dgm:pt modelId="{C53804BC-2A35-4C22-80EF-4BB12F28E11F}" type="pres">
      <dgm:prSet presAssocID="{0EEA522F-DAAF-402D-9E7C-20F1DAF1E570}" presName="thickLine" presStyleLbl="alignNode1" presStyleIdx="2" presStyleCnt="6"/>
      <dgm:spPr/>
    </dgm:pt>
    <dgm:pt modelId="{DF1B013B-3167-492D-ADF9-C96DBB2B1055}" type="pres">
      <dgm:prSet presAssocID="{0EEA522F-DAAF-402D-9E7C-20F1DAF1E570}" presName="horz1" presStyleCnt="0"/>
      <dgm:spPr/>
    </dgm:pt>
    <dgm:pt modelId="{12208BF4-7035-4155-9FA7-6E580EEF878D}" type="pres">
      <dgm:prSet presAssocID="{0EEA522F-DAAF-402D-9E7C-20F1DAF1E570}" presName="tx1" presStyleLbl="revTx" presStyleIdx="2" presStyleCnt="6"/>
      <dgm:spPr/>
    </dgm:pt>
    <dgm:pt modelId="{A05F16E0-FE50-4842-87CA-4F180D09C4EF}" type="pres">
      <dgm:prSet presAssocID="{0EEA522F-DAAF-402D-9E7C-20F1DAF1E570}" presName="vert1" presStyleCnt="0"/>
      <dgm:spPr/>
    </dgm:pt>
    <dgm:pt modelId="{02A98763-C373-4584-9756-BE872011EB66}" type="pres">
      <dgm:prSet presAssocID="{3319012B-1F1C-4017-AE3D-EA858168D770}" presName="thickLine" presStyleLbl="alignNode1" presStyleIdx="3" presStyleCnt="6"/>
      <dgm:spPr/>
    </dgm:pt>
    <dgm:pt modelId="{CF0B0F27-97F2-4E07-820D-49FF17728F98}" type="pres">
      <dgm:prSet presAssocID="{3319012B-1F1C-4017-AE3D-EA858168D770}" presName="horz1" presStyleCnt="0"/>
      <dgm:spPr/>
    </dgm:pt>
    <dgm:pt modelId="{297F7CDA-4C30-44BF-AB78-3E7169402DC9}" type="pres">
      <dgm:prSet presAssocID="{3319012B-1F1C-4017-AE3D-EA858168D770}" presName="tx1" presStyleLbl="revTx" presStyleIdx="3" presStyleCnt="6"/>
      <dgm:spPr/>
    </dgm:pt>
    <dgm:pt modelId="{4C9A8053-4952-4C24-900A-623932E1E471}" type="pres">
      <dgm:prSet presAssocID="{3319012B-1F1C-4017-AE3D-EA858168D770}" presName="vert1" presStyleCnt="0"/>
      <dgm:spPr/>
    </dgm:pt>
    <dgm:pt modelId="{9C66BF10-2DFB-4316-BFF3-3B7E0A039977}" type="pres">
      <dgm:prSet presAssocID="{BB84F242-AF23-489B-8779-066F8DBB3256}" presName="thickLine" presStyleLbl="alignNode1" presStyleIdx="4" presStyleCnt="6"/>
      <dgm:spPr/>
    </dgm:pt>
    <dgm:pt modelId="{D52CA9B2-42CA-4D5E-AEE1-53A783F539BB}" type="pres">
      <dgm:prSet presAssocID="{BB84F242-AF23-489B-8779-066F8DBB3256}" presName="horz1" presStyleCnt="0"/>
      <dgm:spPr/>
    </dgm:pt>
    <dgm:pt modelId="{86C5617E-7793-48A8-BE51-ABC1EDCF2838}" type="pres">
      <dgm:prSet presAssocID="{BB84F242-AF23-489B-8779-066F8DBB3256}" presName="tx1" presStyleLbl="revTx" presStyleIdx="4" presStyleCnt="6"/>
      <dgm:spPr/>
    </dgm:pt>
    <dgm:pt modelId="{C07DB1C9-AE17-4069-BF29-22609C975398}" type="pres">
      <dgm:prSet presAssocID="{BB84F242-AF23-489B-8779-066F8DBB3256}" presName="vert1" presStyleCnt="0"/>
      <dgm:spPr/>
    </dgm:pt>
    <dgm:pt modelId="{CB43647E-BFC4-4C7C-9531-23A9A5A34DE9}" type="pres">
      <dgm:prSet presAssocID="{5ED5D38B-1A78-4BA9-8520-DE643297EB62}" presName="thickLine" presStyleLbl="alignNode1" presStyleIdx="5" presStyleCnt="6"/>
      <dgm:spPr/>
    </dgm:pt>
    <dgm:pt modelId="{8384BC71-1A26-4363-99AC-B9763D7ABD21}" type="pres">
      <dgm:prSet presAssocID="{5ED5D38B-1A78-4BA9-8520-DE643297EB62}" presName="horz1" presStyleCnt="0"/>
      <dgm:spPr/>
    </dgm:pt>
    <dgm:pt modelId="{7FC4010C-59D0-4559-9746-3A03733F57D1}" type="pres">
      <dgm:prSet presAssocID="{5ED5D38B-1A78-4BA9-8520-DE643297EB62}" presName="tx1" presStyleLbl="revTx" presStyleIdx="5" presStyleCnt="6"/>
      <dgm:spPr/>
    </dgm:pt>
    <dgm:pt modelId="{6461667C-717B-4B67-90C3-E04DAC3F96FE}" type="pres">
      <dgm:prSet presAssocID="{5ED5D38B-1A78-4BA9-8520-DE643297EB62}" presName="vert1" presStyleCnt="0"/>
      <dgm:spPr/>
    </dgm:pt>
  </dgm:ptLst>
  <dgm:cxnLst>
    <dgm:cxn modelId="{E145982A-F134-4F17-9002-6CF3C1591E9A}" type="presOf" srcId="{3319012B-1F1C-4017-AE3D-EA858168D770}" destId="{297F7CDA-4C30-44BF-AB78-3E7169402DC9}" srcOrd="0" destOrd="0" presId="urn:microsoft.com/office/officeart/2008/layout/LinedList"/>
    <dgm:cxn modelId="{EFB2022D-0C39-4074-B378-9D7818ED2F6B}" type="presOf" srcId="{9A85FC48-001E-4991-B3E7-8B5F273BA69E}" destId="{B3225E25-A259-4751-8E4B-951E2A33917D}" srcOrd="0" destOrd="0" presId="urn:microsoft.com/office/officeart/2008/layout/LinedList"/>
    <dgm:cxn modelId="{6D1EE82F-FA4D-406E-9070-6A1678E3A700}" type="presOf" srcId="{BB84F242-AF23-489B-8779-066F8DBB3256}" destId="{86C5617E-7793-48A8-BE51-ABC1EDCF2838}" srcOrd="0" destOrd="0" presId="urn:microsoft.com/office/officeart/2008/layout/LinedList"/>
    <dgm:cxn modelId="{D38F2D37-7284-4715-B98B-BB015FFBD647}" type="presOf" srcId="{0EEA522F-DAAF-402D-9E7C-20F1DAF1E570}" destId="{12208BF4-7035-4155-9FA7-6E580EEF878D}" srcOrd="0" destOrd="0" presId="urn:microsoft.com/office/officeart/2008/layout/LinedList"/>
    <dgm:cxn modelId="{7827F264-5836-426D-B823-A2263661C353}" srcId="{2A24F4F7-673D-44A9-B19E-FDE26C52A5E3}" destId="{0EEA522F-DAAF-402D-9E7C-20F1DAF1E570}" srcOrd="2" destOrd="0" parTransId="{BB580C3B-3C40-4B8C-8090-3E277C811329}" sibTransId="{B20D6631-8A0C-4A92-A4BF-82E955FC283E}"/>
    <dgm:cxn modelId="{D4BD5E4F-B243-4DD9-8CFD-A4ECCE0D6BF9}" type="presOf" srcId="{A06DE05D-EED9-4289-86E6-A7E7108851A7}" destId="{EC1EB2F4-DAB5-4747-BEA1-673A43A954E4}" srcOrd="0" destOrd="0" presId="urn:microsoft.com/office/officeart/2008/layout/LinedList"/>
    <dgm:cxn modelId="{C49D6F54-80A9-459B-BB42-1D266AA23CE0}" type="presOf" srcId="{5ED5D38B-1A78-4BA9-8520-DE643297EB62}" destId="{7FC4010C-59D0-4559-9746-3A03733F57D1}" srcOrd="0" destOrd="0" presId="urn:microsoft.com/office/officeart/2008/layout/LinedList"/>
    <dgm:cxn modelId="{650B4087-C0B2-445A-8A21-22302361D641}" srcId="{2A24F4F7-673D-44A9-B19E-FDE26C52A5E3}" destId="{3319012B-1F1C-4017-AE3D-EA858168D770}" srcOrd="3" destOrd="0" parTransId="{FEE1C6B2-4743-41E8-95B7-C27448AD26AB}" sibTransId="{CB1667E9-EF8F-4F11-81F0-CDD1BF8E0EFD}"/>
    <dgm:cxn modelId="{8EFC3DA2-E573-45B6-A83B-5A9BA88CB534}" srcId="{2A24F4F7-673D-44A9-B19E-FDE26C52A5E3}" destId="{9A85FC48-001E-4991-B3E7-8B5F273BA69E}" srcOrd="0" destOrd="0" parTransId="{BACE874D-DC78-43A0-829E-58BEEE8AF01F}" sibTransId="{9160F2A8-D209-47EC-A5E5-B50DC7EA5334}"/>
    <dgm:cxn modelId="{30F7B7BC-DC7A-4773-9183-4830B8FDEFA4}" type="presOf" srcId="{2A24F4F7-673D-44A9-B19E-FDE26C52A5E3}" destId="{B55F4DE8-07DA-427F-9539-4A52F1124EC5}" srcOrd="0" destOrd="0" presId="urn:microsoft.com/office/officeart/2008/layout/LinedList"/>
    <dgm:cxn modelId="{A2D126CC-F979-4BC2-B929-BA35591B926F}" srcId="{2A24F4F7-673D-44A9-B19E-FDE26C52A5E3}" destId="{BB84F242-AF23-489B-8779-066F8DBB3256}" srcOrd="4" destOrd="0" parTransId="{D427F3F6-BE53-4D01-B5F7-6E3010BC3C3E}" sibTransId="{C2F24B1C-CC9B-48FD-91C8-2E4761672AA8}"/>
    <dgm:cxn modelId="{8C7536D1-EA67-4896-BAAA-D1736555CA39}" srcId="{2A24F4F7-673D-44A9-B19E-FDE26C52A5E3}" destId="{A06DE05D-EED9-4289-86E6-A7E7108851A7}" srcOrd="1" destOrd="0" parTransId="{C18865E1-B1AA-4589-BA64-D74117FC2149}" sibTransId="{CBF78429-716C-4CAC-A89D-F5EADCA7A39B}"/>
    <dgm:cxn modelId="{045F82D2-2B6E-485A-8271-CDCDA342EBBE}" srcId="{2A24F4F7-673D-44A9-B19E-FDE26C52A5E3}" destId="{5ED5D38B-1A78-4BA9-8520-DE643297EB62}" srcOrd="5" destOrd="0" parTransId="{552F22A3-B8B5-497C-A146-54BA74E9533A}" sibTransId="{491A7EC1-C7C9-43A3-A34A-A2B4FF273B1A}"/>
    <dgm:cxn modelId="{22817687-E187-4432-B550-7C1B913B12A1}" type="presParOf" srcId="{B55F4DE8-07DA-427F-9539-4A52F1124EC5}" destId="{0B383756-122B-4D42-BDB8-701046415B99}" srcOrd="0" destOrd="0" presId="urn:microsoft.com/office/officeart/2008/layout/LinedList"/>
    <dgm:cxn modelId="{60B277DB-983A-4D93-AB54-7B8F32BA1065}" type="presParOf" srcId="{B55F4DE8-07DA-427F-9539-4A52F1124EC5}" destId="{03C07096-72E8-4C24-9ECB-4F76279A6A12}" srcOrd="1" destOrd="0" presId="urn:microsoft.com/office/officeart/2008/layout/LinedList"/>
    <dgm:cxn modelId="{8B6E464D-4380-4F6B-81F8-00409DF1750A}" type="presParOf" srcId="{03C07096-72E8-4C24-9ECB-4F76279A6A12}" destId="{B3225E25-A259-4751-8E4B-951E2A33917D}" srcOrd="0" destOrd="0" presId="urn:microsoft.com/office/officeart/2008/layout/LinedList"/>
    <dgm:cxn modelId="{0B254719-1878-46FB-A814-AAE26743FCF0}" type="presParOf" srcId="{03C07096-72E8-4C24-9ECB-4F76279A6A12}" destId="{ABD4B9D4-BB04-4E12-9FC0-270A92ACF61F}" srcOrd="1" destOrd="0" presId="urn:microsoft.com/office/officeart/2008/layout/LinedList"/>
    <dgm:cxn modelId="{F0D49128-8E1D-4EEC-B1CC-E848D67BDCF9}" type="presParOf" srcId="{B55F4DE8-07DA-427F-9539-4A52F1124EC5}" destId="{9CE3CFDC-F208-4A2A-A83A-96EBB2A9F15B}" srcOrd="2" destOrd="0" presId="urn:microsoft.com/office/officeart/2008/layout/LinedList"/>
    <dgm:cxn modelId="{7C60D549-B94C-477D-BF07-D4C08054D70A}" type="presParOf" srcId="{B55F4DE8-07DA-427F-9539-4A52F1124EC5}" destId="{C52600F6-2C84-47D2-AA9C-770D74CD3CF7}" srcOrd="3" destOrd="0" presId="urn:microsoft.com/office/officeart/2008/layout/LinedList"/>
    <dgm:cxn modelId="{FEFB2254-0FBC-4793-8453-9FA69C6E971F}" type="presParOf" srcId="{C52600F6-2C84-47D2-AA9C-770D74CD3CF7}" destId="{EC1EB2F4-DAB5-4747-BEA1-673A43A954E4}" srcOrd="0" destOrd="0" presId="urn:microsoft.com/office/officeart/2008/layout/LinedList"/>
    <dgm:cxn modelId="{B0CC1D19-C49F-452F-BEF0-0931BEA2AD14}" type="presParOf" srcId="{C52600F6-2C84-47D2-AA9C-770D74CD3CF7}" destId="{0B25B70B-0CD0-4E6A-981D-4D28436DA58A}" srcOrd="1" destOrd="0" presId="urn:microsoft.com/office/officeart/2008/layout/LinedList"/>
    <dgm:cxn modelId="{D07D5975-EDDD-40E6-BA98-2FC968BDD30E}" type="presParOf" srcId="{B55F4DE8-07DA-427F-9539-4A52F1124EC5}" destId="{C53804BC-2A35-4C22-80EF-4BB12F28E11F}" srcOrd="4" destOrd="0" presId="urn:microsoft.com/office/officeart/2008/layout/LinedList"/>
    <dgm:cxn modelId="{5BBC3383-8628-43FB-B22E-7A605769CE2A}" type="presParOf" srcId="{B55F4DE8-07DA-427F-9539-4A52F1124EC5}" destId="{DF1B013B-3167-492D-ADF9-C96DBB2B1055}" srcOrd="5" destOrd="0" presId="urn:microsoft.com/office/officeart/2008/layout/LinedList"/>
    <dgm:cxn modelId="{6EEFEB0C-DB91-41BD-A411-8E516A5081BC}" type="presParOf" srcId="{DF1B013B-3167-492D-ADF9-C96DBB2B1055}" destId="{12208BF4-7035-4155-9FA7-6E580EEF878D}" srcOrd="0" destOrd="0" presId="urn:microsoft.com/office/officeart/2008/layout/LinedList"/>
    <dgm:cxn modelId="{3BD66F35-B033-4EC7-8324-0A6792101E70}" type="presParOf" srcId="{DF1B013B-3167-492D-ADF9-C96DBB2B1055}" destId="{A05F16E0-FE50-4842-87CA-4F180D09C4EF}" srcOrd="1" destOrd="0" presId="urn:microsoft.com/office/officeart/2008/layout/LinedList"/>
    <dgm:cxn modelId="{EAEFB62C-D486-4CCA-8257-BDB4786CC426}" type="presParOf" srcId="{B55F4DE8-07DA-427F-9539-4A52F1124EC5}" destId="{02A98763-C373-4584-9756-BE872011EB66}" srcOrd="6" destOrd="0" presId="urn:microsoft.com/office/officeart/2008/layout/LinedList"/>
    <dgm:cxn modelId="{6BA9F413-912C-41DD-A627-7CABA0857A05}" type="presParOf" srcId="{B55F4DE8-07DA-427F-9539-4A52F1124EC5}" destId="{CF0B0F27-97F2-4E07-820D-49FF17728F98}" srcOrd="7" destOrd="0" presId="urn:microsoft.com/office/officeart/2008/layout/LinedList"/>
    <dgm:cxn modelId="{177B9557-8F41-4FA9-BAB2-7C5AC0601153}" type="presParOf" srcId="{CF0B0F27-97F2-4E07-820D-49FF17728F98}" destId="{297F7CDA-4C30-44BF-AB78-3E7169402DC9}" srcOrd="0" destOrd="0" presId="urn:microsoft.com/office/officeart/2008/layout/LinedList"/>
    <dgm:cxn modelId="{4918C5C1-AD6A-43C2-98AD-AF28019740F3}" type="presParOf" srcId="{CF0B0F27-97F2-4E07-820D-49FF17728F98}" destId="{4C9A8053-4952-4C24-900A-623932E1E471}" srcOrd="1" destOrd="0" presId="urn:microsoft.com/office/officeart/2008/layout/LinedList"/>
    <dgm:cxn modelId="{C3B5CA41-31E0-441A-8209-7E174EF11F8F}" type="presParOf" srcId="{B55F4DE8-07DA-427F-9539-4A52F1124EC5}" destId="{9C66BF10-2DFB-4316-BFF3-3B7E0A039977}" srcOrd="8" destOrd="0" presId="urn:microsoft.com/office/officeart/2008/layout/LinedList"/>
    <dgm:cxn modelId="{8829DE3D-1F70-48EC-82EA-257310AB1C07}" type="presParOf" srcId="{B55F4DE8-07DA-427F-9539-4A52F1124EC5}" destId="{D52CA9B2-42CA-4D5E-AEE1-53A783F539BB}" srcOrd="9" destOrd="0" presId="urn:microsoft.com/office/officeart/2008/layout/LinedList"/>
    <dgm:cxn modelId="{C8437C42-B939-432B-9AFD-68C39CD2526F}" type="presParOf" srcId="{D52CA9B2-42CA-4D5E-AEE1-53A783F539BB}" destId="{86C5617E-7793-48A8-BE51-ABC1EDCF2838}" srcOrd="0" destOrd="0" presId="urn:microsoft.com/office/officeart/2008/layout/LinedList"/>
    <dgm:cxn modelId="{42063EE8-766A-4409-9D82-FC9672CAD3A3}" type="presParOf" srcId="{D52CA9B2-42CA-4D5E-AEE1-53A783F539BB}" destId="{C07DB1C9-AE17-4069-BF29-22609C975398}" srcOrd="1" destOrd="0" presId="urn:microsoft.com/office/officeart/2008/layout/LinedList"/>
    <dgm:cxn modelId="{127D48CC-71E9-45CA-8CDB-937B2969DEBD}" type="presParOf" srcId="{B55F4DE8-07DA-427F-9539-4A52F1124EC5}" destId="{CB43647E-BFC4-4C7C-9531-23A9A5A34DE9}" srcOrd="10" destOrd="0" presId="urn:microsoft.com/office/officeart/2008/layout/LinedList"/>
    <dgm:cxn modelId="{F46459E9-FED7-4AF3-80B8-6C42FC7D5A9E}" type="presParOf" srcId="{B55F4DE8-07DA-427F-9539-4A52F1124EC5}" destId="{8384BC71-1A26-4363-99AC-B9763D7ABD21}" srcOrd="11" destOrd="0" presId="urn:microsoft.com/office/officeart/2008/layout/LinedList"/>
    <dgm:cxn modelId="{F502ECD3-864B-42E2-8A6D-6928B26A6ADE}" type="presParOf" srcId="{8384BC71-1A26-4363-99AC-B9763D7ABD21}" destId="{7FC4010C-59D0-4559-9746-3A03733F57D1}" srcOrd="0" destOrd="0" presId="urn:microsoft.com/office/officeart/2008/layout/LinedList"/>
    <dgm:cxn modelId="{7C687363-D146-455A-9ECA-BDED036D4B66}" type="presParOf" srcId="{8384BC71-1A26-4363-99AC-B9763D7ABD21}" destId="{6461667C-717B-4B67-90C3-E04DAC3F96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4DEDE-8B4E-43E1-95E2-2B385A40266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2790941-4D1E-4271-9B31-4F74E192A1D0}">
      <dgm:prSet/>
      <dgm:spPr/>
      <dgm:t>
        <a:bodyPr/>
        <a:lstStyle/>
        <a:p>
          <a:pPr algn="ctr"/>
          <a:r>
            <a:rPr lang="en-US" b="1" dirty="0"/>
            <a:t>Security and Privacy Properties:</a:t>
          </a:r>
          <a:endParaRPr lang="el-GR" dirty="0"/>
        </a:p>
      </dgm:t>
    </dgm:pt>
    <dgm:pt modelId="{71B53A46-8365-4473-9D9A-2B7999B77FEC}" type="parTrans" cxnId="{37A059B1-008F-40D1-9CF6-6825BDBFC981}">
      <dgm:prSet/>
      <dgm:spPr/>
      <dgm:t>
        <a:bodyPr/>
        <a:lstStyle/>
        <a:p>
          <a:endParaRPr lang="el-GR"/>
        </a:p>
      </dgm:t>
    </dgm:pt>
    <dgm:pt modelId="{B74A34B3-61E9-4E41-B7F1-E0EF1B5A6A76}" type="sibTrans" cxnId="{37A059B1-008F-40D1-9CF6-6825BDBFC981}">
      <dgm:prSet/>
      <dgm:spPr/>
      <dgm:t>
        <a:bodyPr/>
        <a:lstStyle/>
        <a:p>
          <a:endParaRPr lang="el-GR"/>
        </a:p>
      </dgm:t>
    </dgm:pt>
    <dgm:pt modelId="{159C9574-0487-4C0E-B0E4-CF82D4953F82}">
      <dgm:prSet/>
      <dgm:spPr/>
      <dgm:t>
        <a:bodyPr/>
        <a:lstStyle/>
        <a:p>
          <a:r>
            <a:rPr lang="en-US" dirty="0"/>
            <a:t>Countermeasures against attacks</a:t>
          </a:r>
          <a:endParaRPr lang="el-GR" dirty="0"/>
        </a:p>
      </dgm:t>
    </dgm:pt>
    <dgm:pt modelId="{4DF73F5E-F528-45A8-8C10-4C5646987558}" type="parTrans" cxnId="{E3853306-156A-4598-A6E5-C047FB935B24}">
      <dgm:prSet/>
      <dgm:spPr/>
      <dgm:t>
        <a:bodyPr/>
        <a:lstStyle/>
        <a:p>
          <a:endParaRPr lang="el-GR"/>
        </a:p>
      </dgm:t>
    </dgm:pt>
    <dgm:pt modelId="{BEA36037-0033-4CF6-9A8B-EA2E18062FFB}" type="sibTrans" cxnId="{E3853306-156A-4598-A6E5-C047FB935B24}">
      <dgm:prSet/>
      <dgm:spPr/>
      <dgm:t>
        <a:bodyPr/>
        <a:lstStyle/>
        <a:p>
          <a:endParaRPr lang="el-GR"/>
        </a:p>
      </dgm:t>
    </dgm:pt>
    <dgm:pt modelId="{4A080CF1-F18C-402C-AD1B-E1FE8AC62ADC}">
      <dgm:prSet/>
      <dgm:spPr/>
      <dgm:t>
        <a:bodyPr/>
        <a:lstStyle/>
        <a:p>
          <a:r>
            <a:rPr lang="en-US" dirty="0"/>
            <a:t>Data Confidentiality</a:t>
          </a:r>
          <a:endParaRPr lang="el-GR" dirty="0"/>
        </a:p>
      </dgm:t>
    </dgm:pt>
    <dgm:pt modelId="{160FC34D-E6DD-4227-A403-6A71244FB058}" type="parTrans" cxnId="{CD4E6328-D61D-4052-ACD8-8BB25F11CF2F}">
      <dgm:prSet/>
      <dgm:spPr/>
      <dgm:t>
        <a:bodyPr/>
        <a:lstStyle/>
        <a:p>
          <a:endParaRPr lang="el-GR"/>
        </a:p>
      </dgm:t>
    </dgm:pt>
    <dgm:pt modelId="{0F9889A5-5D86-4675-A0A1-25E03B9D24DE}" type="sibTrans" cxnId="{CD4E6328-D61D-4052-ACD8-8BB25F11CF2F}">
      <dgm:prSet/>
      <dgm:spPr/>
      <dgm:t>
        <a:bodyPr/>
        <a:lstStyle/>
        <a:p>
          <a:endParaRPr lang="el-GR"/>
        </a:p>
      </dgm:t>
    </dgm:pt>
    <dgm:pt modelId="{FDFB6536-7E6E-4334-8778-C1D1130B2779}">
      <dgm:prSet/>
      <dgm:spPr/>
      <dgm:t>
        <a:bodyPr/>
        <a:lstStyle/>
        <a:p>
          <a:r>
            <a:rPr lang="en-US" dirty="0"/>
            <a:t>Data</a:t>
          </a:r>
          <a:r>
            <a:rPr lang="el-GR" dirty="0"/>
            <a:t> </a:t>
          </a:r>
          <a:r>
            <a:rPr lang="en-US" dirty="0"/>
            <a:t>Authentication and Integrity</a:t>
          </a:r>
          <a:endParaRPr lang="el-GR" dirty="0"/>
        </a:p>
      </dgm:t>
    </dgm:pt>
    <dgm:pt modelId="{1D285988-4263-4CD7-B80D-4A75E2550415}" type="parTrans" cxnId="{CE00050E-70ED-4250-B29E-88C348901DD4}">
      <dgm:prSet/>
      <dgm:spPr/>
      <dgm:t>
        <a:bodyPr/>
        <a:lstStyle/>
        <a:p>
          <a:endParaRPr lang="el-GR"/>
        </a:p>
      </dgm:t>
    </dgm:pt>
    <dgm:pt modelId="{DFA54B54-F1F1-4A4A-A286-BEBD855735D2}" type="sibTrans" cxnId="{CE00050E-70ED-4250-B29E-88C348901DD4}">
      <dgm:prSet/>
      <dgm:spPr/>
      <dgm:t>
        <a:bodyPr/>
        <a:lstStyle/>
        <a:p>
          <a:endParaRPr lang="el-GR"/>
        </a:p>
      </dgm:t>
    </dgm:pt>
    <dgm:pt modelId="{3837504B-BF3A-47D9-A17F-D79F5EC2BDA8}" type="pres">
      <dgm:prSet presAssocID="{D934DEDE-8B4E-43E1-95E2-2B385A402661}" presName="Name0" presStyleCnt="0">
        <dgm:presLayoutVars>
          <dgm:dir/>
          <dgm:animLvl val="lvl"/>
          <dgm:resizeHandles val="exact"/>
        </dgm:presLayoutVars>
      </dgm:prSet>
      <dgm:spPr/>
    </dgm:pt>
    <dgm:pt modelId="{892DD1B7-00B9-43B1-9B66-DF9BD97AF3FA}" type="pres">
      <dgm:prSet presAssocID="{B2790941-4D1E-4271-9B31-4F74E192A1D0}" presName="composite" presStyleCnt="0"/>
      <dgm:spPr/>
    </dgm:pt>
    <dgm:pt modelId="{D3E4A824-7085-42AD-B499-78218A087504}" type="pres">
      <dgm:prSet presAssocID="{B2790941-4D1E-4271-9B31-4F74E192A1D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1E9FEEE-B2B9-4FD0-B9F0-7F261B1046FE}" type="pres">
      <dgm:prSet presAssocID="{B2790941-4D1E-4271-9B31-4F74E192A1D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3853306-156A-4598-A6E5-C047FB935B24}" srcId="{B2790941-4D1E-4271-9B31-4F74E192A1D0}" destId="{159C9574-0487-4C0E-B0E4-CF82D4953F82}" srcOrd="0" destOrd="0" parTransId="{4DF73F5E-F528-45A8-8C10-4C5646987558}" sibTransId="{BEA36037-0033-4CF6-9A8B-EA2E18062FFB}"/>
    <dgm:cxn modelId="{CE00050E-70ED-4250-B29E-88C348901DD4}" srcId="{B2790941-4D1E-4271-9B31-4F74E192A1D0}" destId="{FDFB6536-7E6E-4334-8778-C1D1130B2779}" srcOrd="2" destOrd="0" parTransId="{1D285988-4263-4CD7-B80D-4A75E2550415}" sibTransId="{DFA54B54-F1F1-4A4A-A286-BEBD855735D2}"/>
    <dgm:cxn modelId="{402A3519-17C6-4FD8-AF2A-8032B9E3A2BF}" type="presOf" srcId="{D934DEDE-8B4E-43E1-95E2-2B385A402661}" destId="{3837504B-BF3A-47D9-A17F-D79F5EC2BDA8}" srcOrd="0" destOrd="0" presId="urn:microsoft.com/office/officeart/2005/8/layout/hList1"/>
    <dgm:cxn modelId="{CD4E6328-D61D-4052-ACD8-8BB25F11CF2F}" srcId="{B2790941-4D1E-4271-9B31-4F74E192A1D0}" destId="{4A080CF1-F18C-402C-AD1B-E1FE8AC62ADC}" srcOrd="1" destOrd="0" parTransId="{160FC34D-E6DD-4227-A403-6A71244FB058}" sibTransId="{0F9889A5-5D86-4675-A0A1-25E03B9D24DE}"/>
    <dgm:cxn modelId="{C49F49A5-FBF3-4137-8925-C784BD8D7AF5}" type="presOf" srcId="{4A080CF1-F18C-402C-AD1B-E1FE8AC62ADC}" destId="{B1E9FEEE-B2B9-4FD0-B9F0-7F261B1046FE}" srcOrd="0" destOrd="1" presId="urn:microsoft.com/office/officeart/2005/8/layout/hList1"/>
    <dgm:cxn modelId="{37A059B1-008F-40D1-9CF6-6825BDBFC981}" srcId="{D934DEDE-8B4E-43E1-95E2-2B385A402661}" destId="{B2790941-4D1E-4271-9B31-4F74E192A1D0}" srcOrd="0" destOrd="0" parTransId="{71B53A46-8365-4473-9D9A-2B7999B77FEC}" sibTransId="{B74A34B3-61E9-4E41-B7F1-E0EF1B5A6A76}"/>
    <dgm:cxn modelId="{2AF075B2-2E34-4CFE-811D-B15808D15FAE}" type="presOf" srcId="{B2790941-4D1E-4271-9B31-4F74E192A1D0}" destId="{D3E4A824-7085-42AD-B499-78218A087504}" srcOrd="0" destOrd="0" presId="urn:microsoft.com/office/officeart/2005/8/layout/hList1"/>
    <dgm:cxn modelId="{72ED32CE-8E32-4C56-B535-62E24048F46A}" type="presOf" srcId="{FDFB6536-7E6E-4334-8778-C1D1130B2779}" destId="{B1E9FEEE-B2B9-4FD0-B9F0-7F261B1046FE}" srcOrd="0" destOrd="2" presId="urn:microsoft.com/office/officeart/2005/8/layout/hList1"/>
    <dgm:cxn modelId="{A9FF2EDB-FB62-410C-A893-CDB16068F762}" type="presOf" srcId="{159C9574-0487-4C0E-B0E4-CF82D4953F82}" destId="{B1E9FEEE-B2B9-4FD0-B9F0-7F261B1046FE}" srcOrd="0" destOrd="0" presId="urn:microsoft.com/office/officeart/2005/8/layout/hList1"/>
    <dgm:cxn modelId="{502CB9A4-A6DE-44E1-9B8B-2D36AF8C979C}" type="presParOf" srcId="{3837504B-BF3A-47D9-A17F-D79F5EC2BDA8}" destId="{892DD1B7-00B9-43B1-9B66-DF9BD97AF3FA}" srcOrd="0" destOrd="0" presId="urn:microsoft.com/office/officeart/2005/8/layout/hList1"/>
    <dgm:cxn modelId="{9090F79E-C80C-4D30-84F5-8171327B609B}" type="presParOf" srcId="{892DD1B7-00B9-43B1-9B66-DF9BD97AF3FA}" destId="{D3E4A824-7085-42AD-B499-78218A087504}" srcOrd="0" destOrd="0" presId="urn:microsoft.com/office/officeart/2005/8/layout/hList1"/>
    <dgm:cxn modelId="{69F38AF8-433C-43D0-B7F5-5242AF90A00D}" type="presParOf" srcId="{892DD1B7-00B9-43B1-9B66-DF9BD97AF3FA}" destId="{B1E9FEEE-B2B9-4FD0-B9F0-7F261B1046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D5F8AB-FF44-4B35-80AC-9243397C540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EF6D3EB-6792-48F2-87A5-B456CBD23CC7}">
      <dgm:prSet/>
      <dgm:spPr/>
      <dgm:t>
        <a:bodyPr/>
        <a:lstStyle/>
        <a:p>
          <a:r>
            <a:rPr lang="en-US" b="1" dirty="0"/>
            <a:t>Performance Properties:</a:t>
          </a:r>
          <a:endParaRPr lang="el-GR" dirty="0"/>
        </a:p>
      </dgm:t>
    </dgm:pt>
    <dgm:pt modelId="{9664C5E7-ECAC-4355-AC73-18AE65FDDB3C}" type="parTrans" cxnId="{0D5DC854-5FAB-4D37-BFCB-60FBF51EAF3B}">
      <dgm:prSet/>
      <dgm:spPr/>
      <dgm:t>
        <a:bodyPr/>
        <a:lstStyle/>
        <a:p>
          <a:endParaRPr lang="el-GR"/>
        </a:p>
      </dgm:t>
    </dgm:pt>
    <dgm:pt modelId="{BE99BFF7-765D-47B2-BD81-43AC4BF6983A}" type="sibTrans" cxnId="{0D5DC854-5FAB-4D37-BFCB-60FBF51EAF3B}">
      <dgm:prSet/>
      <dgm:spPr/>
      <dgm:t>
        <a:bodyPr/>
        <a:lstStyle/>
        <a:p>
          <a:endParaRPr lang="el-GR"/>
        </a:p>
      </dgm:t>
    </dgm:pt>
    <dgm:pt modelId="{DDD1E453-44C0-485A-9B9C-6E147AC93F61}">
      <dgm:prSet/>
      <dgm:spPr/>
      <dgm:t>
        <a:bodyPr/>
        <a:lstStyle/>
        <a:p>
          <a:r>
            <a:rPr lang="en-US" dirty="0"/>
            <a:t>Convergence delay</a:t>
          </a:r>
          <a:endParaRPr lang="el-GR" dirty="0"/>
        </a:p>
      </dgm:t>
    </dgm:pt>
    <dgm:pt modelId="{71D7B730-2189-483E-9F18-E0993851ECFA}" type="parTrans" cxnId="{3155549A-9BC9-4B09-8CA3-7F1AD87C27EF}">
      <dgm:prSet/>
      <dgm:spPr/>
      <dgm:t>
        <a:bodyPr/>
        <a:lstStyle/>
        <a:p>
          <a:endParaRPr lang="el-GR"/>
        </a:p>
      </dgm:t>
    </dgm:pt>
    <dgm:pt modelId="{6C65E250-21E6-446B-8805-DB553BD78626}" type="sibTrans" cxnId="{3155549A-9BC9-4B09-8CA3-7F1AD87C27EF}">
      <dgm:prSet/>
      <dgm:spPr/>
      <dgm:t>
        <a:bodyPr/>
        <a:lstStyle/>
        <a:p>
          <a:endParaRPr lang="el-GR"/>
        </a:p>
      </dgm:t>
    </dgm:pt>
    <dgm:pt modelId="{3E975485-CFE0-432F-8907-A17E4EDB1DE7}">
      <dgm:prSet/>
      <dgm:spPr/>
      <dgm:t>
        <a:bodyPr/>
        <a:lstStyle/>
        <a:p>
          <a:r>
            <a:rPr lang="en-US"/>
            <a:t>Scalability</a:t>
          </a:r>
          <a:endParaRPr lang="el-GR"/>
        </a:p>
      </dgm:t>
    </dgm:pt>
    <dgm:pt modelId="{61F4048E-8EB8-449D-9A9A-B1BBCAE7EBDD}" type="parTrans" cxnId="{1147A68D-B405-4411-924A-7D0DCA24F369}">
      <dgm:prSet/>
      <dgm:spPr/>
      <dgm:t>
        <a:bodyPr/>
        <a:lstStyle/>
        <a:p>
          <a:endParaRPr lang="el-GR"/>
        </a:p>
      </dgm:t>
    </dgm:pt>
    <dgm:pt modelId="{0D9FE8CB-BB2A-457A-B10F-D3DBD2A3B47F}" type="sibTrans" cxnId="{1147A68D-B405-4411-924A-7D0DCA24F369}">
      <dgm:prSet/>
      <dgm:spPr/>
      <dgm:t>
        <a:bodyPr/>
        <a:lstStyle/>
        <a:p>
          <a:endParaRPr lang="el-GR"/>
        </a:p>
      </dgm:t>
    </dgm:pt>
    <dgm:pt modelId="{F0E31BC3-BD09-4B2D-844F-12A21E9BEFEE}">
      <dgm:prSet/>
      <dgm:spPr/>
      <dgm:t>
        <a:bodyPr/>
        <a:lstStyle/>
        <a:p>
          <a:r>
            <a:rPr lang="en-US" dirty="0"/>
            <a:t>Computational Overhead </a:t>
          </a:r>
          <a:endParaRPr lang="el-GR" dirty="0"/>
        </a:p>
      </dgm:t>
    </dgm:pt>
    <dgm:pt modelId="{1072D5B8-F1C2-4CFD-A635-44D2894037DB}" type="parTrans" cxnId="{3C33A509-D6EA-4CD1-8D38-704A4657FDF6}">
      <dgm:prSet/>
      <dgm:spPr/>
      <dgm:t>
        <a:bodyPr/>
        <a:lstStyle/>
        <a:p>
          <a:endParaRPr lang="el-GR"/>
        </a:p>
      </dgm:t>
    </dgm:pt>
    <dgm:pt modelId="{4B7BA7EB-B560-491D-A005-D22E3AAEDB14}" type="sibTrans" cxnId="{3C33A509-D6EA-4CD1-8D38-704A4657FDF6}">
      <dgm:prSet/>
      <dgm:spPr/>
      <dgm:t>
        <a:bodyPr/>
        <a:lstStyle/>
        <a:p>
          <a:endParaRPr lang="el-GR"/>
        </a:p>
      </dgm:t>
    </dgm:pt>
    <dgm:pt modelId="{06423E91-73EF-4515-9684-F791C81030E1}">
      <dgm:prSet/>
      <dgm:spPr/>
      <dgm:t>
        <a:bodyPr/>
        <a:lstStyle/>
        <a:p>
          <a:r>
            <a:rPr lang="en-US" dirty="0"/>
            <a:t>Bandwidth Overhead </a:t>
          </a:r>
          <a:endParaRPr lang="el-GR" dirty="0"/>
        </a:p>
      </dgm:t>
    </dgm:pt>
    <dgm:pt modelId="{F232E06B-001E-427D-AE8D-C35F6A027957}" type="parTrans" cxnId="{367CFC1D-670E-4150-A999-02D94DF1A0B1}">
      <dgm:prSet/>
      <dgm:spPr/>
      <dgm:t>
        <a:bodyPr/>
        <a:lstStyle/>
        <a:p>
          <a:endParaRPr lang="el-GR"/>
        </a:p>
      </dgm:t>
    </dgm:pt>
    <dgm:pt modelId="{6FF3A797-FCF2-4508-B159-DE0C444CB9BA}" type="sibTrans" cxnId="{367CFC1D-670E-4150-A999-02D94DF1A0B1}">
      <dgm:prSet/>
      <dgm:spPr/>
      <dgm:t>
        <a:bodyPr/>
        <a:lstStyle/>
        <a:p>
          <a:endParaRPr lang="el-GR"/>
        </a:p>
      </dgm:t>
    </dgm:pt>
    <dgm:pt modelId="{14674829-C173-4AEB-A9C9-838F8639A6CF}">
      <dgm:prSet/>
      <dgm:spPr/>
      <dgm:t>
        <a:bodyPr/>
        <a:lstStyle/>
        <a:p>
          <a:r>
            <a:rPr lang="en-US"/>
            <a:t>Storage Overhead </a:t>
          </a:r>
          <a:endParaRPr lang="el-GR"/>
        </a:p>
      </dgm:t>
    </dgm:pt>
    <dgm:pt modelId="{0453137B-11E1-4484-B868-6D0B9CAE7090}" type="parTrans" cxnId="{578E639E-A677-4891-9D46-55041A7DD82A}">
      <dgm:prSet/>
      <dgm:spPr/>
      <dgm:t>
        <a:bodyPr/>
        <a:lstStyle/>
        <a:p>
          <a:endParaRPr lang="el-GR"/>
        </a:p>
      </dgm:t>
    </dgm:pt>
    <dgm:pt modelId="{D17E586D-2DE7-429F-AAE7-79E8AAB23890}" type="sibTrans" cxnId="{578E639E-A677-4891-9D46-55041A7DD82A}">
      <dgm:prSet/>
      <dgm:spPr/>
      <dgm:t>
        <a:bodyPr/>
        <a:lstStyle/>
        <a:p>
          <a:endParaRPr lang="el-GR"/>
        </a:p>
      </dgm:t>
    </dgm:pt>
    <dgm:pt modelId="{930F2820-40A8-4E71-ACE7-E912C8F63EBA}" type="pres">
      <dgm:prSet presAssocID="{95D5F8AB-FF44-4B35-80AC-9243397C540B}" presName="Name0" presStyleCnt="0">
        <dgm:presLayoutVars>
          <dgm:dir/>
          <dgm:animLvl val="lvl"/>
          <dgm:resizeHandles val="exact"/>
        </dgm:presLayoutVars>
      </dgm:prSet>
      <dgm:spPr/>
    </dgm:pt>
    <dgm:pt modelId="{6D1325F8-1C8B-4AFF-AE2A-D23ABA0F84A0}" type="pres">
      <dgm:prSet presAssocID="{1EF6D3EB-6792-48F2-87A5-B456CBD23CC7}" presName="composite" presStyleCnt="0"/>
      <dgm:spPr/>
    </dgm:pt>
    <dgm:pt modelId="{217D3A12-C2D9-4573-8688-BB2874B99832}" type="pres">
      <dgm:prSet presAssocID="{1EF6D3EB-6792-48F2-87A5-B456CBD23CC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37D2E59-B94E-4C2B-86B8-B39FF051DB37}" type="pres">
      <dgm:prSet presAssocID="{1EF6D3EB-6792-48F2-87A5-B456CBD23CC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33A509-D6EA-4CD1-8D38-704A4657FDF6}" srcId="{1EF6D3EB-6792-48F2-87A5-B456CBD23CC7}" destId="{F0E31BC3-BD09-4B2D-844F-12A21E9BEFEE}" srcOrd="2" destOrd="0" parTransId="{1072D5B8-F1C2-4CFD-A635-44D2894037DB}" sibTransId="{4B7BA7EB-B560-491D-A005-D22E3AAEDB14}"/>
    <dgm:cxn modelId="{1D5F1419-75DE-4074-8165-92BCE0686614}" type="presOf" srcId="{3E975485-CFE0-432F-8907-A17E4EDB1DE7}" destId="{537D2E59-B94E-4C2B-86B8-B39FF051DB37}" srcOrd="0" destOrd="1" presId="urn:microsoft.com/office/officeart/2005/8/layout/hList1"/>
    <dgm:cxn modelId="{367CFC1D-670E-4150-A999-02D94DF1A0B1}" srcId="{1EF6D3EB-6792-48F2-87A5-B456CBD23CC7}" destId="{06423E91-73EF-4515-9684-F791C81030E1}" srcOrd="3" destOrd="0" parTransId="{F232E06B-001E-427D-AE8D-C35F6A027957}" sibTransId="{6FF3A797-FCF2-4508-B159-DE0C444CB9BA}"/>
    <dgm:cxn modelId="{B601C06F-6213-45C5-B54F-72C45FE4FC72}" type="presOf" srcId="{1EF6D3EB-6792-48F2-87A5-B456CBD23CC7}" destId="{217D3A12-C2D9-4573-8688-BB2874B99832}" srcOrd="0" destOrd="0" presId="urn:microsoft.com/office/officeart/2005/8/layout/hList1"/>
    <dgm:cxn modelId="{0D5DC854-5FAB-4D37-BFCB-60FBF51EAF3B}" srcId="{95D5F8AB-FF44-4B35-80AC-9243397C540B}" destId="{1EF6D3EB-6792-48F2-87A5-B456CBD23CC7}" srcOrd="0" destOrd="0" parTransId="{9664C5E7-ECAC-4355-AC73-18AE65FDDB3C}" sibTransId="{BE99BFF7-765D-47B2-BD81-43AC4BF6983A}"/>
    <dgm:cxn modelId="{1147A68D-B405-4411-924A-7D0DCA24F369}" srcId="{1EF6D3EB-6792-48F2-87A5-B456CBD23CC7}" destId="{3E975485-CFE0-432F-8907-A17E4EDB1DE7}" srcOrd="1" destOrd="0" parTransId="{61F4048E-8EB8-449D-9A9A-B1BBCAE7EBDD}" sibTransId="{0D9FE8CB-BB2A-457A-B10F-D3DBD2A3B47F}"/>
    <dgm:cxn modelId="{3155549A-9BC9-4B09-8CA3-7F1AD87C27EF}" srcId="{1EF6D3EB-6792-48F2-87A5-B456CBD23CC7}" destId="{DDD1E453-44C0-485A-9B9C-6E147AC93F61}" srcOrd="0" destOrd="0" parTransId="{71D7B730-2189-483E-9F18-E0993851ECFA}" sibTransId="{6C65E250-21E6-446B-8805-DB553BD78626}"/>
    <dgm:cxn modelId="{578E639E-A677-4891-9D46-55041A7DD82A}" srcId="{1EF6D3EB-6792-48F2-87A5-B456CBD23CC7}" destId="{14674829-C173-4AEB-A9C9-838F8639A6CF}" srcOrd="4" destOrd="0" parTransId="{0453137B-11E1-4484-B868-6D0B9CAE7090}" sibTransId="{D17E586D-2DE7-429F-AAE7-79E8AAB23890}"/>
    <dgm:cxn modelId="{8DDF25B9-0E71-4880-B7A4-C7FAD33F2EB2}" type="presOf" srcId="{DDD1E453-44C0-485A-9B9C-6E147AC93F61}" destId="{537D2E59-B94E-4C2B-86B8-B39FF051DB37}" srcOrd="0" destOrd="0" presId="urn:microsoft.com/office/officeart/2005/8/layout/hList1"/>
    <dgm:cxn modelId="{DE78D4C6-72FC-4FB3-A8DE-2A0B0F945E4A}" type="presOf" srcId="{06423E91-73EF-4515-9684-F791C81030E1}" destId="{537D2E59-B94E-4C2B-86B8-B39FF051DB37}" srcOrd="0" destOrd="3" presId="urn:microsoft.com/office/officeart/2005/8/layout/hList1"/>
    <dgm:cxn modelId="{484C12CE-CC94-4D49-945C-2F2893F6CD28}" type="presOf" srcId="{95D5F8AB-FF44-4B35-80AC-9243397C540B}" destId="{930F2820-40A8-4E71-ACE7-E912C8F63EBA}" srcOrd="0" destOrd="0" presId="urn:microsoft.com/office/officeart/2005/8/layout/hList1"/>
    <dgm:cxn modelId="{577202D9-4ACC-46F6-BE06-11C203822023}" type="presOf" srcId="{14674829-C173-4AEB-A9C9-838F8639A6CF}" destId="{537D2E59-B94E-4C2B-86B8-B39FF051DB37}" srcOrd="0" destOrd="4" presId="urn:microsoft.com/office/officeart/2005/8/layout/hList1"/>
    <dgm:cxn modelId="{238EB4EF-5E0E-4327-87A4-7B902C40B618}" type="presOf" srcId="{F0E31BC3-BD09-4B2D-844F-12A21E9BEFEE}" destId="{537D2E59-B94E-4C2B-86B8-B39FF051DB37}" srcOrd="0" destOrd="2" presId="urn:microsoft.com/office/officeart/2005/8/layout/hList1"/>
    <dgm:cxn modelId="{FD634EF7-4FC9-41E3-BA03-C6A6E9A1A9DE}" type="presParOf" srcId="{930F2820-40A8-4E71-ACE7-E912C8F63EBA}" destId="{6D1325F8-1C8B-4AFF-AE2A-D23ABA0F84A0}" srcOrd="0" destOrd="0" presId="urn:microsoft.com/office/officeart/2005/8/layout/hList1"/>
    <dgm:cxn modelId="{6869C9F6-9F0F-4092-8DFC-1DF1ACFF7AF8}" type="presParOf" srcId="{6D1325F8-1C8B-4AFF-AE2A-D23ABA0F84A0}" destId="{217D3A12-C2D9-4573-8688-BB2874B99832}" srcOrd="0" destOrd="0" presId="urn:microsoft.com/office/officeart/2005/8/layout/hList1"/>
    <dgm:cxn modelId="{16257474-7B52-4D25-8EBB-36313CACED93}" type="presParOf" srcId="{6D1325F8-1C8B-4AFF-AE2A-D23ABA0F84A0}" destId="{537D2E59-B94E-4C2B-86B8-B39FF051D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155153-BBB5-48F0-A776-A2EB2E38375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86FF859-7935-4CD7-8C7B-7CA939BEBF73}">
      <dgm:prSet/>
      <dgm:spPr/>
      <dgm:t>
        <a:bodyPr/>
        <a:lstStyle/>
        <a:p>
          <a:r>
            <a:rPr lang="en-US" b="1" dirty="0" err="1"/>
            <a:t>Deployability</a:t>
          </a:r>
          <a:r>
            <a:rPr lang="en-US" b="1" dirty="0"/>
            <a:t> Properties:</a:t>
          </a:r>
          <a:endParaRPr lang="el-GR" dirty="0"/>
        </a:p>
      </dgm:t>
    </dgm:pt>
    <dgm:pt modelId="{DAC1391D-DD46-403B-9C2A-CB9AA71FC9FC}" type="parTrans" cxnId="{FBF42A2B-AFF5-4741-AA1C-548991046922}">
      <dgm:prSet/>
      <dgm:spPr/>
      <dgm:t>
        <a:bodyPr/>
        <a:lstStyle/>
        <a:p>
          <a:endParaRPr lang="el-GR"/>
        </a:p>
      </dgm:t>
    </dgm:pt>
    <dgm:pt modelId="{A2A9BE04-369F-4E6F-9AA4-24624778C1CC}" type="sibTrans" cxnId="{FBF42A2B-AFF5-4741-AA1C-548991046922}">
      <dgm:prSet/>
      <dgm:spPr/>
      <dgm:t>
        <a:bodyPr/>
        <a:lstStyle/>
        <a:p>
          <a:endParaRPr lang="el-GR"/>
        </a:p>
      </dgm:t>
    </dgm:pt>
    <dgm:pt modelId="{ABE17FA8-CB41-49F6-B2AE-EBB33724ADED}">
      <dgm:prSet/>
      <dgm:spPr/>
      <dgm:t>
        <a:bodyPr/>
        <a:lstStyle/>
        <a:p>
          <a:r>
            <a:rPr lang="en-US" dirty="0"/>
            <a:t>Adoptability</a:t>
          </a:r>
          <a:endParaRPr lang="el-GR" dirty="0"/>
        </a:p>
      </dgm:t>
    </dgm:pt>
    <dgm:pt modelId="{D5E1438B-FABB-466B-8AEF-CF35F3C55B4C}" type="parTrans" cxnId="{6201B6AB-085F-4C84-9B82-009FD453457D}">
      <dgm:prSet/>
      <dgm:spPr/>
      <dgm:t>
        <a:bodyPr/>
        <a:lstStyle/>
        <a:p>
          <a:endParaRPr lang="el-GR"/>
        </a:p>
      </dgm:t>
    </dgm:pt>
    <dgm:pt modelId="{2641ADF0-DED3-4CA6-AB43-B056D66A2716}" type="sibTrans" cxnId="{6201B6AB-085F-4C84-9B82-009FD453457D}">
      <dgm:prSet/>
      <dgm:spPr/>
      <dgm:t>
        <a:bodyPr/>
        <a:lstStyle/>
        <a:p>
          <a:endParaRPr lang="el-GR"/>
        </a:p>
      </dgm:t>
    </dgm:pt>
    <dgm:pt modelId="{FAD7C3CD-7876-4780-B3BA-4073B9513F33}">
      <dgm:prSet/>
      <dgm:spPr/>
      <dgm:t>
        <a:bodyPr/>
        <a:lstStyle/>
        <a:p>
          <a:r>
            <a:rPr lang="en-US" dirty="0"/>
            <a:t>Backwards Compatibility </a:t>
          </a:r>
          <a:endParaRPr lang="el-GR" dirty="0"/>
        </a:p>
      </dgm:t>
    </dgm:pt>
    <dgm:pt modelId="{2C75F789-A75B-49C1-B2D9-B1478C4EEA1A}" type="parTrans" cxnId="{8C2F1562-74CF-43E0-BA81-3893B6D2983C}">
      <dgm:prSet/>
      <dgm:spPr/>
      <dgm:t>
        <a:bodyPr/>
        <a:lstStyle/>
        <a:p>
          <a:endParaRPr lang="el-GR"/>
        </a:p>
      </dgm:t>
    </dgm:pt>
    <dgm:pt modelId="{4A7CD9A5-0749-4C81-B449-CB66D0041B7F}" type="sibTrans" cxnId="{8C2F1562-74CF-43E0-BA81-3893B6D2983C}">
      <dgm:prSet/>
      <dgm:spPr/>
      <dgm:t>
        <a:bodyPr/>
        <a:lstStyle/>
        <a:p>
          <a:endParaRPr lang="el-GR"/>
        </a:p>
      </dgm:t>
    </dgm:pt>
    <dgm:pt modelId="{4EAEC215-61CD-43DA-8BC0-7FC6A6FC551D}">
      <dgm:prSet/>
      <dgm:spPr/>
      <dgm:t>
        <a:bodyPr/>
        <a:lstStyle/>
        <a:p>
          <a:r>
            <a:rPr lang="en-US" dirty="0"/>
            <a:t>Seamless Data Forwarding</a:t>
          </a:r>
          <a:endParaRPr lang="el-GR" dirty="0"/>
        </a:p>
      </dgm:t>
    </dgm:pt>
    <dgm:pt modelId="{2A07E317-9610-4C87-BB48-FB8D9846498E}" type="parTrans" cxnId="{D1C5DE55-C723-4B48-A97A-44493D26587A}">
      <dgm:prSet/>
      <dgm:spPr/>
      <dgm:t>
        <a:bodyPr/>
        <a:lstStyle/>
        <a:p>
          <a:endParaRPr lang="el-GR"/>
        </a:p>
      </dgm:t>
    </dgm:pt>
    <dgm:pt modelId="{ABE182F0-7C5C-402F-91D7-059ECD1FE5C1}" type="sibTrans" cxnId="{D1C5DE55-C723-4B48-A97A-44493D26587A}">
      <dgm:prSet/>
      <dgm:spPr/>
      <dgm:t>
        <a:bodyPr/>
        <a:lstStyle/>
        <a:p>
          <a:endParaRPr lang="el-GR"/>
        </a:p>
      </dgm:t>
    </dgm:pt>
    <dgm:pt modelId="{4B308E1A-89D9-474B-A068-7719AB0891D0}" type="pres">
      <dgm:prSet presAssocID="{AF155153-BBB5-48F0-A776-A2EB2E38375B}" presName="Name0" presStyleCnt="0">
        <dgm:presLayoutVars>
          <dgm:dir/>
          <dgm:animLvl val="lvl"/>
          <dgm:resizeHandles val="exact"/>
        </dgm:presLayoutVars>
      </dgm:prSet>
      <dgm:spPr/>
    </dgm:pt>
    <dgm:pt modelId="{82DDA433-4F30-45B3-935F-0974150DE317}" type="pres">
      <dgm:prSet presAssocID="{286FF859-7935-4CD7-8C7B-7CA939BEBF73}" presName="composite" presStyleCnt="0"/>
      <dgm:spPr/>
    </dgm:pt>
    <dgm:pt modelId="{1A68893D-8368-4A5B-85AC-D23579D2B6CD}" type="pres">
      <dgm:prSet presAssocID="{286FF859-7935-4CD7-8C7B-7CA939BEBF73}" presName="parTx" presStyleLbl="alignNode1" presStyleIdx="0" presStyleCnt="1" custLinFactNeighborX="481" custLinFactNeighborY="-8417">
        <dgm:presLayoutVars>
          <dgm:chMax val="0"/>
          <dgm:chPref val="0"/>
          <dgm:bulletEnabled val="1"/>
        </dgm:presLayoutVars>
      </dgm:prSet>
      <dgm:spPr/>
    </dgm:pt>
    <dgm:pt modelId="{0E8BC4D9-A508-4625-9564-D14F6D29BB54}" type="pres">
      <dgm:prSet presAssocID="{286FF859-7935-4CD7-8C7B-7CA939BEBF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BF42A2B-AFF5-4741-AA1C-548991046922}" srcId="{AF155153-BBB5-48F0-A776-A2EB2E38375B}" destId="{286FF859-7935-4CD7-8C7B-7CA939BEBF73}" srcOrd="0" destOrd="0" parTransId="{DAC1391D-DD46-403B-9C2A-CB9AA71FC9FC}" sibTransId="{A2A9BE04-369F-4E6F-9AA4-24624778C1CC}"/>
    <dgm:cxn modelId="{8C2F1562-74CF-43E0-BA81-3893B6D2983C}" srcId="{286FF859-7935-4CD7-8C7B-7CA939BEBF73}" destId="{FAD7C3CD-7876-4780-B3BA-4073B9513F33}" srcOrd="2" destOrd="0" parTransId="{2C75F789-A75B-49C1-B2D9-B1478C4EEA1A}" sibTransId="{4A7CD9A5-0749-4C81-B449-CB66D0041B7F}"/>
    <dgm:cxn modelId="{30EC2767-28B4-4AF5-B506-E9657C1FAB8D}" type="presOf" srcId="{286FF859-7935-4CD7-8C7B-7CA939BEBF73}" destId="{1A68893D-8368-4A5B-85AC-D23579D2B6CD}" srcOrd="0" destOrd="0" presId="urn:microsoft.com/office/officeart/2005/8/layout/hList1"/>
    <dgm:cxn modelId="{9D7CEE67-50E7-4E00-BEB0-1126FEC1AFA8}" type="presOf" srcId="{4EAEC215-61CD-43DA-8BC0-7FC6A6FC551D}" destId="{0E8BC4D9-A508-4625-9564-D14F6D29BB54}" srcOrd="0" destOrd="1" presId="urn:microsoft.com/office/officeart/2005/8/layout/hList1"/>
    <dgm:cxn modelId="{3330124E-B9D5-4400-9FB9-BB49C294A135}" type="presOf" srcId="{ABE17FA8-CB41-49F6-B2AE-EBB33724ADED}" destId="{0E8BC4D9-A508-4625-9564-D14F6D29BB54}" srcOrd="0" destOrd="0" presId="urn:microsoft.com/office/officeart/2005/8/layout/hList1"/>
    <dgm:cxn modelId="{D1C5DE55-C723-4B48-A97A-44493D26587A}" srcId="{286FF859-7935-4CD7-8C7B-7CA939BEBF73}" destId="{4EAEC215-61CD-43DA-8BC0-7FC6A6FC551D}" srcOrd="1" destOrd="0" parTransId="{2A07E317-9610-4C87-BB48-FB8D9846498E}" sibTransId="{ABE182F0-7C5C-402F-91D7-059ECD1FE5C1}"/>
    <dgm:cxn modelId="{4392E685-4418-4771-B9BE-4545FD56F38A}" type="presOf" srcId="{FAD7C3CD-7876-4780-B3BA-4073B9513F33}" destId="{0E8BC4D9-A508-4625-9564-D14F6D29BB54}" srcOrd="0" destOrd="2" presId="urn:microsoft.com/office/officeart/2005/8/layout/hList1"/>
    <dgm:cxn modelId="{345BE9AA-1686-46F5-AECE-FBBFC86F014C}" type="presOf" srcId="{AF155153-BBB5-48F0-A776-A2EB2E38375B}" destId="{4B308E1A-89D9-474B-A068-7719AB0891D0}" srcOrd="0" destOrd="0" presId="urn:microsoft.com/office/officeart/2005/8/layout/hList1"/>
    <dgm:cxn modelId="{6201B6AB-085F-4C84-9B82-009FD453457D}" srcId="{286FF859-7935-4CD7-8C7B-7CA939BEBF73}" destId="{ABE17FA8-CB41-49F6-B2AE-EBB33724ADED}" srcOrd="0" destOrd="0" parTransId="{D5E1438B-FABB-466B-8AEF-CF35F3C55B4C}" sibTransId="{2641ADF0-DED3-4CA6-AB43-B056D66A2716}"/>
    <dgm:cxn modelId="{8C4D2BE5-24DE-4781-A0B6-CAE562275D5E}" type="presParOf" srcId="{4B308E1A-89D9-474B-A068-7719AB0891D0}" destId="{82DDA433-4F30-45B3-935F-0974150DE317}" srcOrd="0" destOrd="0" presId="urn:microsoft.com/office/officeart/2005/8/layout/hList1"/>
    <dgm:cxn modelId="{ABDBF4A6-B51B-456A-B8C5-385B67514FA4}" type="presParOf" srcId="{82DDA433-4F30-45B3-935F-0974150DE317}" destId="{1A68893D-8368-4A5B-85AC-D23579D2B6CD}" srcOrd="0" destOrd="0" presId="urn:microsoft.com/office/officeart/2005/8/layout/hList1"/>
    <dgm:cxn modelId="{259A733E-2525-4B83-A38A-51DABF5457E3}" type="presParOf" srcId="{82DDA433-4F30-45B3-935F-0974150DE317}" destId="{0E8BC4D9-A508-4625-9564-D14F6D29BB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E4E3B-2A16-4773-8FDC-5D742D4BCDCE}">
      <dsp:nvSpPr>
        <dsp:cNvPr id="0" name=""/>
        <dsp:cNvSpPr/>
      </dsp:nvSpPr>
      <dsp:spPr>
        <a:xfrm>
          <a:off x="212335" y="277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B359-6091-4440-B87F-3BB85588E150}">
      <dsp:nvSpPr>
        <dsp:cNvPr id="0" name=""/>
        <dsp:cNvSpPr/>
      </dsp:nvSpPr>
      <dsp:spPr>
        <a:xfrm>
          <a:off x="492877" y="30586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C8EC1-E75C-4E31-9A86-C277C75EB5A8}">
      <dsp:nvSpPr>
        <dsp:cNvPr id="0" name=""/>
        <dsp:cNvSpPr/>
      </dsp:nvSpPr>
      <dsp:spPr>
        <a:xfrm>
          <a:off x="1834517" y="277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BGP Overview</a:t>
          </a:r>
        </a:p>
      </dsp:txBody>
      <dsp:txXfrm>
        <a:off x="1834517" y="2778065"/>
        <a:ext cx="3148942" cy="1335915"/>
      </dsp:txXfrm>
    </dsp:sp>
    <dsp:sp modelId="{4A526070-3D7E-4865-8183-D9ECCE7A41C3}">
      <dsp:nvSpPr>
        <dsp:cNvPr id="0" name=""/>
        <dsp:cNvSpPr/>
      </dsp:nvSpPr>
      <dsp:spPr>
        <a:xfrm>
          <a:off x="5592456" y="423809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70FB1-A23B-4779-8C20-FE53CF8DDA7D}">
      <dsp:nvSpPr>
        <dsp:cNvPr id="0" name=""/>
        <dsp:cNvSpPr/>
      </dsp:nvSpPr>
      <dsp:spPr>
        <a:xfrm>
          <a:off x="5889731" y="449881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ACF09-B456-40DE-AF54-419896EF569E}">
      <dsp:nvSpPr>
        <dsp:cNvPr id="0" name=""/>
        <dsp:cNvSpPr/>
      </dsp:nvSpPr>
      <dsp:spPr>
        <a:xfrm>
          <a:off x="7199226" y="413550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Possible Attacks Against BGP</a:t>
          </a:r>
        </a:p>
      </dsp:txBody>
      <dsp:txXfrm>
        <a:off x="7199226" y="4135501"/>
        <a:ext cx="3148942" cy="1335915"/>
      </dsp:txXfrm>
    </dsp:sp>
    <dsp:sp modelId="{41BD4A1B-5162-4088-8F74-A0587E1E59DE}">
      <dsp:nvSpPr>
        <dsp:cNvPr id="0" name=""/>
        <dsp:cNvSpPr/>
      </dsp:nvSpPr>
      <dsp:spPr>
        <a:xfrm>
          <a:off x="155184" y="677412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7E15C-C3D6-4DF7-8060-8EC388B1993C}">
      <dsp:nvSpPr>
        <dsp:cNvPr id="0" name=""/>
        <dsp:cNvSpPr/>
      </dsp:nvSpPr>
      <dsp:spPr>
        <a:xfrm>
          <a:off x="435725" y="705466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13E6-3445-4332-9FE8-3D8F654E193F}">
      <dsp:nvSpPr>
        <dsp:cNvPr id="0" name=""/>
        <dsp:cNvSpPr/>
      </dsp:nvSpPr>
      <dsp:spPr>
        <a:xfrm>
          <a:off x="1777364" y="67741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Desired Properties for BGP Security</a:t>
          </a:r>
        </a:p>
      </dsp:txBody>
      <dsp:txXfrm>
        <a:off x="1777364" y="6774122"/>
        <a:ext cx="3148942" cy="1335915"/>
      </dsp:txXfrm>
    </dsp:sp>
    <dsp:sp modelId="{A077F454-2C8E-475B-BE30-5FDC8B65ADBD}">
      <dsp:nvSpPr>
        <dsp:cNvPr id="0" name=""/>
        <dsp:cNvSpPr/>
      </dsp:nvSpPr>
      <dsp:spPr>
        <a:xfrm>
          <a:off x="5592456" y="824915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34C55-44AA-4385-B893-A8C638775658}">
      <dsp:nvSpPr>
        <dsp:cNvPr id="0" name=""/>
        <dsp:cNvSpPr/>
      </dsp:nvSpPr>
      <dsp:spPr>
        <a:xfrm>
          <a:off x="5889738" y="850560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3F68C-B986-4AE0-AB4E-ABD5CFE3AADB}">
      <dsp:nvSpPr>
        <dsp:cNvPr id="0" name=""/>
        <dsp:cNvSpPr/>
      </dsp:nvSpPr>
      <dsp:spPr>
        <a:xfrm>
          <a:off x="7142072" y="81793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BGP Security Solutions</a:t>
          </a:r>
        </a:p>
      </dsp:txBody>
      <dsp:txXfrm>
        <a:off x="7142072" y="8179331"/>
        <a:ext cx="3148942" cy="1335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3A12-C2D9-4573-8688-BB2874B99832}">
      <dsp:nvSpPr>
        <dsp:cNvPr id="0" name=""/>
        <dsp:cNvSpPr/>
      </dsp:nvSpPr>
      <dsp:spPr>
        <a:xfrm>
          <a:off x="0" y="55104"/>
          <a:ext cx="274884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Performance Properties:</a:t>
          </a:r>
          <a:endParaRPr lang="el-GR" sz="1600" kern="1200" dirty="0"/>
        </a:p>
      </dsp:txBody>
      <dsp:txXfrm>
        <a:off x="0" y="55104"/>
        <a:ext cx="2748845" cy="460800"/>
      </dsp:txXfrm>
    </dsp:sp>
    <dsp:sp modelId="{537D2E59-B94E-4C2B-86B8-B39FF051DB37}">
      <dsp:nvSpPr>
        <dsp:cNvPr id="0" name=""/>
        <dsp:cNvSpPr/>
      </dsp:nvSpPr>
      <dsp:spPr>
        <a:xfrm>
          <a:off x="0" y="515904"/>
          <a:ext cx="2748845" cy="1493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Convergence delay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Scalbility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Computational Overhead 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Bandwidth Overhead 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Storage Overhead </a:t>
          </a:r>
          <a:endParaRPr lang="el-GR" sz="1600" kern="1200"/>
        </a:p>
      </dsp:txBody>
      <dsp:txXfrm>
        <a:off x="0" y="515904"/>
        <a:ext cx="2748845" cy="14932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4A824-7085-42AD-B499-78218A087504}">
      <dsp:nvSpPr>
        <dsp:cNvPr id="0" name=""/>
        <dsp:cNvSpPr/>
      </dsp:nvSpPr>
      <dsp:spPr>
        <a:xfrm>
          <a:off x="0" y="51163"/>
          <a:ext cx="4675767" cy="108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Security and Privacy Properties:</a:t>
          </a:r>
          <a:endParaRPr lang="el-GR" sz="3000" kern="1200" dirty="0"/>
        </a:p>
      </dsp:txBody>
      <dsp:txXfrm>
        <a:off x="0" y="51163"/>
        <a:ext cx="4675767" cy="1084129"/>
      </dsp:txXfrm>
    </dsp:sp>
    <dsp:sp modelId="{B1E9FEEE-B2B9-4FD0-B9F0-7F261B1046FE}">
      <dsp:nvSpPr>
        <dsp:cNvPr id="0" name=""/>
        <dsp:cNvSpPr/>
      </dsp:nvSpPr>
      <dsp:spPr>
        <a:xfrm>
          <a:off x="0" y="1135293"/>
          <a:ext cx="4675767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Countermeasures against attacks</a:t>
          </a:r>
          <a:endParaRPr lang="el-G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Confidentiality</a:t>
          </a:r>
          <a:endParaRPr lang="el-G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</a:t>
          </a:r>
          <a:r>
            <a:rPr lang="el-GR" sz="3000" kern="1200" dirty="0"/>
            <a:t> </a:t>
          </a:r>
          <a:r>
            <a:rPr lang="en-US" sz="3000" kern="1200" dirty="0"/>
            <a:t>Authentication and Integrity</a:t>
          </a:r>
          <a:endParaRPr lang="el-GR" sz="3000" kern="1200" dirty="0"/>
        </a:p>
      </dsp:txBody>
      <dsp:txXfrm>
        <a:off x="0" y="1135293"/>
        <a:ext cx="4675767" cy="2717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8893D-8368-4A5B-85AC-D23579D2B6CD}">
      <dsp:nvSpPr>
        <dsp:cNvPr id="0" name=""/>
        <dsp:cNvSpPr/>
      </dsp:nvSpPr>
      <dsp:spPr>
        <a:xfrm>
          <a:off x="0" y="1155"/>
          <a:ext cx="2263515" cy="585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Deployability</a:t>
          </a:r>
          <a:r>
            <a:rPr lang="en-US" sz="1600" b="1" kern="1200" dirty="0"/>
            <a:t> Properties:</a:t>
          </a:r>
          <a:endParaRPr lang="el-GR" sz="1600" kern="1200" dirty="0"/>
        </a:p>
      </dsp:txBody>
      <dsp:txXfrm>
        <a:off x="0" y="1155"/>
        <a:ext cx="2263515" cy="585845"/>
      </dsp:txXfrm>
    </dsp:sp>
    <dsp:sp modelId="{0E8BC4D9-A508-4625-9564-D14F6D29BB54}">
      <dsp:nvSpPr>
        <dsp:cNvPr id="0" name=""/>
        <dsp:cNvSpPr/>
      </dsp:nvSpPr>
      <dsp:spPr>
        <a:xfrm>
          <a:off x="0" y="600387"/>
          <a:ext cx="2263515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Adoptability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Seamless Data Forwarding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Backwards Compatibility </a:t>
          </a:r>
          <a:endParaRPr lang="el-GR" sz="1600" kern="1200" dirty="0"/>
        </a:p>
      </dsp:txBody>
      <dsp:txXfrm>
        <a:off x="0" y="600387"/>
        <a:ext cx="2263515" cy="14493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4A824-7085-42AD-B499-78218A087504}">
      <dsp:nvSpPr>
        <dsp:cNvPr id="0" name=""/>
        <dsp:cNvSpPr/>
      </dsp:nvSpPr>
      <dsp:spPr>
        <a:xfrm>
          <a:off x="0" y="7154"/>
          <a:ext cx="2683241" cy="6172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Security and Privacy Properties:</a:t>
          </a:r>
          <a:endParaRPr lang="el-GR" sz="1700" kern="1200" dirty="0"/>
        </a:p>
      </dsp:txBody>
      <dsp:txXfrm>
        <a:off x="0" y="7154"/>
        <a:ext cx="2683241" cy="617283"/>
      </dsp:txXfrm>
    </dsp:sp>
    <dsp:sp modelId="{B1E9FEEE-B2B9-4FD0-B9F0-7F261B1046FE}">
      <dsp:nvSpPr>
        <dsp:cNvPr id="0" name=""/>
        <dsp:cNvSpPr/>
      </dsp:nvSpPr>
      <dsp:spPr>
        <a:xfrm>
          <a:off x="0" y="624438"/>
          <a:ext cx="2683241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Countermeasures against attacks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Confidentiality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</a:t>
          </a:r>
          <a:r>
            <a:rPr lang="el-GR" sz="1700" kern="1200" dirty="0"/>
            <a:t> </a:t>
          </a:r>
          <a:r>
            <a:rPr lang="en-US" sz="1700" kern="1200" dirty="0"/>
            <a:t>Authentication and Integrity</a:t>
          </a:r>
          <a:endParaRPr lang="el-GR" sz="1700" kern="1200" dirty="0"/>
        </a:p>
      </dsp:txBody>
      <dsp:txXfrm>
        <a:off x="0" y="624438"/>
        <a:ext cx="2683241" cy="14932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3A12-C2D9-4573-8688-BB2874B99832}">
      <dsp:nvSpPr>
        <dsp:cNvPr id="0" name=""/>
        <dsp:cNvSpPr/>
      </dsp:nvSpPr>
      <dsp:spPr>
        <a:xfrm>
          <a:off x="0" y="24331"/>
          <a:ext cx="2838788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Performance Properties:</a:t>
          </a:r>
          <a:endParaRPr lang="el-GR" sz="1700" kern="1200" dirty="0"/>
        </a:p>
      </dsp:txBody>
      <dsp:txXfrm>
        <a:off x="0" y="24331"/>
        <a:ext cx="2838788" cy="489600"/>
      </dsp:txXfrm>
    </dsp:sp>
    <dsp:sp modelId="{537D2E59-B94E-4C2B-86B8-B39FF051DB37}">
      <dsp:nvSpPr>
        <dsp:cNvPr id="0" name=""/>
        <dsp:cNvSpPr/>
      </dsp:nvSpPr>
      <dsp:spPr>
        <a:xfrm>
          <a:off x="0" y="513931"/>
          <a:ext cx="2838788" cy="1586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Convergence delay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Scalability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Computational Overhead 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Bandwidth Overhead 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Storage Overhead </a:t>
          </a:r>
          <a:endParaRPr lang="el-GR" sz="1700" kern="1200"/>
        </a:p>
      </dsp:txBody>
      <dsp:txXfrm>
        <a:off x="0" y="513931"/>
        <a:ext cx="2838788" cy="15866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8893D-8368-4A5B-85AC-D23579D2B6CD}">
      <dsp:nvSpPr>
        <dsp:cNvPr id="0" name=""/>
        <dsp:cNvSpPr/>
      </dsp:nvSpPr>
      <dsp:spPr>
        <a:xfrm>
          <a:off x="0" y="0"/>
          <a:ext cx="4675767" cy="11587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Deployability</a:t>
          </a:r>
          <a:r>
            <a:rPr lang="en-US" sz="3200" b="1" kern="1200" dirty="0"/>
            <a:t> Properties:</a:t>
          </a:r>
          <a:endParaRPr lang="el-GR" sz="3200" kern="1200" dirty="0"/>
        </a:p>
      </dsp:txBody>
      <dsp:txXfrm>
        <a:off x="0" y="0"/>
        <a:ext cx="4675767" cy="1158776"/>
      </dsp:txXfrm>
    </dsp:sp>
    <dsp:sp modelId="{0E8BC4D9-A508-4625-9564-D14F6D29BB54}">
      <dsp:nvSpPr>
        <dsp:cNvPr id="0" name=""/>
        <dsp:cNvSpPr/>
      </dsp:nvSpPr>
      <dsp:spPr>
        <a:xfrm>
          <a:off x="0" y="1203616"/>
          <a:ext cx="467576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Adoptability</a:t>
          </a:r>
          <a:endParaRPr lang="el-G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Seamless Data Forwarding</a:t>
          </a:r>
          <a:endParaRPr lang="el-G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Backwards Compatibility </a:t>
          </a:r>
          <a:endParaRPr lang="el-GR" sz="3200" kern="1200" dirty="0"/>
        </a:p>
      </dsp:txBody>
      <dsp:txXfrm>
        <a:off x="0" y="1203616"/>
        <a:ext cx="4675767" cy="28108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8893D-8368-4A5B-85AC-D23579D2B6CD}">
      <dsp:nvSpPr>
        <dsp:cNvPr id="0" name=""/>
        <dsp:cNvSpPr/>
      </dsp:nvSpPr>
      <dsp:spPr>
        <a:xfrm>
          <a:off x="0" y="0"/>
          <a:ext cx="2446975" cy="6271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Deployability</a:t>
          </a:r>
          <a:r>
            <a:rPr lang="en-US" sz="1700" b="1" kern="1200" dirty="0"/>
            <a:t> Properties:</a:t>
          </a:r>
          <a:endParaRPr lang="el-GR" sz="1700" kern="1200" dirty="0"/>
        </a:p>
      </dsp:txBody>
      <dsp:txXfrm>
        <a:off x="0" y="0"/>
        <a:ext cx="2446975" cy="627184"/>
      </dsp:txXfrm>
    </dsp:sp>
    <dsp:sp modelId="{0E8BC4D9-A508-4625-9564-D14F6D29BB54}">
      <dsp:nvSpPr>
        <dsp:cNvPr id="0" name=""/>
        <dsp:cNvSpPr/>
      </dsp:nvSpPr>
      <dsp:spPr>
        <a:xfrm>
          <a:off x="0" y="629388"/>
          <a:ext cx="2446975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Adoptability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Seamless Data Forwarding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Backwards Compatibility </a:t>
          </a:r>
          <a:endParaRPr lang="el-GR" sz="1700" kern="1200" dirty="0"/>
        </a:p>
      </dsp:txBody>
      <dsp:txXfrm>
        <a:off x="0" y="629388"/>
        <a:ext cx="2446975" cy="14932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4A824-7085-42AD-B499-78218A087504}">
      <dsp:nvSpPr>
        <dsp:cNvPr id="0" name=""/>
        <dsp:cNvSpPr/>
      </dsp:nvSpPr>
      <dsp:spPr>
        <a:xfrm>
          <a:off x="0" y="7154"/>
          <a:ext cx="2683240" cy="6172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Security and Privacy Properties:</a:t>
          </a:r>
          <a:endParaRPr lang="el-GR" sz="1700" kern="1200" dirty="0"/>
        </a:p>
      </dsp:txBody>
      <dsp:txXfrm>
        <a:off x="0" y="7154"/>
        <a:ext cx="2683240" cy="617283"/>
      </dsp:txXfrm>
    </dsp:sp>
    <dsp:sp modelId="{B1E9FEEE-B2B9-4FD0-B9F0-7F261B1046FE}">
      <dsp:nvSpPr>
        <dsp:cNvPr id="0" name=""/>
        <dsp:cNvSpPr/>
      </dsp:nvSpPr>
      <dsp:spPr>
        <a:xfrm>
          <a:off x="0" y="631593"/>
          <a:ext cx="268324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Countermeasures against attacks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Confidentiality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</a:t>
          </a:r>
          <a:r>
            <a:rPr lang="el-GR" sz="1700" kern="1200" dirty="0"/>
            <a:t> </a:t>
          </a:r>
          <a:r>
            <a:rPr lang="en-US" sz="1700" kern="1200" dirty="0"/>
            <a:t>Authentication and Integrity</a:t>
          </a:r>
          <a:endParaRPr lang="el-GR" sz="1700" kern="1200" dirty="0"/>
        </a:p>
      </dsp:txBody>
      <dsp:txXfrm>
        <a:off x="0" y="631593"/>
        <a:ext cx="2683240" cy="14932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3A12-C2D9-4573-8688-BB2874B99832}">
      <dsp:nvSpPr>
        <dsp:cNvPr id="0" name=""/>
        <dsp:cNvSpPr/>
      </dsp:nvSpPr>
      <dsp:spPr>
        <a:xfrm>
          <a:off x="0" y="163027"/>
          <a:ext cx="4811843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Performance Properties:</a:t>
          </a:r>
          <a:endParaRPr lang="el-GR" sz="2900" kern="1200" dirty="0"/>
        </a:p>
      </dsp:txBody>
      <dsp:txXfrm>
        <a:off x="0" y="163027"/>
        <a:ext cx="4811843" cy="835200"/>
      </dsp:txXfrm>
    </dsp:sp>
    <dsp:sp modelId="{537D2E59-B94E-4C2B-86B8-B39FF051DB37}">
      <dsp:nvSpPr>
        <dsp:cNvPr id="0" name=""/>
        <dsp:cNvSpPr/>
      </dsp:nvSpPr>
      <dsp:spPr>
        <a:xfrm>
          <a:off x="0" y="998227"/>
          <a:ext cx="4811843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Convergence delay</a:t>
          </a:r>
          <a:endParaRPr lang="el-G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Scalability</a:t>
          </a:r>
          <a:endParaRPr lang="el-G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Computational Overhead </a:t>
          </a:r>
          <a:endParaRPr lang="el-G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Bandwidth Overhead </a:t>
          </a:r>
          <a:endParaRPr lang="el-G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Storage Overhead </a:t>
          </a:r>
          <a:endParaRPr lang="el-GR" sz="2900" kern="1200" dirty="0"/>
        </a:p>
      </dsp:txBody>
      <dsp:txXfrm>
        <a:off x="0" y="998227"/>
        <a:ext cx="4811843" cy="27065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8C535-FD2C-4BD7-AA44-ACD573D8DDB1}">
      <dsp:nvSpPr>
        <dsp:cNvPr id="0" name=""/>
        <dsp:cNvSpPr/>
      </dsp:nvSpPr>
      <dsp:spPr>
        <a:xfrm>
          <a:off x="369792" y="0"/>
          <a:ext cx="3863546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Relies on Overlay Networks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Independent Operation from BGP</a:t>
          </a:r>
          <a:endParaRPr lang="el-GR" sz="1700" kern="1200" dirty="0"/>
        </a:p>
      </dsp:txBody>
      <dsp:txXfrm>
        <a:off x="404393" y="34601"/>
        <a:ext cx="3794344" cy="1112170"/>
      </dsp:txXfrm>
    </dsp:sp>
    <dsp:sp modelId="{24BF51E7-4A70-4233-A076-CB771E69FE3A}">
      <dsp:nvSpPr>
        <dsp:cNvPr id="0" name=""/>
        <dsp:cNvSpPr/>
      </dsp:nvSpPr>
      <dsp:spPr>
        <a:xfrm rot="5400000">
          <a:off x="2080058" y="1210906"/>
          <a:ext cx="443014" cy="53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 rot="-5400000">
        <a:off x="2142080" y="1255207"/>
        <a:ext cx="318971" cy="310110"/>
      </dsp:txXfrm>
    </dsp:sp>
    <dsp:sp modelId="{4796B8CF-63BB-4F9E-A166-C42E015A08E0}">
      <dsp:nvSpPr>
        <dsp:cNvPr id="0" name=""/>
        <dsp:cNvSpPr/>
      </dsp:nvSpPr>
      <dsp:spPr>
        <a:xfrm>
          <a:off x="382347" y="1772058"/>
          <a:ext cx="3838437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Operation using IRV Servers:</a:t>
          </a:r>
          <a:endParaRPr lang="el-G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Origin Validation 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Privacy and Access Control Management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Routing Reports and Network Monitoring</a:t>
          </a:r>
          <a:endParaRPr lang="el-GR" sz="1300" kern="1200" dirty="0"/>
        </a:p>
      </dsp:txBody>
      <dsp:txXfrm>
        <a:off x="416948" y="1806659"/>
        <a:ext cx="3769235" cy="1112170"/>
      </dsp:txXfrm>
    </dsp:sp>
    <dsp:sp modelId="{3033683C-8CDD-4D22-A2AD-9DE38CB22DB4}">
      <dsp:nvSpPr>
        <dsp:cNvPr id="0" name=""/>
        <dsp:cNvSpPr/>
      </dsp:nvSpPr>
      <dsp:spPr>
        <a:xfrm rot="5400000">
          <a:off x="2080058" y="2982964"/>
          <a:ext cx="443014" cy="53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 rot="-5400000">
        <a:off x="2142080" y="3027265"/>
        <a:ext cx="318971" cy="310110"/>
      </dsp:txXfrm>
    </dsp:sp>
    <dsp:sp modelId="{789D3797-CF27-495F-B800-8FACD08D38BA}">
      <dsp:nvSpPr>
        <dsp:cNvPr id="0" name=""/>
        <dsp:cNvSpPr/>
      </dsp:nvSpPr>
      <dsp:spPr>
        <a:xfrm>
          <a:off x="394918" y="3544116"/>
          <a:ext cx="3813295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Weaknesses:</a:t>
          </a:r>
          <a:endParaRPr lang="el-G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Overhead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Scalability and Adoption Limitations</a:t>
          </a:r>
          <a:endParaRPr lang="el-GR" sz="1300" kern="1200" dirty="0"/>
        </a:p>
      </dsp:txBody>
      <dsp:txXfrm>
        <a:off x="429519" y="3578717"/>
        <a:ext cx="3744093" cy="111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E4E3B-2A16-4773-8FDC-5D742D4BCDC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B359-6091-4440-B87F-3BB85588E15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C8EC1-E75C-4E31-9A86-C277C75EB5A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BGP Overview</a:t>
          </a:r>
        </a:p>
      </dsp:txBody>
      <dsp:txXfrm>
        <a:off x="1834517" y="469890"/>
        <a:ext cx="3148942" cy="1335915"/>
      </dsp:txXfrm>
    </dsp:sp>
    <dsp:sp modelId="{4A526070-3D7E-4865-8183-D9ECCE7A41C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70FB1-A23B-4779-8C20-FE53CF8DDA7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ACF09-B456-40DE-AF54-419896EF569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Possible Attacks Against BGP</a:t>
          </a:r>
        </a:p>
      </dsp:txBody>
      <dsp:txXfrm>
        <a:off x="7154322" y="469890"/>
        <a:ext cx="3148942" cy="1335915"/>
      </dsp:txXfrm>
    </dsp:sp>
    <dsp:sp modelId="{41BD4A1B-5162-4088-8F74-A0587E1E59DE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7E15C-C3D6-4DF7-8060-8EC388B1993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13E6-3445-4332-9FE8-3D8F654E193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Desired Properties for BGP Security</a:t>
          </a:r>
        </a:p>
      </dsp:txBody>
      <dsp:txXfrm>
        <a:off x="1834517" y="2545532"/>
        <a:ext cx="3148942" cy="1335915"/>
      </dsp:txXfrm>
    </dsp:sp>
    <dsp:sp modelId="{A077F454-2C8E-475B-BE30-5FDC8B65ADB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34C55-44AA-4385-B893-A8C63877565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3F68C-B986-4AE0-AB4E-ABD5CFE3AAD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BGP Security Solutions</a:t>
          </a:r>
        </a:p>
      </dsp:txBody>
      <dsp:txXfrm>
        <a:off x="7154322" y="2545532"/>
        <a:ext cx="3148942" cy="133591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8C535-FD2C-4BD7-AA44-ACD573D8DDB1}">
      <dsp:nvSpPr>
        <dsp:cNvPr id="0" name=""/>
        <dsp:cNvSpPr/>
      </dsp:nvSpPr>
      <dsp:spPr>
        <a:xfrm>
          <a:off x="369792" y="0"/>
          <a:ext cx="3863546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Relies on Overlay Networks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Independent Operation from BGP</a:t>
          </a:r>
          <a:endParaRPr lang="el-GR" sz="1700" kern="1200" dirty="0"/>
        </a:p>
      </dsp:txBody>
      <dsp:txXfrm>
        <a:off x="404393" y="34601"/>
        <a:ext cx="3794344" cy="1112170"/>
      </dsp:txXfrm>
    </dsp:sp>
    <dsp:sp modelId="{24BF51E7-4A70-4233-A076-CB771E69FE3A}">
      <dsp:nvSpPr>
        <dsp:cNvPr id="0" name=""/>
        <dsp:cNvSpPr/>
      </dsp:nvSpPr>
      <dsp:spPr>
        <a:xfrm rot="5400000">
          <a:off x="2080058" y="1210906"/>
          <a:ext cx="443014" cy="53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 rot="-5400000">
        <a:off x="2142080" y="1255207"/>
        <a:ext cx="318971" cy="310110"/>
      </dsp:txXfrm>
    </dsp:sp>
    <dsp:sp modelId="{4796B8CF-63BB-4F9E-A166-C42E015A08E0}">
      <dsp:nvSpPr>
        <dsp:cNvPr id="0" name=""/>
        <dsp:cNvSpPr/>
      </dsp:nvSpPr>
      <dsp:spPr>
        <a:xfrm>
          <a:off x="382347" y="1772058"/>
          <a:ext cx="3838437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Operation using IRV Servers:</a:t>
          </a:r>
          <a:endParaRPr lang="el-G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Origin Validation 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Privacy and Access Control Management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Routing Reports and Network Monitoring</a:t>
          </a:r>
          <a:endParaRPr lang="el-GR" sz="1300" kern="1200" dirty="0"/>
        </a:p>
      </dsp:txBody>
      <dsp:txXfrm>
        <a:off x="416948" y="1806659"/>
        <a:ext cx="3769235" cy="1112170"/>
      </dsp:txXfrm>
    </dsp:sp>
    <dsp:sp modelId="{3033683C-8CDD-4D22-A2AD-9DE38CB22DB4}">
      <dsp:nvSpPr>
        <dsp:cNvPr id="0" name=""/>
        <dsp:cNvSpPr/>
      </dsp:nvSpPr>
      <dsp:spPr>
        <a:xfrm rot="5400000">
          <a:off x="2080058" y="2982964"/>
          <a:ext cx="443014" cy="5316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 rot="-5400000">
        <a:off x="2142080" y="3027265"/>
        <a:ext cx="318971" cy="310110"/>
      </dsp:txXfrm>
    </dsp:sp>
    <dsp:sp modelId="{789D3797-CF27-495F-B800-8FACD08D38BA}">
      <dsp:nvSpPr>
        <dsp:cNvPr id="0" name=""/>
        <dsp:cNvSpPr/>
      </dsp:nvSpPr>
      <dsp:spPr>
        <a:xfrm>
          <a:off x="394918" y="3544116"/>
          <a:ext cx="3813295" cy="1181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Weaknesses:</a:t>
          </a:r>
          <a:endParaRPr lang="el-G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Overhead</a:t>
          </a:r>
          <a:endParaRPr lang="el-G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Scalability and Adoption Limitations</a:t>
          </a:r>
          <a:endParaRPr lang="el-GR" sz="1300" kern="1200" dirty="0"/>
        </a:p>
      </dsp:txBody>
      <dsp:txXfrm>
        <a:off x="429519" y="3578717"/>
        <a:ext cx="3744093" cy="111217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8893D-8368-4A5B-85AC-D23579D2B6CD}">
      <dsp:nvSpPr>
        <dsp:cNvPr id="0" name=""/>
        <dsp:cNvSpPr/>
      </dsp:nvSpPr>
      <dsp:spPr>
        <a:xfrm>
          <a:off x="0" y="0"/>
          <a:ext cx="2446975" cy="6271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Deployability</a:t>
          </a:r>
          <a:r>
            <a:rPr lang="en-US" sz="1700" b="1" kern="1200" dirty="0"/>
            <a:t> Properties:</a:t>
          </a:r>
          <a:endParaRPr lang="el-GR" sz="1700" kern="1200" dirty="0"/>
        </a:p>
      </dsp:txBody>
      <dsp:txXfrm>
        <a:off x="0" y="0"/>
        <a:ext cx="2446975" cy="627184"/>
      </dsp:txXfrm>
    </dsp:sp>
    <dsp:sp modelId="{0E8BC4D9-A508-4625-9564-D14F6D29BB54}">
      <dsp:nvSpPr>
        <dsp:cNvPr id="0" name=""/>
        <dsp:cNvSpPr/>
      </dsp:nvSpPr>
      <dsp:spPr>
        <a:xfrm>
          <a:off x="0" y="629388"/>
          <a:ext cx="2446975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Adoptability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Seamless Data Forwarding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Backwards Compatibility </a:t>
          </a:r>
          <a:endParaRPr lang="el-GR" sz="1700" kern="1200" dirty="0"/>
        </a:p>
      </dsp:txBody>
      <dsp:txXfrm>
        <a:off x="0" y="629388"/>
        <a:ext cx="2446975" cy="149327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4A824-7085-42AD-B499-78218A087504}">
      <dsp:nvSpPr>
        <dsp:cNvPr id="0" name=""/>
        <dsp:cNvSpPr/>
      </dsp:nvSpPr>
      <dsp:spPr>
        <a:xfrm>
          <a:off x="0" y="7154"/>
          <a:ext cx="2683240" cy="6172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Security and Privacy Properties:</a:t>
          </a:r>
          <a:endParaRPr lang="el-GR" sz="1700" kern="1200" dirty="0"/>
        </a:p>
      </dsp:txBody>
      <dsp:txXfrm>
        <a:off x="0" y="7154"/>
        <a:ext cx="2683240" cy="617283"/>
      </dsp:txXfrm>
    </dsp:sp>
    <dsp:sp modelId="{B1E9FEEE-B2B9-4FD0-B9F0-7F261B1046FE}">
      <dsp:nvSpPr>
        <dsp:cNvPr id="0" name=""/>
        <dsp:cNvSpPr/>
      </dsp:nvSpPr>
      <dsp:spPr>
        <a:xfrm>
          <a:off x="0" y="631593"/>
          <a:ext cx="268324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Countermeasures against attacks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Confidentiality</a:t>
          </a:r>
          <a:endParaRPr lang="el-G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</a:t>
          </a:r>
          <a:r>
            <a:rPr lang="el-GR" sz="1700" kern="1200" dirty="0"/>
            <a:t> </a:t>
          </a:r>
          <a:r>
            <a:rPr lang="en-US" sz="1700" kern="1200" dirty="0"/>
            <a:t>Authentication and Integrity</a:t>
          </a:r>
          <a:endParaRPr lang="el-GR" sz="1700" kern="1200" dirty="0"/>
        </a:p>
      </dsp:txBody>
      <dsp:txXfrm>
        <a:off x="0" y="631593"/>
        <a:ext cx="2683240" cy="149327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3A12-C2D9-4573-8688-BB2874B99832}">
      <dsp:nvSpPr>
        <dsp:cNvPr id="0" name=""/>
        <dsp:cNvSpPr/>
      </dsp:nvSpPr>
      <dsp:spPr>
        <a:xfrm>
          <a:off x="0" y="14777"/>
          <a:ext cx="2983686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Performance Properties:</a:t>
          </a:r>
          <a:endParaRPr lang="el-GR" sz="1800" kern="1200" dirty="0"/>
        </a:p>
      </dsp:txBody>
      <dsp:txXfrm>
        <a:off x="0" y="14777"/>
        <a:ext cx="2983686" cy="518400"/>
      </dsp:txXfrm>
    </dsp:sp>
    <dsp:sp modelId="{537D2E59-B94E-4C2B-86B8-B39FF051DB37}">
      <dsp:nvSpPr>
        <dsp:cNvPr id="0" name=""/>
        <dsp:cNvSpPr/>
      </dsp:nvSpPr>
      <dsp:spPr>
        <a:xfrm>
          <a:off x="0" y="533177"/>
          <a:ext cx="2983686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Convergence delay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Scalability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Computational Overhead 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Bandwidth Overhead 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Storage Overhead </a:t>
          </a:r>
          <a:endParaRPr lang="el-GR" sz="1800" kern="1200" dirty="0"/>
        </a:p>
      </dsp:txBody>
      <dsp:txXfrm>
        <a:off x="0" y="533177"/>
        <a:ext cx="2983686" cy="167993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D9F1-63A8-422B-BA7D-AD3CB9DFD83D}">
      <dsp:nvSpPr>
        <dsp:cNvPr id="0" name=""/>
        <dsp:cNvSpPr/>
      </dsp:nvSpPr>
      <dsp:spPr>
        <a:xfrm>
          <a:off x="631" y="228311"/>
          <a:ext cx="1651488" cy="825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>
              <a:solidFill>
                <a:schemeClr val="bg1"/>
              </a:solidFill>
            </a:rPr>
            <a:t>Secure BGP (S-BGP):</a:t>
          </a:r>
        </a:p>
      </dsp:txBody>
      <dsp:txXfrm>
        <a:off x="24816" y="252496"/>
        <a:ext cx="1603118" cy="777374"/>
      </dsp:txXfrm>
    </dsp:sp>
    <dsp:sp modelId="{2B8BFFA4-0858-46F1-B391-F022AB986D4D}">
      <dsp:nvSpPr>
        <dsp:cNvPr id="0" name=""/>
        <dsp:cNvSpPr/>
      </dsp:nvSpPr>
      <dsp:spPr>
        <a:xfrm>
          <a:off x="165780" y="1054055"/>
          <a:ext cx="165148" cy="923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569"/>
              </a:lnTo>
              <a:lnTo>
                <a:pt x="165148" y="9235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374F2-CF33-4D7C-A11A-9FFF9EE38354}">
      <dsp:nvSpPr>
        <dsp:cNvPr id="0" name=""/>
        <dsp:cNvSpPr/>
      </dsp:nvSpPr>
      <dsp:spPr>
        <a:xfrm>
          <a:off x="330929" y="1260491"/>
          <a:ext cx="1642371" cy="143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>
              <a:solidFill>
                <a:schemeClr val="tx1"/>
              </a:solidFill>
            </a:rPr>
            <a:t>2 Public Key Infrastructures (PKIs): </a:t>
          </a:r>
          <a:r>
            <a:rPr lang="en-US" sz="1600" kern="1200" dirty="0">
              <a:solidFill>
                <a:schemeClr val="tx1"/>
              </a:solidFill>
            </a:rPr>
            <a:t>Authenticity of BGP messages</a:t>
          </a:r>
          <a:r>
            <a:rPr lang="en-US" sz="1400" kern="1200" dirty="0">
              <a:solidFill>
                <a:schemeClr val="tx1"/>
              </a:solidFill>
            </a:rPr>
            <a:t>.</a:t>
          </a:r>
        </a:p>
        <a:p>
          <a:pPr marL="0"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900" kern="1200" dirty="0"/>
        </a:p>
      </dsp:txBody>
      <dsp:txXfrm>
        <a:off x="372937" y="1302499"/>
        <a:ext cx="1558355" cy="1350251"/>
      </dsp:txXfrm>
    </dsp:sp>
    <dsp:sp modelId="{21494903-7496-42BF-BEA7-3B7F63A1DC94}">
      <dsp:nvSpPr>
        <dsp:cNvPr id="0" name=""/>
        <dsp:cNvSpPr/>
      </dsp:nvSpPr>
      <dsp:spPr>
        <a:xfrm>
          <a:off x="165780" y="1054055"/>
          <a:ext cx="165148" cy="248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788"/>
              </a:lnTo>
              <a:lnTo>
                <a:pt x="165148" y="24887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925F3-EC13-4F16-B77B-44E95804C26A}">
      <dsp:nvSpPr>
        <dsp:cNvPr id="0" name=""/>
        <dsp:cNvSpPr/>
      </dsp:nvSpPr>
      <dsp:spPr>
        <a:xfrm>
          <a:off x="330929" y="2901195"/>
          <a:ext cx="1641499" cy="1283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>
              <a:solidFill>
                <a:schemeClr val="tx1"/>
              </a:solidFill>
            </a:rPr>
            <a:t>Dynamic Route Attestations:    </a:t>
          </a:r>
          <a:r>
            <a:rPr lang="en-US" sz="1600" kern="1200" dirty="0">
              <a:solidFill>
                <a:schemeClr val="tx1"/>
              </a:solidFill>
            </a:rPr>
            <a:t>AS path validation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200" kern="1200" dirty="0"/>
        </a:p>
      </dsp:txBody>
      <dsp:txXfrm>
        <a:off x="368515" y="2938781"/>
        <a:ext cx="1566327" cy="1208125"/>
      </dsp:txXfrm>
    </dsp:sp>
    <dsp:sp modelId="{DACD449D-8887-45F7-9DF6-E88387EE3EA9}">
      <dsp:nvSpPr>
        <dsp:cNvPr id="0" name=""/>
        <dsp:cNvSpPr/>
      </dsp:nvSpPr>
      <dsp:spPr>
        <a:xfrm>
          <a:off x="165780" y="1054055"/>
          <a:ext cx="165148" cy="3736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6586"/>
              </a:lnTo>
              <a:lnTo>
                <a:pt x="165148" y="37365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539D5-A171-43AC-B1DB-579AC7CE1FF8}">
      <dsp:nvSpPr>
        <dsp:cNvPr id="0" name=""/>
        <dsp:cNvSpPr/>
      </dsp:nvSpPr>
      <dsp:spPr>
        <a:xfrm>
          <a:off x="330929" y="4390928"/>
          <a:ext cx="1643283" cy="79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>
              <a:solidFill>
                <a:schemeClr val="tx1"/>
              </a:solidFill>
            </a:rPr>
            <a:t>IPsec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</a:t>
          </a:r>
          <a:r>
            <a:rPr lang="en-US" sz="16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nti-replay for BGP messages</a:t>
          </a:r>
          <a:endParaRPr lang="el-GR" sz="1600" kern="1200" dirty="0">
            <a:solidFill>
              <a:schemeClr val="tx1"/>
            </a:solidFill>
          </a:endParaRP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500" kern="1200" dirty="0"/>
        </a:p>
      </dsp:txBody>
      <dsp:txXfrm>
        <a:off x="354343" y="4414342"/>
        <a:ext cx="1596455" cy="752599"/>
      </dsp:txXfrm>
    </dsp:sp>
    <dsp:sp modelId="{4C0A5B6B-36E1-4D82-AAB3-6FB5B3C5C30B}">
      <dsp:nvSpPr>
        <dsp:cNvPr id="0" name=""/>
        <dsp:cNvSpPr/>
      </dsp:nvSpPr>
      <dsp:spPr>
        <a:xfrm>
          <a:off x="2064992" y="228311"/>
          <a:ext cx="1651488" cy="825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Secure Origin BGP (</a:t>
          </a:r>
          <a:r>
            <a:rPr lang="en-US" sz="1900" b="1" kern="1200" dirty="0" err="1">
              <a:solidFill>
                <a:schemeClr val="bg1"/>
              </a:solidFill>
            </a:rPr>
            <a:t>soBGP</a:t>
          </a:r>
          <a:r>
            <a:rPr lang="en-US" sz="1900" b="1" kern="1200" dirty="0">
              <a:solidFill>
                <a:schemeClr val="bg1"/>
              </a:solidFill>
            </a:rPr>
            <a:t>):</a:t>
          </a:r>
          <a:endParaRPr lang="el-GR" sz="1900" kern="1200" dirty="0"/>
        </a:p>
      </dsp:txBody>
      <dsp:txXfrm>
        <a:off x="2089177" y="252496"/>
        <a:ext cx="1603118" cy="777374"/>
      </dsp:txXfrm>
    </dsp:sp>
    <dsp:sp modelId="{4E475D85-4EAD-4EB7-8461-C7E025514B49}">
      <dsp:nvSpPr>
        <dsp:cNvPr id="0" name=""/>
        <dsp:cNvSpPr/>
      </dsp:nvSpPr>
      <dsp:spPr>
        <a:xfrm>
          <a:off x="2230140" y="1054055"/>
          <a:ext cx="165148" cy="878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447"/>
              </a:lnTo>
              <a:lnTo>
                <a:pt x="165148" y="8784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BDBCC-EA41-4C02-8BA4-5FBE950B925F}">
      <dsp:nvSpPr>
        <dsp:cNvPr id="0" name=""/>
        <dsp:cNvSpPr/>
      </dsp:nvSpPr>
      <dsp:spPr>
        <a:xfrm>
          <a:off x="2395289" y="1260491"/>
          <a:ext cx="1537046" cy="1344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3 PKIs:           </a:t>
          </a:r>
          <a:r>
            <a:rPr lang="en-US" sz="1600" b="0" kern="1200" dirty="0">
              <a:solidFill>
                <a:schemeClr val="tx1"/>
              </a:solidFill>
            </a:rPr>
            <a:t>Less centralized than S-BGP</a:t>
          </a:r>
          <a:endParaRPr lang="el-GR" sz="1600" b="0" kern="1200" dirty="0">
            <a:solidFill>
              <a:schemeClr val="tx1"/>
            </a:solidFill>
          </a:endParaRPr>
        </a:p>
      </dsp:txBody>
      <dsp:txXfrm>
        <a:off x="2434654" y="1299856"/>
        <a:ext cx="1458316" cy="1265292"/>
      </dsp:txXfrm>
    </dsp:sp>
    <dsp:sp modelId="{C54F2948-EED7-45A3-ACE8-148F5D2CBD91}">
      <dsp:nvSpPr>
        <dsp:cNvPr id="0" name=""/>
        <dsp:cNvSpPr/>
      </dsp:nvSpPr>
      <dsp:spPr>
        <a:xfrm>
          <a:off x="2230140" y="1054055"/>
          <a:ext cx="170750" cy="2418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8451"/>
              </a:lnTo>
              <a:lnTo>
                <a:pt x="170750" y="24184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9808A-4931-4061-8E8C-93130D2A7AD7}">
      <dsp:nvSpPr>
        <dsp:cNvPr id="0" name=""/>
        <dsp:cNvSpPr/>
      </dsp:nvSpPr>
      <dsp:spPr>
        <a:xfrm>
          <a:off x="2400891" y="2882186"/>
          <a:ext cx="1598481" cy="1180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Static Route Attestations</a:t>
          </a:r>
          <a:r>
            <a:rPr lang="en-US" sz="1600" kern="1200" dirty="0">
              <a:solidFill>
                <a:schemeClr val="tx1"/>
              </a:solidFill>
            </a:rPr>
            <a:t>:    AS Path validation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2435471" y="2916766"/>
        <a:ext cx="1529321" cy="1111480"/>
      </dsp:txXfrm>
    </dsp:sp>
    <dsp:sp modelId="{EFC1B447-1BE4-458C-A1A4-F0EE4D07E18A}">
      <dsp:nvSpPr>
        <dsp:cNvPr id="0" name=""/>
        <dsp:cNvSpPr/>
      </dsp:nvSpPr>
      <dsp:spPr>
        <a:xfrm>
          <a:off x="4129352" y="228311"/>
          <a:ext cx="1651488" cy="825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Pretty Secure BGP (</a:t>
          </a:r>
          <a:r>
            <a:rPr lang="en-US" sz="1900" b="1" kern="1200" dirty="0" err="1">
              <a:solidFill>
                <a:schemeClr val="bg1"/>
              </a:solidFill>
            </a:rPr>
            <a:t>psBGP</a:t>
          </a:r>
          <a:r>
            <a:rPr lang="en-US" sz="1900" b="1" kern="1200" dirty="0">
              <a:solidFill>
                <a:schemeClr val="bg1"/>
              </a:solidFill>
            </a:rPr>
            <a:t>):</a:t>
          </a:r>
          <a:endParaRPr lang="el-GR" sz="1900" kern="1200" dirty="0"/>
        </a:p>
      </dsp:txBody>
      <dsp:txXfrm>
        <a:off x="4153537" y="252496"/>
        <a:ext cx="1603118" cy="777374"/>
      </dsp:txXfrm>
    </dsp:sp>
    <dsp:sp modelId="{392A9D1D-8851-48DB-9AB5-BBB390B92E2D}">
      <dsp:nvSpPr>
        <dsp:cNvPr id="0" name=""/>
        <dsp:cNvSpPr/>
      </dsp:nvSpPr>
      <dsp:spPr>
        <a:xfrm>
          <a:off x="4294500" y="1054055"/>
          <a:ext cx="98045" cy="843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69"/>
              </a:lnTo>
              <a:lnTo>
                <a:pt x="98045" y="8438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60D1B-F56A-439E-967C-A2C08880E360}">
      <dsp:nvSpPr>
        <dsp:cNvPr id="0" name=""/>
        <dsp:cNvSpPr/>
      </dsp:nvSpPr>
      <dsp:spPr>
        <a:xfrm>
          <a:off x="4392546" y="1273909"/>
          <a:ext cx="1598574" cy="1248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PKIs:                 </a:t>
          </a:r>
          <a:r>
            <a:rPr lang="en-US" sz="1600" b="0" kern="1200">
              <a:solidFill>
                <a:schemeClr val="tx1"/>
              </a:solidFill>
            </a:rPr>
            <a:t>Less centralized than S-BGP</a:t>
          </a:r>
          <a:endParaRPr lang="el-GR" sz="1600" kern="1200" dirty="0"/>
        </a:p>
      </dsp:txBody>
      <dsp:txXfrm>
        <a:off x="4429100" y="1310463"/>
        <a:ext cx="1525466" cy="1174921"/>
      </dsp:txXfrm>
    </dsp:sp>
    <dsp:sp modelId="{ABD1F77B-C8CD-4A76-B7FD-8F6730190920}">
      <dsp:nvSpPr>
        <dsp:cNvPr id="0" name=""/>
        <dsp:cNvSpPr/>
      </dsp:nvSpPr>
      <dsp:spPr>
        <a:xfrm>
          <a:off x="4294500" y="1054055"/>
          <a:ext cx="98045" cy="236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821"/>
              </a:lnTo>
              <a:lnTo>
                <a:pt x="98045" y="23628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E1AF1-1D9F-4103-9105-1501B62D9966}">
      <dsp:nvSpPr>
        <dsp:cNvPr id="0" name=""/>
        <dsp:cNvSpPr/>
      </dsp:nvSpPr>
      <dsp:spPr>
        <a:xfrm>
          <a:off x="4392546" y="2842963"/>
          <a:ext cx="1571727" cy="114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Prefix Assertion List (PAL): </a:t>
          </a:r>
          <a:r>
            <a:rPr lang="en-US" sz="1600" kern="1200" dirty="0">
              <a:solidFill>
                <a:schemeClr val="tx1"/>
              </a:solidFill>
            </a:rPr>
            <a:t>AS path verification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4426165" y="2876582"/>
        <a:ext cx="1504489" cy="1080587"/>
      </dsp:txXfrm>
    </dsp:sp>
    <dsp:sp modelId="{1BCFE378-DEF0-4C51-A508-0F0E51D5429C}">
      <dsp:nvSpPr>
        <dsp:cNvPr id="0" name=""/>
        <dsp:cNvSpPr/>
      </dsp:nvSpPr>
      <dsp:spPr>
        <a:xfrm>
          <a:off x="6193712" y="228311"/>
          <a:ext cx="1651488" cy="825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BGPsec</a:t>
          </a:r>
          <a:endParaRPr lang="el-GR" sz="1900" b="1" kern="1200" dirty="0"/>
        </a:p>
      </dsp:txBody>
      <dsp:txXfrm>
        <a:off x="6217897" y="252496"/>
        <a:ext cx="1603118" cy="777374"/>
      </dsp:txXfrm>
    </dsp:sp>
    <dsp:sp modelId="{17AB17F3-0513-424F-A069-0C940172358A}">
      <dsp:nvSpPr>
        <dsp:cNvPr id="0" name=""/>
        <dsp:cNvSpPr/>
      </dsp:nvSpPr>
      <dsp:spPr>
        <a:xfrm>
          <a:off x="6313141" y="1054055"/>
          <a:ext cx="91440" cy="1123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3366"/>
              </a:lnTo>
              <a:lnTo>
                <a:pt x="72328" y="11233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1C772-8775-4A32-B35E-7DCCF5AE46E3}">
      <dsp:nvSpPr>
        <dsp:cNvPr id="0" name=""/>
        <dsp:cNvSpPr/>
      </dsp:nvSpPr>
      <dsp:spPr>
        <a:xfrm>
          <a:off x="6385469" y="1181500"/>
          <a:ext cx="1576550" cy="1991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/>
              </a:solidFill>
            </a:rPr>
            <a:t>Resource Public Key Infrastructure (RPKI):                                      </a:t>
          </a:r>
          <a:r>
            <a:rPr lang="en-US" sz="1600" b="0" kern="1200" dirty="0">
              <a:solidFill>
                <a:schemeClr val="tx1"/>
              </a:solidFill>
            </a:rPr>
            <a:t>Origin verification    and Route authentication</a:t>
          </a:r>
          <a:endParaRPr lang="el-GR" sz="1600" b="0" kern="1200" dirty="0">
            <a:solidFill>
              <a:schemeClr val="tx1"/>
            </a:solidFill>
          </a:endParaRPr>
        </a:p>
      </dsp:txBody>
      <dsp:txXfrm>
        <a:off x="6431645" y="1227676"/>
        <a:ext cx="1484198" cy="18994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D9CBD-B0DF-4C2D-9592-EF4591A7235D}">
      <dsp:nvSpPr>
        <dsp:cNvPr id="0" name=""/>
        <dsp:cNvSpPr/>
      </dsp:nvSpPr>
      <dsp:spPr>
        <a:xfrm>
          <a:off x="0" y="23863"/>
          <a:ext cx="298693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Weaknesses:</a:t>
          </a:r>
          <a:endParaRPr lang="el-GR" sz="2400" b="1" kern="1200" dirty="0"/>
        </a:p>
      </dsp:txBody>
      <dsp:txXfrm>
        <a:off x="0" y="23863"/>
        <a:ext cx="2986933" cy="576000"/>
      </dsp:txXfrm>
    </dsp:sp>
    <dsp:sp modelId="{B40A6AF1-50BB-4FE4-AC85-1707F5829050}">
      <dsp:nvSpPr>
        <dsp:cNvPr id="0" name=""/>
        <dsp:cNvSpPr/>
      </dsp:nvSpPr>
      <dsp:spPr>
        <a:xfrm>
          <a:off x="0" y="599863"/>
          <a:ext cx="2986933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</a:rPr>
            <a:t>Computational and Network Overhead</a:t>
          </a:r>
          <a:endParaRPr lang="el-G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Security Proportional to Deployment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Vulnerable to some already known attacks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Single or multiple weak points due to PKIs</a:t>
          </a:r>
        </a:p>
      </dsp:txBody>
      <dsp:txXfrm>
        <a:off x="0" y="599863"/>
        <a:ext cx="2986933" cy="296459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A9DE3-8179-41B1-82AB-1607A37EC7AF}">
      <dsp:nvSpPr>
        <dsp:cNvPr id="0" name=""/>
        <dsp:cNvSpPr/>
      </dsp:nvSpPr>
      <dsp:spPr>
        <a:xfrm rot="16200000">
          <a:off x="360937" y="-355674"/>
          <a:ext cx="4351338" cy="506268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5787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Secure Path Vector (SPV):</a:t>
          </a:r>
          <a:endParaRPr lang="el-GR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Independent from BGP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Improvement over Message Authentication Codes (MACs)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Computationally intensive cryptographic operations: Path Integrity</a:t>
          </a:r>
          <a:endParaRPr lang="el-GR" sz="2300" kern="1200" dirty="0"/>
        </a:p>
      </dsp:txBody>
      <dsp:txXfrm rot="5400000">
        <a:off x="5263" y="870268"/>
        <a:ext cx="5062686" cy="2610802"/>
      </dsp:txXfrm>
    </dsp:sp>
    <dsp:sp modelId="{8BE4E6F8-C0FD-4483-B210-2D419DFE761F}">
      <dsp:nvSpPr>
        <dsp:cNvPr id="0" name=""/>
        <dsp:cNvSpPr/>
      </dsp:nvSpPr>
      <dsp:spPr>
        <a:xfrm rot="16200000">
          <a:off x="5803324" y="-355674"/>
          <a:ext cx="4351338" cy="506268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5787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Weaknesses:</a:t>
          </a:r>
          <a:endParaRPr lang="el-GR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Intensive cryptographic operations: Computational overhead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Lots of data transmission: Network overhead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Vulnerable against AS path forgery</a:t>
          </a:r>
          <a:endParaRPr lang="el-GR" sz="2300" kern="1200" dirty="0"/>
        </a:p>
      </dsp:txBody>
      <dsp:txXfrm rot="5400000">
        <a:off x="5447650" y="870268"/>
        <a:ext cx="5062686" cy="26108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3C159-E019-420C-AB29-65FCC152D617}">
      <dsp:nvSpPr>
        <dsp:cNvPr id="0" name=""/>
        <dsp:cNvSpPr/>
      </dsp:nvSpPr>
      <dsp:spPr>
        <a:xfrm>
          <a:off x="2487696" y="0"/>
          <a:ext cx="6546047" cy="566355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312B71-6164-491F-96FE-29786C271561}">
      <dsp:nvSpPr>
        <dsp:cNvPr id="0" name=""/>
        <dsp:cNvSpPr/>
      </dsp:nvSpPr>
      <dsp:spPr>
        <a:xfrm>
          <a:off x="2099346" y="273934"/>
          <a:ext cx="3453861" cy="22654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BGP Security = Internet reliability</a:t>
          </a:r>
          <a:endParaRPr lang="el-GR" sz="2400" kern="1200" dirty="0"/>
        </a:p>
      </dsp:txBody>
      <dsp:txXfrm>
        <a:off x="2209935" y="384523"/>
        <a:ext cx="3232683" cy="2044243"/>
      </dsp:txXfrm>
    </dsp:sp>
    <dsp:sp modelId="{B6824B50-FE89-4AE2-9445-7FFC5FBBB8F5}">
      <dsp:nvSpPr>
        <dsp:cNvPr id="0" name=""/>
        <dsp:cNvSpPr/>
      </dsp:nvSpPr>
      <dsp:spPr>
        <a:xfrm>
          <a:off x="5959635" y="278510"/>
          <a:ext cx="3493619" cy="22654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BGP Vulnerabilities:</a:t>
          </a:r>
          <a:endParaRPr lang="el-GR" sz="24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Susceptible to attacks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Traffic interception, data breaches, and network disruptions</a:t>
          </a:r>
          <a:endParaRPr lang="el-GR" sz="1800" kern="1200" dirty="0"/>
        </a:p>
      </dsp:txBody>
      <dsp:txXfrm>
        <a:off x="6070224" y="389099"/>
        <a:ext cx="3272441" cy="2044243"/>
      </dsp:txXfrm>
    </dsp:sp>
    <dsp:sp modelId="{C91AC7A5-E597-4122-A8B3-AEA4AE51E534}">
      <dsp:nvSpPr>
        <dsp:cNvPr id="0" name=""/>
        <dsp:cNvSpPr/>
      </dsp:nvSpPr>
      <dsp:spPr>
        <a:xfrm>
          <a:off x="1990107" y="3110287"/>
          <a:ext cx="3561423" cy="22654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Challenges with current solutions:</a:t>
          </a:r>
          <a:endParaRPr lang="el-GR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Computational and network overhead and security performance tradeoff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Fail to address all threats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Deployment complexity</a:t>
          </a:r>
          <a:endParaRPr lang="el-GR" sz="1600" kern="1200" dirty="0"/>
        </a:p>
      </dsp:txBody>
      <dsp:txXfrm>
        <a:off x="2100696" y="3220876"/>
        <a:ext cx="3340245" cy="2044243"/>
      </dsp:txXfrm>
    </dsp:sp>
    <dsp:sp modelId="{F39F44D1-FA53-412E-9B28-9917CF4278A4}">
      <dsp:nvSpPr>
        <dsp:cNvPr id="0" name=""/>
        <dsp:cNvSpPr/>
      </dsp:nvSpPr>
      <dsp:spPr>
        <a:xfrm>
          <a:off x="5965366" y="3110287"/>
          <a:ext cx="3513011" cy="22654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Future Research and Collaboration:</a:t>
          </a:r>
          <a:endParaRPr lang="el-G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Balance security and network performance with overhead</a:t>
          </a:r>
          <a:endParaRPr lang="el-G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Effective solutions without requiring mass adoption beforehand </a:t>
          </a:r>
          <a:endParaRPr lang="el-G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Collaboration among network operators, researchers, and policymakers</a:t>
          </a:r>
          <a:endParaRPr lang="el-GR" sz="1400" kern="1200" dirty="0"/>
        </a:p>
      </dsp:txBody>
      <dsp:txXfrm>
        <a:off x="6075955" y="3220876"/>
        <a:ext cx="3291833" cy="2044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5BD8C-DE89-4016-991C-A15CD023DB54}">
      <dsp:nvSpPr>
        <dsp:cNvPr id="0" name=""/>
        <dsp:cNvSpPr/>
      </dsp:nvSpPr>
      <dsp:spPr>
        <a:xfrm>
          <a:off x="0" y="1088828"/>
          <a:ext cx="6096000" cy="352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541528" rIns="47311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Fundamental for Internet operation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eBGP, iBGP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Establishing BGP sessions (peering)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Exchanging routing information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Route Selection </a:t>
          </a:r>
        </a:p>
      </dsp:txBody>
      <dsp:txXfrm>
        <a:off x="0" y="1088828"/>
        <a:ext cx="6096000" cy="3521700"/>
      </dsp:txXfrm>
    </dsp:sp>
    <dsp:sp modelId="{2E174383-BF22-4C6C-AD86-80B149F94EED}">
      <dsp:nvSpPr>
        <dsp:cNvPr id="0" name=""/>
        <dsp:cNvSpPr/>
      </dsp:nvSpPr>
      <dsp:spPr>
        <a:xfrm>
          <a:off x="304800" y="705068"/>
          <a:ext cx="42672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Border Gateway Protocol:</a:t>
          </a:r>
        </a:p>
      </dsp:txBody>
      <dsp:txXfrm>
        <a:off x="342267" y="742535"/>
        <a:ext cx="41922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CA18-66D1-4EB8-9F5E-C685D6256722}">
      <dsp:nvSpPr>
        <dsp:cNvPr id="0" name=""/>
        <dsp:cNvSpPr/>
      </dsp:nvSpPr>
      <dsp:spPr>
        <a:xfrm>
          <a:off x="-3989905" y="-612518"/>
          <a:ext cx="4754796" cy="4754796"/>
        </a:xfrm>
        <a:prstGeom prst="blockArc">
          <a:avLst>
            <a:gd name="adj1" fmla="val 18900000"/>
            <a:gd name="adj2" fmla="val 2700000"/>
            <a:gd name="adj3" fmla="val 4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7E2-E568-406E-8E02-A553768CA35F}">
      <dsp:nvSpPr>
        <dsp:cNvPr id="0" name=""/>
        <dsp:cNvSpPr/>
      </dsp:nvSpPr>
      <dsp:spPr>
        <a:xfrm>
          <a:off x="335171" y="220539"/>
          <a:ext cx="6361646" cy="441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3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Shortest path </a:t>
          </a:r>
          <a:r>
            <a:rPr lang="en-US" sz="1800" kern="1200" dirty="0"/>
            <a:t>(fewer hops) </a:t>
          </a:r>
          <a:endParaRPr lang="el-GR" sz="1800" kern="1200" dirty="0"/>
        </a:p>
      </dsp:txBody>
      <dsp:txXfrm>
        <a:off x="335171" y="220539"/>
        <a:ext cx="6361646" cy="441361"/>
      </dsp:txXfrm>
    </dsp:sp>
    <dsp:sp modelId="{170E7214-A87C-4D1F-8838-36D203D2B278}">
      <dsp:nvSpPr>
        <dsp:cNvPr id="0" name=""/>
        <dsp:cNvSpPr/>
      </dsp:nvSpPr>
      <dsp:spPr>
        <a:xfrm>
          <a:off x="59320" y="165369"/>
          <a:ext cx="551701" cy="55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C6F94-05FF-4278-A5BC-C643E8268768}">
      <dsp:nvSpPr>
        <dsp:cNvPr id="0" name=""/>
        <dsp:cNvSpPr/>
      </dsp:nvSpPr>
      <dsp:spPr>
        <a:xfrm>
          <a:off x="651437" y="882369"/>
          <a:ext cx="6045379" cy="441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3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Most specific matching prefix</a:t>
          </a:r>
          <a:endParaRPr lang="el-GR" sz="1800" kern="1200" dirty="0"/>
        </a:p>
      </dsp:txBody>
      <dsp:txXfrm>
        <a:off x="651437" y="882369"/>
        <a:ext cx="6045379" cy="441361"/>
      </dsp:txXfrm>
    </dsp:sp>
    <dsp:sp modelId="{9EA04BD6-4195-4724-975C-4DDD40B502DB}">
      <dsp:nvSpPr>
        <dsp:cNvPr id="0" name=""/>
        <dsp:cNvSpPr/>
      </dsp:nvSpPr>
      <dsp:spPr>
        <a:xfrm>
          <a:off x="375586" y="827199"/>
          <a:ext cx="551701" cy="55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E6764-C143-47C5-A99B-F8020FD78BBD}">
      <dsp:nvSpPr>
        <dsp:cNvPr id="0" name=""/>
        <dsp:cNvSpPr/>
      </dsp:nvSpPr>
      <dsp:spPr>
        <a:xfrm>
          <a:off x="748505" y="1481150"/>
          <a:ext cx="5948311" cy="5674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33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Business Relationships: </a:t>
          </a:r>
          <a:r>
            <a:rPr lang="en-US" sz="1800" kern="1200" dirty="0"/>
            <a:t>Customer-provider, Peer-peer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Customer routes &gt; Peer routes &gt; Provider routes</a:t>
          </a:r>
          <a:endParaRPr lang="el-GR" sz="1800" kern="1200" dirty="0"/>
        </a:p>
      </dsp:txBody>
      <dsp:txXfrm>
        <a:off x="748505" y="1481150"/>
        <a:ext cx="5948311" cy="567457"/>
      </dsp:txXfrm>
    </dsp:sp>
    <dsp:sp modelId="{F863E429-1DA5-4E55-B87E-9E4AE97971B0}">
      <dsp:nvSpPr>
        <dsp:cNvPr id="0" name=""/>
        <dsp:cNvSpPr/>
      </dsp:nvSpPr>
      <dsp:spPr>
        <a:xfrm>
          <a:off x="472655" y="1489028"/>
          <a:ext cx="551701" cy="55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C1F5E-56FF-4E4A-ABAB-6598559FBA70}">
      <dsp:nvSpPr>
        <dsp:cNvPr id="0" name=""/>
        <dsp:cNvSpPr/>
      </dsp:nvSpPr>
      <dsp:spPr>
        <a:xfrm>
          <a:off x="651437" y="2206028"/>
          <a:ext cx="6045379" cy="441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3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Multi-Exit Discriminator (MED)</a:t>
          </a:r>
          <a:endParaRPr lang="el-GR" sz="1800" kern="1200" dirty="0"/>
        </a:p>
      </dsp:txBody>
      <dsp:txXfrm>
        <a:off x="651437" y="2206028"/>
        <a:ext cx="6045379" cy="441361"/>
      </dsp:txXfrm>
    </dsp:sp>
    <dsp:sp modelId="{9FDD8E26-454D-4617-B4EA-78783A871100}">
      <dsp:nvSpPr>
        <dsp:cNvPr id="0" name=""/>
        <dsp:cNvSpPr/>
      </dsp:nvSpPr>
      <dsp:spPr>
        <a:xfrm>
          <a:off x="375586" y="2150858"/>
          <a:ext cx="551701" cy="55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B6372-D4E5-4CBD-A78E-D307CF830C1D}">
      <dsp:nvSpPr>
        <dsp:cNvPr id="0" name=""/>
        <dsp:cNvSpPr/>
      </dsp:nvSpPr>
      <dsp:spPr>
        <a:xfrm>
          <a:off x="335171" y="2867858"/>
          <a:ext cx="6361646" cy="441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33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Local Policies</a:t>
          </a:r>
          <a:endParaRPr lang="el-GR" sz="1800" kern="1200" dirty="0"/>
        </a:p>
      </dsp:txBody>
      <dsp:txXfrm>
        <a:off x="335171" y="2867858"/>
        <a:ext cx="6361646" cy="441361"/>
      </dsp:txXfrm>
    </dsp:sp>
    <dsp:sp modelId="{F9B775EC-6D5C-460A-9B8B-580020160FBE}">
      <dsp:nvSpPr>
        <dsp:cNvPr id="0" name=""/>
        <dsp:cNvSpPr/>
      </dsp:nvSpPr>
      <dsp:spPr>
        <a:xfrm>
          <a:off x="59320" y="2812688"/>
          <a:ext cx="551701" cy="55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CA18-66D1-4EB8-9F5E-C685D6256722}">
      <dsp:nvSpPr>
        <dsp:cNvPr id="0" name=""/>
        <dsp:cNvSpPr/>
      </dsp:nvSpPr>
      <dsp:spPr>
        <a:xfrm>
          <a:off x="-5420322" y="-829979"/>
          <a:ext cx="6454028" cy="6454028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7E2-E568-406E-8E02-A553768CA35F}">
      <dsp:nvSpPr>
        <dsp:cNvPr id="0" name=""/>
        <dsp:cNvSpPr/>
      </dsp:nvSpPr>
      <dsp:spPr>
        <a:xfrm>
          <a:off x="452001" y="299533"/>
          <a:ext cx="6589519" cy="59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8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Shortest path </a:t>
          </a:r>
          <a:r>
            <a:rPr lang="en-US" sz="1800" kern="1200" dirty="0"/>
            <a:t>(fewer hops) </a:t>
          </a:r>
          <a:endParaRPr lang="el-GR" sz="1800" kern="1200" dirty="0"/>
        </a:p>
      </dsp:txBody>
      <dsp:txXfrm>
        <a:off x="452001" y="299533"/>
        <a:ext cx="6589519" cy="599450"/>
      </dsp:txXfrm>
    </dsp:sp>
    <dsp:sp modelId="{170E7214-A87C-4D1F-8838-36D203D2B278}">
      <dsp:nvSpPr>
        <dsp:cNvPr id="0" name=""/>
        <dsp:cNvSpPr/>
      </dsp:nvSpPr>
      <dsp:spPr>
        <a:xfrm>
          <a:off x="77344" y="224602"/>
          <a:ext cx="749312" cy="749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C6F94-05FF-4278-A5BC-C643E8268768}">
      <dsp:nvSpPr>
        <dsp:cNvPr id="0" name=""/>
        <dsp:cNvSpPr/>
      </dsp:nvSpPr>
      <dsp:spPr>
        <a:xfrm>
          <a:off x="881549" y="1198421"/>
          <a:ext cx="6159971" cy="59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8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Most specific matching prefix</a:t>
          </a:r>
          <a:endParaRPr lang="el-GR" sz="1800" kern="1200" dirty="0"/>
        </a:p>
      </dsp:txBody>
      <dsp:txXfrm>
        <a:off x="881549" y="1198421"/>
        <a:ext cx="6159971" cy="599450"/>
      </dsp:txXfrm>
    </dsp:sp>
    <dsp:sp modelId="{9EA04BD6-4195-4724-975C-4DDD40B502DB}">
      <dsp:nvSpPr>
        <dsp:cNvPr id="0" name=""/>
        <dsp:cNvSpPr/>
      </dsp:nvSpPr>
      <dsp:spPr>
        <a:xfrm>
          <a:off x="506893" y="1123490"/>
          <a:ext cx="749312" cy="749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E6764-C143-47C5-A99B-F8020FD78BBD}">
      <dsp:nvSpPr>
        <dsp:cNvPr id="0" name=""/>
        <dsp:cNvSpPr/>
      </dsp:nvSpPr>
      <dsp:spPr>
        <a:xfrm>
          <a:off x="1013386" y="2011677"/>
          <a:ext cx="6028134" cy="7707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814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Business Relationships: </a:t>
          </a:r>
          <a:r>
            <a:rPr lang="en-US" sz="1800" kern="1200" dirty="0"/>
            <a:t>Customer-provider, Peer-peer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Customer routes &gt; Peer routes &gt; Provider routes</a:t>
          </a:r>
          <a:endParaRPr lang="el-GR" sz="1800" kern="1200" dirty="0"/>
        </a:p>
      </dsp:txBody>
      <dsp:txXfrm>
        <a:off x="1013386" y="2011677"/>
        <a:ext cx="6028134" cy="770713"/>
      </dsp:txXfrm>
    </dsp:sp>
    <dsp:sp modelId="{F863E429-1DA5-4E55-B87E-9E4AE97971B0}">
      <dsp:nvSpPr>
        <dsp:cNvPr id="0" name=""/>
        <dsp:cNvSpPr/>
      </dsp:nvSpPr>
      <dsp:spPr>
        <a:xfrm>
          <a:off x="638730" y="2022378"/>
          <a:ext cx="749312" cy="749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C1F5E-56FF-4E4A-ABAB-6598559FBA70}">
      <dsp:nvSpPr>
        <dsp:cNvPr id="0" name=""/>
        <dsp:cNvSpPr/>
      </dsp:nvSpPr>
      <dsp:spPr>
        <a:xfrm>
          <a:off x="881549" y="2996197"/>
          <a:ext cx="6159971" cy="59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8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Multi-Exit Discriminator (MED)</a:t>
          </a:r>
          <a:endParaRPr lang="el-GR" sz="1800" kern="1200" dirty="0"/>
        </a:p>
      </dsp:txBody>
      <dsp:txXfrm>
        <a:off x="881549" y="2996197"/>
        <a:ext cx="6159971" cy="599450"/>
      </dsp:txXfrm>
    </dsp:sp>
    <dsp:sp modelId="{9FDD8E26-454D-4617-B4EA-78783A871100}">
      <dsp:nvSpPr>
        <dsp:cNvPr id="0" name=""/>
        <dsp:cNvSpPr/>
      </dsp:nvSpPr>
      <dsp:spPr>
        <a:xfrm>
          <a:off x="506893" y="2921265"/>
          <a:ext cx="749312" cy="749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B6372-D4E5-4CBD-A78E-D307CF830C1D}">
      <dsp:nvSpPr>
        <dsp:cNvPr id="0" name=""/>
        <dsp:cNvSpPr/>
      </dsp:nvSpPr>
      <dsp:spPr>
        <a:xfrm>
          <a:off x="452001" y="3895085"/>
          <a:ext cx="6589519" cy="59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81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Local Policies</a:t>
          </a:r>
          <a:endParaRPr lang="el-GR" sz="1800" kern="1200" dirty="0"/>
        </a:p>
      </dsp:txBody>
      <dsp:txXfrm>
        <a:off x="452001" y="3895085"/>
        <a:ext cx="6589519" cy="599450"/>
      </dsp:txXfrm>
    </dsp:sp>
    <dsp:sp modelId="{F9B775EC-6D5C-460A-9B8B-580020160FBE}">
      <dsp:nvSpPr>
        <dsp:cNvPr id="0" name=""/>
        <dsp:cNvSpPr/>
      </dsp:nvSpPr>
      <dsp:spPr>
        <a:xfrm>
          <a:off x="77344" y="3820153"/>
          <a:ext cx="749312" cy="749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756-122B-4D42-BDB8-701046415B99}">
      <dsp:nvSpPr>
        <dsp:cNvPr id="0" name=""/>
        <dsp:cNvSpPr/>
      </dsp:nvSpPr>
      <dsp:spPr>
        <a:xfrm>
          <a:off x="0" y="2334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225E25-A259-4751-8E4B-951E2A33917D}">
      <dsp:nvSpPr>
        <dsp:cNvPr id="0" name=""/>
        <dsp:cNvSpPr/>
      </dsp:nvSpPr>
      <dsp:spPr>
        <a:xfrm>
          <a:off x="0" y="2334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700" b="1" kern="1200" dirty="0">
              <a:solidFill>
                <a:schemeClr val="bg1"/>
              </a:solidFill>
            </a:rPr>
            <a:t>(</a:t>
          </a:r>
          <a:r>
            <a:rPr lang="en-US" sz="2700" b="1" kern="1200" dirty="0">
              <a:solidFill>
                <a:schemeClr val="bg1"/>
              </a:solidFill>
            </a:rPr>
            <a:t>Sub)Prefix Hijack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2334"/>
        <a:ext cx="4931764" cy="796198"/>
      </dsp:txXfrm>
    </dsp:sp>
    <dsp:sp modelId="{9CE3CFDC-F208-4A2A-A83A-96EBB2A9F15B}">
      <dsp:nvSpPr>
        <dsp:cNvPr id="0" name=""/>
        <dsp:cNvSpPr/>
      </dsp:nvSpPr>
      <dsp:spPr>
        <a:xfrm>
          <a:off x="0" y="798533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EB2F4-DAB5-4747-BEA1-673A43A954E4}">
      <dsp:nvSpPr>
        <dsp:cNvPr id="0" name=""/>
        <dsp:cNvSpPr/>
      </dsp:nvSpPr>
      <dsp:spPr>
        <a:xfrm>
          <a:off x="0" y="798533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Speaker Impersonation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798533"/>
        <a:ext cx="4931764" cy="796198"/>
      </dsp:txXfrm>
    </dsp:sp>
    <dsp:sp modelId="{C53804BC-2A35-4C22-80EF-4BB12F28E11F}">
      <dsp:nvSpPr>
        <dsp:cNvPr id="0" name=""/>
        <dsp:cNvSpPr/>
      </dsp:nvSpPr>
      <dsp:spPr>
        <a:xfrm>
          <a:off x="0" y="1594732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208BF4-7035-4155-9FA7-6E580EEF878D}">
      <dsp:nvSpPr>
        <dsp:cNvPr id="0" name=""/>
        <dsp:cNvSpPr/>
      </dsp:nvSpPr>
      <dsp:spPr>
        <a:xfrm>
          <a:off x="0" y="1594732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Attacks against TCP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1594732"/>
        <a:ext cx="4931764" cy="796198"/>
      </dsp:txXfrm>
    </dsp:sp>
    <dsp:sp modelId="{02A98763-C373-4584-9756-BE872011EB66}">
      <dsp:nvSpPr>
        <dsp:cNvPr id="0" name=""/>
        <dsp:cNvSpPr/>
      </dsp:nvSpPr>
      <dsp:spPr>
        <a:xfrm>
          <a:off x="0" y="2390930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F7CDA-4C30-44BF-AB78-3E7169402DC9}">
      <dsp:nvSpPr>
        <dsp:cNvPr id="0" name=""/>
        <dsp:cNvSpPr/>
      </dsp:nvSpPr>
      <dsp:spPr>
        <a:xfrm>
          <a:off x="0" y="2390930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Path Altering 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2390930"/>
        <a:ext cx="4931764" cy="796198"/>
      </dsp:txXfrm>
    </dsp:sp>
    <dsp:sp modelId="{9C66BF10-2DFB-4316-BFF3-3B7E0A039977}">
      <dsp:nvSpPr>
        <dsp:cNvPr id="0" name=""/>
        <dsp:cNvSpPr/>
      </dsp:nvSpPr>
      <dsp:spPr>
        <a:xfrm>
          <a:off x="0" y="3187129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5617E-7793-48A8-BE51-ABC1EDCF2838}">
      <dsp:nvSpPr>
        <dsp:cNvPr id="0" name=""/>
        <dsp:cNvSpPr/>
      </dsp:nvSpPr>
      <dsp:spPr>
        <a:xfrm>
          <a:off x="0" y="3187129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Protocol Manipulation Attacks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3187129"/>
        <a:ext cx="4931764" cy="796198"/>
      </dsp:txXfrm>
    </dsp:sp>
    <dsp:sp modelId="{CB43647E-BFC4-4C7C-9531-23A9A5A34DE9}">
      <dsp:nvSpPr>
        <dsp:cNvPr id="0" name=""/>
        <dsp:cNvSpPr/>
      </dsp:nvSpPr>
      <dsp:spPr>
        <a:xfrm>
          <a:off x="0" y="3983328"/>
          <a:ext cx="49317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C4010C-59D0-4559-9746-3A03733F57D1}">
      <dsp:nvSpPr>
        <dsp:cNvPr id="0" name=""/>
        <dsp:cNvSpPr/>
      </dsp:nvSpPr>
      <dsp:spPr>
        <a:xfrm>
          <a:off x="0" y="3983328"/>
          <a:ext cx="4931764" cy="79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Denial of Service Attacks</a:t>
          </a:r>
          <a:endParaRPr lang="el-GR" sz="2700" b="1" kern="1200" dirty="0">
            <a:solidFill>
              <a:schemeClr val="bg1"/>
            </a:solidFill>
          </a:endParaRPr>
        </a:p>
      </dsp:txBody>
      <dsp:txXfrm>
        <a:off x="0" y="3983328"/>
        <a:ext cx="4931764" cy="796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4A824-7085-42AD-B499-78218A087504}">
      <dsp:nvSpPr>
        <dsp:cNvPr id="0" name=""/>
        <dsp:cNvSpPr/>
      </dsp:nvSpPr>
      <dsp:spPr>
        <a:xfrm>
          <a:off x="0" y="13949"/>
          <a:ext cx="3190096" cy="729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Security and Privacy Properties:</a:t>
          </a:r>
          <a:endParaRPr lang="el-GR" sz="2000" kern="1200" dirty="0"/>
        </a:p>
      </dsp:txBody>
      <dsp:txXfrm>
        <a:off x="0" y="13949"/>
        <a:ext cx="3190096" cy="729133"/>
      </dsp:txXfrm>
    </dsp:sp>
    <dsp:sp modelId="{B1E9FEEE-B2B9-4FD0-B9F0-7F261B1046FE}">
      <dsp:nvSpPr>
        <dsp:cNvPr id="0" name=""/>
        <dsp:cNvSpPr/>
      </dsp:nvSpPr>
      <dsp:spPr>
        <a:xfrm>
          <a:off x="0" y="743082"/>
          <a:ext cx="3190096" cy="1811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Countermeasures against attacks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Confidentiality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</a:t>
          </a:r>
          <a:r>
            <a:rPr lang="el-GR" sz="2000" kern="1200" dirty="0"/>
            <a:t> </a:t>
          </a:r>
          <a:r>
            <a:rPr lang="en-US" sz="2000" kern="1200" dirty="0"/>
            <a:t>Authentication and Integrity</a:t>
          </a:r>
          <a:endParaRPr lang="el-GR" sz="2000" kern="1200" dirty="0"/>
        </a:p>
      </dsp:txBody>
      <dsp:txXfrm>
        <a:off x="0" y="743082"/>
        <a:ext cx="3190096" cy="1811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3A12-C2D9-4573-8688-BB2874B99832}">
      <dsp:nvSpPr>
        <dsp:cNvPr id="0" name=""/>
        <dsp:cNvSpPr/>
      </dsp:nvSpPr>
      <dsp:spPr>
        <a:xfrm>
          <a:off x="0" y="202122"/>
          <a:ext cx="3305796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Performance Properties:</a:t>
          </a:r>
          <a:endParaRPr lang="el-GR" sz="2000" kern="1200" dirty="0"/>
        </a:p>
      </dsp:txBody>
      <dsp:txXfrm>
        <a:off x="0" y="202122"/>
        <a:ext cx="3305796" cy="576000"/>
      </dsp:txXfrm>
    </dsp:sp>
    <dsp:sp modelId="{537D2E59-B94E-4C2B-86B8-B39FF051DB37}">
      <dsp:nvSpPr>
        <dsp:cNvPr id="0" name=""/>
        <dsp:cNvSpPr/>
      </dsp:nvSpPr>
      <dsp:spPr>
        <a:xfrm>
          <a:off x="0" y="778122"/>
          <a:ext cx="3305796" cy="1866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Convergence delay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Scalability</a:t>
          </a:r>
          <a:endParaRPr lang="el-G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Computational Overhead 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Bandwidth Overhead 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Storage Overhead </a:t>
          </a:r>
          <a:endParaRPr lang="el-GR" sz="2000" kern="1200"/>
        </a:p>
      </dsp:txBody>
      <dsp:txXfrm>
        <a:off x="0" y="778122"/>
        <a:ext cx="3305796" cy="1866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8893D-8368-4A5B-85AC-D23579D2B6CD}">
      <dsp:nvSpPr>
        <dsp:cNvPr id="0" name=""/>
        <dsp:cNvSpPr/>
      </dsp:nvSpPr>
      <dsp:spPr>
        <a:xfrm>
          <a:off x="0" y="0"/>
          <a:ext cx="3010251" cy="733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Deployability</a:t>
          </a:r>
          <a:r>
            <a:rPr lang="en-US" sz="2000" b="1" kern="1200" dirty="0"/>
            <a:t> Properties:</a:t>
          </a:r>
          <a:endParaRPr lang="el-GR" sz="2000" kern="1200" dirty="0"/>
        </a:p>
      </dsp:txBody>
      <dsp:txXfrm>
        <a:off x="0" y="0"/>
        <a:ext cx="3010251" cy="733025"/>
      </dsp:txXfrm>
    </dsp:sp>
    <dsp:sp modelId="{0E8BC4D9-A508-4625-9564-D14F6D29BB54}">
      <dsp:nvSpPr>
        <dsp:cNvPr id="0" name=""/>
        <dsp:cNvSpPr/>
      </dsp:nvSpPr>
      <dsp:spPr>
        <a:xfrm>
          <a:off x="0" y="745028"/>
          <a:ext cx="3010251" cy="1811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Adoptability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Seamless Data Forwarding</a:t>
          </a:r>
          <a:endParaRPr lang="el-G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Backwards Compatibility </a:t>
          </a:r>
          <a:endParaRPr lang="el-GR" sz="2000" kern="1200" dirty="0"/>
        </a:p>
      </dsp:txBody>
      <dsp:txXfrm>
        <a:off x="0" y="745028"/>
        <a:ext cx="3010251" cy="181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E7019-FE41-43A7-A9A9-B7D4B25589EF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DA2B-B446-4408-B4E1-3FF46296E6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927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07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86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847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612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873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9722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182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88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400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6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848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761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770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DA2B-B446-4408-B4E1-3FF46296E697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742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032A9D-FB59-55E8-4D73-F6C81034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AA9F343-9470-24FD-E104-5A82A45F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907790C-D9B9-506C-AFBC-99F78BE8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600D39-2B00-CF79-B1EC-77FA0D17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F91E51F-A81B-3EE0-BA6A-BC11D442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708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242FDD-4129-D995-7413-17129541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4050927-5539-3EEE-E79C-C75E0397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57DDC0C-4781-CCDF-9428-6CD60BF1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4287AB9-8F07-CD22-4ED7-B02C7BCB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35B859B-35CC-3941-7C30-3502E84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465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EEE755D-E845-041E-3007-5ACFC271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F9E7C01-89B4-DC28-47D7-40F5016F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547A284-2461-BA6B-2CBF-2B832D5D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A884CD5-52A5-CE6B-CF83-9B28420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1C27120-1FCE-EA02-B90A-7F524D9A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722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33B995-288E-0FEE-8BB2-2F56C02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383E46E-70A9-75E3-F8CE-0B69A8706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9D231F0-0B96-25FA-6441-646BB6A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E45031-367D-02C0-48CE-DE59212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8935B1-4682-1886-8143-05AD79A7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81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C9BE1D-E6C0-DDC0-0DE0-60CBBB93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93F218D-1241-7002-F2EB-D3441A02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4D9805-5E41-BEF1-3E82-CD8AF842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7E2E552-C322-7786-CB12-0C9934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50E04F-9719-2A8C-F83E-1B025678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98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2C8CDC-0427-3E2D-1997-BB86F5EA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62645C-26FF-079D-8172-6D7776CF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B30A33C-91C0-C4EE-6A82-CAFB2B4C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1FB0E76-33BC-7367-249F-0DC395A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D2A14E-7308-50FB-49E5-E2C5F1B5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241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0A314F-4F6E-4525-834D-14C17A81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660384-25FD-C185-9B57-A1519ECD8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85A2AF1-BD8D-3253-5ED0-AE3756E3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DABB7B2-79AA-4F9A-0660-DC565935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3C53B43-5FF7-BB3F-8389-F0BC4A3A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177DAFA-A28E-9130-6DD2-864F727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60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C0846D-2A4D-13B5-F538-8D5F061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874A5B8-A958-3AF3-48B3-4427F603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C7EADEA-9F22-F4C4-50A9-F20D90B7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1FFFBEE-085A-4778-6D5C-C3D371D00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2344319-294D-1700-ED4D-E1E86C3AE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ACF113F-C626-A72E-99AD-868279AD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D3C6CA2-A4E0-9BB6-9856-F38E71B9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709B310-EE8B-F24C-65FE-45676521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63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9ECFC2-6D4F-6613-E31A-B2F0034D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0B51B2C-B598-365F-F98C-6FAF09D6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69DB4D2-3559-F908-59B3-64EC984F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4232A74-6E73-0AC9-5D69-41EB36C5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377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42CC5C4-9365-931F-7601-95BD0710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ACF5EAB-898D-5298-BCBB-E86924B8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600B773-9D61-67CE-2021-161AF12F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6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2125A2-2DE2-55ED-FB4D-F70995D3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625E75F-80A3-B6AD-5690-853A7405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F954463-D031-B71B-1212-BF02E91D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DCE9AAF-7500-232C-C69B-8EF771D2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A9E5CFB-4101-4071-5F83-B0F92E69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2F588D-CFCD-F9AE-589A-69988599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22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E6EEA3-1B82-3B3D-53D6-764EEBFE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529E146-6CCB-9300-44D1-9FA41C50D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3E41004-BFDC-98EF-E542-1DE8BA1C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8AD0968-CE4B-79C1-F18F-1AAFE4EC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A6DCE74-51AD-CA67-8447-71FCDB21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163DEED-BA5D-7AD8-1819-E572820B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39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5CB2F6D-BA70-4947-468F-B024B1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FC88097-069E-9A0E-50C1-16A8A90A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B4D36C-3483-FEF7-9F7A-4D6AD3B0F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4CC37-07E2-4D54-BD2D-226F2321957E}" type="datetimeFigureOut">
              <a:rPr lang="el-GR" smtClean="0"/>
              <a:t>4/7/2024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65E9134-2999-A59E-CBD1-98854CBA4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A8DB84-E9EB-82A0-5EF9-E438E89C5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323BD-BE79-4F2F-B4F5-1F6E0D49E7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3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3.sv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microsoft.com/office/2007/relationships/diagramDrawing" Target="../diagrams/drawing17.xml"/><Relationship Id="rId18" Type="http://schemas.microsoft.com/office/2007/relationships/diagramDrawing" Target="../diagrams/drawing18.xml"/><Relationship Id="rId3" Type="http://schemas.openxmlformats.org/officeDocument/2006/relationships/diagramData" Target="../diagrams/data16.xml"/><Relationship Id="rId21" Type="http://schemas.openxmlformats.org/officeDocument/2006/relationships/diagramQuickStyle" Target="../diagrams/quickStyle19.xml"/><Relationship Id="rId7" Type="http://schemas.microsoft.com/office/2007/relationships/diagramDrawing" Target="../diagrams/drawing16.xml"/><Relationship Id="rId12" Type="http://schemas.openxmlformats.org/officeDocument/2006/relationships/diagramColors" Target="../diagrams/colors17.xml"/><Relationship Id="rId17" Type="http://schemas.openxmlformats.org/officeDocument/2006/relationships/diagramColors" Target="../diagrams/colors18.xml"/><Relationship Id="rId2" Type="http://schemas.openxmlformats.org/officeDocument/2006/relationships/notesSlide" Target="../notesSlides/notesSlide10.xml"/><Relationship Id="rId16" Type="http://schemas.openxmlformats.org/officeDocument/2006/relationships/diagramQuickStyle" Target="../diagrams/quickStyle18.xml"/><Relationship Id="rId20" Type="http://schemas.openxmlformats.org/officeDocument/2006/relationships/diagramLayout" Target="../diagrams/layout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11" Type="http://schemas.openxmlformats.org/officeDocument/2006/relationships/diagramQuickStyle" Target="../diagrams/quickStyle17.xml"/><Relationship Id="rId24" Type="http://schemas.openxmlformats.org/officeDocument/2006/relationships/image" Target="../media/image20.png"/><Relationship Id="rId5" Type="http://schemas.openxmlformats.org/officeDocument/2006/relationships/diagramQuickStyle" Target="../diagrams/quickStyle16.xml"/><Relationship Id="rId15" Type="http://schemas.openxmlformats.org/officeDocument/2006/relationships/diagramLayout" Target="../diagrams/layout18.xml"/><Relationship Id="rId23" Type="http://schemas.microsoft.com/office/2007/relationships/diagramDrawing" Target="../diagrams/drawing19.xml"/><Relationship Id="rId10" Type="http://schemas.openxmlformats.org/officeDocument/2006/relationships/diagramLayout" Target="../diagrams/layout17.xml"/><Relationship Id="rId19" Type="http://schemas.openxmlformats.org/officeDocument/2006/relationships/diagramData" Target="../diagrams/data19.xml"/><Relationship Id="rId4" Type="http://schemas.openxmlformats.org/officeDocument/2006/relationships/diagramLayout" Target="../diagrams/layout16.xml"/><Relationship Id="rId9" Type="http://schemas.openxmlformats.org/officeDocument/2006/relationships/diagramData" Target="../diagrams/data17.xml"/><Relationship Id="rId14" Type="http://schemas.openxmlformats.org/officeDocument/2006/relationships/diagramData" Target="../diagrams/data18.xml"/><Relationship Id="rId22" Type="http://schemas.openxmlformats.org/officeDocument/2006/relationships/diagramColors" Target="../diagrams/colors1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13" Type="http://schemas.openxmlformats.org/officeDocument/2006/relationships/diagramColors" Target="../diagrams/colors21.xml"/><Relationship Id="rId18" Type="http://schemas.openxmlformats.org/officeDocument/2006/relationships/diagramColors" Target="../diagrams/colors22.xml"/><Relationship Id="rId3" Type="http://schemas.openxmlformats.org/officeDocument/2006/relationships/image" Target="../media/image1.jpeg"/><Relationship Id="rId21" Type="http://schemas.openxmlformats.org/officeDocument/2006/relationships/diagramLayout" Target="../diagrams/layout23.xml"/><Relationship Id="rId7" Type="http://schemas.openxmlformats.org/officeDocument/2006/relationships/diagramColors" Target="../diagrams/colors20.xml"/><Relationship Id="rId12" Type="http://schemas.openxmlformats.org/officeDocument/2006/relationships/diagramQuickStyle" Target="../diagrams/quickStyle21.xml"/><Relationship Id="rId17" Type="http://schemas.openxmlformats.org/officeDocument/2006/relationships/diagramQuickStyle" Target="../diagrams/quickStyle22.xml"/><Relationship Id="rId2" Type="http://schemas.openxmlformats.org/officeDocument/2006/relationships/notesSlide" Target="../notesSlides/notesSlide11.xml"/><Relationship Id="rId16" Type="http://schemas.openxmlformats.org/officeDocument/2006/relationships/diagramLayout" Target="../diagrams/layout22.xml"/><Relationship Id="rId20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0.xml"/><Relationship Id="rId11" Type="http://schemas.openxmlformats.org/officeDocument/2006/relationships/diagramLayout" Target="../diagrams/layout21.xml"/><Relationship Id="rId24" Type="http://schemas.microsoft.com/office/2007/relationships/diagramDrawing" Target="../diagrams/drawing23.xml"/><Relationship Id="rId5" Type="http://schemas.openxmlformats.org/officeDocument/2006/relationships/diagramLayout" Target="../diagrams/layout20.xml"/><Relationship Id="rId15" Type="http://schemas.openxmlformats.org/officeDocument/2006/relationships/diagramData" Target="../diagrams/data22.xml"/><Relationship Id="rId23" Type="http://schemas.openxmlformats.org/officeDocument/2006/relationships/diagramColors" Target="../diagrams/colors23.xml"/><Relationship Id="rId10" Type="http://schemas.openxmlformats.org/officeDocument/2006/relationships/diagramData" Target="../diagrams/data21.xml"/><Relationship Id="rId19" Type="http://schemas.microsoft.com/office/2007/relationships/diagramDrawing" Target="../diagrams/drawing22.xml"/><Relationship Id="rId4" Type="http://schemas.openxmlformats.org/officeDocument/2006/relationships/diagramData" Target="../diagrams/data20.xml"/><Relationship Id="rId9" Type="http://schemas.openxmlformats.org/officeDocument/2006/relationships/image" Target="../media/image20.png"/><Relationship Id="rId14" Type="http://schemas.microsoft.com/office/2007/relationships/diagramDrawing" Target="../diagrams/drawing21.xml"/><Relationship Id="rId22" Type="http://schemas.openxmlformats.org/officeDocument/2006/relationships/diagramQuickStyle" Target="../diagrams/quickStyle2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13" Type="http://schemas.microsoft.com/office/2007/relationships/diagramDrawing" Target="../diagrams/drawing2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4.xml"/><Relationship Id="rId12" Type="http://schemas.openxmlformats.org/officeDocument/2006/relationships/diagramColors" Target="../diagrams/colors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4.xml"/><Relationship Id="rId11" Type="http://schemas.openxmlformats.org/officeDocument/2006/relationships/diagramQuickStyle" Target="../diagrams/quickStyle25.xml"/><Relationship Id="rId5" Type="http://schemas.openxmlformats.org/officeDocument/2006/relationships/diagramLayout" Target="../diagrams/layout24.xml"/><Relationship Id="rId10" Type="http://schemas.openxmlformats.org/officeDocument/2006/relationships/diagramLayout" Target="../diagrams/layout25.xml"/><Relationship Id="rId4" Type="http://schemas.openxmlformats.org/officeDocument/2006/relationships/diagramData" Target="../diagrams/data24.xml"/><Relationship Id="rId9" Type="http://schemas.openxmlformats.org/officeDocument/2006/relationships/diagramData" Target="../diagrams/data2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3.sv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17.svg"/><Relationship Id="rId5" Type="http://schemas.openxmlformats.org/officeDocument/2006/relationships/diagramData" Target="../diagrams/data4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7.svg"/><Relationship Id="rId5" Type="http://schemas.openxmlformats.org/officeDocument/2006/relationships/diagramData" Target="../diagrams/data5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9.png"/><Relationship Id="rId4" Type="http://schemas.openxmlformats.org/officeDocument/2006/relationships/diagramData" Target="../diagrams/data6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1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diagramColors" Target="../diagrams/colors9.xml"/><Relationship Id="rId2" Type="http://schemas.openxmlformats.org/officeDocument/2006/relationships/notesSlide" Target="../notesSlides/notesSlide7.xml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5" Type="http://schemas.openxmlformats.org/officeDocument/2006/relationships/diagramLayout" Target="../diagrams/layout9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diagramData" Target="../diagrams/data9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18" Type="http://schemas.microsoft.com/office/2007/relationships/diagramDrawing" Target="../diagrams/drawing1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17" Type="http://schemas.openxmlformats.org/officeDocument/2006/relationships/diagramColors" Target="../diagrams/colors12.xml"/><Relationship Id="rId2" Type="http://schemas.openxmlformats.org/officeDocument/2006/relationships/notesSlide" Target="../notesSlides/notesSlide8.xml"/><Relationship Id="rId16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5" Type="http://schemas.openxmlformats.org/officeDocument/2006/relationships/diagramLayout" Target="../diagrams/layout12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diagramData" Target="../diagrams/data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notesSlide" Target="../notesSlides/notesSlide9.xml"/><Relationship Id="rId16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5031957" y="-1119648"/>
            <a:ext cx="8977286" cy="7483959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31" name="Τίτλος 1">
            <a:extLst>
              <a:ext uri="{FF2B5EF4-FFF2-40B4-BE49-F238E27FC236}">
                <a16:creationId xmlns:a16="http://schemas.microsoft.com/office/drawing/2014/main" id="{D6CAF24A-9E67-F780-DCCE-C2CB1D211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38" y="2200789"/>
            <a:ext cx="6485753" cy="2456421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of the Border Gateway Protocol</a:t>
            </a:r>
            <a:r>
              <a:rPr lang="en-US" sz="4800" b="1" kern="100" dirty="0">
                <a:solidFill>
                  <a:schemeClr val="bg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48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0ACED-5FC7-E39F-D789-75DFDE7E14C0}"/>
              </a:ext>
            </a:extLst>
          </p:cNvPr>
          <p:cNvSpPr txBox="1"/>
          <p:nvPr/>
        </p:nvSpPr>
        <p:spPr>
          <a:xfrm>
            <a:off x="503538" y="5045647"/>
            <a:ext cx="6098058" cy="523220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Loukas </a:t>
            </a:r>
            <a:r>
              <a:rPr lang="en-US" sz="28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Drosos</a:t>
            </a:r>
            <a:endParaRPr lang="el-GR" sz="28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A212D-E7F2-BAAE-63A9-AB584F659C9E}"/>
              </a:ext>
            </a:extLst>
          </p:cNvPr>
          <p:cNvSpPr txBox="1"/>
          <p:nvPr/>
        </p:nvSpPr>
        <p:spPr>
          <a:xfrm>
            <a:off x="503538" y="5568867"/>
            <a:ext cx="6098058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Supervisor: Dr. Vasileios Stathopoulos</a:t>
            </a:r>
            <a:endParaRPr lang="el-GR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3" name="Γραφικό 42" descr="Internet Of Things με συμπαγές γέμισμα">
            <a:extLst>
              <a:ext uri="{FF2B5EF4-FFF2-40B4-BE49-F238E27FC236}">
                <a16:creationId xmlns:a16="http://schemas.microsoft.com/office/drawing/2014/main" id="{11C7C3E4-8F04-4513-3BEA-BE3FBE9A0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820" y="731105"/>
            <a:ext cx="1296689" cy="1296689"/>
          </a:xfrm>
          <a:prstGeom prst="rect">
            <a:avLst/>
          </a:prstGeom>
        </p:spPr>
      </p:pic>
      <p:sp>
        <p:nvSpPr>
          <p:cNvPr id="4" name="Τίτλος 1">
            <a:extLst>
              <a:ext uri="{FF2B5EF4-FFF2-40B4-BE49-F238E27FC236}">
                <a16:creationId xmlns:a16="http://schemas.microsoft.com/office/drawing/2014/main" id="{BFA21BCF-3992-2DCB-95FF-428E170CDDD7}"/>
              </a:ext>
            </a:extLst>
          </p:cNvPr>
          <p:cNvSpPr txBox="1">
            <a:spLocks/>
          </p:cNvSpPr>
          <p:nvPr/>
        </p:nvSpPr>
        <p:spPr>
          <a:xfrm>
            <a:off x="-3309390" y="77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Outline</a:t>
            </a:r>
            <a:endParaRPr lang="el-GR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Θέση κειμένου 2">
            <a:extLst>
              <a:ext uri="{FF2B5EF4-FFF2-40B4-BE49-F238E27FC236}">
                <a16:creationId xmlns:a16="http://schemas.microsoft.com/office/drawing/2014/main" id="{7B05EFB8-A69F-1BE8-4CAF-CD406DF91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1781"/>
              </p:ext>
            </p:extLst>
          </p:nvPr>
        </p:nvGraphicFramePr>
        <p:xfrm>
          <a:off x="503538" y="8298594"/>
          <a:ext cx="10515600" cy="991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5204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B7C99F3A-1D46-96D2-A4E9-F9095F8E8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180428"/>
              </p:ext>
            </p:extLst>
          </p:nvPr>
        </p:nvGraphicFramePr>
        <p:xfrm>
          <a:off x="592622" y="3014264"/>
          <a:ext cx="2446975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8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graphicFrame>
        <p:nvGraphicFramePr>
          <p:cNvPr id="8" name="Διάγραμμα 7">
            <a:extLst>
              <a:ext uri="{FF2B5EF4-FFF2-40B4-BE49-F238E27FC236}">
                <a16:creationId xmlns:a16="http://schemas.microsoft.com/office/drawing/2014/main" id="{C3920C2E-159D-F23C-2FF2-989BB85D1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722318"/>
              </p:ext>
            </p:extLst>
          </p:nvPr>
        </p:nvGraphicFramePr>
        <p:xfrm>
          <a:off x="9233940" y="3014264"/>
          <a:ext cx="2683240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740137" y="295306"/>
            <a:ext cx="7069738" cy="150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Desired Properties for BGP Solutions</a:t>
            </a:r>
          </a:p>
        </p:txBody>
      </p:sp>
      <p:graphicFrame>
        <p:nvGraphicFramePr>
          <p:cNvPr id="12" name="Διάγραμμα 11">
            <a:extLst>
              <a:ext uri="{FF2B5EF4-FFF2-40B4-BE49-F238E27FC236}">
                <a16:creationId xmlns:a16="http://schemas.microsoft.com/office/drawing/2014/main" id="{6DA2CA7A-6BB0-1FC9-BDF2-327395D3A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986177"/>
              </p:ext>
            </p:extLst>
          </p:nvPr>
        </p:nvGraphicFramePr>
        <p:xfrm>
          <a:off x="3730847" y="2338466"/>
          <a:ext cx="4811843" cy="386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" name="Τίτλος 1">
            <a:extLst>
              <a:ext uri="{FF2B5EF4-FFF2-40B4-BE49-F238E27FC236}">
                <a16:creationId xmlns:a16="http://schemas.microsoft.com/office/drawing/2014/main" id="{C461906D-ED66-ECDF-B575-138F9EF35E68}"/>
              </a:ext>
            </a:extLst>
          </p:cNvPr>
          <p:cNvSpPr txBox="1">
            <a:spLocks/>
          </p:cNvSpPr>
          <p:nvPr/>
        </p:nvSpPr>
        <p:spPr>
          <a:xfrm>
            <a:off x="-414487" y="7504864"/>
            <a:ext cx="9077591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BGP Security Solutions: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Overlay Network Method</a:t>
            </a:r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5402ECEE-1678-8C79-EF75-F3F913A52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22403"/>
              </p:ext>
            </p:extLst>
          </p:nvPr>
        </p:nvGraphicFramePr>
        <p:xfrm>
          <a:off x="334100" y="9083517"/>
          <a:ext cx="4603132" cy="472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5" name="Εικόνα 4" descr="Εικόνα που περιέχει κύκλος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F015B95A-CBB7-8D12-93C3-38622392179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7553" b="4582"/>
          <a:stretch/>
        </p:blipFill>
        <p:spPr bwMode="auto">
          <a:xfrm>
            <a:off x="5463323" y="9614451"/>
            <a:ext cx="6453857" cy="3893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C4B3A5AE-E695-62D8-713C-5904DB680C19}"/>
              </a:ext>
            </a:extLst>
          </p:cNvPr>
          <p:cNvGrpSpPr/>
          <p:nvPr/>
        </p:nvGrpSpPr>
        <p:grpSpPr>
          <a:xfrm>
            <a:off x="729018" y="9120424"/>
            <a:ext cx="3813295" cy="1181372"/>
            <a:chOff x="394918" y="3544116"/>
            <a:chExt cx="3813295" cy="1181372"/>
          </a:xfrm>
        </p:grpSpPr>
        <p:sp>
          <p:nvSpPr>
            <p:cNvPr id="7" name="Ορθογώνιο: Στρογγύλεμα γωνιών 6">
              <a:extLst>
                <a:ext uri="{FF2B5EF4-FFF2-40B4-BE49-F238E27FC236}">
                  <a16:creationId xmlns:a16="http://schemas.microsoft.com/office/drawing/2014/main" id="{2B4EA7A4-D41A-FB4B-F6AB-154F8272055F}"/>
                </a:ext>
              </a:extLst>
            </p:cNvPr>
            <p:cNvSpPr/>
            <p:nvPr/>
          </p:nvSpPr>
          <p:spPr>
            <a:xfrm>
              <a:off x="394918" y="3544116"/>
              <a:ext cx="3813295" cy="118137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9" name="Ορθογώνιο: Στρογγύλεμα γωνιών 4">
              <a:extLst>
                <a:ext uri="{FF2B5EF4-FFF2-40B4-BE49-F238E27FC236}">
                  <a16:creationId xmlns:a16="http://schemas.microsoft.com/office/drawing/2014/main" id="{BCA5AE3F-31EE-14F9-3404-FBD027D7E35E}"/>
                </a:ext>
              </a:extLst>
            </p:cNvPr>
            <p:cNvSpPr txBox="1"/>
            <p:nvPr/>
          </p:nvSpPr>
          <p:spPr>
            <a:xfrm>
              <a:off x="464120" y="3578717"/>
              <a:ext cx="3744093" cy="111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1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b="1" dirty="0">
                  <a:solidFill>
                    <a:schemeClr val="bg1"/>
                  </a:solidFill>
                </a:rPr>
                <a:t>Interdomain Route Validation (IRV):</a:t>
              </a:r>
              <a:endParaRPr lang="el-GR" sz="1700" b="1" kern="1200" dirty="0"/>
            </a:p>
            <a:p>
              <a:pPr marL="114300" lvl="1" indent="-11430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dirty="0"/>
                <a:t>Independent Operation from BGP</a:t>
              </a:r>
              <a:endParaRPr lang="el-GR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26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E191AE81-7985-48AA-6283-BB951A3B655F}"/>
              </a:ext>
            </a:extLst>
          </p:cNvPr>
          <p:cNvSpPr txBox="1">
            <a:spLocks/>
          </p:cNvSpPr>
          <p:nvPr/>
        </p:nvSpPr>
        <p:spPr>
          <a:xfrm>
            <a:off x="-529197" y="-78706"/>
            <a:ext cx="9077591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BGP Security Solutions: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Overlay Network Method</a:t>
            </a:r>
          </a:p>
        </p:txBody>
      </p:sp>
      <p:graphicFrame>
        <p:nvGraphicFramePr>
          <p:cNvPr id="9" name="Διάγραμμα 8">
            <a:extLst>
              <a:ext uri="{FF2B5EF4-FFF2-40B4-BE49-F238E27FC236}">
                <a16:creationId xmlns:a16="http://schemas.microsoft.com/office/drawing/2014/main" id="{43206941-528B-FCD0-D3EE-C84AFEC7E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11280"/>
              </p:ext>
            </p:extLst>
          </p:nvPr>
        </p:nvGraphicFramePr>
        <p:xfrm>
          <a:off x="219390" y="1499947"/>
          <a:ext cx="4603132" cy="472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Εικόνα 9" descr="Εικόνα που περιέχει κύκλος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E228976B-2CC0-1F7D-E3BD-9E188AA9F2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553" b="4582"/>
          <a:stretch/>
        </p:blipFill>
        <p:spPr bwMode="auto">
          <a:xfrm>
            <a:off x="5348613" y="2030881"/>
            <a:ext cx="6453857" cy="3893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179515DF-CE36-AD15-6424-8DDA5A29DA15}"/>
              </a:ext>
            </a:extLst>
          </p:cNvPr>
          <p:cNvGrpSpPr/>
          <p:nvPr/>
        </p:nvGrpSpPr>
        <p:grpSpPr>
          <a:xfrm>
            <a:off x="614308" y="1536854"/>
            <a:ext cx="3813295" cy="1181372"/>
            <a:chOff x="394918" y="3544116"/>
            <a:chExt cx="3813295" cy="1181372"/>
          </a:xfrm>
        </p:grpSpPr>
        <p:sp>
          <p:nvSpPr>
            <p:cNvPr id="4" name="Ορθογώνιο: Στρογγύλεμα γωνιών 3">
              <a:extLst>
                <a:ext uri="{FF2B5EF4-FFF2-40B4-BE49-F238E27FC236}">
                  <a16:creationId xmlns:a16="http://schemas.microsoft.com/office/drawing/2014/main" id="{A707CA62-DD72-BACF-D2DF-27CA0D7A813B}"/>
                </a:ext>
              </a:extLst>
            </p:cNvPr>
            <p:cNvSpPr/>
            <p:nvPr/>
          </p:nvSpPr>
          <p:spPr>
            <a:xfrm>
              <a:off x="394918" y="3544116"/>
              <a:ext cx="3813295" cy="118137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2C562904-69C5-1615-5D1B-D7CAA5B96E28}"/>
                </a:ext>
              </a:extLst>
            </p:cNvPr>
            <p:cNvSpPr txBox="1"/>
            <p:nvPr/>
          </p:nvSpPr>
          <p:spPr>
            <a:xfrm>
              <a:off x="464120" y="3578717"/>
              <a:ext cx="3744093" cy="111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1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b="1" dirty="0">
                  <a:solidFill>
                    <a:schemeClr val="bg1"/>
                  </a:solidFill>
                </a:rPr>
                <a:t>Interdomain Route Validation (IRV):</a:t>
              </a:r>
              <a:endParaRPr lang="el-GR" sz="1700" b="1" kern="1200" dirty="0"/>
            </a:p>
            <a:p>
              <a:pPr marL="114300" lvl="1" indent="-11430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dirty="0"/>
                <a:t>Independent Operation from BGP</a:t>
              </a:r>
              <a:endParaRPr lang="el-GR" sz="1300" kern="1200" dirty="0"/>
            </a:p>
          </p:txBody>
        </p:sp>
      </p:grpSp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2366F7ED-8D7E-B6FF-2317-2AF442B2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470981"/>
              </p:ext>
            </p:extLst>
          </p:nvPr>
        </p:nvGraphicFramePr>
        <p:xfrm>
          <a:off x="431423" y="-4195145"/>
          <a:ext cx="2446975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31016415-9C7E-241E-C00E-E34A76797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450080"/>
              </p:ext>
            </p:extLst>
          </p:nvPr>
        </p:nvGraphicFramePr>
        <p:xfrm>
          <a:off x="9072741" y="-4195145"/>
          <a:ext cx="2683240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8" name="Τίτλος 1">
            <a:extLst>
              <a:ext uri="{FF2B5EF4-FFF2-40B4-BE49-F238E27FC236}">
                <a16:creationId xmlns:a16="http://schemas.microsoft.com/office/drawing/2014/main" id="{22689BA6-FCB5-3BD3-9336-DA177F4CBDD8}"/>
              </a:ext>
            </a:extLst>
          </p:cNvPr>
          <p:cNvSpPr txBox="1">
            <a:spLocks/>
          </p:cNvSpPr>
          <p:nvPr/>
        </p:nvSpPr>
        <p:spPr>
          <a:xfrm>
            <a:off x="578938" y="-6914103"/>
            <a:ext cx="7069738" cy="150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Desired Properties for BGP Solutions</a:t>
            </a:r>
          </a:p>
        </p:txBody>
      </p:sp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23F6F1CC-6D59-E412-D866-338A70C4B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34750"/>
              </p:ext>
            </p:extLst>
          </p:nvPr>
        </p:nvGraphicFramePr>
        <p:xfrm>
          <a:off x="4427603" y="-4298166"/>
          <a:ext cx="2983686" cy="222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3791701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E191AE81-7985-48AA-6283-BB951A3B655F}"/>
              </a:ext>
            </a:extLst>
          </p:cNvPr>
          <p:cNvSpPr txBox="1">
            <a:spLocks/>
          </p:cNvSpPr>
          <p:nvPr/>
        </p:nvSpPr>
        <p:spPr>
          <a:xfrm>
            <a:off x="-495047" y="228311"/>
            <a:ext cx="9651469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</a:rPr>
              <a:t>BGP Security Solutions:</a:t>
            </a:r>
            <a:endParaRPr lang="el-GR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Asymmetric Cryptography Methods</a:t>
            </a:r>
            <a:endParaRPr lang="el-GR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Διάγραμμα 25">
            <a:extLst>
              <a:ext uri="{FF2B5EF4-FFF2-40B4-BE49-F238E27FC236}">
                <a16:creationId xmlns:a16="http://schemas.microsoft.com/office/drawing/2014/main" id="{975FC106-73B1-3B07-4846-92425EE90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475830"/>
              </p:ext>
            </p:extLst>
          </p:nvPr>
        </p:nvGraphicFramePr>
        <p:xfrm>
          <a:off x="81210" y="1439333"/>
          <a:ext cx="81011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7A7BCECE-E911-8BA3-EB2D-A2DB3D29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521518"/>
              </p:ext>
            </p:extLst>
          </p:nvPr>
        </p:nvGraphicFramePr>
        <p:xfrm>
          <a:off x="8793033" y="2881744"/>
          <a:ext cx="2986933" cy="358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913397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E191AE81-7985-48AA-6283-BB951A3B655F}"/>
              </a:ext>
            </a:extLst>
          </p:cNvPr>
          <p:cNvSpPr txBox="1">
            <a:spLocks/>
          </p:cNvSpPr>
          <p:nvPr/>
        </p:nvSpPr>
        <p:spPr>
          <a:xfrm>
            <a:off x="-451504" y="146919"/>
            <a:ext cx="9651469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BGP Security Solutions: </a:t>
            </a:r>
            <a:endParaRPr lang="el-GR" sz="4800" b="1" dirty="0">
              <a:solidFill>
                <a:schemeClr val="bg1"/>
              </a:solidFill>
            </a:endParaRPr>
          </a:p>
          <a:p>
            <a:r>
              <a:rPr lang="en-US" sz="4800" b="1" dirty="0">
                <a:solidFill>
                  <a:schemeClr val="bg1"/>
                </a:solidFill>
              </a:rPr>
              <a:t> Symmetric Cryptography Method</a:t>
            </a:r>
            <a:endParaRPr lang="el-GR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521FE8B8-3CCB-F9DC-F7FC-8AD796047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137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765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14:flythrough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906DABA1-6491-BAFE-3B5F-5B62A79C6519}"/>
              </a:ext>
            </a:extLst>
          </p:cNvPr>
          <p:cNvGrpSpPr/>
          <p:nvPr/>
        </p:nvGrpSpPr>
        <p:grpSpPr>
          <a:xfrm>
            <a:off x="-2605424" y="-78706"/>
            <a:ext cx="14126864" cy="6816316"/>
            <a:chOff x="-2605424" y="-78706"/>
            <a:chExt cx="14126864" cy="6816316"/>
          </a:xfrm>
        </p:grpSpPr>
        <p:sp>
          <p:nvSpPr>
            <p:cNvPr id="3" name="Τίτλος 1">
              <a:extLst>
                <a:ext uri="{FF2B5EF4-FFF2-40B4-BE49-F238E27FC236}">
                  <a16:creationId xmlns:a16="http://schemas.microsoft.com/office/drawing/2014/main" id="{E191AE81-7985-48AA-6283-BB951A3B655F}"/>
                </a:ext>
              </a:extLst>
            </p:cNvPr>
            <p:cNvSpPr txBox="1">
              <a:spLocks/>
            </p:cNvSpPr>
            <p:nvPr/>
          </p:nvSpPr>
          <p:spPr>
            <a:xfrm>
              <a:off x="-2605424" y="-78706"/>
              <a:ext cx="9651469" cy="13236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>
                  <a:solidFill>
                    <a:schemeClr val="bg1"/>
                  </a:solidFill>
                </a:rPr>
                <a:t>Conclusion</a:t>
              </a:r>
              <a:endParaRPr lang="el-GR" sz="5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" name="Διάγραμμα 3">
              <a:extLst>
                <a:ext uri="{FF2B5EF4-FFF2-40B4-BE49-F238E27FC236}">
                  <a16:creationId xmlns:a16="http://schemas.microsoft.com/office/drawing/2014/main" id="{0A1289E1-DBE6-7928-5530-ED57FF5165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18672192"/>
                </p:ext>
              </p:extLst>
            </p:nvPr>
          </p:nvGraphicFramePr>
          <p:xfrm>
            <a:off x="0" y="1074057"/>
            <a:ext cx="11521440" cy="56635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sp>
        <p:nvSpPr>
          <p:cNvPr id="5" name="Τίτλος 1">
            <a:extLst>
              <a:ext uri="{FF2B5EF4-FFF2-40B4-BE49-F238E27FC236}">
                <a16:creationId xmlns:a16="http://schemas.microsoft.com/office/drawing/2014/main" id="{590834DC-60DD-1C47-CA44-3742DE87B26E}"/>
              </a:ext>
            </a:extLst>
          </p:cNvPr>
          <p:cNvSpPr txBox="1">
            <a:spLocks/>
          </p:cNvSpPr>
          <p:nvPr/>
        </p:nvSpPr>
        <p:spPr>
          <a:xfrm>
            <a:off x="-8414119" y="2582203"/>
            <a:ext cx="9651469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Thank you!</a:t>
            </a:r>
            <a:endParaRPr lang="el-G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88851"/>
      </p:ext>
    </p:extLst>
  </p:cSld>
  <p:clrMapOvr>
    <a:masterClrMapping/>
  </p:clrMapOvr>
  <p:transition spd="slow" advClick="0"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5031957" y="-1119648"/>
            <a:ext cx="8977286" cy="7483959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A5CFEB3B-9960-0DFD-4530-3C33E8A0C6A0}"/>
              </a:ext>
            </a:extLst>
          </p:cNvPr>
          <p:cNvSpPr txBox="1">
            <a:spLocks/>
          </p:cNvSpPr>
          <p:nvPr/>
        </p:nvSpPr>
        <p:spPr>
          <a:xfrm>
            <a:off x="-2131306" y="2622331"/>
            <a:ext cx="9651469" cy="132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Thank you!</a:t>
            </a:r>
            <a:endParaRPr lang="el-G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8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31" name="Τίτλος 1">
            <a:extLst>
              <a:ext uri="{FF2B5EF4-FFF2-40B4-BE49-F238E27FC236}">
                <a16:creationId xmlns:a16="http://schemas.microsoft.com/office/drawing/2014/main" id="{D6CAF24A-9E67-F780-DCCE-C2CB1D211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07784" y="2200789"/>
            <a:ext cx="6485753" cy="2456421"/>
          </a:xfrm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of the Border Gateway Protocol</a:t>
            </a:r>
            <a:r>
              <a:rPr lang="en-US" sz="4800" b="1" kern="100" dirty="0">
                <a:solidFill>
                  <a:schemeClr val="bg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l-GR" sz="48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0ACED-5FC7-E39F-D789-75DFDE7E14C0}"/>
              </a:ext>
            </a:extLst>
          </p:cNvPr>
          <p:cNvSpPr txBox="1"/>
          <p:nvPr/>
        </p:nvSpPr>
        <p:spPr>
          <a:xfrm>
            <a:off x="-8653187" y="5045647"/>
            <a:ext cx="6098058" cy="523220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Loukas </a:t>
            </a:r>
            <a:r>
              <a:rPr lang="en-US" sz="28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Drosos</a:t>
            </a:r>
            <a:endParaRPr lang="el-GR" sz="28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A212D-E7F2-BAAE-63A9-AB584F659C9E}"/>
              </a:ext>
            </a:extLst>
          </p:cNvPr>
          <p:cNvSpPr txBox="1"/>
          <p:nvPr/>
        </p:nvSpPr>
        <p:spPr>
          <a:xfrm>
            <a:off x="-11224115" y="5568867"/>
            <a:ext cx="6098058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Supervisor: Dr. Vasileios Stathopoulos</a:t>
            </a:r>
            <a:endParaRPr lang="el-GR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3" name="Γραφικό 42" descr="Internet Of Things με συμπαγές γέμισμα">
            <a:extLst>
              <a:ext uri="{FF2B5EF4-FFF2-40B4-BE49-F238E27FC236}">
                <a16:creationId xmlns:a16="http://schemas.microsoft.com/office/drawing/2014/main" id="{11C7C3E4-8F04-4513-3BEA-BE3FBE9A0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252502" y="731105"/>
            <a:ext cx="1296689" cy="129668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30AE211-C8B8-1458-BA6E-0716110E7D7D}"/>
              </a:ext>
            </a:extLst>
          </p:cNvPr>
          <p:cNvSpPr txBox="1">
            <a:spLocks/>
          </p:cNvSpPr>
          <p:nvPr/>
        </p:nvSpPr>
        <p:spPr>
          <a:xfrm>
            <a:off x="-2920487" y="206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Outline</a:t>
            </a:r>
            <a:endParaRPr lang="el-GR" b="1" dirty="0">
              <a:solidFill>
                <a:schemeClr val="bg1"/>
              </a:solidFill>
            </a:endParaRPr>
          </a:p>
        </p:txBody>
      </p:sp>
      <p:graphicFrame>
        <p:nvGraphicFramePr>
          <p:cNvPr id="47" name="Θέση κειμένου 2">
            <a:extLst>
              <a:ext uri="{FF2B5EF4-FFF2-40B4-BE49-F238E27FC236}">
                <a16:creationId xmlns:a16="http://schemas.microsoft.com/office/drawing/2014/main" id="{BC4D56B7-6ABF-40FC-A9F2-60C636E69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023325"/>
              </p:ext>
            </p:extLst>
          </p:nvPr>
        </p:nvGraphicFramePr>
        <p:xfrm>
          <a:off x="889276" y="19010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7101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A7230662-33BC-C9A5-841A-68D8818AB1E4}"/>
              </a:ext>
            </a:extLst>
          </p:cNvPr>
          <p:cNvSpPr txBox="1">
            <a:spLocks/>
          </p:cNvSpPr>
          <p:nvPr/>
        </p:nvSpPr>
        <p:spPr>
          <a:xfrm>
            <a:off x="-2078945" y="121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BGP Overview</a:t>
            </a:r>
            <a:endParaRPr lang="el-GR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Θέση κειμένου 2">
            <a:extLst>
              <a:ext uri="{FF2B5EF4-FFF2-40B4-BE49-F238E27FC236}">
                <a16:creationId xmlns:a16="http://schemas.microsoft.com/office/drawing/2014/main" id="{F082D1C5-C10D-0E1D-B831-66474ACF1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52846"/>
              </p:ext>
            </p:extLst>
          </p:nvPr>
        </p:nvGraphicFramePr>
        <p:xfrm>
          <a:off x="111210" y="1418902"/>
          <a:ext cx="6096000" cy="531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Εικόνα 2" descr="Εικόνα που περιέχει διάγραμμα, ζωγραφιά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355E023F-3130-A044-AFAF-37E747F62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1158" y="2421924"/>
            <a:ext cx="4838631" cy="36561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-587828" y="640080"/>
            <a:ext cx="9556958" cy="69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BGP Overview: BGP Route Selection</a:t>
            </a:r>
          </a:p>
        </p:txBody>
      </p:sp>
      <p:pic>
        <p:nvPicPr>
          <p:cNvPr id="3" name="Εικόνα 2" descr="Εικόνα που περιέχει διάγραμμα, σκίτσο/σχέδιο, κύκλος, ζωγραφιά&#10;&#10;Περιγραφή που δημιουργήθηκε αυτόματα">
            <a:extLst>
              <a:ext uri="{FF2B5EF4-FFF2-40B4-BE49-F238E27FC236}">
                <a16:creationId xmlns:a16="http://schemas.microsoft.com/office/drawing/2014/main" id="{EE190594-1E17-45D5-7FDE-645808129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67" y="1603312"/>
            <a:ext cx="9744852" cy="4700321"/>
          </a:xfrm>
          <a:prstGeom prst="rect">
            <a:avLst/>
          </a:prstGeom>
        </p:spPr>
      </p:pic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2354C5A7-AA43-88DA-3874-FE1BA5CAC786}"/>
              </a:ext>
            </a:extLst>
          </p:cNvPr>
          <p:cNvGrpSpPr/>
          <p:nvPr/>
        </p:nvGrpSpPr>
        <p:grpSpPr>
          <a:xfrm>
            <a:off x="-7331394" y="1943100"/>
            <a:ext cx="6743566" cy="3529759"/>
            <a:chOff x="115522" y="1554479"/>
            <a:chExt cx="7108238" cy="4794069"/>
          </a:xfrm>
        </p:grpSpPr>
        <p:graphicFrame>
          <p:nvGraphicFramePr>
            <p:cNvPr id="8" name="Διάγραμμα 7">
              <a:extLst>
                <a:ext uri="{FF2B5EF4-FFF2-40B4-BE49-F238E27FC236}">
                  <a16:creationId xmlns:a16="http://schemas.microsoft.com/office/drawing/2014/main" id="{A78B1CFA-50B8-0B29-32C7-8D1500B360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7710467"/>
                </p:ext>
              </p:extLst>
            </p:nvPr>
          </p:nvGraphicFramePr>
          <p:xfrm>
            <a:off x="115522" y="1554479"/>
            <a:ext cx="7108238" cy="47940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9" name="Γραφικό 8" descr="Αναπαραγωγή με συμπαγές γέμισμα">
              <a:extLst>
                <a:ext uri="{FF2B5EF4-FFF2-40B4-BE49-F238E27FC236}">
                  <a16:creationId xmlns:a16="http://schemas.microsoft.com/office/drawing/2014/main" id="{8CA4AEE3-EE88-A010-6F14-A7C8F693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515" y="1926774"/>
              <a:ext cx="453570" cy="453570"/>
            </a:xfrm>
            <a:prstGeom prst="rect">
              <a:avLst/>
            </a:prstGeom>
          </p:spPr>
        </p:pic>
        <p:pic>
          <p:nvPicPr>
            <p:cNvPr id="10" name="Γραφικό 9" descr="Αναπαραγωγή με συμπαγές γέμισμα">
              <a:extLst>
                <a:ext uri="{FF2B5EF4-FFF2-40B4-BE49-F238E27FC236}">
                  <a16:creationId xmlns:a16="http://schemas.microsoft.com/office/drawing/2014/main" id="{0587278B-AFDB-23D6-03AD-9DA8F7AA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0057" y="2864267"/>
              <a:ext cx="453570" cy="453570"/>
            </a:xfrm>
            <a:prstGeom prst="rect">
              <a:avLst/>
            </a:prstGeom>
          </p:spPr>
        </p:pic>
        <p:pic>
          <p:nvPicPr>
            <p:cNvPr id="11" name="Γραφικό 10" descr="Αναπαραγωγή με συμπαγές γέμισμα">
              <a:extLst>
                <a:ext uri="{FF2B5EF4-FFF2-40B4-BE49-F238E27FC236}">
                  <a16:creationId xmlns:a16="http://schemas.microsoft.com/office/drawing/2014/main" id="{F66F281C-E4DD-1FE9-664A-762161BE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479" y="3757882"/>
              <a:ext cx="453570" cy="453570"/>
            </a:xfrm>
            <a:prstGeom prst="rect">
              <a:avLst/>
            </a:prstGeom>
          </p:spPr>
        </p:pic>
        <p:pic>
          <p:nvPicPr>
            <p:cNvPr id="12" name="Γραφικό 11" descr="Αναπαραγωγή με συμπαγές γέμισμα">
              <a:extLst>
                <a:ext uri="{FF2B5EF4-FFF2-40B4-BE49-F238E27FC236}">
                  <a16:creationId xmlns:a16="http://schemas.microsoft.com/office/drawing/2014/main" id="{922BF938-4CA5-1727-CC6B-43FB62D6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0057" y="4660693"/>
              <a:ext cx="453570" cy="453570"/>
            </a:xfrm>
            <a:prstGeom prst="rect">
              <a:avLst/>
            </a:prstGeom>
          </p:spPr>
        </p:pic>
        <p:pic>
          <p:nvPicPr>
            <p:cNvPr id="13" name="Γραφικό 12" descr="Αναπαραγωγή με συμπαγές γέμισμα">
              <a:extLst>
                <a:ext uri="{FF2B5EF4-FFF2-40B4-BE49-F238E27FC236}">
                  <a16:creationId xmlns:a16="http://schemas.microsoft.com/office/drawing/2014/main" id="{DAC9515C-2537-2C83-C920-8DFDFE379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515" y="5533935"/>
              <a:ext cx="453570" cy="453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61423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-587828" y="640080"/>
            <a:ext cx="9556958" cy="69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BGP Overview: BGP Route Selection</a:t>
            </a:r>
          </a:p>
        </p:txBody>
      </p:sp>
      <p:pic>
        <p:nvPicPr>
          <p:cNvPr id="3" name="Εικόνα 2" descr="Εικόνα που περιέχει διάγραμμα, σκίτσο/σχέδιο, κύκλος, ζωγραφιά&#10;&#10;Περιγραφή που δημιουργήθηκε αυτόματα">
            <a:extLst>
              <a:ext uri="{FF2B5EF4-FFF2-40B4-BE49-F238E27FC236}">
                <a16:creationId xmlns:a16="http://schemas.microsoft.com/office/drawing/2014/main" id="{D8C40A55-74D9-44B9-7877-276C44BA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954" y="3560666"/>
            <a:ext cx="4561219" cy="2200054"/>
          </a:xfrm>
          <a:prstGeom prst="rect">
            <a:avLst/>
          </a:prstGeom>
        </p:spPr>
      </p:pic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B9CE57F5-3A3F-F9F8-0A61-B8536CDCF929}"/>
              </a:ext>
            </a:extLst>
          </p:cNvPr>
          <p:cNvGrpSpPr/>
          <p:nvPr/>
        </p:nvGrpSpPr>
        <p:grpSpPr>
          <a:xfrm>
            <a:off x="115522" y="1554479"/>
            <a:ext cx="7108238" cy="4794069"/>
            <a:chOff x="115522" y="1554479"/>
            <a:chExt cx="7108238" cy="4794069"/>
          </a:xfrm>
        </p:grpSpPr>
        <p:graphicFrame>
          <p:nvGraphicFramePr>
            <p:cNvPr id="5" name="Διάγραμμα 4">
              <a:extLst>
                <a:ext uri="{FF2B5EF4-FFF2-40B4-BE49-F238E27FC236}">
                  <a16:creationId xmlns:a16="http://schemas.microsoft.com/office/drawing/2014/main" id="{73AA9F71-5C7A-2B08-1550-7972338BF7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420791"/>
                </p:ext>
              </p:extLst>
            </p:nvPr>
          </p:nvGraphicFramePr>
          <p:xfrm>
            <a:off x="115522" y="1554479"/>
            <a:ext cx="7108238" cy="47940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6" name="Γραφικό 5" descr="Αναπαραγωγή με συμπαγές γέμισμα">
              <a:extLst>
                <a:ext uri="{FF2B5EF4-FFF2-40B4-BE49-F238E27FC236}">
                  <a16:creationId xmlns:a16="http://schemas.microsoft.com/office/drawing/2014/main" id="{7C5B636C-DDD7-E35D-B7E1-CB16CD66D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515" y="1926774"/>
              <a:ext cx="453570" cy="453570"/>
            </a:xfrm>
            <a:prstGeom prst="rect">
              <a:avLst/>
            </a:prstGeom>
          </p:spPr>
        </p:pic>
        <p:pic>
          <p:nvPicPr>
            <p:cNvPr id="7" name="Γραφικό 6" descr="Αναπαραγωγή με συμπαγές γέμισμα">
              <a:extLst>
                <a:ext uri="{FF2B5EF4-FFF2-40B4-BE49-F238E27FC236}">
                  <a16:creationId xmlns:a16="http://schemas.microsoft.com/office/drawing/2014/main" id="{EC494103-8F88-9EF1-05B7-9AEC5CCB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0057" y="2864267"/>
              <a:ext cx="453570" cy="453570"/>
            </a:xfrm>
            <a:prstGeom prst="rect">
              <a:avLst/>
            </a:prstGeom>
          </p:spPr>
        </p:pic>
        <p:pic>
          <p:nvPicPr>
            <p:cNvPr id="10" name="Γραφικό 9" descr="Αναπαραγωγή με συμπαγές γέμισμα">
              <a:extLst>
                <a:ext uri="{FF2B5EF4-FFF2-40B4-BE49-F238E27FC236}">
                  <a16:creationId xmlns:a16="http://schemas.microsoft.com/office/drawing/2014/main" id="{C67B386F-6917-6453-6D96-34F240E4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479" y="3757882"/>
              <a:ext cx="453570" cy="453570"/>
            </a:xfrm>
            <a:prstGeom prst="rect">
              <a:avLst/>
            </a:prstGeom>
          </p:spPr>
        </p:pic>
        <p:pic>
          <p:nvPicPr>
            <p:cNvPr id="11" name="Γραφικό 10" descr="Αναπαραγωγή με συμπαγές γέμισμα">
              <a:extLst>
                <a:ext uri="{FF2B5EF4-FFF2-40B4-BE49-F238E27FC236}">
                  <a16:creationId xmlns:a16="http://schemas.microsoft.com/office/drawing/2014/main" id="{D7ACD132-5A16-01AC-76CF-837E93138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0057" y="4660693"/>
              <a:ext cx="453570" cy="453570"/>
            </a:xfrm>
            <a:prstGeom prst="rect">
              <a:avLst/>
            </a:prstGeom>
          </p:spPr>
        </p:pic>
        <p:pic>
          <p:nvPicPr>
            <p:cNvPr id="12" name="Γραφικό 11" descr="Αναπαραγωγή με συμπαγές γέμισμα">
              <a:extLst>
                <a:ext uri="{FF2B5EF4-FFF2-40B4-BE49-F238E27FC236}">
                  <a16:creationId xmlns:a16="http://schemas.microsoft.com/office/drawing/2014/main" id="{6B036C3F-DC7C-F9E9-2B2E-549BCBA4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515" y="5533935"/>
              <a:ext cx="453570" cy="453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9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-1705428" y="551269"/>
            <a:ext cx="9556958" cy="69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Attacks against BGP</a:t>
            </a: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3496F908-78E7-05F2-4306-BD62AD7B1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18868"/>
              </p:ext>
            </p:extLst>
          </p:nvPr>
        </p:nvGraphicFramePr>
        <p:xfrm>
          <a:off x="254834" y="1753849"/>
          <a:ext cx="4931764" cy="478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Εικόνα 13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BE979A36-F5F1-3DA0-3784-2F3B6572C3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1304" y="1685770"/>
            <a:ext cx="6305861" cy="4949983"/>
          </a:xfrm>
          <a:prstGeom prst="rect">
            <a:avLst/>
          </a:prstGeom>
        </p:spPr>
      </p:pic>
      <p:pic>
        <p:nvPicPr>
          <p:cNvPr id="3" name="Εικόνα 2" descr="Εικόνα που περιέχει διάγραμμα, κείμενο, κύκλο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25C6C61-50D5-9D89-D1F8-ED682FBEF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1304" y="1669788"/>
            <a:ext cx="6305861" cy="49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825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graphicFrame>
        <p:nvGraphicFramePr>
          <p:cNvPr id="8" name="Διάγραμμα 7">
            <a:extLst>
              <a:ext uri="{FF2B5EF4-FFF2-40B4-BE49-F238E27FC236}">
                <a16:creationId xmlns:a16="http://schemas.microsoft.com/office/drawing/2014/main" id="{C3920C2E-159D-F23C-2FF2-989BB85D1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679993"/>
              </p:ext>
            </p:extLst>
          </p:nvPr>
        </p:nvGraphicFramePr>
        <p:xfrm>
          <a:off x="4619779" y="2568748"/>
          <a:ext cx="3190096" cy="256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Διάγραμμα 11">
            <a:extLst>
              <a:ext uri="{FF2B5EF4-FFF2-40B4-BE49-F238E27FC236}">
                <a16:creationId xmlns:a16="http://schemas.microsoft.com/office/drawing/2014/main" id="{6DA2CA7A-6BB0-1FC9-BDF2-327395D3A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119313"/>
              </p:ext>
            </p:extLst>
          </p:nvPr>
        </p:nvGraphicFramePr>
        <p:xfrm>
          <a:off x="426755" y="2429692"/>
          <a:ext cx="3305796" cy="284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B7C99F3A-1D46-96D2-A4E9-F9095F8E8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676728"/>
              </p:ext>
            </p:extLst>
          </p:nvPr>
        </p:nvGraphicFramePr>
        <p:xfrm>
          <a:off x="8607125" y="2568748"/>
          <a:ext cx="3010252" cy="256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5" name="Τίτλος 1">
            <a:extLst>
              <a:ext uri="{FF2B5EF4-FFF2-40B4-BE49-F238E27FC236}">
                <a16:creationId xmlns:a16="http://schemas.microsoft.com/office/drawing/2014/main" id="{AFAE65BD-BDF1-1680-813B-9FBCC7A74F2B}"/>
              </a:ext>
            </a:extLst>
          </p:cNvPr>
          <p:cNvSpPr txBox="1">
            <a:spLocks/>
          </p:cNvSpPr>
          <p:nvPr/>
        </p:nvSpPr>
        <p:spPr>
          <a:xfrm>
            <a:off x="740137" y="295306"/>
            <a:ext cx="7069738" cy="150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Desired Properties for BGP Solutions</a:t>
            </a:r>
          </a:p>
        </p:txBody>
      </p:sp>
    </p:spTree>
    <p:extLst>
      <p:ext uri="{BB962C8B-B14F-4D97-AF65-F5344CB8AC3E}">
        <p14:creationId xmlns:p14="http://schemas.microsoft.com/office/powerpoint/2010/main" val="98628492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graphicFrame>
        <p:nvGraphicFramePr>
          <p:cNvPr id="12" name="Διάγραμμα 11">
            <a:extLst>
              <a:ext uri="{FF2B5EF4-FFF2-40B4-BE49-F238E27FC236}">
                <a16:creationId xmlns:a16="http://schemas.microsoft.com/office/drawing/2014/main" id="{6DA2CA7A-6BB0-1FC9-BDF2-327395D3A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779233"/>
              </p:ext>
            </p:extLst>
          </p:nvPr>
        </p:nvGraphicFramePr>
        <p:xfrm>
          <a:off x="324138" y="3032366"/>
          <a:ext cx="2748846" cy="206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740137" y="295306"/>
            <a:ext cx="7069738" cy="150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Desired Properties for BGP Solutions</a:t>
            </a:r>
          </a:p>
        </p:txBody>
      </p:sp>
      <p:graphicFrame>
        <p:nvGraphicFramePr>
          <p:cNvPr id="8" name="Διάγραμμα 7">
            <a:extLst>
              <a:ext uri="{FF2B5EF4-FFF2-40B4-BE49-F238E27FC236}">
                <a16:creationId xmlns:a16="http://schemas.microsoft.com/office/drawing/2014/main" id="{C3920C2E-159D-F23C-2FF2-989BB85D1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019363"/>
              </p:ext>
            </p:extLst>
          </p:nvPr>
        </p:nvGraphicFramePr>
        <p:xfrm>
          <a:off x="3815510" y="2283932"/>
          <a:ext cx="4675767" cy="390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B7C99F3A-1D46-96D2-A4E9-F9095F8E8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5770"/>
              </p:ext>
            </p:extLst>
          </p:nvPr>
        </p:nvGraphicFramePr>
        <p:xfrm>
          <a:off x="9353862" y="3032366"/>
          <a:ext cx="2263515" cy="206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73656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90000"/>
                <a:lumOff val="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53413589-2BD4-4639-25D2-2742235B2C10}"/>
              </a:ext>
            </a:extLst>
          </p:cNvPr>
          <p:cNvSpPr/>
          <p:nvPr/>
        </p:nvSpPr>
        <p:spPr>
          <a:xfrm rot="2826322">
            <a:off x="8796233" y="-550671"/>
            <a:ext cx="4394172" cy="3591191"/>
          </a:xfrm>
          <a:custGeom>
            <a:avLst/>
            <a:gdLst>
              <a:gd name="connsiteX0" fmla="*/ 6308863 w 8977286"/>
              <a:gd name="connsiteY0" fmla="*/ 5397059 h 7483959"/>
              <a:gd name="connsiteX1" fmla="*/ 7153002 w 8977286"/>
              <a:gd name="connsiteY1" fmla="*/ 5349236 h 7483959"/>
              <a:gd name="connsiteX2" fmla="*/ 7167289 w 8977286"/>
              <a:gd name="connsiteY2" fmla="*/ 6194608 h 7483959"/>
              <a:gd name="connsiteX3" fmla="*/ 6323150 w 8977286"/>
              <a:gd name="connsiteY3" fmla="*/ 6242431 h 7483959"/>
              <a:gd name="connsiteX4" fmla="*/ 6308863 w 8977286"/>
              <a:gd name="connsiteY4" fmla="*/ 5397059 h 7483959"/>
              <a:gd name="connsiteX5" fmla="*/ 7884129 w 8977286"/>
              <a:gd name="connsiteY5" fmla="*/ 3250236 h 7483959"/>
              <a:gd name="connsiteX6" fmla="*/ 8977286 w 8977286"/>
              <a:gd name="connsiteY6" fmla="*/ 4265870 h 7483959"/>
              <a:gd name="connsiteX7" fmla="*/ 8977286 w 8977286"/>
              <a:gd name="connsiteY7" fmla="*/ 5133674 h 7483959"/>
              <a:gd name="connsiteX8" fmla="*/ 8106750 w 8977286"/>
              <a:gd name="connsiteY8" fmla="*/ 6070658 h 7483959"/>
              <a:gd name="connsiteX9" fmla="*/ 8044217 w 8977286"/>
              <a:gd name="connsiteY9" fmla="*/ 6019064 h 7483959"/>
              <a:gd name="connsiteX10" fmla="*/ 7884129 w 8977286"/>
              <a:gd name="connsiteY10" fmla="*/ 5632575 h 7483959"/>
              <a:gd name="connsiteX11" fmla="*/ 6041827 w 8977286"/>
              <a:gd name="connsiteY11" fmla="*/ 1538586 h 7483959"/>
              <a:gd name="connsiteX12" fmla="*/ 7541924 w 8977286"/>
              <a:gd name="connsiteY12" fmla="*/ 2932299 h 7483959"/>
              <a:gd name="connsiteX13" fmla="*/ 7541924 w 8977286"/>
              <a:gd name="connsiteY13" fmla="*/ 4171760 h 7483959"/>
              <a:gd name="connsiteX14" fmla="*/ 6791876 w 8977286"/>
              <a:gd name="connsiteY14" fmla="*/ 4921808 h 7483959"/>
              <a:gd name="connsiteX15" fmla="*/ 6041827 w 8977286"/>
              <a:gd name="connsiteY15" fmla="*/ 4171760 h 7483959"/>
              <a:gd name="connsiteX16" fmla="*/ 223215 w 8977286"/>
              <a:gd name="connsiteY16" fmla="*/ 5810798 h 7483959"/>
              <a:gd name="connsiteX17" fmla="*/ 609705 w 8977286"/>
              <a:gd name="connsiteY17" fmla="*/ 5650708 h 7483959"/>
              <a:gd name="connsiteX18" fmla="*/ 1156283 w 8977286"/>
              <a:gd name="connsiteY18" fmla="*/ 6197287 h 7483959"/>
              <a:gd name="connsiteX19" fmla="*/ 1156282 w 8977286"/>
              <a:gd name="connsiteY19" fmla="*/ 6759026 h 7483959"/>
              <a:gd name="connsiteX20" fmla="*/ 609703 w 8977286"/>
              <a:gd name="connsiteY20" fmla="*/ 7305605 h 7483959"/>
              <a:gd name="connsiteX21" fmla="*/ 609704 w 8977286"/>
              <a:gd name="connsiteY21" fmla="*/ 7305604 h 7483959"/>
              <a:gd name="connsiteX22" fmla="*/ 63125 w 8977286"/>
              <a:gd name="connsiteY22" fmla="*/ 6759025 h 7483959"/>
              <a:gd name="connsiteX23" fmla="*/ 63125 w 8977286"/>
              <a:gd name="connsiteY23" fmla="*/ 6197287 h 7483959"/>
              <a:gd name="connsiteX24" fmla="*/ 223215 w 8977286"/>
              <a:gd name="connsiteY24" fmla="*/ 5810798 h 7483959"/>
              <a:gd name="connsiteX25" fmla="*/ 3034497 w 8977286"/>
              <a:gd name="connsiteY25" fmla="*/ 1454448 h 7483959"/>
              <a:gd name="connsiteX26" fmla="*/ 4385800 w 8977286"/>
              <a:gd name="connsiteY26" fmla="*/ 0 h 7483959"/>
              <a:gd name="connsiteX27" fmla="*/ 5773151 w 8977286"/>
              <a:gd name="connsiteY27" fmla="*/ 1288963 h 7483959"/>
              <a:gd name="connsiteX28" fmla="*/ 5773152 w 8977286"/>
              <a:gd name="connsiteY28" fmla="*/ 6114632 h 7483959"/>
              <a:gd name="connsiteX29" fmla="*/ 4403824 w 8977286"/>
              <a:gd name="connsiteY29" fmla="*/ 7483959 h 7483959"/>
              <a:gd name="connsiteX30" fmla="*/ 3034497 w 8977286"/>
              <a:gd name="connsiteY30" fmla="*/ 6114633 h 7483959"/>
              <a:gd name="connsiteX31" fmla="*/ 1289715 w 8977286"/>
              <a:gd name="connsiteY31" fmla="*/ 3332410 h 7483959"/>
              <a:gd name="connsiteX32" fmla="*/ 2789811 w 8977286"/>
              <a:gd name="connsiteY32" fmla="*/ 1717811 h 7483959"/>
              <a:gd name="connsiteX33" fmla="*/ 2789811 w 8977286"/>
              <a:gd name="connsiteY33" fmla="*/ 5639604 h 7483959"/>
              <a:gd name="connsiteX34" fmla="*/ 2039763 w 8977286"/>
              <a:gd name="connsiteY34" fmla="*/ 6389652 h 7483959"/>
              <a:gd name="connsiteX35" fmla="*/ 1289715 w 8977286"/>
              <a:gd name="connsiteY35" fmla="*/ 5639604 h 7483959"/>
              <a:gd name="connsiteX36" fmla="*/ 0 w 8977286"/>
              <a:gd name="connsiteY36" fmla="*/ 4720569 h 7483959"/>
              <a:gd name="connsiteX37" fmla="*/ 1093157 w 8977286"/>
              <a:gd name="connsiteY37" fmla="*/ 3543971 h 7483959"/>
              <a:gd name="connsiteX38" fmla="*/ 1093157 w 8977286"/>
              <a:gd name="connsiteY38" fmla="*/ 4914364 h 7483959"/>
              <a:gd name="connsiteX39" fmla="*/ 546578 w 8977286"/>
              <a:gd name="connsiteY39" fmla="*/ 5460943 h 7483959"/>
              <a:gd name="connsiteX40" fmla="*/ 546579 w 8977286"/>
              <a:gd name="connsiteY40" fmla="*/ 5460942 h 7483959"/>
              <a:gd name="connsiteX41" fmla="*/ 0 w 8977286"/>
              <a:gd name="connsiteY41" fmla="*/ 4914363 h 748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7286" h="7483959">
                <a:moveTo>
                  <a:pt x="6308863" y="5397059"/>
                </a:moveTo>
                <a:cubicBezTo>
                  <a:pt x="6538020" y="5150410"/>
                  <a:pt x="6915954" y="5128998"/>
                  <a:pt x="7153002" y="5349236"/>
                </a:cubicBezTo>
                <a:cubicBezTo>
                  <a:pt x="7390050" y="5569473"/>
                  <a:pt x="7396446" y="5947959"/>
                  <a:pt x="7167289" y="6194608"/>
                </a:cubicBezTo>
                <a:cubicBezTo>
                  <a:pt x="6938132" y="6441257"/>
                  <a:pt x="6560198" y="6462668"/>
                  <a:pt x="6323150" y="6242431"/>
                </a:cubicBezTo>
                <a:cubicBezTo>
                  <a:pt x="6086102" y="6022194"/>
                  <a:pt x="6079706" y="5643708"/>
                  <a:pt x="6308863" y="5397059"/>
                </a:cubicBezTo>
                <a:close/>
                <a:moveTo>
                  <a:pt x="7884129" y="3250236"/>
                </a:moveTo>
                <a:lnTo>
                  <a:pt x="8977286" y="4265870"/>
                </a:lnTo>
                <a:lnTo>
                  <a:pt x="8977286" y="5133674"/>
                </a:lnTo>
                <a:lnTo>
                  <a:pt x="8106750" y="6070658"/>
                </a:lnTo>
                <a:lnTo>
                  <a:pt x="8044217" y="6019064"/>
                </a:lnTo>
                <a:cubicBezTo>
                  <a:pt x="7945306" y="5920153"/>
                  <a:pt x="7884128" y="5783508"/>
                  <a:pt x="7884129" y="5632575"/>
                </a:cubicBezTo>
                <a:close/>
                <a:moveTo>
                  <a:pt x="6041827" y="1538586"/>
                </a:moveTo>
                <a:lnTo>
                  <a:pt x="7541924" y="2932299"/>
                </a:lnTo>
                <a:lnTo>
                  <a:pt x="7541924" y="4171760"/>
                </a:lnTo>
                <a:cubicBezTo>
                  <a:pt x="7541924" y="4586000"/>
                  <a:pt x="7206115" y="4921808"/>
                  <a:pt x="6791876" y="4921808"/>
                </a:cubicBezTo>
                <a:cubicBezTo>
                  <a:pt x="6377635" y="4921808"/>
                  <a:pt x="6041828" y="4586000"/>
                  <a:pt x="6041827" y="4171760"/>
                </a:cubicBezTo>
                <a:close/>
                <a:moveTo>
                  <a:pt x="223215" y="5810798"/>
                </a:moveTo>
                <a:cubicBezTo>
                  <a:pt x="322128" y="5711886"/>
                  <a:pt x="458771" y="5650708"/>
                  <a:pt x="609705" y="5650708"/>
                </a:cubicBezTo>
                <a:cubicBezTo>
                  <a:pt x="911572" y="5650708"/>
                  <a:pt x="1156284" y="5895420"/>
                  <a:pt x="1156283" y="6197287"/>
                </a:cubicBezTo>
                <a:cubicBezTo>
                  <a:pt x="1156283" y="6384533"/>
                  <a:pt x="1156282" y="6571780"/>
                  <a:pt x="1156282" y="6759026"/>
                </a:cubicBezTo>
                <a:cubicBezTo>
                  <a:pt x="1156282" y="7060893"/>
                  <a:pt x="911570" y="7305605"/>
                  <a:pt x="609703" y="7305605"/>
                </a:cubicBezTo>
                <a:lnTo>
                  <a:pt x="609704" y="7305604"/>
                </a:lnTo>
                <a:cubicBezTo>
                  <a:pt x="307838" y="7305603"/>
                  <a:pt x="63126" y="7060891"/>
                  <a:pt x="63125" y="6759025"/>
                </a:cubicBezTo>
                <a:lnTo>
                  <a:pt x="63125" y="6197287"/>
                </a:lnTo>
                <a:cubicBezTo>
                  <a:pt x="63125" y="6046354"/>
                  <a:pt x="124303" y="5909709"/>
                  <a:pt x="223215" y="5810798"/>
                </a:cubicBezTo>
                <a:close/>
                <a:moveTo>
                  <a:pt x="3034497" y="1454448"/>
                </a:moveTo>
                <a:lnTo>
                  <a:pt x="4385800" y="0"/>
                </a:lnTo>
                <a:lnTo>
                  <a:pt x="5773151" y="1288963"/>
                </a:lnTo>
                <a:lnTo>
                  <a:pt x="5773152" y="6114632"/>
                </a:lnTo>
                <a:cubicBezTo>
                  <a:pt x="5773151" y="6870891"/>
                  <a:pt x="5160083" y="7483960"/>
                  <a:pt x="4403824" y="7483959"/>
                </a:cubicBezTo>
                <a:cubicBezTo>
                  <a:pt x="3647566" y="7483959"/>
                  <a:pt x="3034497" y="6870890"/>
                  <a:pt x="3034497" y="6114633"/>
                </a:cubicBezTo>
                <a:close/>
                <a:moveTo>
                  <a:pt x="1289715" y="3332410"/>
                </a:moveTo>
                <a:lnTo>
                  <a:pt x="2789811" y="1717811"/>
                </a:lnTo>
                <a:lnTo>
                  <a:pt x="2789811" y="5639604"/>
                </a:lnTo>
                <a:cubicBezTo>
                  <a:pt x="2789811" y="6053844"/>
                  <a:pt x="2454003" y="6389652"/>
                  <a:pt x="2039763" y="6389652"/>
                </a:cubicBezTo>
                <a:cubicBezTo>
                  <a:pt x="1625523" y="6389652"/>
                  <a:pt x="1289715" y="6053844"/>
                  <a:pt x="1289715" y="5639604"/>
                </a:cubicBezTo>
                <a:close/>
                <a:moveTo>
                  <a:pt x="0" y="4720569"/>
                </a:moveTo>
                <a:lnTo>
                  <a:pt x="1093157" y="3543971"/>
                </a:lnTo>
                <a:lnTo>
                  <a:pt x="1093157" y="4914364"/>
                </a:lnTo>
                <a:cubicBezTo>
                  <a:pt x="1093157" y="5216231"/>
                  <a:pt x="848445" y="5460943"/>
                  <a:pt x="546578" y="5460943"/>
                </a:cubicBezTo>
                <a:lnTo>
                  <a:pt x="546579" y="5460942"/>
                </a:lnTo>
                <a:cubicBezTo>
                  <a:pt x="244712" y="5460942"/>
                  <a:pt x="0" y="5216230"/>
                  <a:pt x="0" y="4914363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270000" dist="50800" dir="13500000">
              <a:prstClr val="black">
                <a:alpha val="6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C3B8BA6-E529-DE40-863C-42180D13E3B1}"/>
              </a:ext>
            </a:extLst>
          </p:cNvPr>
          <p:cNvSpPr txBox="1">
            <a:spLocks/>
          </p:cNvSpPr>
          <p:nvPr/>
        </p:nvSpPr>
        <p:spPr>
          <a:xfrm>
            <a:off x="740137" y="295306"/>
            <a:ext cx="7069738" cy="150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Desired Properties for BGP Solutions</a:t>
            </a:r>
          </a:p>
        </p:txBody>
      </p:sp>
      <p:graphicFrame>
        <p:nvGraphicFramePr>
          <p:cNvPr id="8" name="Διάγραμμα 7">
            <a:extLst>
              <a:ext uri="{FF2B5EF4-FFF2-40B4-BE49-F238E27FC236}">
                <a16:creationId xmlns:a16="http://schemas.microsoft.com/office/drawing/2014/main" id="{C3920C2E-159D-F23C-2FF2-989BB85D1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584220"/>
              </p:ext>
            </p:extLst>
          </p:nvPr>
        </p:nvGraphicFramePr>
        <p:xfrm>
          <a:off x="389743" y="3181645"/>
          <a:ext cx="2683241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Διάγραμμα 11">
            <a:extLst>
              <a:ext uri="{FF2B5EF4-FFF2-40B4-BE49-F238E27FC236}">
                <a16:creationId xmlns:a16="http://schemas.microsoft.com/office/drawing/2014/main" id="{6DA2CA7A-6BB0-1FC9-BDF2-327395D3A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677176"/>
              </p:ext>
            </p:extLst>
          </p:nvPr>
        </p:nvGraphicFramePr>
        <p:xfrm>
          <a:off x="9093382" y="3181645"/>
          <a:ext cx="2838788" cy="212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B7C99F3A-1D46-96D2-A4E9-F9095F8E8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413490"/>
              </p:ext>
            </p:extLst>
          </p:nvPr>
        </p:nvGraphicFramePr>
        <p:xfrm>
          <a:off x="3640368" y="2146957"/>
          <a:ext cx="4675767" cy="405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30513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736</Words>
  <Application>Microsoft Office PowerPoint</Application>
  <PresentationFormat>Ευρεία οθόνη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Calibri</vt:lpstr>
      <vt:lpstr>Θέμα του Office</vt:lpstr>
      <vt:lpstr>Security of the Border Gateway Protocol </vt:lpstr>
      <vt:lpstr>Security of the Border Gateway Protocol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Safety and Vulnerabilities of the Border Gateway Protocol (BGP)</dc:title>
  <dc:creator>AIKATERINI-MARIA DROSOU</dc:creator>
  <cp:lastModifiedBy>AIKATERINI-MARIA DROSOU</cp:lastModifiedBy>
  <cp:revision>167</cp:revision>
  <dcterms:created xsi:type="dcterms:W3CDTF">2024-05-24T13:37:15Z</dcterms:created>
  <dcterms:modified xsi:type="dcterms:W3CDTF">2024-07-04T16:10:10Z</dcterms:modified>
</cp:coreProperties>
</file>