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ANSIBLE之ROLES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数据恢复: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软件恢复数据</a:t>
            </a:r>
            <a:endParaRPr lang="x-none" altLang="zh-CN"/>
          </a:p>
          <a:p>
            <a:r>
              <a:rPr lang="x-none" altLang="zh-CN"/>
              <a:t>开盘数据恢复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数据恢复工程师常说：“只要数据没有被覆盖，数据就有可能恢复回来”。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因为磁盘的存储特性，当我们不需要硬盘上的数据时，数据并没有被拿走。删除时系统只是在文件上写一个删除标志，格式化和低级格式化也是在磁盘上重新覆盖写一遍以数字0为内容的数据，这就是覆盖。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7570" y="9525"/>
            <a:ext cx="9644380" cy="69284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080" y="2062480"/>
            <a:ext cx="6714490" cy="424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05" y="2066290"/>
            <a:ext cx="4761865" cy="4244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什么是.roles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Roles简介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Ansible为了层次化、结构化地组织Playbook，使用了角色（roles）。Roles能够根据层次型结构自动装载变量文件、task以及handlers等。简单来讲，roles就是通过分别将变量、文件、任务、模块及处理器放置于单独的目录中，并可以便捷地include它们，roles一般用于基于主机构建服务的场景中，但也可以用于构建守护进程等场景中。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创建Roles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创建roles时一般需要以下步骤：首先创建以roles命名的目录。然后在roles目标下分别创建以个角色名称命令的目录，如websevers等，在每个角色命令的目录中分别创建files、handlers、tasks、templates、meta、defaults和vars目录，用不到的目录可以创建为空目录。最后在Playbook文件中调用各角色进行使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.</a:t>
            </a:r>
            <a:r>
              <a:rPr lang="zh-CN" altLang="en-US"/>
              <a:t>roles内各目录含义解释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files：用来存放由copy模块或script模块调用的文件。</a:t>
            </a:r>
            <a:endParaRPr lang="zh-CN" altLang="en-US"/>
          </a:p>
          <a:p>
            <a:r>
              <a:rPr lang="zh-CN" altLang="en-US"/>
              <a:t>templates：用来存放jinjia2模板，template模块会自动在此目录中寻找jinjia2模板文件。</a:t>
            </a:r>
            <a:endParaRPr lang="zh-CN" altLang="en-US"/>
          </a:p>
          <a:p>
            <a:r>
              <a:rPr lang="zh-CN" altLang="en-US"/>
              <a:t>tasks：此目录应当包含一个main.yml文件，用于定义此角色的任务列表，此文件可以使用include包含其它的位于此目录的task文件。</a:t>
            </a:r>
            <a:endParaRPr lang="zh-CN" altLang="en-US"/>
          </a:p>
          <a:p>
            <a:r>
              <a:rPr lang="zh-CN" altLang="en-US"/>
              <a:t>handlers：此目录应当包含一个main.yml文件，用于定义此角色中触发条件时执行的动作。</a:t>
            </a:r>
            <a:endParaRPr lang="zh-CN" altLang="en-US"/>
          </a:p>
          <a:p>
            <a:r>
              <a:rPr lang="zh-CN" altLang="en-US"/>
              <a:t>vars：此目录应当包含一个main.yml文件，用于定义此角色用到的变量。</a:t>
            </a:r>
            <a:endParaRPr lang="zh-CN" altLang="en-US"/>
          </a:p>
          <a:p>
            <a:r>
              <a:rPr lang="zh-CN" altLang="en-US"/>
              <a:t>defaults：此目录应当包含一个main.yml文件，用于为当前角色设定默认变量。</a:t>
            </a:r>
            <a:endParaRPr lang="zh-CN" altLang="en-US"/>
          </a:p>
          <a:p>
            <a:r>
              <a:rPr lang="zh-CN" altLang="en-US"/>
              <a:t>meta：此目录应当包含一个main.yml文件，用于定义此角色的特殊设定及其依赖关系。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案例：使用roles安装LAMP架构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zh-CN" altLang="en-US"/>
          </a:p>
          <a:p>
            <a:r>
              <a:rPr lang="zh-CN" altLang="en-US"/>
              <a:t>1：创建httpd、mysql、php角色名称目录，并在其目录下创建files、handlers、tasks、templates、meta、defaults和vars目录</a:t>
            </a:r>
            <a:endParaRPr lang="zh-CN" altLang="en-US"/>
          </a:p>
          <a:p>
            <a:r>
              <a:rPr lang="zh-CN" altLang="en-US"/>
              <a:t># mkdir /etc/ansible/roles/httpd/{files,templates,tasks,handlers,vars,defaults,meta} -p</a:t>
            </a:r>
            <a:endParaRPr lang="zh-CN" altLang="en-US"/>
          </a:p>
          <a:p>
            <a:r>
              <a:rPr lang="zh-CN" altLang="en-US"/>
              <a:t># mkdir /etc/ansible/roles/mysql/{files,templates,tasks,handlers,vars,defaults,meta} -p</a:t>
            </a:r>
            <a:endParaRPr lang="zh-CN" altLang="en-US"/>
          </a:p>
          <a:p>
            <a:r>
              <a:rPr lang="zh-CN" altLang="en-US"/>
              <a:t># mkdir /etc/ansible/roles/php/{files,templates,tasks,handlers,vars,defaults,meta} -p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touch /etc/ansible/roles/httpd/{defaults,vars,tasks,meta,handlers}/main.yml</a:t>
            </a:r>
            <a:endParaRPr lang="zh-CN" altLang="en-US"/>
          </a:p>
          <a:p>
            <a:r>
              <a:rPr lang="zh-CN" altLang="en-US"/>
              <a:t># touch /etc/ansible/roles/mysql/{defaults,vars,tasks,meta,handlers}/main.yml</a:t>
            </a:r>
            <a:endParaRPr lang="zh-CN" altLang="en-US"/>
          </a:p>
          <a:p>
            <a:r>
              <a:rPr lang="zh-CN" altLang="en-US"/>
              <a:t># touch /etc/ansible/roles/php/{defaults,vars,tasks,meta,handlers}/main.yml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 sz="2800">
                <a:solidFill>
                  <a:schemeClr val="tx1"/>
                </a:solidFill>
                <a:uFillTx/>
              </a:rPr>
              <a:t>定义变量:</a:t>
            </a:r>
            <a:br>
              <a:rPr lang="zh-CN" altLang="en-US" sz="2800">
                <a:solidFill>
                  <a:schemeClr val="tx1"/>
                </a:solidFill>
                <a:uFillTx/>
              </a:rPr>
            </a:br>
            <a:r>
              <a:rPr lang="zh-CN" altLang="en-US" sz="2800">
                <a:solidFill>
                  <a:schemeClr val="tx1"/>
                </a:solidFill>
                <a:uFillTx/>
              </a:rPr>
              <a:t>          vim /etc/ansible/roles/httpd/vars/main.yml</a:t>
            </a:r>
            <a:br>
              <a:rPr lang="zh-CN" altLang="en-US" sz="2800">
                <a:solidFill>
                  <a:schemeClr val="tx1"/>
                </a:solidFill>
                <a:uFillTx/>
              </a:rPr>
            </a:br>
            <a:r>
              <a:rPr lang="zh-CN" altLang="en-US" sz="2800">
                <a:solidFill>
                  <a:schemeClr val="tx1"/>
                </a:solidFill>
                <a:uFillTx/>
              </a:rPr>
              <a:t>          servicenames: httpd</a:t>
            </a:r>
            <a:endParaRPr lang="zh-CN" altLang="en-US" sz="2800">
              <a:solidFill>
                <a:schemeClr val="tx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修改httpd.conf配置文件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# vim /etc/ansible/roles/httpd/tasks/main.yml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    - name: ensure apache is at the latest version 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      yum: pkg={{ servicenames}} state=latest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      template: src=/etc/ansible/templates/httpd.conf.j2          dest=/etc/httpd/conf/httpd.conf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    - name: restart httpd server</a:t>
            </a:r>
            <a:endParaRPr lang="zh-CN" altLang="en-US" sz="2400">
              <a:solidFill>
                <a:schemeClr val="tx1"/>
              </a:solidFill>
              <a:uFillTx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</a:rPr>
              <a:t>      service: name=httpd enabled=true state=restarted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编写mysql模块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# vi /etc/ansible/roles/mysql/tasks/main.yml</a:t>
            </a:r>
            <a:endParaRPr lang="zh-CN" altLang="en-US"/>
          </a:p>
          <a:p>
            <a:r>
              <a:rPr lang="zh-CN" altLang="en-US"/>
              <a:t>- name: ensure mysql is at the latest version </a:t>
            </a:r>
            <a:endParaRPr lang="zh-CN" altLang="en-US"/>
          </a:p>
          <a:p>
            <a:r>
              <a:rPr lang="zh-CN" altLang="en-US"/>
              <a:t>  yum: pkg={{ </a:t>
            </a:r>
            <a:r>
              <a:rPr lang="zh-CN" altLang="en-US">
                <a:uFillTx/>
              </a:rPr>
              <a:t>servicenames}} state=latest</a:t>
            </a:r>
            <a:endParaRPr lang="zh-CN" altLang="en-US">
              <a:uFillTx/>
            </a:endParaRPr>
          </a:p>
          <a:p>
            <a:endParaRPr lang="zh-CN" altLang="en-US">
              <a:uFillTx/>
            </a:endParaRPr>
          </a:p>
          <a:p>
            <a:r>
              <a:rPr lang="zh-CN" altLang="en-US">
                <a:uFillTx/>
                <a:sym typeface="+mn-ea"/>
              </a:rPr>
              <a:t> - name: restart mariadb server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>
                <a:uFillTx/>
                <a:sym typeface="+mn-ea"/>
              </a:rPr>
              <a:t>   service: name=mariadb enabled=true  state=restarted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endParaRPr lang="zh-CN" altLang="en-US">
              <a:uFillTx/>
            </a:endParaRPr>
          </a:p>
          <a:p>
            <a:r>
              <a:rPr lang="zh-CN" altLang="en-US"/>
              <a:t># vi /etc/ansible/roles/mysql/vars/main.yml</a:t>
            </a:r>
            <a:endParaRPr lang="zh-CN" altLang="en-US"/>
          </a:p>
          <a:p>
            <a:r>
              <a:rPr lang="zh-CN" altLang="en-US"/>
              <a:t>servicenames: mariadb*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# vi /etc/ansible/roles/php/tasks/main.yml</a:t>
            </a:r>
            <a:endParaRPr lang="zh-CN" altLang="en-US"/>
          </a:p>
          <a:p>
            <a:r>
              <a:rPr lang="zh-CN" altLang="en-US"/>
              <a:t>- name: ensure php is at the latest version</a:t>
            </a:r>
            <a:endParaRPr lang="zh-CN" altLang="en-US"/>
          </a:p>
          <a:p>
            <a:r>
              <a:rPr lang="zh-CN" altLang="en-US"/>
              <a:t>  yum: pkg={{ servicenames}} state=latest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vi /etc/ansible/roles/php/vars/main.yml</a:t>
            </a:r>
            <a:endParaRPr lang="zh-CN" altLang="en-US"/>
          </a:p>
          <a:p>
            <a:r>
              <a:rPr lang="zh-CN" altLang="en-US"/>
              <a:t>servicenames: php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创建Playbook文件调用上面各角色安装LAMP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[root@rabbitmq01 ansible# vim /etc/ansible/site.yml</a:t>
            </a:r>
            <a:endParaRPr lang="zh-CN" altLang="en-US"/>
          </a:p>
          <a:p>
            <a:r>
              <a:rPr lang="zh-CN" altLang="en-US"/>
              <a:t>---</a:t>
            </a:r>
            <a:endParaRPr lang="zh-CN" altLang="en-US"/>
          </a:p>
          <a:p>
            <a:r>
              <a:rPr lang="zh-CN" altLang="en-US"/>
              <a:t>- hosts: abc</a:t>
            </a:r>
            <a:endParaRPr lang="zh-CN" altLang="en-US"/>
          </a:p>
          <a:p>
            <a:r>
              <a:rPr lang="zh-CN" altLang="en-US"/>
              <a:t>    remote_user: root</a:t>
            </a:r>
            <a:endParaRPr lang="zh-CN" altLang="en-US"/>
          </a:p>
          <a:p>
            <a:r>
              <a:rPr lang="zh-CN" altLang="en-US"/>
              <a:t>    roles:</a:t>
            </a:r>
            <a:endParaRPr lang="zh-CN" altLang="en-US"/>
          </a:p>
          <a:p>
            <a:r>
              <a:rPr lang="zh-CN" altLang="en-US"/>
              <a:t>     - httpd</a:t>
            </a:r>
            <a:endParaRPr lang="zh-CN" altLang="en-US"/>
          </a:p>
          <a:p>
            <a:r>
              <a:rPr lang="zh-CN" altLang="en-US"/>
              <a:t>     - mysql</a:t>
            </a:r>
            <a:endParaRPr lang="zh-CN" altLang="en-US"/>
          </a:p>
          <a:p>
            <a:r>
              <a:rPr lang="zh-CN" altLang="en-US"/>
              <a:t>     - php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2532</Words>
  <Application>Kingsoft Office WPP</Application>
  <PresentationFormat>宽屏</PresentationFormat>
  <Paragraphs>79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ANSIBLE之ROLES</vt:lpstr>
      <vt:lpstr>什么是.roles</vt:lpstr>
      <vt:lpstr>创建Roles</vt:lpstr>
      <vt:lpstr> .roles内各目录含义解释</vt:lpstr>
      <vt:lpstr>案例：使用roles安装LAMP架构</vt:lpstr>
      <vt:lpstr>定义变量:           vim /etc/ansible/roles/httpd/vars/main.yml           servicenames: httpd</vt:lpstr>
      <vt:lpstr>编写mysql模块</vt:lpstr>
      <vt:lpstr>PowerPoint 演示文稿</vt:lpstr>
      <vt:lpstr>创建Playbook文件调用上面各角色安装LAMP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5</cp:revision>
  <dcterms:created xsi:type="dcterms:W3CDTF">2019-07-26T12:38:01Z</dcterms:created>
  <dcterms:modified xsi:type="dcterms:W3CDTF">2019-07-26T12:38:01Z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