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835C-44D5-4C18-A4FD-C7306A7FBFE1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7D3-B4F6-4AE2-8F89-49DDD1C9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835C-44D5-4C18-A4FD-C7306A7FBFE1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7D3-B4F6-4AE2-8F89-49DDD1C9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835C-44D5-4C18-A4FD-C7306A7FBFE1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7D3-B4F6-4AE2-8F89-49DDD1C9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8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835C-44D5-4C18-A4FD-C7306A7FBFE1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7D3-B4F6-4AE2-8F89-49DDD1C9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2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835C-44D5-4C18-A4FD-C7306A7FBFE1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7D3-B4F6-4AE2-8F89-49DDD1C9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1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835C-44D5-4C18-A4FD-C7306A7FBFE1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7D3-B4F6-4AE2-8F89-49DDD1C9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55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835C-44D5-4C18-A4FD-C7306A7FBFE1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7D3-B4F6-4AE2-8F89-49DDD1C9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03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835C-44D5-4C18-A4FD-C7306A7FBFE1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7D3-B4F6-4AE2-8F89-49DDD1C9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13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835C-44D5-4C18-A4FD-C7306A7FBFE1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7D3-B4F6-4AE2-8F89-49DDD1C9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4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835C-44D5-4C18-A4FD-C7306A7FBFE1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7D3-B4F6-4AE2-8F89-49DDD1C9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835C-44D5-4C18-A4FD-C7306A7FBFE1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7D3-B4F6-4AE2-8F89-49DDD1C9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6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F835C-44D5-4C18-A4FD-C7306A7FBFE1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67D3-B4F6-4AE2-8F89-49DDD1C91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09" y="4802908"/>
            <a:ext cx="9144000" cy="1090035"/>
          </a:xfrm>
        </p:spPr>
        <p:txBody>
          <a:bodyPr/>
          <a:lstStyle/>
          <a:p>
            <a:r>
              <a:rPr lang="en-US" dirty="0" smtClean="0">
                <a:latin typeface="Montserrat" panose="00000500000000000000" pitchFamily="2" charset="0"/>
              </a:rPr>
              <a:t>Team Introduction</a:t>
            </a:r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9" y="661367"/>
            <a:ext cx="10503420" cy="33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2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tserrat" panose="00000500000000000000" pitchFamily="2" charset="0"/>
              </a:rPr>
              <a:t>Problem Statement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0498"/>
            <a:ext cx="10515600" cy="292186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.com</a:t>
            </a:r>
            <a:r>
              <a:rPr lang="en-US" b="1" dirty="0" smtClean="0">
                <a:latin typeface="Montserrat" panose="00000500000000000000" pitchFamily="2" charset="0"/>
              </a:rPr>
              <a:t> this</a:t>
            </a: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Montserrat" panose="00000500000000000000" pitchFamily="2" charset="0"/>
              </a:rPr>
              <a:t>We would like to help our customers with better recommendations for domain names. </a:t>
            </a:r>
          </a:p>
          <a:p>
            <a:pPr marL="0" indent="0">
              <a:buNone/>
            </a:pPr>
            <a:endParaRPr lang="en-US" sz="20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Montserrat" panose="00000500000000000000" pitchFamily="2" charset="0"/>
              </a:rPr>
              <a:t>Develop a system to advise and display available domains for businesses, i.e. Domain Recommendation System for the non-tech bois.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489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tserrat" panose="00000500000000000000" pitchFamily="2" charset="0"/>
              </a:rPr>
              <a:t>Solution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ontserrat" panose="00000500000000000000" pitchFamily="2" charset="0"/>
              </a:rPr>
              <a:t>Tagline : the name you wish you had.</a:t>
            </a:r>
          </a:p>
          <a:p>
            <a:endParaRPr lang="en-US" dirty="0" smtClean="0">
              <a:latin typeface="Montserrat" panose="00000500000000000000" pitchFamily="2" charset="0"/>
            </a:endParaRPr>
          </a:p>
          <a:p>
            <a:r>
              <a:rPr lang="en-US" dirty="0" smtClean="0">
                <a:latin typeface="Montserrat" panose="00000500000000000000" pitchFamily="2" charset="0"/>
              </a:rPr>
              <a:t>Finding a great business name is important and you should have a classy .com to it.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smtClean="0">
                <a:latin typeface="Montserrat" panose="00000500000000000000" pitchFamily="2" charset="0"/>
              </a:rPr>
              <a:t>An all in one hassle free solution for helping you select your domain names and buying them on the go.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6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ontserrat" panose="00000500000000000000" pitchFamily="2" charset="0"/>
              </a:rPr>
              <a:t>Refer the mockup created.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smtClean="0">
                <a:latin typeface="Montserrat" panose="00000500000000000000" pitchFamily="2" charset="0"/>
              </a:rPr>
              <a:t>Explanation of how the site works. </a:t>
            </a:r>
          </a:p>
        </p:txBody>
      </p:sp>
    </p:spTree>
    <p:extLst>
      <p:ext uri="{BB962C8B-B14F-4D97-AF65-F5344CB8AC3E}">
        <p14:creationId xmlns:p14="http://schemas.microsoft.com/office/powerpoint/2010/main" val="26187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tserrat" panose="00000500000000000000" pitchFamily="2" charset="0"/>
              </a:rPr>
              <a:t>Business Model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ontserrat" panose="00000500000000000000" pitchFamily="2" charset="0"/>
              </a:rPr>
              <a:t>Tie–ups with domain providers. 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smtClean="0">
                <a:latin typeface="Montserrat" panose="00000500000000000000" pitchFamily="2" charset="0"/>
              </a:rPr>
              <a:t> Expenditure : Web maintenance.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8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tserrat" panose="00000500000000000000" pitchFamily="2" charset="0"/>
              </a:rPr>
              <a:t>Market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ontserrat" panose="00000500000000000000" pitchFamily="2" charset="0"/>
              </a:rPr>
              <a:t>Difficult to get the right name for your .com 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smtClean="0">
                <a:latin typeface="Montserrat" panose="00000500000000000000" pitchFamily="2" charset="0"/>
              </a:rPr>
              <a:t>Market size : Ranging from start-ups to businesses. 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smtClean="0">
                <a:latin typeface="Montserrat" panose="00000500000000000000" pitchFamily="2" charset="0"/>
              </a:rPr>
              <a:t>Competitors : Other domain name generators online.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smtClean="0">
                <a:latin typeface="Montserrat" panose="00000500000000000000" pitchFamily="2" charset="0"/>
              </a:rPr>
              <a:t>Why are we different? : Building a network by using the college crowd at our advantage. Machine learning algorithms help in providing classy names. 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5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tserrat" panose="00000500000000000000" pitchFamily="2" charset="0"/>
              </a:rPr>
              <a:t>Execution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ontserrat" panose="00000500000000000000" pitchFamily="2" charset="0"/>
              </a:rPr>
              <a:t>How to reach customers? – Partnership with domain provider, word of mouth, making the use of ad services.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smtClean="0">
                <a:latin typeface="Montserrat" panose="00000500000000000000" pitchFamily="2" charset="0"/>
              </a:rPr>
              <a:t>How big can we grow? – Be the google of domain names. </a:t>
            </a:r>
          </a:p>
        </p:txBody>
      </p:sp>
    </p:spTree>
    <p:extLst>
      <p:ext uri="{BB962C8B-B14F-4D97-AF65-F5344CB8AC3E}">
        <p14:creationId xmlns:p14="http://schemas.microsoft.com/office/powerpoint/2010/main" val="183879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9618" y="2664979"/>
            <a:ext cx="36322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Montserrat" panose="00000500000000000000" pitchFamily="2" charset="0"/>
              </a:rPr>
              <a:t>Thank You!</a:t>
            </a:r>
            <a:endParaRPr lang="en-IN" sz="7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0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214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Office Theme</vt:lpstr>
      <vt:lpstr>Team Introduction</vt:lpstr>
      <vt:lpstr>Problem Statement</vt:lpstr>
      <vt:lpstr>Solution</vt:lpstr>
      <vt:lpstr>Mock Up</vt:lpstr>
      <vt:lpstr>Business Model</vt:lpstr>
      <vt:lpstr>Market</vt:lpstr>
      <vt:lpstr>Execution</vt:lpstr>
      <vt:lpstr>Thank You!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2019-03-11T08:14:17Z</dcterms:created>
  <dcterms:modified xsi:type="dcterms:W3CDTF">2019-03-11T09:25:52Z</dcterms:modified>
</cp:coreProperties>
</file>