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57" r:id="rId5"/>
    <p:sldId id="258" r:id="rId6"/>
    <p:sldId id="259" r:id="rId7"/>
    <p:sldId id="260" r:id="rId8"/>
    <p:sldId id="261" r:id="rId9"/>
    <p:sldId id="263" r:id="rId10"/>
    <p:sldId id="264" r:id="rId11"/>
    <p:sldId id="265" r:id="rId12"/>
    <p:sldId id="266" r:id="rId13"/>
    <p:sldId id="267" r:id="rId14"/>
    <p:sldId id="268" r:id="rId15"/>
    <p:sldId id="269" r:id="rId16"/>
    <p:sldId id="272" r:id="rId17"/>
    <p:sldId id="270" r:id="rId18"/>
    <p:sldId id="271"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D6AC5-E863-4449-B7FF-252CD2BA45DA}"/>
              </a:ext>
            </a:extLst>
          </p:cNvPr>
          <p:cNvSpPr>
            <a:spLocks noGrp="1"/>
          </p:cNvSpPr>
          <p:nvPr>
            <p:ph type="ctrTitle"/>
          </p:nvPr>
        </p:nvSpPr>
        <p:spPr>
          <a:xfrm>
            <a:off x="2234106" y="1166219"/>
            <a:ext cx="8915399" cy="2262781"/>
          </a:xfrm>
        </p:spPr>
        <p:txBody>
          <a:bodyPr>
            <a:noAutofit/>
          </a:bodyPr>
          <a:lstStyle/>
          <a:p>
            <a:r>
              <a:rPr lang="en-US" altLang="zh-CN" sz="16000" dirty="0"/>
              <a:t>Python</a:t>
            </a:r>
            <a:endParaRPr lang="zh-CN" altLang="en-US" sz="16000" dirty="0"/>
          </a:p>
        </p:txBody>
      </p:sp>
      <p:sp>
        <p:nvSpPr>
          <p:cNvPr id="3" name="副标题 2">
            <a:extLst>
              <a:ext uri="{FF2B5EF4-FFF2-40B4-BE49-F238E27FC236}">
                <a16:creationId xmlns:a16="http://schemas.microsoft.com/office/drawing/2014/main" id="{F66B55D8-EF27-49C9-9316-F8797C9DBE49}"/>
              </a:ext>
            </a:extLst>
          </p:cNvPr>
          <p:cNvSpPr>
            <a:spLocks noGrp="1"/>
          </p:cNvSpPr>
          <p:nvPr>
            <p:ph type="subTitle" idx="1"/>
          </p:nvPr>
        </p:nvSpPr>
        <p:spPr>
          <a:xfrm>
            <a:off x="6957027" y="3429000"/>
            <a:ext cx="5110417" cy="1126283"/>
          </a:xfrm>
        </p:spPr>
        <p:txBody>
          <a:bodyPr>
            <a:noAutofit/>
          </a:bodyPr>
          <a:lstStyle/>
          <a:p>
            <a:r>
              <a:rPr lang="en-US" altLang="zh-CN" sz="3200" dirty="0"/>
              <a:t>group : </a:t>
            </a:r>
            <a:r>
              <a:rPr lang="en-US" altLang="zh-CN" sz="3200" b="1" i="1" dirty="0">
                <a:solidFill>
                  <a:srgbClr val="FF0000"/>
                </a:solidFill>
              </a:rPr>
              <a:t>Ted ,King ,Zero ,</a:t>
            </a:r>
          </a:p>
          <a:p>
            <a:r>
              <a:rPr lang="en-US" altLang="zh-CN" sz="3200" b="1" i="1" dirty="0">
                <a:solidFill>
                  <a:srgbClr val="FF0000"/>
                </a:solidFill>
              </a:rPr>
              <a:t>	          Leo ,Jax ,Lester</a:t>
            </a:r>
            <a:endParaRPr lang="zh-CN" altLang="en-US" sz="3200" b="1" i="1" dirty="0">
              <a:solidFill>
                <a:srgbClr val="FF0000"/>
              </a:solidFill>
            </a:endParaRPr>
          </a:p>
        </p:txBody>
      </p:sp>
    </p:spTree>
    <p:extLst>
      <p:ext uri="{BB962C8B-B14F-4D97-AF65-F5344CB8AC3E}">
        <p14:creationId xmlns:p14="http://schemas.microsoft.com/office/powerpoint/2010/main" val="112377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F57C90E-E414-4F97-BC9D-E5084BE8A2B0}"/>
              </a:ext>
            </a:extLst>
          </p:cNvPr>
          <p:cNvPicPr>
            <a:picLocks noChangeAspect="1"/>
          </p:cNvPicPr>
          <p:nvPr/>
        </p:nvPicPr>
        <p:blipFill>
          <a:blip r:embed="rId2"/>
          <a:stretch>
            <a:fillRect/>
          </a:stretch>
        </p:blipFill>
        <p:spPr>
          <a:xfrm>
            <a:off x="1811043" y="1182950"/>
            <a:ext cx="9631255" cy="4631924"/>
          </a:xfrm>
          <a:prstGeom prst="rect">
            <a:avLst/>
          </a:prstGeom>
        </p:spPr>
      </p:pic>
      <p:sp>
        <p:nvSpPr>
          <p:cNvPr id="3" name="矩形 2">
            <a:extLst>
              <a:ext uri="{FF2B5EF4-FFF2-40B4-BE49-F238E27FC236}">
                <a16:creationId xmlns:a16="http://schemas.microsoft.com/office/drawing/2014/main" id="{C6C6C67C-CA90-4032-8F14-CE2E64C08F46}"/>
              </a:ext>
            </a:extLst>
          </p:cNvPr>
          <p:cNvSpPr/>
          <p:nvPr/>
        </p:nvSpPr>
        <p:spPr>
          <a:xfrm>
            <a:off x="1601897" y="259620"/>
            <a:ext cx="6449202" cy="923330"/>
          </a:xfrm>
          <a:prstGeom prst="rect">
            <a:avLst/>
          </a:prstGeom>
          <a:noFill/>
        </p:spPr>
        <p:txBody>
          <a:bodyPr wrap="none" lIns="91440" tIns="45720" rIns="91440" bIns="45720">
            <a:spAutoFit/>
          </a:bodyPr>
          <a:lstStyle/>
          <a:p>
            <a:pPr algn="ctr"/>
            <a:r>
              <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3.The worker is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t>
            </a:r>
            <a:r>
              <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eo</a:t>
            </a:r>
          </a:p>
        </p:txBody>
      </p:sp>
    </p:spTree>
    <p:extLst>
      <p:ext uri="{BB962C8B-B14F-4D97-AF65-F5344CB8AC3E}">
        <p14:creationId xmlns:p14="http://schemas.microsoft.com/office/powerpoint/2010/main" val="1622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B79D4DB-4ED4-4CA1-9565-28111ED686DA}"/>
              </a:ext>
            </a:extLst>
          </p:cNvPr>
          <p:cNvPicPr>
            <a:picLocks noChangeAspect="1"/>
          </p:cNvPicPr>
          <p:nvPr/>
        </p:nvPicPr>
        <p:blipFill>
          <a:blip r:embed="rId2"/>
          <a:stretch>
            <a:fillRect/>
          </a:stretch>
        </p:blipFill>
        <p:spPr>
          <a:xfrm>
            <a:off x="2041864" y="358158"/>
            <a:ext cx="9282204" cy="3371850"/>
          </a:xfrm>
          <a:prstGeom prst="rect">
            <a:avLst/>
          </a:prstGeom>
        </p:spPr>
      </p:pic>
    </p:spTree>
    <p:extLst>
      <p:ext uri="{BB962C8B-B14F-4D97-AF65-F5344CB8AC3E}">
        <p14:creationId xmlns:p14="http://schemas.microsoft.com/office/powerpoint/2010/main" val="310766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A7AAEC4-E740-4E0D-862B-68DA87A486F4}"/>
              </a:ext>
            </a:extLst>
          </p:cNvPr>
          <p:cNvPicPr>
            <a:picLocks noChangeAspect="1"/>
          </p:cNvPicPr>
          <p:nvPr/>
        </p:nvPicPr>
        <p:blipFill>
          <a:blip r:embed="rId2"/>
          <a:stretch>
            <a:fillRect/>
          </a:stretch>
        </p:blipFill>
        <p:spPr>
          <a:xfrm>
            <a:off x="2360859" y="375405"/>
            <a:ext cx="7115175" cy="2733675"/>
          </a:xfrm>
          <a:prstGeom prst="rect">
            <a:avLst/>
          </a:prstGeom>
        </p:spPr>
      </p:pic>
    </p:spTree>
    <p:extLst>
      <p:ext uri="{BB962C8B-B14F-4D97-AF65-F5344CB8AC3E}">
        <p14:creationId xmlns:p14="http://schemas.microsoft.com/office/powerpoint/2010/main" val="300109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234E63-CA45-4755-B6E1-05BA150CE1E2}"/>
              </a:ext>
            </a:extLst>
          </p:cNvPr>
          <p:cNvPicPr>
            <a:picLocks noChangeAspect="1"/>
          </p:cNvPicPr>
          <p:nvPr/>
        </p:nvPicPr>
        <p:blipFill>
          <a:blip r:embed="rId2"/>
          <a:stretch>
            <a:fillRect/>
          </a:stretch>
        </p:blipFill>
        <p:spPr>
          <a:xfrm>
            <a:off x="1615736" y="1007614"/>
            <a:ext cx="10318812" cy="2197768"/>
          </a:xfrm>
          <a:prstGeom prst="rect">
            <a:avLst/>
          </a:prstGeom>
        </p:spPr>
      </p:pic>
      <p:pic>
        <p:nvPicPr>
          <p:cNvPr id="3" name="图片 2">
            <a:extLst>
              <a:ext uri="{FF2B5EF4-FFF2-40B4-BE49-F238E27FC236}">
                <a16:creationId xmlns:a16="http://schemas.microsoft.com/office/drawing/2014/main" id="{D99F08A0-583C-4870-A5D8-1E4407F50609}"/>
              </a:ext>
            </a:extLst>
          </p:cNvPr>
          <p:cNvPicPr>
            <a:picLocks noChangeAspect="1"/>
          </p:cNvPicPr>
          <p:nvPr/>
        </p:nvPicPr>
        <p:blipFill>
          <a:blip r:embed="rId3"/>
          <a:stretch>
            <a:fillRect/>
          </a:stretch>
        </p:blipFill>
        <p:spPr>
          <a:xfrm>
            <a:off x="10515600" y="3205383"/>
            <a:ext cx="1676400" cy="3462018"/>
          </a:xfrm>
          <a:prstGeom prst="rect">
            <a:avLst/>
          </a:prstGeom>
        </p:spPr>
      </p:pic>
      <p:pic>
        <p:nvPicPr>
          <p:cNvPr id="4" name="图片 3">
            <a:extLst>
              <a:ext uri="{FF2B5EF4-FFF2-40B4-BE49-F238E27FC236}">
                <a16:creationId xmlns:a16="http://schemas.microsoft.com/office/drawing/2014/main" id="{F6A181D0-CDC5-4C3C-9F0F-5AD2FD11F391}"/>
              </a:ext>
            </a:extLst>
          </p:cNvPr>
          <p:cNvPicPr>
            <a:picLocks noChangeAspect="1"/>
          </p:cNvPicPr>
          <p:nvPr/>
        </p:nvPicPr>
        <p:blipFill>
          <a:blip r:embed="rId4"/>
          <a:stretch>
            <a:fillRect/>
          </a:stretch>
        </p:blipFill>
        <p:spPr>
          <a:xfrm>
            <a:off x="1615736" y="3205383"/>
            <a:ext cx="8899864" cy="3462019"/>
          </a:xfrm>
          <a:prstGeom prst="rect">
            <a:avLst/>
          </a:prstGeom>
        </p:spPr>
      </p:pic>
      <p:sp>
        <p:nvSpPr>
          <p:cNvPr id="5" name="矩形 4">
            <a:extLst>
              <a:ext uri="{FF2B5EF4-FFF2-40B4-BE49-F238E27FC236}">
                <a16:creationId xmlns:a16="http://schemas.microsoft.com/office/drawing/2014/main" id="{4D8A5342-8F4B-4ECE-AAA3-2E4DFBFB4B4F}"/>
              </a:ext>
            </a:extLst>
          </p:cNvPr>
          <p:cNvSpPr/>
          <p:nvPr/>
        </p:nvSpPr>
        <p:spPr>
          <a:xfrm>
            <a:off x="2565242" y="0"/>
            <a:ext cx="6599884" cy="923330"/>
          </a:xfrm>
          <a:prstGeom prst="rect">
            <a:avLst/>
          </a:prstGeom>
          <a:noFill/>
        </p:spPr>
        <p:txBody>
          <a:bodyPr wrap="none" lIns="91440" tIns="45720" rIns="91440" bIns="45720">
            <a:spAutoFit/>
          </a:bodyPr>
          <a:lstStyle/>
          <a:p>
            <a:pPr algn="ctr"/>
            <a:r>
              <a:rPr lang="en-US" altLang="zh-CN" sz="5400" b="0" cap="none" spc="0" dirty="0">
                <a:ln w="0"/>
                <a:gradFill>
                  <a:gsLst>
                    <a:gs pos="21000">
                      <a:srgbClr val="53575C"/>
                    </a:gs>
                    <a:gs pos="88000">
                      <a:srgbClr val="C5C7CA"/>
                    </a:gs>
                  </a:gsLst>
                  <a:lin ang="5400000"/>
                </a:gradFill>
                <a:effectLst/>
              </a:rPr>
              <a:t>4.The worker is Zero</a:t>
            </a:r>
            <a:endParaRPr lang="zh-CN" alt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83771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0F92E1-4E47-4CCC-B3F3-7D987F1DAA72}"/>
              </a:ext>
            </a:extLst>
          </p:cNvPr>
          <p:cNvPicPr>
            <a:picLocks noChangeAspect="1"/>
          </p:cNvPicPr>
          <p:nvPr/>
        </p:nvPicPr>
        <p:blipFill>
          <a:blip r:embed="rId2"/>
          <a:stretch>
            <a:fillRect/>
          </a:stretch>
        </p:blipFill>
        <p:spPr>
          <a:xfrm>
            <a:off x="2119219" y="568171"/>
            <a:ext cx="7388766" cy="4057928"/>
          </a:xfrm>
          <a:prstGeom prst="rect">
            <a:avLst/>
          </a:prstGeom>
        </p:spPr>
      </p:pic>
      <p:sp>
        <p:nvSpPr>
          <p:cNvPr id="4" name="文本框 3">
            <a:extLst>
              <a:ext uri="{FF2B5EF4-FFF2-40B4-BE49-F238E27FC236}">
                <a16:creationId xmlns:a16="http://schemas.microsoft.com/office/drawing/2014/main" id="{066EE961-7514-4B6F-83CF-99BF08FCDC5C}"/>
              </a:ext>
            </a:extLst>
          </p:cNvPr>
          <p:cNvSpPr txBox="1"/>
          <p:nvPr/>
        </p:nvSpPr>
        <p:spPr>
          <a:xfrm>
            <a:off x="2201662" y="4944862"/>
            <a:ext cx="7880684" cy="1200329"/>
          </a:xfrm>
          <a:prstGeom prst="rect">
            <a:avLst/>
          </a:prstGeom>
          <a:noFill/>
        </p:spPr>
        <p:txBody>
          <a:bodyPr wrap="none" rtlCol="0">
            <a:spAutoFit/>
          </a:bodyPr>
          <a:lstStyle/>
          <a:p>
            <a:r>
              <a:rPr lang="en-US" altLang="zh-CN" dirty="0" err="1"/>
              <a:t>Listbox</a:t>
            </a:r>
            <a:r>
              <a:rPr lang="en-US" altLang="zh-CN" dirty="0"/>
              <a:t>: Refers to a list box that records the specific user name and ID</a:t>
            </a:r>
          </a:p>
          <a:p>
            <a:r>
              <a:rPr lang="en-US" altLang="zh-CN" dirty="0"/>
              <a:t>		</a:t>
            </a:r>
            <a:r>
              <a:rPr lang="zh-CN" altLang="en-US" dirty="0"/>
              <a:t>指列表盒子，记录具体的用户名</a:t>
            </a:r>
            <a:r>
              <a:rPr lang="en-US" altLang="zh-CN" dirty="0"/>
              <a:t>ID</a:t>
            </a:r>
          </a:p>
          <a:p>
            <a:r>
              <a:rPr lang="en-US" altLang="zh-CN" dirty="0"/>
              <a:t>Place</a:t>
            </a:r>
            <a:r>
              <a:rPr lang="zh-CN" altLang="en-US" dirty="0"/>
              <a:t>：位置，</a:t>
            </a:r>
            <a:r>
              <a:rPr lang="en-US" altLang="zh-CN" dirty="0"/>
              <a:t>x</a:t>
            </a:r>
            <a:r>
              <a:rPr lang="zh-CN" altLang="en-US" dirty="0"/>
              <a:t>横坐标，</a:t>
            </a:r>
            <a:r>
              <a:rPr lang="en-US" altLang="zh-CN" dirty="0"/>
              <a:t>y</a:t>
            </a:r>
            <a:r>
              <a:rPr lang="zh-CN" altLang="en-US" dirty="0"/>
              <a:t>纵坐标</a:t>
            </a:r>
            <a:endParaRPr lang="en-US" altLang="zh-CN" dirty="0"/>
          </a:p>
          <a:p>
            <a:r>
              <a:rPr lang="en-US" altLang="zh-CN" dirty="0"/>
              <a:t>Command : use </a:t>
            </a:r>
            <a:r>
              <a:rPr lang="en-US" altLang="zh-CN" dirty="0" err="1"/>
              <a:t>delete_button_click</a:t>
            </a:r>
            <a:r>
              <a:rPr lang="zh-CN" altLang="en-US" dirty="0"/>
              <a:t>触发命令</a:t>
            </a:r>
            <a:endParaRPr lang="en-US" altLang="zh-CN" dirty="0"/>
          </a:p>
        </p:txBody>
      </p:sp>
    </p:spTree>
    <p:extLst>
      <p:ext uri="{BB962C8B-B14F-4D97-AF65-F5344CB8AC3E}">
        <p14:creationId xmlns:p14="http://schemas.microsoft.com/office/powerpoint/2010/main" val="328086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79F0B9-3F68-45E7-8759-6BB85D7D8B89}"/>
              </a:ext>
            </a:extLst>
          </p:cNvPr>
          <p:cNvPicPr>
            <a:picLocks noChangeAspect="1"/>
          </p:cNvPicPr>
          <p:nvPr/>
        </p:nvPicPr>
        <p:blipFill>
          <a:blip r:embed="rId2"/>
          <a:stretch>
            <a:fillRect/>
          </a:stretch>
        </p:blipFill>
        <p:spPr>
          <a:xfrm>
            <a:off x="1609724" y="138112"/>
            <a:ext cx="7924800" cy="6581775"/>
          </a:xfrm>
          <a:prstGeom prst="rect">
            <a:avLst/>
          </a:prstGeom>
        </p:spPr>
      </p:pic>
      <p:sp>
        <p:nvSpPr>
          <p:cNvPr id="3" name="矩形 2">
            <a:extLst>
              <a:ext uri="{FF2B5EF4-FFF2-40B4-BE49-F238E27FC236}">
                <a16:creationId xmlns:a16="http://schemas.microsoft.com/office/drawing/2014/main" id="{8AC35951-D879-4DF1-ADF8-D23B6653EC79}"/>
              </a:ext>
            </a:extLst>
          </p:cNvPr>
          <p:cNvSpPr/>
          <p:nvPr/>
        </p:nvSpPr>
        <p:spPr>
          <a:xfrm>
            <a:off x="4810125" y="4761827"/>
            <a:ext cx="7124699" cy="923330"/>
          </a:xfrm>
          <a:prstGeom prst="rect">
            <a:avLst/>
          </a:prstGeom>
          <a:noFill/>
        </p:spPr>
        <p:txBody>
          <a:bodyPr vert="horz"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a:ln/>
                <a:solidFill>
                  <a:schemeClr val="accent3"/>
                </a:solidFill>
                <a:effectLst/>
              </a:rPr>
              <a:t>5.The worker is </a:t>
            </a:r>
            <a:r>
              <a:rPr lang="en-US" altLang="zh-CN" sz="5400" b="1" cap="none" spc="0" dirty="0" err="1">
                <a:ln/>
                <a:solidFill>
                  <a:schemeClr val="accent3"/>
                </a:solidFill>
                <a:effectLst/>
              </a:rPr>
              <a:t>lester</a:t>
            </a:r>
            <a:endParaRPr lang="en-US" altLang="zh-CN" sz="5400" b="1" cap="none" spc="0" dirty="0">
              <a:ln/>
              <a:solidFill>
                <a:schemeClr val="accent3"/>
              </a:solidFill>
              <a:effectLst/>
            </a:endParaRPr>
          </a:p>
        </p:txBody>
      </p:sp>
    </p:spTree>
    <p:extLst>
      <p:ext uri="{BB962C8B-B14F-4D97-AF65-F5344CB8AC3E}">
        <p14:creationId xmlns:p14="http://schemas.microsoft.com/office/powerpoint/2010/main" val="27239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F38300-413B-4A94-932A-5CAFB4B0BDFC}"/>
              </a:ext>
            </a:extLst>
          </p:cNvPr>
          <p:cNvPicPr>
            <a:picLocks noChangeAspect="1"/>
          </p:cNvPicPr>
          <p:nvPr/>
        </p:nvPicPr>
        <p:blipFill>
          <a:blip r:embed="rId2"/>
          <a:stretch>
            <a:fillRect/>
          </a:stretch>
        </p:blipFill>
        <p:spPr>
          <a:xfrm>
            <a:off x="1537132" y="1305018"/>
            <a:ext cx="10363246" cy="4822794"/>
          </a:xfrm>
          <a:prstGeom prst="rect">
            <a:avLst/>
          </a:prstGeom>
        </p:spPr>
      </p:pic>
      <p:pic>
        <p:nvPicPr>
          <p:cNvPr id="2" name="图片 1">
            <a:extLst>
              <a:ext uri="{FF2B5EF4-FFF2-40B4-BE49-F238E27FC236}">
                <a16:creationId xmlns:a16="http://schemas.microsoft.com/office/drawing/2014/main" id="{87DE19C7-CA7D-4F9B-AA46-F31947A9EF46}"/>
              </a:ext>
            </a:extLst>
          </p:cNvPr>
          <p:cNvPicPr>
            <a:picLocks noChangeAspect="1"/>
          </p:cNvPicPr>
          <p:nvPr/>
        </p:nvPicPr>
        <p:blipFill>
          <a:blip r:embed="rId3"/>
          <a:stretch>
            <a:fillRect/>
          </a:stretch>
        </p:blipFill>
        <p:spPr>
          <a:xfrm>
            <a:off x="8310794" y="1435778"/>
            <a:ext cx="3009900" cy="3009900"/>
          </a:xfrm>
          <a:prstGeom prst="rect">
            <a:avLst/>
          </a:prstGeom>
        </p:spPr>
      </p:pic>
    </p:spTree>
    <p:extLst>
      <p:ext uri="{BB962C8B-B14F-4D97-AF65-F5344CB8AC3E}">
        <p14:creationId xmlns:p14="http://schemas.microsoft.com/office/powerpoint/2010/main" val="173686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8EC20C-44BF-4C2D-8DAB-581E774BD76C}"/>
              </a:ext>
            </a:extLst>
          </p:cNvPr>
          <p:cNvPicPr>
            <a:picLocks noChangeAspect="1"/>
          </p:cNvPicPr>
          <p:nvPr/>
        </p:nvPicPr>
        <p:blipFill>
          <a:blip r:embed="rId2"/>
          <a:stretch>
            <a:fillRect/>
          </a:stretch>
        </p:blipFill>
        <p:spPr>
          <a:xfrm>
            <a:off x="1689717" y="1660650"/>
            <a:ext cx="10502283" cy="3536699"/>
          </a:xfrm>
          <a:prstGeom prst="rect">
            <a:avLst/>
          </a:prstGeom>
        </p:spPr>
      </p:pic>
    </p:spTree>
    <p:extLst>
      <p:ext uri="{BB962C8B-B14F-4D97-AF65-F5344CB8AC3E}">
        <p14:creationId xmlns:p14="http://schemas.microsoft.com/office/powerpoint/2010/main" val="412147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50862B-BB6A-405A-97DD-463F6A6E910E}"/>
              </a:ext>
            </a:extLst>
          </p:cNvPr>
          <p:cNvPicPr>
            <a:picLocks noChangeAspect="1"/>
          </p:cNvPicPr>
          <p:nvPr/>
        </p:nvPicPr>
        <p:blipFill>
          <a:blip r:embed="rId2"/>
          <a:stretch>
            <a:fillRect/>
          </a:stretch>
        </p:blipFill>
        <p:spPr>
          <a:xfrm>
            <a:off x="1626671" y="1552713"/>
            <a:ext cx="10478609" cy="2276475"/>
          </a:xfrm>
          <a:prstGeom prst="rect">
            <a:avLst/>
          </a:prstGeom>
        </p:spPr>
      </p:pic>
      <p:pic>
        <p:nvPicPr>
          <p:cNvPr id="3" name="图片 2">
            <a:extLst>
              <a:ext uri="{FF2B5EF4-FFF2-40B4-BE49-F238E27FC236}">
                <a16:creationId xmlns:a16="http://schemas.microsoft.com/office/drawing/2014/main" id="{AECCCA67-3BA5-4E22-92B2-42F9CFBE23DA}"/>
              </a:ext>
            </a:extLst>
          </p:cNvPr>
          <p:cNvPicPr>
            <a:picLocks noChangeAspect="1"/>
          </p:cNvPicPr>
          <p:nvPr/>
        </p:nvPicPr>
        <p:blipFill>
          <a:blip r:embed="rId3"/>
          <a:stretch>
            <a:fillRect/>
          </a:stretch>
        </p:blipFill>
        <p:spPr>
          <a:xfrm>
            <a:off x="1626671" y="4346717"/>
            <a:ext cx="10478609" cy="2202891"/>
          </a:xfrm>
          <a:prstGeom prst="rect">
            <a:avLst/>
          </a:prstGeom>
        </p:spPr>
      </p:pic>
      <p:sp>
        <p:nvSpPr>
          <p:cNvPr id="4" name="文本框 3">
            <a:extLst>
              <a:ext uri="{FF2B5EF4-FFF2-40B4-BE49-F238E27FC236}">
                <a16:creationId xmlns:a16="http://schemas.microsoft.com/office/drawing/2014/main" id="{566F43D7-C9B6-4BC5-8D52-7762DAB0C47F}"/>
              </a:ext>
            </a:extLst>
          </p:cNvPr>
          <p:cNvSpPr txBox="1"/>
          <p:nvPr/>
        </p:nvSpPr>
        <p:spPr>
          <a:xfrm>
            <a:off x="3781887" y="3346592"/>
            <a:ext cx="723275" cy="253916"/>
          </a:xfrm>
          <a:prstGeom prst="rect">
            <a:avLst/>
          </a:prstGeom>
          <a:noFill/>
        </p:spPr>
        <p:txBody>
          <a:bodyPr wrap="none" rtlCol="0">
            <a:spAutoFit/>
          </a:bodyPr>
          <a:lstStyle/>
          <a:p>
            <a:r>
              <a:rPr lang="zh-CN" altLang="en-US" sz="1050" dirty="0">
                <a:solidFill>
                  <a:srgbClr val="FF0000"/>
                </a:solidFill>
              </a:rPr>
              <a:t>展示细节</a:t>
            </a:r>
            <a:endParaRPr lang="en-US" altLang="zh-CN" sz="1050" dirty="0">
              <a:solidFill>
                <a:srgbClr val="FF0000"/>
              </a:solidFill>
            </a:endParaRPr>
          </a:p>
        </p:txBody>
      </p:sp>
      <p:sp>
        <p:nvSpPr>
          <p:cNvPr id="5" name="矩形 4">
            <a:extLst>
              <a:ext uri="{FF2B5EF4-FFF2-40B4-BE49-F238E27FC236}">
                <a16:creationId xmlns:a16="http://schemas.microsoft.com/office/drawing/2014/main" id="{BD04CC87-B00D-446E-ACB8-7A71DFDFB055}"/>
              </a:ext>
            </a:extLst>
          </p:cNvPr>
          <p:cNvSpPr/>
          <p:nvPr/>
        </p:nvSpPr>
        <p:spPr>
          <a:xfrm>
            <a:off x="2757901" y="370619"/>
            <a:ext cx="6447599"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6.The worker is Ted</a:t>
            </a:r>
          </a:p>
        </p:txBody>
      </p:sp>
    </p:spTree>
    <p:extLst>
      <p:ext uri="{BB962C8B-B14F-4D97-AF65-F5344CB8AC3E}">
        <p14:creationId xmlns:p14="http://schemas.microsoft.com/office/powerpoint/2010/main" val="259943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530D91-5E17-412A-8A28-F6BCD2009080}"/>
              </a:ext>
            </a:extLst>
          </p:cNvPr>
          <p:cNvPicPr>
            <a:picLocks noChangeAspect="1"/>
          </p:cNvPicPr>
          <p:nvPr/>
        </p:nvPicPr>
        <p:blipFill>
          <a:blip r:embed="rId2"/>
          <a:stretch>
            <a:fillRect/>
          </a:stretch>
        </p:blipFill>
        <p:spPr>
          <a:xfrm>
            <a:off x="1553592" y="1000052"/>
            <a:ext cx="10478610" cy="5106469"/>
          </a:xfrm>
          <a:prstGeom prst="rect">
            <a:avLst/>
          </a:prstGeom>
        </p:spPr>
      </p:pic>
    </p:spTree>
    <p:extLst>
      <p:ext uri="{BB962C8B-B14F-4D97-AF65-F5344CB8AC3E}">
        <p14:creationId xmlns:p14="http://schemas.microsoft.com/office/powerpoint/2010/main" val="245975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BCF456-99C8-40D0-B688-7DE58E106D5B}"/>
              </a:ext>
            </a:extLst>
          </p:cNvPr>
          <p:cNvSpPr txBox="1"/>
          <p:nvPr/>
        </p:nvSpPr>
        <p:spPr>
          <a:xfrm>
            <a:off x="1122944" y="1251751"/>
            <a:ext cx="11069056" cy="5447645"/>
          </a:xfrm>
          <a:prstGeom prst="rect">
            <a:avLst/>
          </a:prstGeom>
          <a:noFill/>
        </p:spPr>
        <p:txBody>
          <a:bodyPr wrap="none" rtlCol="0">
            <a:spAutoFit/>
          </a:bodyPr>
          <a:lstStyle/>
          <a:p>
            <a:r>
              <a:rPr lang="en-US" altLang="zh-CN" sz="2400" dirty="0">
                <a:solidFill>
                  <a:srgbClr val="FF0000"/>
                </a:solidFill>
              </a:rPr>
              <a:t>This is a simple procedure for bank </a:t>
            </a:r>
            <a:r>
              <a:rPr lang="en-US" altLang="zh-CN" sz="2400" dirty="0" err="1">
                <a:solidFill>
                  <a:srgbClr val="FF0000"/>
                </a:solidFill>
              </a:rPr>
              <a:t>management,The</a:t>
            </a:r>
            <a:r>
              <a:rPr lang="en-US" altLang="zh-CN" sz="2400" dirty="0">
                <a:solidFill>
                  <a:srgbClr val="FF0000"/>
                </a:solidFill>
              </a:rPr>
              <a:t> main functions are: </a:t>
            </a:r>
          </a:p>
          <a:p>
            <a:r>
              <a:rPr lang="en-US" altLang="zh-CN" sz="2400" dirty="0">
                <a:solidFill>
                  <a:srgbClr val="FF0000"/>
                </a:solidFill>
              </a:rPr>
              <a:t>	</a:t>
            </a:r>
            <a:r>
              <a:rPr lang="en-US" altLang="zh-CN" sz="3600" b="1" i="1" dirty="0"/>
              <a:t>1. </a:t>
            </a:r>
            <a:r>
              <a:rPr lang="en-US" altLang="zh-CN" sz="3600" b="1" i="1" u="sng" dirty="0"/>
              <a:t>menu</a:t>
            </a:r>
            <a:r>
              <a:rPr lang="en-US" altLang="zh-CN" sz="3600" b="1" i="1" dirty="0"/>
              <a:t>,</a:t>
            </a:r>
          </a:p>
          <a:p>
            <a:r>
              <a:rPr lang="en-US" altLang="zh-CN" sz="3600" b="1" i="1" dirty="0"/>
              <a:t>	</a:t>
            </a:r>
            <a:r>
              <a:rPr lang="en-US" altLang="zh-CN" sz="3600" b="1" i="1" dirty="0">
                <a:solidFill>
                  <a:srgbClr val="92D050"/>
                </a:solidFill>
              </a:rPr>
              <a:t>2. </a:t>
            </a:r>
            <a:r>
              <a:rPr lang="en-US" altLang="zh-CN" sz="3600" b="1" i="1" u="sng" dirty="0">
                <a:solidFill>
                  <a:srgbClr val="92D050"/>
                </a:solidFill>
              </a:rPr>
              <a:t>put money in</a:t>
            </a:r>
            <a:r>
              <a:rPr lang="en-US" altLang="zh-CN" sz="3600" b="1" i="1" dirty="0">
                <a:solidFill>
                  <a:srgbClr val="92D050"/>
                </a:solidFill>
              </a:rPr>
              <a:t>,</a:t>
            </a:r>
          </a:p>
          <a:p>
            <a:r>
              <a:rPr lang="en-US" altLang="zh-CN" sz="3600" b="1" i="1" dirty="0"/>
              <a:t>	3. </a:t>
            </a:r>
            <a:r>
              <a:rPr lang="en-US" altLang="zh-CN" sz="3600" b="1" i="1" u="sng" dirty="0"/>
              <a:t>get money in,</a:t>
            </a:r>
          </a:p>
          <a:p>
            <a:r>
              <a:rPr lang="en-US" altLang="zh-CN" sz="3600" b="1" i="1" dirty="0"/>
              <a:t>	</a:t>
            </a:r>
            <a:r>
              <a:rPr lang="en-US" altLang="zh-CN" sz="3600" b="1" i="1" dirty="0">
                <a:solidFill>
                  <a:srgbClr val="92D050"/>
                </a:solidFill>
              </a:rPr>
              <a:t>4. </a:t>
            </a:r>
            <a:r>
              <a:rPr lang="en-US" altLang="zh-CN" sz="3600" b="1" i="1" u="sng" dirty="0">
                <a:solidFill>
                  <a:srgbClr val="92D050"/>
                </a:solidFill>
              </a:rPr>
              <a:t>show account with most money,</a:t>
            </a:r>
          </a:p>
          <a:p>
            <a:r>
              <a:rPr lang="en-US" altLang="zh-CN" sz="3600" b="1" i="1" dirty="0"/>
              <a:t>	5. </a:t>
            </a:r>
            <a:r>
              <a:rPr lang="en-US" altLang="zh-CN" sz="3600" b="1" i="1" u="sng" dirty="0"/>
              <a:t>show account with most transaction,</a:t>
            </a:r>
          </a:p>
          <a:p>
            <a:r>
              <a:rPr lang="en-US" altLang="zh-CN" sz="3600" b="1" i="1" dirty="0"/>
              <a:t>	</a:t>
            </a:r>
            <a:r>
              <a:rPr lang="en-US" altLang="zh-CN" sz="3600" b="1" i="1" dirty="0">
                <a:solidFill>
                  <a:srgbClr val="92D050"/>
                </a:solidFill>
              </a:rPr>
              <a:t>6. </a:t>
            </a:r>
            <a:r>
              <a:rPr lang="en-US" altLang="zh-CN" sz="3600" b="1" i="1" u="sng" dirty="0">
                <a:solidFill>
                  <a:srgbClr val="92D050"/>
                </a:solidFill>
              </a:rPr>
              <a:t>show one account</a:t>
            </a:r>
            <a:r>
              <a:rPr lang="en-US" altLang="zh-CN" sz="3600" b="1" i="1" dirty="0">
                <a:solidFill>
                  <a:srgbClr val="92D050"/>
                </a:solidFill>
              </a:rPr>
              <a:t>,</a:t>
            </a:r>
          </a:p>
          <a:p>
            <a:r>
              <a:rPr lang="en-US" altLang="zh-CN" sz="3600" b="1" i="1" dirty="0"/>
              <a:t>	7. </a:t>
            </a:r>
            <a:r>
              <a:rPr lang="en-US" altLang="zh-CN" sz="3600" b="1" i="1" u="sng" dirty="0"/>
              <a:t>show all account,</a:t>
            </a:r>
          </a:p>
          <a:p>
            <a:r>
              <a:rPr lang="en-US" altLang="zh-CN" sz="3600" b="1" i="1" dirty="0"/>
              <a:t>   </a:t>
            </a:r>
            <a:r>
              <a:rPr lang="en-US" altLang="zh-CN" sz="3600" b="1" i="1" dirty="0">
                <a:solidFill>
                  <a:srgbClr val="92D050"/>
                </a:solidFill>
              </a:rPr>
              <a:t>8. </a:t>
            </a:r>
            <a:r>
              <a:rPr lang="en-US" altLang="zh-CN" sz="3600" b="1" i="1" u="sng" dirty="0">
                <a:solidFill>
                  <a:srgbClr val="92D050"/>
                </a:solidFill>
              </a:rPr>
              <a:t>show total number of transaction,</a:t>
            </a:r>
          </a:p>
          <a:p>
            <a:r>
              <a:rPr lang="en-US" altLang="zh-CN" sz="3600" b="1" i="1" dirty="0"/>
              <a:t>   9. </a:t>
            </a:r>
            <a:r>
              <a:rPr lang="en-US" altLang="zh-CN" sz="3600" b="1" i="1" u="sng" dirty="0"/>
              <a:t>exit</a:t>
            </a:r>
            <a:endParaRPr lang="zh-CN" altLang="en-US" sz="3600" b="1" i="1" u="sng" dirty="0"/>
          </a:p>
        </p:txBody>
      </p:sp>
    </p:spTree>
    <p:extLst>
      <p:ext uri="{BB962C8B-B14F-4D97-AF65-F5344CB8AC3E}">
        <p14:creationId xmlns:p14="http://schemas.microsoft.com/office/powerpoint/2010/main" val="4171637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5C166AB-D419-4FB0-B181-2F7423B9CC9E}"/>
              </a:ext>
            </a:extLst>
          </p:cNvPr>
          <p:cNvPicPr>
            <a:picLocks noChangeAspect="1"/>
          </p:cNvPicPr>
          <p:nvPr/>
        </p:nvPicPr>
        <p:blipFill>
          <a:blip r:embed="rId2"/>
          <a:stretch>
            <a:fillRect/>
          </a:stretch>
        </p:blipFill>
        <p:spPr>
          <a:xfrm>
            <a:off x="1609586" y="109538"/>
            <a:ext cx="6060722" cy="5518906"/>
          </a:xfrm>
          <a:prstGeom prst="rect">
            <a:avLst/>
          </a:prstGeom>
        </p:spPr>
      </p:pic>
      <p:pic>
        <p:nvPicPr>
          <p:cNvPr id="3" name="图片 2">
            <a:extLst>
              <a:ext uri="{FF2B5EF4-FFF2-40B4-BE49-F238E27FC236}">
                <a16:creationId xmlns:a16="http://schemas.microsoft.com/office/drawing/2014/main" id="{0B042849-E871-4BDE-B53C-A1BE281E61A9}"/>
              </a:ext>
            </a:extLst>
          </p:cNvPr>
          <p:cNvPicPr>
            <a:picLocks noChangeAspect="1"/>
          </p:cNvPicPr>
          <p:nvPr/>
        </p:nvPicPr>
        <p:blipFill>
          <a:blip r:embed="rId3"/>
          <a:stretch>
            <a:fillRect/>
          </a:stretch>
        </p:blipFill>
        <p:spPr>
          <a:xfrm>
            <a:off x="1609585" y="5603242"/>
            <a:ext cx="6060721" cy="1145220"/>
          </a:xfrm>
          <a:prstGeom prst="rect">
            <a:avLst/>
          </a:prstGeom>
        </p:spPr>
      </p:pic>
    </p:spTree>
    <p:extLst>
      <p:ext uri="{BB962C8B-B14F-4D97-AF65-F5344CB8AC3E}">
        <p14:creationId xmlns:p14="http://schemas.microsoft.com/office/powerpoint/2010/main" val="237777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4A2CCA-4703-47B9-802B-1870382DE7E8}"/>
              </a:ext>
            </a:extLst>
          </p:cNvPr>
          <p:cNvSpPr/>
          <p:nvPr/>
        </p:nvSpPr>
        <p:spPr>
          <a:xfrm>
            <a:off x="1543235" y="634758"/>
            <a:ext cx="9775794" cy="4154984"/>
          </a:xfrm>
          <a:prstGeom prst="rect">
            <a:avLst/>
          </a:prstGeom>
        </p:spPr>
        <p:txBody>
          <a:bodyPr wrap="square">
            <a:spAutoFit/>
          </a:bodyPr>
          <a:lstStyle/>
          <a:p>
            <a:r>
              <a:rPr lang="en-US" altLang="zh-CN" sz="4400" dirty="0">
                <a:solidFill>
                  <a:srgbClr val="FF0000"/>
                </a:solidFill>
                <a:latin typeface="Arial" panose="020B0604020202020204" pitchFamily="34" charset="0"/>
              </a:rPr>
              <a:t>In the future, I think the room for improvement of our program lies in the ability to design several web pages to make its appearance more beautiful, to add their photos to every customer, and to connect or set passwords</a:t>
            </a:r>
            <a:endParaRPr lang="zh-CN" altLang="en-US" sz="4400" dirty="0">
              <a:solidFill>
                <a:srgbClr val="FF0000"/>
              </a:solidFill>
            </a:endParaRPr>
          </a:p>
        </p:txBody>
      </p:sp>
      <p:sp>
        <p:nvSpPr>
          <p:cNvPr id="3" name="文本框 2">
            <a:extLst>
              <a:ext uri="{FF2B5EF4-FFF2-40B4-BE49-F238E27FC236}">
                <a16:creationId xmlns:a16="http://schemas.microsoft.com/office/drawing/2014/main" id="{DD9017EF-ECE0-4128-B285-4E31F7A4BBB2}"/>
              </a:ext>
            </a:extLst>
          </p:cNvPr>
          <p:cNvSpPr txBox="1"/>
          <p:nvPr/>
        </p:nvSpPr>
        <p:spPr>
          <a:xfrm>
            <a:off x="1624614" y="5242504"/>
            <a:ext cx="9889724" cy="523220"/>
          </a:xfrm>
          <a:prstGeom prst="rect">
            <a:avLst/>
          </a:prstGeom>
          <a:noFill/>
        </p:spPr>
        <p:txBody>
          <a:bodyPr wrap="square" rtlCol="0">
            <a:spAutoFit/>
          </a:bodyPr>
          <a:lstStyle/>
          <a:p>
            <a:r>
              <a:rPr lang="zh-CN" altLang="en-US" sz="1400" b="1" i="1" dirty="0"/>
              <a:t>   在未来，我认为我们的程序的提升空间，在于可以设计几个网页让他的外观更加的美观，可以给每一个客户增加他们的照片，还可以连接或者设置密码等</a:t>
            </a:r>
          </a:p>
        </p:txBody>
      </p:sp>
    </p:spTree>
    <p:extLst>
      <p:ext uri="{BB962C8B-B14F-4D97-AF65-F5344CB8AC3E}">
        <p14:creationId xmlns:p14="http://schemas.microsoft.com/office/powerpoint/2010/main" val="300958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8848C4F-895D-45AB-987E-79F603226534}"/>
              </a:ext>
            </a:extLst>
          </p:cNvPr>
          <p:cNvPicPr>
            <a:picLocks noChangeAspect="1"/>
          </p:cNvPicPr>
          <p:nvPr/>
        </p:nvPicPr>
        <p:blipFill>
          <a:blip r:embed="rId2"/>
          <a:stretch>
            <a:fillRect/>
          </a:stretch>
        </p:blipFill>
        <p:spPr>
          <a:xfrm>
            <a:off x="1961964" y="276497"/>
            <a:ext cx="9179512" cy="6305006"/>
          </a:xfrm>
          <a:prstGeom prst="rect">
            <a:avLst/>
          </a:prstGeom>
        </p:spPr>
      </p:pic>
      <p:sp>
        <p:nvSpPr>
          <p:cNvPr id="3" name="矩形 2">
            <a:extLst>
              <a:ext uri="{FF2B5EF4-FFF2-40B4-BE49-F238E27FC236}">
                <a16:creationId xmlns:a16="http://schemas.microsoft.com/office/drawing/2014/main" id="{A8CBBFBE-B49B-4F23-99C7-F40A81D53444}"/>
              </a:ext>
            </a:extLst>
          </p:cNvPr>
          <p:cNvSpPr/>
          <p:nvPr/>
        </p:nvSpPr>
        <p:spPr>
          <a:xfrm>
            <a:off x="6562725" y="3801836"/>
            <a:ext cx="4018481" cy="584775"/>
          </a:xfrm>
          <a:prstGeom prst="rect">
            <a:avLst/>
          </a:prstGeom>
          <a:noFill/>
        </p:spPr>
        <p:txBody>
          <a:bodyPr wrap="square" lIns="91440" tIns="45720" rIns="91440" bIns="45720">
            <a:spAutoFit/>
          </a:bodyPr>
          <a:lstStyle/>
          <a:p>
            <a:pPr algn="ctr"/>
            <a:r>
              <a:rPr lang="en-US" altLang="zh-CN" sz="3200" b="0" cap="none" spc="0" dirty="0">
                <a:ln w="0"/>
                <a:solidFill>
                  <a:schemeClr val="accent1"/>
                </a:solidFill>
                <a:effectLst>
                  <a:outerShdw blurRad="38100" dist="25400" dir="5400000" algn="ctr" rotWithShape="0">
                    <a:srgbClr val="6E747A">
                      <a:alpha val="43000"/>
                    </a:srgbClr>
                  </a:outerShdw>
                </a:effectLst>
              </a:rPr>
              <a:t>1.The worker is </a:t>
            </a:r>
            <a:r>
              <a:rPr lang="en-US" altLang="zh-CN" sz="3200" dirty="0">
                <a:ln w="0"/>
                <a:solidFill>
                  <a:schemeClr val="accent1"/>
                </a:solidFill>
                <a:effectLst>
                  <a:outerShdw blurRad="38100" dist="25400" dir="5400000" algn="ctr" rotWithShape="0">
                    <a:srgbClr val="6E747A">
                      <a:alpha val="43000"/>
                    </a:srgbClr>
                  </a:outerShdw>
                </a:effectLst>
              </a:rPr>
              <a:t>J</a:t>
            </a:r>
            <a:r>
              <a:rPr lang="en-US" altLang="zh-CN" sz="3200" b="0" cap="none" spc="0" dirty="0">
                <a:ln w="0"/>
                <a:solidFill>
                  <a:schemeClr val="accent1"/>
                </a:solidFill>
                <a:effectLst>
                  <a:outerShdw blurRad="38100" dist="25400" dir="5400000" algn="ctr" rotWithShape="0">
                    <a:srgbClr val="6E747A">
                      <a:alpha val="43000"/>
                    </a:srgbClr>
                  </a:outerShdw>
                </a:effectLst>
              </a:rPr>
              <a:t>ax</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7696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3E90C6-A006-4EEB-B011-A47D54C2C936}"/>
              </a:ext>
            </a:extLst>
          </p:cNvPr>
          <p:cNvPicPr>
            <a:picLocks noChangeAspect="1"/>
          </p:cNvPicPr>
          <p:nvPr/>
        </p:nvPicPr>
        <p:blipFill>
          <a:blip r:embed="rId2"/>
          <a:stretch>
            <a:fillRect/>
          </a:stretch>
        </p:blipFill>
        <p:spPr>
          <a:xfrm>
            <a:off x="1811045" y="184212"/>
            <a:ext cx="10025849" cy="5009225"/>
          </a:xfrm>
          <a:prstGeom prst="rect">
            <a:avLst/>
          </a:prstGeom>
        </p:spPr>
      </p:pic>
    </p:spTree>
    <p:extLst>
      <p:ext uri="{BB962C8B-B14F-4D97-AF65-F5344CB8AC3E}">
        <p14:creationId xmlns:p14="http://schemas.microsoft.com/office/powerpoint/2010/main" val="141875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014DACC-24BF-4595-9841-9706B0ACEC84}"/>
              </a:ext>
            </a:extLst>
          </p:cNvPr>
          <p:cNvPicPr>
            <a:picLocks noChangeAspect="1"/>
          </p:cNvPicPr>
          <p:nvPr/>
        </p:nvPicPr>
        <p:blipFill>
          <a:blip r:embed="rId2"/>
          <a:stretch>
            <a:fillRect/>
          </a:stretch>
        </p:blipFill>
        <p:spPr>
          <a:xfrm>
            <a:off x="1965503" y="195308"/>
            <a:ext cx="9273048" cy="5264460"/>
          </a:xfrm>
          <a:prstGeom prst="rect">
            <a:avLst/>
          </a:prstGeom>
        </p:spPr>
      </p:pic>
    </p:spTree>
    <p:extLst>
      <p:ext uri="{BB962C8B-B14F-4D97-AF65-F5344CB8AC3E}">
        <p14:creationId xmlns:p14="http://schemas.microsoft.com/office/powerpoint/2010/main" val="30274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0CBBB3-C590-44EB-A5A9-0441BEA8AD47}"/>
              </a:ext>
            </a:extLst>
          </p:cNvPr>
          <p:cNvPicPr>
            <a:picLocks noChangeAspect="1"/>
          </p:cNvPicPr>
          <p:nvPr/>
        </p:nvPicPr>
        <p:blipFill>
          <a:blip r:embed="rId2"/>
          <a:stretch>
            <a:fillRect/>
          </a:stretch>
        </p:blipFill>
        <p:spPr>
          <a:xfrm>
            <a:off x="1685833" y="1467034"/>
            <a:ext cx="6210300" cy="1666875"/>
          </a:xfrm>
          <a:prstGeom prst="rect">
            <a:avLst/>
          </a:prstGeom>
        </p:spPr>
      </p:pic>
      <p:pic>
        <p:nvPicPr>
          <p:cNvPr id="3" name="图片 2">
            <a:extLst>
              <a:ext uri="{FF2B5EF4-FFF2-40B4-BE49-F238E27FC236}">
                <a16:creationId xmlns:a16="http://schemas.microsoft.com/office/drawing/2014/main" id="{94BFF27C-1058-456A-9A0E-915B80F163DF}"/>
              </a:ext>
            </a:extLst>
          </p:cNvPr>
          <p:cNvPicPr>
            <a:picLocks noChangeAspect="1"/>
          </p:cNvPicPr>
          <p:nvPr/>
        </p:nvPicPr>
        <p:blipFill>
          <a:blip r:embed="rId3"/>
          <a:stretch>
            <a:fillRect/>
          </a:stretch>
        </p:blipFill>
        <p:spPr>
          <a:xfrm>
            <a:off x="1685833" y="3724091"/>
            <a:ext cx="6210300" cy="1504950"/>
          </a:xfrm>
          <a:prstGeom prst="rect">
            <a:avLst/>
          </a:prstGeom>
        </p:spPr>
      </p:pic>
      <p:sp>
        <p:nvSpPr>
          <p:cNvPr id="4" name="矩形 3">
            <a:extLst>
              <a:ext uri="{FF2B5EF4-FFF2-40B4-BE49-F238E27FC236}">
                <a16:creationId xmlns:a16="http://schemas.microsoft.com/office/drawing/2014/main" id="{0328029E-4613-4A91-99C6-C29BAD2FAE33}"/>
              </a:ext>
            </a:extLst>
          </p:cNvPr>
          <p:cNvSpPr/>
          <p:nvPr/>
        </p:nvSpPr>
        <p:spPr>
          <a:xfrm>
            <a:off x="1885950" y="304034"/>
            <a:ext cx="5354589" cy="707886"/>
          </a:xfrm>
          <a:prstGeom prst="rect">
            <a:avLst/>
          </a:prstGeom>
          <a:noFill/>
        </p:spPr>
        <p:txBody>
          <a:bodyPr wrap="square" lIns="91440" tIns="45720" rIns="91440" bIns="45720">
            <a:spAutoFit/>
          </a:bodyPr>
          <a:lstStyle/>
          <a:p>
            <a:pPr algn="ctr"/>
            <a:r>
              <a:rPr lang="en-US" altLang="zh-CN" sz="4000" b="1" cap="none" spc="0" dirty="0">
                <a:ln w="22225">
                  <a:solidFill>
                    <a:schemeClr val="accent2"/>
                  </a:solidFill>
                  <a:prstDash val="solid"/>
                </a:ln>
                <a:solidFill>
                  <a:schemeClr val="accent2">
                    <a:lumMod val="40000"/>
                    <a:lumOff val="60000"/>
                  </a:schemeClr>
                </a:solidFill>
                <a:effectLst/>
              </a:rPr>
              <a:t>2.The worker is King</a:t>
            </a:r>
          </a:p>
        </p:txBody>
      </p:sp>
    </p:spTree>
    <p:extLst>
      <p:ext uri="{BB962C8B-B14F-4D97-AF65-F5344CB8AC3E}">
        <p14:creationId xmlns:p14="http://schemas.microsoft.com/office/powerpoint/2010/main" val="3804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D1CC283-4EF4-4AFC-8211-991B2CE0639D}"/>
              </a:ext>
            </a:extLst>
          </p:cNvPr>
          <p:cNvPicPr>
            <a:picLocks noChangeAspect="1"/>
          </p:cNvPicPr>
          <p:nvPr/>
        </p:nvPicPr>
        <p:blipFill>
          <a:blip r:embed="rId2"/>
          <a:stretch>
            <a:fillRect/>
          </a:stretch>
        </p:blipFill>
        <p:spPr>
          <a:xfrm>
            <a:off x="1775303" y="190130"/>
            <a:ext cx="6995836" cy="3822577"/>
          </a:xfrm>
          <a:prstGeom prst="rect">
            <a:avLst/>
          </a:prstGeom>
        </p:spPr>
      </p:pic>
    </p:spTree>
    <p:extLst>
      <p:ext uri="{BB962C8B-B14F-4D97-AF65-F5344CB8AC3E}">
        <p14:creationId xmlns:p14="http://schemas.microsoft.com/office/powerpoint/2010/main" val="99935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A74621-2F98-49F8-95E9-9F16B617667C}"/>
              </a:ext>
            </a:extLst>
          </p:cNvPr>
          <p:cNvPicPr>
            <a:picLocks noChangeAspect="1"/>
          </p:cNvPicPr>
          <p:nvPr/>
        </p:nvPicPr>
        <p:blipFill>
          <a:blip r:embed="rId2"/>
          <a:stretch>
            <a:fillRect/>
          </a:stretch>
        </p:blipFill>
        <p:spPr>
          <a:xfrm>
            <a:off x="1713390" y="112635"/>
            <a:ext cx="9430952" cy="3543300"/>
          </a:xfrm>
          <a:prstGeom prst="rect">
            <a:avLst/>
          </a:prstGeom>
        </p:spPr>
      </p:pic>
    </p:spTree>
    <p:extLst>
      <p:ext uri="{BB962C8B-B14F-4D97-AF65-F5344CB8AC3E}">
        <p14:creationId xmlns:p14="http://schemas.microsoft.com/office/powerpoint/2010/main" val="978133606"/>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138</TotalTime>
  <Words>265</Words>
  <Application>Microsoft Office PowerPoint</Application>
  <PresentationFormat>宽屏</PresentationFormat>
  <Paragraphs>26</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Century Gothic</vt:lpstr>
      <vt:lpstr>Wingdings 3</vt:lpstr>
      <vt:lpstr>丝状</vt:lpstr>
      <vt:lpstr>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徐 象煜</dc:creator>
  <cp:lastModifiedBy>徐 象煜</cp:lastModifiedBy>
  <cp:revision>11</cp:revision>
  <dcterms:created xsi:type="dcterms:W3CDTF">2019-12-09T10:23:43Z</dcterms:created>
  <dcterms:modified xsi:type="dcterms:W3CDTF">2019-12-10T02:11:09Z</dcterms:modified>
</cp:coreProperties>
</file>