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DBE58-D9ED-47DD-9472-1CEFD5D311D2}" v="28" dt="2022-04-08T10:41:29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Bey" userId="be784eb9fd4b8fe9" providerId="LiveId" clId="{CA7DBE58-D9ED-47DD-9472-1CEFD5D311D2}"/>
    <pc:docChg chg="undo custSel modSld sldOrd">
      <pc:chgData name="Mathieu Bey" userId="be784eb9fd4b8fe9" providerId="LiveId" clId="{CA7DBE58-D9ED-47DD-9472-1CEFD5D311D2}" dt="2022-04-08T11:16:16.365" v="50" actId="20577"/>
      <pc:docMkLst>
        <pc:docMk/>
      </pc:docMkLst>
      <pc:sldChg chg="modSp mod">
        <pc:chgData name="Mathieu Bey" userId="be784eb9fd4b8fe9" providerId="LiveId" clId="{CA7DBE58-D9ED-47DD-9472-1CEFD5D311D2}" dt="2022-04-08T07:50:51.711" v="23" actId="14100"/>
        <pc:sldMkLst>
          <pc:docMk/>
          <pc:sldMk cId="4198639293" sldId="256"/>
        </pc:sldMkLst>
        <pc:spChg chg="mod">
          <ac:chgData name="Mathieu Bey" userId="be784eb9fd4b8fe9" providerId="LiveId" clId="{CA7DBE58-D9ED-47DD-9472-1CEFD5D311D2}" dt="2022-04-08T07:50:41.901" v="21" actId="1076"/>
          <ac:spMkLst>
            <pc:docMk/>
            <pc:sldMk cId="4198639293" sldId="256"/>
            <ac:spMk id="7" creationId="{543E1608-1A84-4D8B-A3E8-77278BC70898}"/>
          </ac:spMkLst>
        </pc:spChg>
        <pc:picChg chg="mod">
          <ac:chgData name="Mathieu Bey" userId="be784eb9fd4b8fe9" providerId="LiveId" clId="{CA7DBE58-D9ED-47DD-9472-1CEFD5D311D2}" dt="2022-04-08T07:50:45.317" v="22" actId="1076"/>
          <ac:picMkLst>
            <pc:docMk/>
            <pc:sldMk cId="4198639293" sldId="256"/>
            <ac:picMk id="3" creationId="{A7F022E3-74AA-4EC6-81F1-0BE532530AC8}"/>
          </ac:picMkLst>
        </pc:picChg>
        <pc:picChg chg="mod">
          <ac:chgData name="Mathieu Bey" userId="be784eb9fd4b8fe9" providerId="LiveId" clId="{CA7DBE58-D9ED-47DD-9472-1CEFD5D311D2}" dt="2022-04-08T07:50:32.073" v="19" actId="14100"/>
          <ac:picMkLst>
            <pc:docMk/>
            <pc:sldMk cId="4198639293" sldId="256"/>
            <ac:picMk id="9" creationId="{077EA476-CFED-4E9C-9A15-609B0E54E026}"/>
          </ac:picMkLst>
        </pc:picChg>
        <pc:picChg chg="mod">
          <ac:chgData name="Mathieu Bey" userId="be784eb9fd4b8fe9" providerId="LiveId" clId="{CA7DBE58-D9ED-47DD-9472-1CEFD5D311D2}" dt="2022-04-08T07:50:51.711" v="23" actId="14100"/>
          <ac:picMkLst>
            <pc:docMk/>
            <pc:sldMk cId="4198639293" sldId="256"/>
            <ac:picMk id="1026" creationId="{FDD38EFB-3CF1-47BB-BF8D-689AA8F82F8E}"/>
          </ac:picMkLst>
        </pc:picChg>
        <pc:cxnChg chg="mod">
          <ac:chgData name="Mathieu Bey" userId="be784eb9fd4b8fe9" providerId="LiveId" clId="{CA7DBE58-D9ED-47DD-9472-1CEFD5D311D2}" dt="2022-04-08T07:50:37.862" v="20" actId="1076"/>
          <ac:cxnSpMkLst>
            <pc:docMk/>
            <pc:sldMk cId="4198639293" sldId="256"/>
            <ac:cxnSpMk id="6" creationId="{61B3B0F4-0E89-49E4-8245-E199D2CA4E11}"/>
          </ac:cxnSpMkLst>
        </pc:cxnChg>
      </pc:sldChg>
      <pc:sldChg chg="delSp modSp mod">
        <pc:chgData name="Mathieu Bey" userId="be784eb9fd4b8fe9" providerId="LiveId" clId="{CA7DBE58-D9ED-47DD-9472-1CEFD5D311D2}" dt="2022-04-08T11:16:16.365" v="50" actId="20577"/>
        <pc:sldMkLst>
          <pc:docMk/>
          <pc:sldMk cId="3697086999" sldId="257"/>
        </pc:sldMkLst>
        <pc:spChg chg="mod">
          <ac:chgData name="Mathieu Bey" userId="be784eb9fd4b8fe9" providerId="LiveId" clId="{CA7DBE58-D9ED-47DD-9472-1CEFD5D311D2}" dt="2022-04-08T11:16:16.365" v="50" actId="20577"/>
          <ac:spMkLst>
            <pc:docMk/>
            <pc:sldMk cId="3697086999" sldId="257"/>
            <ac:spMk id="7" creationId="{1F9562DB-6440-4D68-9BBD-3DB92F19094D}"/>
          </ac:spMkLst>
        </pc:spChg>
        <pc:picChg chg="del">
          <ac:chgData name="Mathieu Bey" userId="be784eb9fd4b8fe9" providerId="LiveId" clId="{CA7DBE58-D9ED-47DD-9472-1CEFD5D311D2}" dt="2022-04-08T07:50:11.671" v="17" actId="478"/>
          <ac:picMkLst>
            <pc:docMk/>
            <pc:sldMk cId="3697086999" sldId="257"/>
            <ac:picMk id="4" creationId="{19E14B7F-3249-419B-B47B-5FE11A71FD21}"/>
          </ac:picMkLst>
        </pc:picChg>
      </pc:sldChg>
      <pc:sldChg chg="delSp ord">
        <pc:chgData name="Mathieu Bey" userId="be784eb9fd4b8fe9" providerId="LiveId" clId="{CA7DBE58-D9ED-47DD-9472-1CEFD5D311D2}" dt="2022-04-08T08:05:38.787" v="26"/>
        <pc:sldMkLst>
          <pc:docMk/>
          <pc:sldMk cId="3798123592" sldId="258"/>
        </pc:sldMkLst>
        <pc:picChg chg="del">
          <ac:chgData name="Mathieu Bey" userId="be784eb9fd4b8fe9" providerId="LiveId" clId="{CA7DBE58-D9ED-47DD-9472-1CEFD5D311D2}" dt="2022-04-08T07:50:09.257" v="16" actId="478"/>
          <ac:picMkLst>
            <pc:docMk/>
            <pc:sldMk cId="3798123592" sldId="258"/>
            <ac:picMk id="5" creationId="{0AFC310D-F007-433D-B4D9-11C8F87AE0D5}"/>
          </ac:picMkLst>
        </pc:picChg>
      </pc:sldChg>
      <pc:sldChg chg="addSp delSp modSp">
        <pc:chgData name="Mathieu Bey" userId="be784eb9fd4b8fe9" providerId="LiveId" clId="{CA7DBE58-D9ED-47DD-9472-1CEFD5D311D2}" dt="2022-04-08T10:40:11.622" v="33" actId="1076"/>
        <pc:sldMkLst>
          <pc:docMk/>
          <pc:sldMk cId="515319775" sldId="260"/>
        </pc:sldMkLst>
        <pc:picChg chg="add mod">
          <ac:chgData name="Mathieu Bey" userId="be784eb9fd4b8fe9" providerId="LiveId" clId="{CA7DBE58-D9ED-47DD-9472-1CEFD5D311D2}" dt="2022-04-08T10:39:17.927" v="28" actId="1076"/>
          <ac:picMkLst>
            <pc:docMk/>
            <pc:sldMk cId="515319775" sldId="260"/>
            <ac:picMk id="2" creationId="{4BDFAF93-F40D-4262-BB07-955653CA5456}"/>
          </ac:picMkLst>
        </pc:picChg>
        <pc:picChg chg="del">
          <ac:chgData name="Mathieu Bey" userId="be784eb9fd4b8fe9" providerId="LiveId" clId="{CA7DBE58-D9ED-47DD-9472-1CEFD5D311D2}" dt="2022-04-08T07:50:07" v="15" actId="478"/>
          <ac:picMkLst>
            <pc:docMk/>
            <pc:sldMk cId="515319775" sldId="260"/>
            <ac:picMk id="5" creationId="{E26F713A-3043-4EB9-98ED-7265581F8A67}"/>
          </ac:picMkLst>
        </pc:picChg>
        <pc:picChg chg="mod">
          <ac:chgData name="Mathieu Bey" userId="be784eb9fd4b8fe9" providerId="LiveId" clId="{CA7DBE58-D9ED-47DD-9472-1CEFD5D311D2}" dt="2022-04-08T10:39:25.448" v="30" actId="1076"/>
          <ac:picMkLst>
            <pc:docMk/>
            <pc:sldMk cId="515319775" sldId="260"/>
            <ac:picMk id="1026" creationId="{9B29D75E-B9E5-4017-8139-ADE5819736F3}"/>
          </ac:picMkLst>
        </pc:picChg>
        <pc:picChg chg="mod">
          <ac:chgData name="Mathieu Bey" userId="be784eb9fd4b8fe9" providerId="LiveId" clId="{CA7DBE58-D9ED-47DD-9472-1CEFD5D311D2}" dt="2022-04-08T07:46:53.304" v="1" actId="1076"/>
          <ac:picMkLst>
            <pc:docMk/>
            <pc:sldMk cId="515319775" sldId="260"/>
            <ac:picMk id="1032" creationId="{BDB64347-2BE2-4DB4-BCD8-BF4676A05F20}"/>
          </ac:picMkLst>
        </pc:picChg>
        <pc:picChg chg="mod">
          <ac:chgData name="Mathieu Bey" userId="be784eb9fd4b8fe9" providerId="LiveId" clId="{CA7DBE58-D9ED-47DD-9472-1CEFD5D311D2}" dt="2022-04-08T07:46:50.245" v="0" actId="1076"/>
          <ac:picMkLst>
            <pc:docMk/>
            <pc:sldMk cId="515319775" sldId="260"/>
            <ac:picMk id="1034" creationId="{93331ABF-7C79-4577-A971-E8DAA60A267B}"/>
          </ac:picMkLst>
        </pc:picChg>
        <pc:picChg chg="mod">
          <ac:chgData name="Mathieu Bey" userId="be784eb9fd4b8fe9" providerId="LiveId" clId="{CA7DBE58-D9ED-47DD-9472-1CEFD5D311D2}" dt="2022-04-08T10:39:55.994" v="31" actId="1076"/>
          <ac:picMkLst>
            <pc:docMk/>
            <pc:sldMk cId="515319775" sldId="260"/>
            <ac:picMk id="1036" creationId="{871009C6-96AF-43AA-AE6C-45A9C8417CF1}"/>
          </ac:picMkLst>
        </pc:picChg>
        <pc:picChg chg="mod">
          <ac:chgData name="Mathieu Bey" userId="be784eb9fd4b8fe9" providerId="LiveId" clId="{CA7DBE58-D9ED-47DD-9472-1CEFD5D311D2}" dt="2022-04-08T10:40:00.043" v="32" actId="1076"/>
          <ac:picMkLst>
            <pc:docMk/>
            <pc:sldMk cId="515319775" sldId="260"/>
            <ac:picMk id="2050" creationId="{A2A420FC-6D73-4797-A673-2FFD659C323B}"/>
          </ac:picMkLst>
        </pc:picChg>
        <pc:picChg chg="mod">
          <ac:chgData name="Mathieu Bey" userId="be784eb9fd4b8fe9" providerId="LiveId" clId="{CA7DBE58-D9ED-47DD-9472-1CEFD5D311D2}" dt="2022-04-08T10:40:11.622" v="33" actId="1076"/>
          <ac:picMkLst>
            <pc:docMk/>
            <pc:sldMk cId="515319775" sldId="260"/>
            <ac:picMk id="2054" creationId="{B0DB964A-E104-4EFF-9DC4-A0F979E81427}"/>
          </ac:picMkLst>
        </pc:picChg>
      </pc:sldChg>
      <pc:sldChg chg="delSp modSp mod">
        <pc:chgData name="Mathieu Bey" userId="be784eb9fd4b8fe9" providerId="LiveId" clId="{CA7DBE58-D9ED-47DD-9472-1CEFD5D311D2}" dt="2022-04-08T10:44:29.734" v="49" actId="1076"/>
        <pc:sldMkLst>
          <pc:docMk/>
          <pc:sldMk cId="1131841944" sldId="261"/>
        </pc:sldMkLst>
        <pc:spChg chg="del mod">
          <ac:chgData name="Mathieu Bey" userId="be784eb9fd4b8fe9" providerId="LiveId" clId="{CA7DBE58-D9ED-47DD-9472-1CEFD5D311D2}" dt="2022-04-08T10:41:09.579" v="34" actId="478"/>
          <ac:spMkLst>
            <pc:docMk/>
            <pc:sldMk cId="1131841944" sldId="261"/>
            <ac:spMk id="8" creationId="{CDDE75AC-B5DC-47A4-A2AD-50630403C9AD}"/>
          </ac:spMkLst>
        </pc:spChg>
        <pc:spChg chg="mod">
          <ac:chgData name="Mathieu Bey" userId="be784eb9fd4b8fe9" providerId="LiveId" clId="{CA7DBE58-D9ED-47DD-9472-1CEFD5D311D2}" dt="2022-04-08T10:41:33.126" v="41" actId="1076"/>
          <ac:spMkLst>
            <pc:docMk/>
            <pc:sldMk cId="1131841944" sldId="261"/>
            <ac:spMk id="17" creationId="{81B7A923-C6FF-485B-B88A-0ECC61FAAE0D}"/>
          </ac:spMkLst>
        </pc:spChg>
        <pc:picChg chg="mod">
          <ac:chgData name="Mathieu Bey" userId="be784eb9fd4b8fe9" providerId="LiveId" clId="{CA7DBE58-D9ED-47DD-9472-1CEFD5D311D2}" dt="2022-04-08T10:44:29.734" v="49" actId="1076"/>
          <ac:picMkLst>
            <pc:docMk/>
            <pc:sldMk cId="1131841944" sldId="261"/>
            <ac:picMk id="4" creationId="{DC595941-086D-4239-9CA4-6BE41EFB70D2}"/>
          </ac:picMkLst>
        </pc:picChg>
        <pc:picChg chg="del mod">
          <ac:chgData name="Mathieu Bey" userId="be784eb9fd4b8fe9" providerId="LiveId" clId="{CA7DBE58-D9ED-47DD-9472-1CEFD5D311D2}" dt="2022-04-08T07:50:03.583" v="14" actId="478"/>
          <ac:picMkLst>
            <pc:docMk/>
            <pc:sldMk cId="1131841944" sldId="261"/>
            <ac:picMk id="5" creationId="{E26F713A-3043-4EB9-98ED-7265581F8A67}"/>
          </ac:picMkLst>
        </pc:picChg>
        <pc:picChg chg="mod">
          <ac:chgData name="Mathieu Bey" userId="be784eb9fd4b8fe9" providerId="LiveId" clId="{CA7DBE58-D9ED-47DD-9472-1CEFD5D311D2}" dt="2022-04-08T10:41:29.886" v="40" actId="1076"/>
          <ac:picMkLst>
            <pc:docMk/>
            <pc:sldMk cId="1131841944" sldId="261"/>
            <ac:picMk id="4098" creationId="{5DBDBECD-4266-4706-AF76-6512F33C0B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5ACA4-78D9-4953-A900-DDB66FFB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9092B4-C455-4CF0-B45B-87EAFC00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60F1E-E86D-45FE-8A57-711F6699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03C5E-7EA4-43B4-88C7-7FAEF060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F1CF49-AC77-4659-9C09-18566A22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90F3A-4094-4FDB-91E3-059254F0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F06D7A-A8BB-49DF-845A-74310625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9B4197-441A-45AA-8A26-4F65ACD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7A0A3-DF8D-47B5-8E22-CAB6DC9A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5BF1E-6CB7-4505-AA78-17CC4354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7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7D42CF-E055-4B71-9C47-64993858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300D58-CAB8-428F-BE9B-C6B0942C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346C6-8315-4354-88B3-634C0A81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ADE60-8455-480A-8304-45A8CF86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137A1-F764-4E47-9B96-6556FC0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7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43A25-4435-4E91-902E-BB8683E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4A9AC-21C3-49A4-BE95-D73CA4F8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90B05-DEB8-4D1F-AAD9-47E569AB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45A05-4926-4800-ACF6-E5C88DBC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A4FC7-9F11-4260-9EE7-63F9C3F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D799D-F3E7-4F66-9B45-A3F3D3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3FD8B-D895-4576-B9DE-865A3218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BE9EE-FCCE-4033-9FE9-CC5807AB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6FBEB-B7DA-47E8-8838-20D0CBC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4C4D3-E6E4-47FA-A5A4-9090EDEA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B6EE9-360C-4B78-A17D-C71268E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01F70-EE30-493E-B1F9-1CFB62CF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07FE43-CFB6-4FB3-8A66-2972ADA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27120C-6BF4-4C0C-A829-1E1D416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AEA413-D30F-499A-8343-D02E13F9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7785C-15EA-4B5F-BA5E-DA6F4FF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79595-060D-4D20-89B6-B03F3526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F1202-0854-4401-BFD5-2B50280E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B24FA-1142-4809-BD92-1DED4F0C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9BA9A4-1530-4694-AB90-E1E61D10A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92389-C74D-4968-91F1-3ED78DFE3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73E7F6-8690-460D-A60B-FE8BCA6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55394F-8574-4098-AE37-8CD2D648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1C273F-3EC5-43E4-B030-77E36666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8482D-657C-42DD-AED7-290522CC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F5A3FC-D5DA-4858-ABC1-ED5A7BA6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E0A78-C977-41A7-ADF8-7E2C628F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C2CCCE-91C7-4E80-8EF5-0DD7726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D85654-4E5F-4375-A260-836FAD7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248C0C-3D17-4298-BE1B-650D1678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FD9F0-6549-4CA1-8B0F-A4380E26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24266-4B4C-4438-A559-A2F5F0D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CE998-CC64-49FE-B4CE-4A196BD6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43ED50-5B06-4118-858D-FCC240673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703870-F7D2-48A4-A3DC-A062C1A1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44E33-B412-4964-983F-2FB674F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6803E5-89EC-40B9-9CCE-EB0940BF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3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206BE-B2F3-4CBB-BB26-0EA860E9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9BD888-4199-4D1E-A7B5-DD98772BF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79477-6487-4BDC-8D12-3793B5DE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B5D1A-FC65-412B-832A-90210E47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489F8C-7356-4407-86CA-3B42131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D8E17-BA8C-4E7E-82DA-4F4BE78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5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A4979D-6343-4D9B-97B9-B4CEAD4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7CE986-3CD6-4C69-8EA7-FE4413DD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455C9-1917-46F7-A680-F059702F6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DD6B-67F9-4F7B-9291-EEB7F2171C96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3E477-2CE3-4550-BA98-7343E5745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66A3D-87E2-4DFA-B550-6DDFA60E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689D-30F5-4B49-AC40-9CCD9E784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1B3B0F4-0E89-49E4-8245-E199D2CA4E11}"/>
              </a:ext>
            </a:extLst>
          </p:cNvPr>
          <p:cNvCxnSpPr>
            <a:cxnSpLocks/>
          </p:cNvCxnSpPr>
          <p:nvPr/>
        </p:nvCxnSpPr>
        <p:spPr>
          <a:xfrm>
            <a:off x="3224530" y="2160037"/>
            <a:ext cx="574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43E1608-1A84-4D8B-A3E8-77278BC70898}"/>
              </a:ext>
            </a:extLst>
          </p:cNvPr>
          <p:cNvSpPr txBox="1"/>
          <p:nvPr/>
        </p:nvSpPr>
        <p:spPr>
          <a:xfrm>
            <a:off x="3491979" y="2939142"/>
            <a:ext cx="520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</a:rPr>
              <a:t>Projet Garde d’enfant – Les Ticrocos</a:t>
            </a:r>
          </a:p>
        </p:txBody>
      </p:sp>
      <p:pic>
        <p:nvPicPr>
          <p:cNvPr id="1026" name="Picture 2" descr="Need for School">
            <a:extLst>
              <a:ext uri="{FF2B5EF4-FFF2-40B4-BE49-F238E27FC236}">
                <a16:creationId xmlns:a16="http://schemas.microsoft.com/office/drawing/2014/main" id="{FDD38EFB-3CF1-47BB-BF8D-689AA8F8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584" y="5999584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7EA476-CFED-4E9C-9A15-609B0E54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1822" y="106681"/>
            <a:ext cx="6562455" cy="1750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F022E3-74AA-4EC6-81F1-0BE53253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59" y="3549527"/>
            <a:ext cx="3557879" cy="28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444914A-5DB7-4057-8098-183A9AE8E129}"/>
              </a:ext>
            </a:extLst>
          </p:cNvPr>
          <p:cNvSpPr txBox="1"/>
          <p:nvPr/>
        </p:nvSpPr>
        <p:spPr>
          <a:xfrm>
            <a:off x="510363" y="287079"/>
            <a:ext cx="78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</a:rPr>
              <a:t>Notre mission 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F8A169D-ABBD-4E26-84AC-8E2A6D7D958C}"/>
              </a:ext>
            </a:extLst>
          </p:cNvPr>
          <p:cNvCxnSpPr>
            <a:cxnSpLocks/>
          </p:cNvCxnSpPr>
          <p:nvPr/>
        </p:nvCxnSpPr>
        <p:spPr>
          <a:xfrm>
            <a:off x="591629" y="927542"/>
            <a:ext cx="574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8686D6F-F93E-4291-BC30-F2DB2141AE57}"/>
              </a:ext>
            </a:extLst>
          </p:cNvPr>
          <p:cNvSpPr txBox="1"/>
          <p:nvPr/>
        </p:nvSpPr>
        <p:spPr>
          <a:xfrm>
            <a:off x="510363" y="1114106"/>
            <a:ext cx="7333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Source Code Pro" panose="020B0509030403020204" pitchFamily="49" charset="0"/>
              </a:rPr>
              <a:t>Répondre au besoin d’un client, c’est-à-dire développer un site internet qui permet d’une part à des professionnels de proposer leur service et d’une autre part, à des parents recherchant une solution de garde ponctuelle ou régulière pour leurs enfants.</a:t>
            </a:r>
            <a:br>
              <a:rPr lang="fr-FR" dirty="0">
                <a:latin typeface="Source Code Pro" panose="020B0509030403020204" pitchFamily="49" charset="0"/>
              </a:rPr>
            </a:br>
            <a:br>
              <a:rPr lang="fr-FR" dirty="0">
                <a:latin typeface="Source Code Pro" panose="020B0509030403020204" pitchFamily="49" charset="0"/>
              </a:rPr>
            </a:br>
            <a:r>
              <a:rPr lang="fr-FR" dirty="0">
                <a:latin typeface="Source Code Pro" panose="020B0509030403020204" pitchFamily="49" charset="0"/>
              </a:rPr>
              <a:t>La plateforme que nous proposons sera une mise en relation entre les professionnels et les parents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B828CF-6844-4E6C-86F3-C4E407A7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86519" y="5632450"/>
            <a:ext cx="4595495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131297A-7441-4D13-87E8-B29CF53173AF}"/>
              </a:ext>
            </a:extLst>
          </p:cNvPr>
          <p:cNvSpPr txBox="1"/>
          <p:nvPr/>
        </p:nvSpPr>
        <p:spPr>
          <a:xfrm>
            <a:off x="390290" y="339094"/>
            <a:ext cx="78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</a:rPr>
              <a:t>Présentation de l’équipe :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121A6AF-F975-439A-BB67-3BDA652DAB00}"/>
              </a:ext>
            </a:extLst>
          </p:cNvPr>
          <p:cNvCxnSpPr>
            <a:cxnSpLocks/>
          </p:cNvCxnSpPr>
          <p:nvPr/>
        </p:nvCxnSpPr>
        <p:spPr>
          <a:xfrm>
            <a:off x="591629" y="927542"/>
            <a:ext cx="574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F9562DB-6440-4D68-9BBD-3DB92F19094D}"/>
              </a:ext>
            </a:extLst>
          </p:cNvPr>
          <p:cNvSpPr txBox="1"/>
          <p:nvPr/>
        </p:nvSpPr>
        <p:spPr>
          <a:xfrm>
            <a:off x="591629" y="1365775"/>
            <a:ext cx="8190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Source Code Pro" panose="020B0509030403020204" pitchFamily="49" charset="0"/>
              </a:rPr>
              <a:t>FRADIN Théo : Chef de projet | Développeur Back-End</a:t>
            </a:r>
          </a:p>
          <a:p>
            <a:pPr algn="just"/>
            <a:endParaRPr lang="fr-FR" dirty="0">
              <a:latin typeface="Source Code Pro" panose="020B0509030403020204" pitchFamily="49" charset="0"/>
            </a:endParaRPr>
          </a:p>
          <a:p>
            <a:pPr algn="just"/>
            <a:r>
              <a:rPr lang="fr-FR" dirty="0">
                <a:latin typeface="Source Code Pro" panose="020B0509030403020204" pitchFamily="49" charset="0"/>
              </a:rPr>
              <a:t>CHERIK Louis : Développeur Back-End</a:t>
            </a:r>
          </a:p>
          <a:p>
            <a:pPr algn="just"/>
            <a:endParaRPr lang="fr-FR" dirty="0">
              <a:latin typeface="Source Code Pro" panose="020B0509030403020204" pitchFamily="49" charset="0"/>
            </a:endParaRPr>
          </a:p>
          <a:p>
            <a:pPr algn="just"/>
            <a:r>
              <a:rPr lang="fr-FR">
                <a:latin typeface="Source Code Pro" panose="020B0509030403020204" pitchFamily="49" charset="0"/>
              </a:rPr>
              <a:t>BEY Mathieu</a:t>
            </a:r>
            <a:r>
              <a:rPr lang="fr-FR" dirty="0">
                <a:latin typeface="Source Code Pro" panose="020B0509030403020204" pitchFamily="49" charset="0"/>
              </a:rPr>
              <a:t>: Développeur Front-End</a:t>
            </a:r>
          </a:p>
          <a:p>
            <a:pPr algn="just"/>
            <a:endParaRPr lang="fr-FR" dirty="0">
              <a:latin typeface="Source Code Pro" panose="020B0509030403020204" pitchFamily="49" charset="0"/>
            </a:endParaRPr>
          </a:p>
          <a:p>
            <a:pPr algn="just"/>
            <a:r>
              <a:rPr lang="fr-FR" dirty="0">
                <a:latin typeface="Source Code Pro" panose="020B0509030403020204" pitchFamily="49" charset="0"/>
              </a:rPr>
              <a:t>DORMAND Luc : Développeur Front-End</a:t>
            </a:r>
          </a:p>
          <a:p>
            <a:pPr algn="just"/>
            <a:endParaRPr lang="fr-FR" dirty="0">
              <a:latin typeface="Source Code Pro" panose="020B0509030403020204" pitchFamily="49" charset="0"/>
            </a:endParaRPr>
          </a:p>
          <a:p>
            <a:pPr algn="just"/>
            <a:r>
              <a:rPr lang="fr-FR" dirty="0">
                <a:latin typeface="Source Code Pro" panose="020B0509030403020204" pitchFamily="49" charset="0"/>
              </a:rPr>
              <a:t>CHEVALIER Anthony : Designer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7E7DBA-4012-40DB-87EB-7569060D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86519" y="5632450"/>
            <a:ext cx="4595495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E8F7D81-23CE-4D31-ADBE-E3B4D456C974}"/>
              </a:ext>
            </a:extLst>
          </p:cNvPr>
          <p:cNvSpPr txBox="1"/>
          <p:nvPr/>
        </p:nvSpPr>
        <p:spPr>
          <a:xfrm>
            <a:off x="510363" y="287079"/>
            <a:ext cx="78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</a:rPr>
              <a:t>Les technologiques que nous avons utilisés 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E8B8DF-8407-4F20-87BC-521303792FD8}"/>
              </a:ext>
            </a:extLst>
          </p:cNvPr>
          <p:cNvCxnSpPr>
            <a:cxnSpLocks/>
          </p:cNvCxnSpPr>
          <p:nvPr/>
        </p:nvCxnSpPr>
        <p:spPr>
          <a:xfrm>
            <a:off x="591629" y="927542"/>
            <a:ext cx="574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29D75E-B9E5-4017-8139-ADE58197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6" y="1160153"/>
            <a:ext cx="1697372" cy="16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-logo - Maison Lambot B&amp;amp;B Provence">
            <a:extLst>
              <a:ext uri="{FF2B5EF4-FFF2-40B4-BE49-F238E27FC236}">
                <a16:creationId xmlns:a16="http://schemas.microsoft.com/office/drawing/2014/main" id="{BDB64347-2BE2-4DB4-BCD8-BF4676A0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57" y="1109266"/>
            <a:ext cx="1799146" cy="17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331ABF-7C79-4577-A971-E8DAA60A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43" y="1467822"/>
            <a:ext cx="2572407" cy="1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— Wikipédia">
            <a:extLst>
              <a:ext uri="{FF2B5EF4-FFF2-40B4-BE49-F238E27FC236}">
                <a16:creationId xmlns:a16="http://schemas.microsoft.com/office/drawing/2014/main" id="{871009C6-96AF-43AA-AE6C-45A9C841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" y="3396087"/>
            <a:ext cx="2653182" cy="13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846BC-7CE7-4522-9CB4-D41F813D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-186519" y="5632450"/>
            <a:ext cx="4595495" cy="1225550"/>
          </a:xfrm>
          <a:prstGeom prst="rect">
            <a:avLst/>
          </a:prstGeom>
        </p:spPr>
      </p:pic>
      <p:pic>
        <p:nvPicPr>
          <p:cNvPr id="2050" name="Picture 2" descr="CodeIgniter — Wikipédia">
            <a:extLst>
              <a:ext uri="{FF2B5EF4-FFF2-40B4-BE49-F238E27FC236}">
                <a16:creationId xmlns:a16="http://schemas.microsoft.com/office/drawing/2014/main" id="{A2A420FC-6D73-4797-A673-2FFD659C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97" y="3442738"/>
            <a:ext cx="1059705" cy="14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DF.js - Wikipedia">
            <a:extLst>
              <a:ext uri="{FF2B5EF4-FFF2-40B4-BE49-F238E27FC236}">
                <a16:creationId xmlns:a16="http://schemas.microsoft.com/office/drawing/2014/main" id="{7D9480B7-8C2C-4832-8EAD-0B49A8B7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89" y="3532323"/>
            <a:ext cx="1564110" cy="15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amework javascript JQuery">
            <a:extLst>
              <a:ext uri="{FF2B5EF4-FFF2-40B4-BE49-F238E27FC236}">
                <a16:creationId xmlns:a16="http://schemas.microsoft.com/office/drawing/2014/main" id="{B0DB964A-E104-4EFF-9DC4-A0F979E8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5" y="3368039"/>
            <a:ext cx="1892678" cy="18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euilles de style en cascade — Wikipédia">
            <a:extLst>
              <a:ext uri="{FF2B5EF4-FFF2-40B4-BE49-F238E27FC236}">
                <a16:creationId xmlns:a16="http://schemas.microsoft.com/office/drawing/2014/main" id="{4BDFAF93-F40D-4262-BB07-955653CA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50" y="1124904"/>
            <a:ext cx="1253059" cy="17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1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E8F7D81-23CE-4D31-ADBE-E3B4D456C974}"/>
              </a:ext>
            </a:extLst>
          </p:cNvPr>
          <p:cNvSpPr txBox="1"/>
          <p:nvPr/>
        </p:nvSpPr>
        <p:spPr>
          <a:xfrm>
            <a:off x="510363" y="287079"/>
            <a:ext cx="78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</a:rPr>
              <a:t>Maquette et design 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E8B8DF-8407-4F20-87BC-521303792FD8}"/>
              </a:ext>
            </a:extLst>
          </p:cNvPr>
          <p:cNvCxnSpPr>
            <a:cxnSpLocks/>
          </p:cNvCxnSpPr>
          <p:nvPr/>
        </p:nvCxnSpPr>
        <p:spPr>
          <a:xfrm>
            <a:off x="591629" y="927542"/>
            <a:ext cx="574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32846BC-7CE7-4522-9CB4-D41F813D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86519" y="5632450"/>
            <a:ext cx="4595495" cy="12255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ED879A7-E561-4014-9449-B2450DDE1DF8}"/>
              </a:ext>
            </a:extLst>
          </p:cNvPr>
          <p:cNvSpPr txBox="1"/>
          <p:nvPr/>
        </p:nvSpPr>
        <p:spPr>
          <a:xfrm>
            <a:off x="510362" y="1114106"/>
            <a:ext cx="110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Source Code Pro" panose="020B0509030403020204" pitchFamily="49" charset="0"/>
              </a:rPr>
              <a:t>Pour constituer la maquette et le design de notre projet, nous avons utilisés :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BDBECD-4266-4706-AF76-6512F33C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9" y="1439148"/>
            <a:ext cx="2075847" cy="207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B7A923-C6FF-485B-B88A-0ECC61FAAE0D}"/>
              </a:ext>
            </a:extLst>
          </p:cNvPr>
          <p:cNvSpPr txBox="1"/>
          <p:nvPr/>
        </p:nvSpPr>
        <p:spPr>
          <a:xfrm>
            <a:off x="678314" y="3373278"/>
            <a:ext cx="8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Figma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595941-086D-4239-9CA4-6BE41EFB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926" y="1553832"/>
            <a:ext cx="7348074" cy="52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1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128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Chevalier</dc:creator>
  <cp:lastModifiedBy>Mathieu Bey</cp:lastModifiedBy>
  <cp:revision>6</cp:revision>
  <dcterms:created xsi:type="dcterms:W3CDTF">2022-02-24T14:53:19Z</dcterms:created>
  <dcterms:modified xsi:type="dcterms:W3CDTF">2022-04-08T11:16:19Z</dcterms:modified>
</cp:coreProperties>
</file>