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68" r:id="rId8"/>
    <p:sldId id="264" r:id="rId9"/>
    <p:sldId id="265" r:id="rId10"/>
    <p:sldId id="266" r:id="rId11"/>
    <p:sldId id="267" r:id="rId12"/>
    <p:sldId id="257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F72AB-DF04-42D3-97BF-0E56E1E2E8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C65250-E0F7-48B1-A029-CD627ACC103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Understand the business</a:t>
          </a:r>
          <a:endParaRPr lang="en-US"/>
        </a:p>
      </dgm:t>
    </dgm:pt>
    <dgm:pt modelId="{C1FDE845-412A-4EF5-B0B9-8E489ADCA31E}" type="parTrans" cxnId="{622FFF28-256F-48B4-BF97-A999D32C1E95}">
      <dgm:prSet/>
      <dgm:spPr/>
      <dgm:t>
        <a:bodyPr/>
        <a:lstStyle/>
        <a:p>
          <a:endParaRPr lang="en-US"/>
        </a:p>
      </dgm:t>
    </dgm:pt>
    <dgm:pt modelId="{EC5DC184-68A7-42F6-8ACE-51560A8509BD}" type="sibTrans" cxnId="{622FFF28-256F-48B4-BF97-A999D32C1E95}">
      <dgm:prSet/>
      <dgm:spPr/>
      <dgm:t>
        <a:bodyPr/>
        <a:lstStyle/>
        <a:p>
          <a:endParaRPr lang="en-US"/>
        </a:p>
      </dgm:t>
    </dgm:pt>
    <dgm:pt modelId="{AC708C0D-2900-4DA7-8DBF-39AF849C2B4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Measure the data quality / usability</a:t>
          </a:r>
          <a:endParaRPr lang="en-US"/>
        </a:p>
      </dgm:t>
    </dgm:pt>
    <dgm:pt modelId="{16BE5713-6397-4FC4-87B3-22FCEB5F33F7}" type="parTrans" cxnId="{ECEBF3A3-E66E-43F1-960B-7DCB303B8497}">
      <dgm:prSet/>
      <dgm:spPr/>
      <dgm:t>
        <a:bodyPr/>
        <a:lstStyle/>
        <a:p>
          <a:endParaRPr lang="en-US"/>
        </a:p>
      </dgm:t>
    </dgm:pt>
    <dgm:pt modelId="{F3E3CC41-566D-4BAF-960A-737B84031EEE}" type="sibTrans" cxnId="{ECEBF3A3-E66E-43F1-960B-7DCB303B8497}">
      <dgm:prSet/>
      <dgm:spPr/>
      <dgm:t>
        <a:bodyPr/>
        <a:lstStyle/>
        <a:p>
          <a:endParaRPr lang="en-US"/>
        </a:p>
      </dgm:t>
    </dgm:pt>
    <dgm:pt modelId="{3936AF95-903B-4169-81C3-1B92DA1C0BB2}" type="pres">
      <dgm:prSet presAssocID="{BC9F72AB-DF04-42D3-97BF-0E56E1E2E8E5}" presName="root" presStyleCnt="0">
        <dgm:presLayoutVars>
          <dgm:dir/>
          <dgm:resizeHandles val="exact"/>
        </dgm:presLayoutVars>
      </dgm:prSet>
      <dgm:spPr/>
    </dgm:pt>
    <dgm:pt modelId="{9BF8206A-08D3-48BE-8046-8496AD9C2C86}" type="pres">
      <dgm:prSet presAssocID="{83C65250-E0F7-48B1-A029-CD627ACC1031}" presName="compNode" presStyleCnt="0"/>
      <dgm:spPr/>
    </dgm:pt>
    <dgm:pt modelId="{82548012-7752-4246-80D2-998D413F841D}" type="pres">
      <dgm:prSet presAssocID="{83C65250-E0F7-48B1-A029-CD627ACC10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0BDC255-83CB-4347-90DD-74E199A4A91C}" type="pres">
      <dgm:prSet presAssocID="{83C65250-E0F7-48B1-A029-CD627ACC1031}" presName="spaceRect" presStyleCnt="0"/>
      <dgm:spPr/>
    </dgm:pt>
    <dgm:pt modelId="{170D3468-D5FA-4FFB-A23F-49139D63C8BF}" type="pres">
      <dgm:prSet presAssocID="{83C65250-E0F7-48B1-A029-CD627ACC1031}" presName="textRect" presStyleLbl="revTx" presStyleIdx="0" presStyleCnt="2">
        <dgm:presLayoutVars>
          <dgm:chMax val="1"/>
          <dgm:chPref val="1"/>
        </dgm:presLayoutVars>
      </dgm:prSet>
      <dgm:spPr/>
    </dgm:pt>
    <dgm:pt modelId="{87F90FC5-0AB5-4A98-98BF-87BF71F47D84}" type="pres">
      <dgm:prSet presAssocID="{EC5DC184-68A7-42F6-8ACE-51560A8509BD}" presName="sibTrans" presStyleCnt="0"/>
      <dgm:spPr/>
    </dgm:pt>
    <dgm:pt modelId="{2E1C993E-7586-4984-A96B-61D35BF1D7D1}" type="pres">
      <dgm:prSet presAssocID="{AC708C0D-2900-4DA7-8DBF-39AF849C2B42}" presName="compNode" presStyleCnt="0"/>
      <dgm:spPr/>
    </dgm:pt>
    <dgm:pt modelId="{92B616D0-1F06-478B-A512-D5153DC502B2}" type="pres">
      <dgm:prSet presAssocID="{AC708C0D-2900-4DA7-8DBF-39AF849C2B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AE3017B-E502-408F-A18C-89E7F62446EF}" type="pres">
      <dgm:prSet presAssocID="{AC708C0D-2900-4DA7-8DBF-39AF849C2B42}" presName="spaceRect" presStyleCnt="0"/>
      <dgm:spPr/>
    </dgm:pt>
    <dgm:pt modelId="{85F1EED6-9789-4FF4-94C8-34099A8EA9BE}" type="pres">
      <dgm:prSet presAssocID="{AC708C0D-2900-4DA7-8DBF-39AF849C2B4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22FFF28-256F-48B4-BF97-A999D32C1E95}" srcId="{BC9F72AB-DF04-42D3-97BF-0E56E1E2E8E5}" destId="{83C65250-E0F7-48B1-A029-CD627ACC1031}" srcOrd="0" destOrd="0" parTransId="{C1FDE845-412A-4EF5-B0B9-8E489ADCA31E}" sibTransId="{EC5DC184-68A7-42F6-8ACE-51560A8509BD}"/>
    <dgm:cxn modelId="{2EAEF39B-B50A-DE42-96A3-D298C03BFBD9}" type="presOf" srcId="{83C65250-E0F7-48B1-A029-CD627ACC1031}" destId="{170D3468-D5FA-4FFB-A23F-49139D63C8BF}" srcOrd="0" destOrd="0" presId="urn:microsoft.com/office/officeart/2018/2/layout/IconLabelList"/>
    <dgm:cxn modelId="{ECEBF3A3-E66E-43F1-960B-7DCB303B8497}" srcId="{BC9F72AB-DF04-42D3-97BF-0E56E1E2E8E5}" destId="{AC708C0D-2900-4DA7-8DBF-39AF849C2B42}" srcOrd="1" destOrd="0" parTransId="{16BE5713-6397-4FC4-87B3-22FCEB5F33F7}" sibTransId="{F3E3CC41-566D-4BAF-960A-737B84031EEE}"/>
    <dgm:cxn modelId="{50B6DCD0-EA09-5942-9A84-982920060958}" type="presOf" srcId="{AC708C0D-2900-4DA7-8DBF-39AF849C2B42}" destId="{85F1EED6-9789-4FF4-94C8-34099A8EA9BE}" srcOrd="0" destOrd="0" presId="urn:microsoft.com/office/officeart/2018/2/layout/IconLabelList"/>
    <dgm:cxn modelId="{240157F3-44CA-2545-A665-61547C68A148}" type="presOf" srcId="{BC9F72AB-DF04-42D3-97BF-0E56E1E2E8E5}" destId="{3936AF95-903B-4169-81C3-1B92DA1C0BB2}" srcOrd="0" destOrd="0" presId="urn:microsoft.com/office/officeart/2018/2/layout/IconLabelList"/>
    <dgm:cxn modelId="{2A61F774-D8DB-DC46-B7F4-DF8A95F1AFBD}" type="presParOf" srcId="{3936AF95-903B-4169-81C3-1B92DA1C0BB2}" destId="{9BF8206A-08D3-48BE-8046-8496AD9C2C86}" srcOrd="0" destOrd="0" presId="urn:microsoft.com/office/officeart/2018/2/layout/IconLabelList"/>
    <dgm:cxn modelId="{367A0623-FD34-1247-AEB7-E18456AEC2B6}" type="presParOf" srcId="{9BF8206A-08D3-48BE-8046-8496AD9C2C86}" destId="{82548012-7752-4246-80D2-998D413F841D}" srcOrd="0" destOrd="0" presId="urn:microsoft.com/office/officeart/2018/2/layout/IconLabelList"/>
    <dgm:cxn modelId="{17E9D08E-F348-BF43-808A-5A508BB0B8F8}" type="presParOf" srcId="{9BF8206A-08D3-48BE-8046-8496AD9C2C86}" destId="{90BDC255-83CB-4347-90DD-74E199A4A91C}" srcOrd="1" destOrd="0" presId="urn:microsoft.com/office/officeart/2018/2/layout/IconLabelList"/>
    <dgm:cxn modelId="{6538DF2D-59F9-0A42-B297-3C9B454A31C6}" type="presParOf" srcId="{9BF8206A-08D3-48BE-8046-8496AD9C2C86}" destId="{170D3468-D5FA-4FFB-A23F-49139D63C8BF}" srcOrd="2" destOrd="0" presId="urn:microsoft.com/office/officeart/2018/2/layout/IconLabelList"/>
    <dgm:cxn modelId="{4D7BE153-3345-C54B-ADC3-BFE9DBDC8661}" type="presParOf" srcId="{3936AF95-903B-4169-81C3-1B92DA1C0BB2}" destId="{87F90FC5-0AB5-4A98-98BF-87BF71F47D84}" srcOrd="1" destOrd="0" presId="urn:microsoft.com/office/officeart/2018/2/layout/IconLabelList"/>
    <dgm:cxn modelId="{842F68B3-FE21-7D4B-86F2-06E276190B2C}" type="presParOf" srcId="{3936AF95-903B-4169-81C3-1B92DA1C0BB2}" destId="{2E1C993E-7586-4984-A96B-61D35BF1D7D1}" srcOrd="2" destOrd="0" presId="urn:microsoft.com/office/officeart/2018/2/layout/IconLabelList"/>
    <dgm:cxn modelId="{125291F0-FD8B-9D41-A8F6-A2F367195B66}" type="presParOf" srcId="{2E1C993E-7586-4984-A96B-61D35BF1D7D1}" destId="{92B616D0-1F06-478B-A512-D5153DC502B2}" srcOrd="0" destOrd="0" presId="urn:microsoft.com/office/officeart/2018/2/layout/IconLabelList"/>
    <dgm:cxn modelId="{3B540F81-ED6C-1843-BF97-0D21B0A216C5}" type="presParOf" srcId="{2E1C993E-7586-4984-A96B-61D35BF1D7D1}" destId="{8AE3017B-E502-408F-A18C-89E7F62446EF}" srcOrd="1" destOrd="0" presId="urn:microsoft.com/office/officeart/2018/2/layout/IconLabelList"/>
    <dgm:cxn modelId="{A81A9087-ED5A-F141-BFC8-BE20F4AAF2F0}" type="presParOf" srcId="{2E1C993E-7586-4984-A96B-61D35BF1D7D1}" destId="{85F1EED6-9789-4FF4-94C8-34099A8EA9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7AADF9-BFC0-4536-B3C1-3518DB61EF4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424E65-F00D-4CE3-A740-A558119B7F4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Build an user interface for the analysis</a:t>
          </a:r>
          <a:endParaRPr lang="en-US"/>
        </a:p>
      </dgm:t>
    </dgm:pt>
    <dgm:pt modelId="{5268B11A-CBFD-4A0E-AAE3-2D8C73B92AA5}" type="parTrans" cxnId="{716BFE91-5EBE-433C-AEBD-F2702CDE5822}">
      <dgm:prSet/>
      <dgm:spPr/>
      <dgm:t>
        <a:bodyPr/>
        <a:lstStyle/>
        <a:p>
          <a:endParaRPr lang="en-US"/>
        </a:p>
      </dgm:t>
    </dgm:pt>
    <dgm:pt modelId="{5877F996-4982-4C9C-AADC-961E75F0B231}" type="sibTrans" cxnId="{716BFE91-5EBE-433C-AEBD-F2702CDE5822}">
      <dgm:prSet/>
      <dgm:spPr/>
      <dgm:t>
        <a:bodyPr/>
        <a:lstStyle/>
        <a:p>
          <a:endParaRPr lang="en-US"/>
        </a:p>
      </dgm:t>
    </dgm:pt>
    <dgm:pt modelId="{8CC1BB1C-49C9-4FF1-99FC-C04ECEBC3AC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Provides user integration in the system</a:t>
          </a:r>
          <a:endParaRPr lang="en-US"/>
        </a:p>
      </dgm:t>
    </dgm:pt>
    <dgm:pt modelId="{DF48D1BC-FDF1-4FDA-8773-37C66C96E0C9}" type="parTrans" cxnId="{5E6357B2-D6D6-45B7-A267-2F5F7D0E75E4}">
      <dgm:prSet/>
      <dgm:spPr/>
      <dgm:t>
        <a:bodyPr/>
        <a:lstStyle/>
        <a:p>
          <a:endParaRPr lang="en-US"/>
        </a:p>
      </dgm:t>
    </dgm:pt>
    <dgm:pt modelId="{4BA0A1B9-B589-48D6-9E5A-86CCCC3CA1CC}" type="sibTrans" cxnId="{5E6357B2-D6D6-45B7-A267-2F5F7D0E75E4}">
      <dgm:prSet/>
      <dgm:spPr/>
      <dgm:t>
        <a:bodyPr/>
        <a:lstStyle/>
        <a:p>
          <a:endParaRPr lang="en-US"/>
        </a:p>
      </dgm:t>
    </dgm:pt>
    <dgm:pt modelId="{B977188C-FACA-4F79-8414-D9FFA3187E65}" type="pres">
      <dgm:prSet presAssocID="{487AADF9-BFC0-4536-B3C1-3518DB61EF4B}" presName="root" presStyleCnt="0">
        <dgm:presLayoutVars>
          <dgm:dir/>
          <dgm:resizeHandles val="exact"/>
        </dgm:presLayoutVars>
      </dgm:prSet>
      <dgm:spPr/>
    </dgm:pt>
    <dgm:pt modelId="{FC2C4481-531E-425A-B922-C3BFDB7506A5}" type="pres">
      <dgm:prSet presAssocID="{F5424E65-F00D-4CE3-A740-A558119B7F45}" presName="compNode" presStyleCnt="0"/>
      <dgm:spPr/>
    </dgm:pt>
    <dgm:pt modelId="{738C060F-A9CA-4A6B-B71C-CF94769EF2B5}" type="pres">
      <dgm:prSet presAssocID="{F5424E65-F00D-4CE3-A740-A558119B7F4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E6A3EC0-81E5-498B-8577-84354B24476F}" type="pres">
      <dgm:prSet presAssocID="{F5424E65-F00D-4CE3-A740-A558119B7F45}" presName="spaceRect" presStyleCnt="0"/>
      <dgm:spPr/>
    </dgm:pt>
    <dgm:pt modelId="{02F41D3D-02D7-4BA0-8232-6317953EA477}" type="pres">
      <dgm:prSet presAssocID="{F5424E65-F00D-4CE3-A740-A558119B7F45}" presName="textRect" presStyleLbl="revTx" presStyleIdx="0" presStyleCnt="2">
        <dgm:presLayoutVars>
          <dgm:chMax val="1"/>
          <dgm:chPref val="1"/>
        </dgm:presLayoutVars>
      </dgm:prSet>
      <dgm:spPr/>
    </dgm:pt>
    <dgm:pt modelId="{7E34A602-6316-4376-968D-049A0941175A}" type="pres">
      <dgm:prSet presAssocID="{5877F996-4982-4C9C-AADC-961E75F0B231}" presName="sibTrans" presStyleCnt="0"/>
      <dgm:spPr/>
    </dgm:pt>
    <dgm:pt modelId="{AD530383-997E-491D-9A74-CE766C122BEA}" type="pres">
      <dgm:prSet presAssocID="{8CC1BB1C-49C9-4FF1-99FC-C04ECEBC3AC9}" presName="compNode" presStyleCnt="0"/>
      <dgm:spPr/>
    </dgm:pt>
    <dgm:pt modelId="{A3EF57B2-03EC-4BF4-82A2-B38FDA621D89}" type="pres">
      <dgm:prSet presAssocID="{8CC1BB1C-49C9-4FF1-99FC-C04ECEBC3A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4913AB0-8C89-4CE4-ACF8-902033B3AC32}" type="pres">
      <dgm:prSet presAssocID="{8CC1BB1C-49C9-4FF1-99FC-C04ECEBC3AC9}" presName="spaceRect" presStyleCnt="0"/>
      <dgm:spPr/>
    </dgm:pt>
    <dgm:pt modelId="{D658B890-6C03-4BC9-B224-F07F35DAFC53}" type="pres">
      <dgm:prSet presAssocID="{8CC1BB1C-49C9-4FF1-99FC-C04ECEBC3AC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33C8B2A-869F-3446-ADF5-4A61A8E4762F}" type="presOf" srcId="{8CC1BB1C-49C9-4FF1-99FC-C04ECEBC3AC9}" destId="{D658B890-6C03-4BC9-B224-F07F35DAFC53}" srcOrd="0" destOrd="0" presId="urn:microsoft.com/office/officeart/2018/2/layout/IconLabelList"/>
    <dgm:cxn modelId="{FA9B5A59-8BFF-B646-9024-16793B6AF90F}" type="presOf" srcId="{487AADF9-BFC0-4536-B3C1-3518DB61EF4B}" destId="{B977188C-FACA-4F79-8414-D9FFA3187E65}" srcOrd="0" destOrd="0" presId="urn:microsoft.com/office/officeart/2018/2/layout/IconLabelList"/>
    <dgm:cxn modelId="{7F56FC66-9EC5-144C-AD60-4FEFF35D2C85}" type="presOf" srcId="{F5424E65-F00D-4CE3-A740-A558119B7F45}" destId="{02F41D3D-02D7-4BA0-8232-6317953EA477}" srcOrd="0" destOrd="0" presId="urn:microsoft.com/office/officeart/2018/2/layout/IconLabelList"/>
    <dgm:cxn modelId="{716BFE91-5EBE-433C-AEBD-F2702CDE5822}" srcId="{487AADF9-BFC0-4536-B3C1-3518DB61EF4B}" destId="{F5424E65-F00D-4CE3-A740-A558119B7F45}" srcOrd="0" destOrd="0" parTransId="{5268B11A-CBFD-4A0E-AAE3-2D8C73B92AA5}" sibTransId="{5877F996-4982-4C9C-AADC-961E75F0B231}"/>
    <dgm:cxn modelId="{5E6357B2-D6D6-45B7-A267-2F5F7D0E75E4}" srcId="{487AADF9-BFC0-4536-B3C1-3518DB61EF4B}" destId="{8CC1BB1C-49C9-4FF1-99FC-C04ECEBC3AC9}" srcOrd="1" destOrd="0" parTransId="{DF48D1BC-FDF1-4FDA-8773-37C66C96E0C9}" sibTransId="{4BA0A1B9-B589-48D6-9E5A-86CCCC3CA1CC}"/>
    <dgm:cxn modelId="{D92AA145-10C5-AB47-A70B-AA206F4437BB}" type="presParOf" srcId="{B977188C-FACA-4F79-8414-D9FFA3187E65}" destId="{FC2C4481-531E-425A-B922-C3BFDB7506A5}" srcOrd="0" destOrd="0" presId="urn:microsoft.com/office/officeart/2018/2/layout/IconLabelList"/>
    <dgm:cxn modelId="{320AD8B3-90D5-F941-8271-4D68D0E60DD6}" type="presParOf" srcId="{FC2C4481-531E-425A-B922-C3BFDB7506A5}" destId="{738C060F-A9CA-4A6B-B71C-CF94769EF2B5}" srcOrd="0" destOrd="0" presId="urn:microsoft.com/office/officeart/2018/2/layout/IconLabelList"/>
    <dgm:cxn modelId="{FC251040-D69B-F949-8652-D8A5320F7A8B}" type="presParOf" srcId="{FC2C4481-531E-425A-B922-C3BFDB7506A5}" destId="{BE6A3EC0-81E5-498B-8577-84354B24476F}" srcOrd="1" destOrd="0" presId="urn:microsoft.com/office/officeart/2018/2/layout/IconLabelList"/>
    <dgm:cxn modelId="{38D60A26-813C-E449-966A-77C896604BF9}" type="presParOf" srcId="{FC2C4481-531E-425A-B922-C3BFDB7506A5}" destId="{02F41D3D-02D7-4BA0-8232-6317953EA477}" srcOrd="2" destOrd="0" presId="urn:microsoft.com/office/officeart/2018/2/layout/IconLabelList"/>
    <dgm:cxn modelId="{B9CF8E55-DE48-BE43-9E4B-4DB8DA3AE771}" type="presParOf" srcId="{B977188C-FACA-4F79-8414-D9FFA3187E65}" destId="{7E34A602-6316-4376-968D-049A0941175A}" srcOrd="1" destOrd="0" presId="urn:microsoft.com/office/officeart/2018/2/layout/IconLabelList"/>
    <dgm:cxn modelId="{37ADBFC8-A95F-E546-BB90-5600110BF00E}" type="presParOf" srcId="{B977188C-FACA-4F79-8414-D9FFA3187E65}" destId="{AD530383-997E-491D-9A74-CE766C122BEA}" srcOrd="2" destOrd="0" presId="urn:microsoft.com/office/officeart/2018/2/layout/IconLabelList"/>
    <dgm:cxn modelId="{438170D1-872E-3847-9AB0-4EC4374DC04A}" type="presParOf" srcId="{AD530383-997E-491D-9A74-CE766C122BEA}" destId="{A3EF57B2-03EC-4BF4-82A2-B38FDA621D89}" srcOrd="0" destOrd="0" presId="urn:microsoft.com/office/officeart/2018/2/layout/IconLabelList"/>
    <dgm:cxn modelId="{B4C0CCAC-6D39-0742-8933-599F4D65E205}" type="presParOf" srcId="{AD530383-997E-491D-9A74-CE766C122BEA}" destId="{64913AB0-8C89-4CE4-ACF8-902033B3AC32}" srcOrd="1" destOrd="0" presId="urn:microsoft.com/office/officeart/2018/2/layout/IconLabelList"/>
    <dgm:cxn modelId="{488625CB-3023-7842-8F33-149FC9EBA261}" type="presParOf" srcId="{AD530383-997E-491D-9A74-CE766C122BEA}" destId="{D658B890-6C03-4BC9-B224-F07F35DAFC5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BB2684-D44A-614E-91AE-C7B462160DCB}" type="doc">
      <dgm:prSet loTypeId="urn:microsoft.com/office/officeart/2005/8/layout/target3" loCatId="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EF563D75-8B0D-7549-9DB9-5FDEDB31351D}">
      <dgm:prSet phldrT="[Text]"/>
      <dgm:spPr/>
      <dgm:t>
        <a:bodyPr/>
        <a:lstStyle/>
        <a:p>
          <a:r>
            <a:rPr lang="en-US"/>
            <a:t>Shiny App</a:t>
          </a:r>
        </a:p>
      </dgm:t>
    </dgm:pt>
    <dgm:pt modelId="{B9474235-76BC-F443-B8CA-ADECAA3F47EC}" type="parTrans" cxnId="{3F56CDA6-792B-7748-9957-77FEE36FF5B2}">
      <dgm:prSet/>
      <dgm:spPr/>
      <dgm:t>
        <a:bodyPr/>
        <a:lstStyle/>
        <a:p>
          <a:endParaRPr lang="en-US"/>
        </a:p>
      </dgm:t>
    </dgm:pt>
    <dgm:pt modelId="{4898A0C5-EA59-5348-95D9-F3226B03DC29}" type="sibTrans" cxnId="{3F56CDA6-792B-7748-9957-77FEE36FF5B2}">
      <dgm:prSet/>
      <dgm:spPr/>
      <dgm:t>
        <a:bodyPr/>
        <a:lstStyle/>
        <a:p>
          <a:endParaRPr lang="en-US"/>
        </a:p>
      </dgm:t>
    </dgm:pt>
    <dgm:pt modelId="{2E7775B4-8F0B-7C47-B11C-02CF26A7F478}">
      <dgm:prSet phldrT="[Text]"/>
      <dgm:spPr/>
      <dgm:t>
        <a:bodyPr/>
        <a:lstStyle/>
        <a:p>
          <a:r>
            <a:rPr lang="en-US"/>
            <a:t>Connection User - Insights</a:t>
          </a:r>
        </a:p>
      </dgm:t>
    </dgm:pt>
    <dgm:pt modelId="{BE6BBBC0-FF39-6E44-87F8-8B8E2E5A17D2}" type="parTrans" cxnId="{DDD5D268-406B-6947-B703-8AFBA2D9A71F}">
      <dgm:prSet/>
      <dgm:spPr/>
      <dgm:t>
        <a:bodyPr/>
        <a:lstStyle/>
        <a:p>
          <a:endParaRPr lang="en-US"/>
        </a:p>
      </dgm:t>
    </dgm:pt>
    <dgm:pt modelId="{DC191F9F-CFAC-234B-B6C2-B5B13DAB72C0}" type="sibTrans" cxnId="{DDD5D268-406B-6947-B703-8AFBA2D9A71F}">
      <dgm:prSet/>
      <dgm:spPr/>
      <dgm:t>
        <a:bodyPr/>
        <a:lstStyle/>
        <a:p>
          <a:endParaRPr lang="en-US"/>
        </a:p>
      </dgm:t>
    </dgm:pt>
    <dgm:pt modelId="{307A8A4B-A1AD-C348-BF5E-9EE7023EB5E7}">
      <dgm:prSet phldrT="[Text]"/>
      <dgm:spPr/>
      <dgm:t>
        <a:bodyPr/>
        <a:lstStyle/>
        <a:p>
          <a:r>
            <a:rPr lang="en-US"/>
            <a:t>Data “Package”</a:t>
          </a:r>
        </a:p>
      </dgm:t>
    </dgm:pt>
    <dgm:pt modelId="{FFB767FB-B489-9C42-88D8-6F7E55CD96B3}" type="parTrans" cxnId="{9C259E08-FE7B-EE47-8217-98E9AE4475E1}">
      <dgm:prSet/>
      <dgm:spPr/>
      <dgm:t>
        <a:bodyPr/>
        <a:lstStyle/>
        <a:p>
          <a:endParaRPr lang="en-US"/>
        </a:p>
      </dgm:t>
    </dgm:pt>
    <dgm:pt modelId="{A38CC2F2-FA86-7F4F-B2CF-FB5AA4EF131B}" type="sibTrans" cxnId="{9C259E08-FE7B-EE47-8217-98E9AE4475E1}">
      <dgm:prSet/>
      <dgm:spPr/>
      <dgm:t>
        <a:bodyPr/>
        <a:lstStyle/>
        <a:p>
          <a:endParaRPr lang="en-US"/>
        </a:p>
      </dgm:t>
    </dgm:pt>
    <dgm:pt modelId="{0C79521F-D9B3-1340-B7FA-81E03C1D63D0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Visualisations</a:t>
          </a:r>
          <a:endParaRPr lang="en-US" dirty="0"/>
        </a:p>
      </dgm:t>
    </dgm:pt>
    <dgm:pt modelId="{72067145-99E3-5341-9BDD-B3E0212B946E}" type="parTrans" cxnId="{231493FD-456F-C342-965E-B2D10FBD50FF}">
      <dgm:prSet/>
      <dgm:spPr/>
      <dgm:t>
        <a:bodyPr/>
        <a:lstStyle/>
        <a:p>
          <a:endParaRPr lang="en-US"/>
        </a:p>
      </dgm:t>
    </dgm:pt>
    <dgm:pt modelId="{05A2E986-60F3-3F4B-8CB5-3AFA1F9F8987}" type="sibTrans" cxnId="{231493FD-456F-C342-965E-B2D10FBD50FF}">
      <dgm:prSet/>
      <dgm:spPr/>
      <dgm:t>
        <a:bodyPr/>
        <a:lstStyle/>
        <a:p>
          <a:endParaRPr lang="en-US"/>
        </a:p>
      </dgm:t>
    </dgm:pt>
    <dgm:pt modelId="{B052027F-78B0-AB4A-9533-9C0B4DD02034}">
      <dgm:prSet phldrT="[Text]"/>
      <dgm:spPr/>
      <dgm:t>
        <a:bodyPr/>
        <a:lstStyle/>
        <a:p>
          <a:r>
            <a:rPr lang="en-US" dirty="0"/>
            <a:t>Data</a:t>
          </a:r>
          <a:r>
            <a:rPr lang="en-US" baseline="0" dirty="0"/>
            <a:t> “face”</a:t>
          </a:r>
          <a:endParaRPr lang="en-US" dirty="0"/>
        </a:p>
      </dgm:t>
    </dgm:pt>
    <dgm:pt modelId="{309FF7FB-5C31-5546-BA09-54BA04AABFD7}" type="parTrans" cxnId="{42CF3FA7-AFFB-5741-B29E-2C81BAA3AACA}">
      <dgm:prSet/>
      <dgm:spPr/>
      <dgm:t>
        <a:bodyPr/>
        <a:lstStyle/>
        <a:p>
          <a:endParaRPr lang="en-US"/>
        </a:p>
      </dgm:t>
    </dgm:pt>
    <dgm:pt modelId="{CA2C9A06-756A-3C44-BD07-690EF2739685}" type="sibTrans" cxnId="{42CF3FA7-AFFB-5741-B29E-2C81BAA3AACA}">
      <dgm:prSet/>
      <dgm:spPr/>
      <dgm:t>
        <a:bodyPr/>
        <a:lstStyle/>
        <a:p>
          <a:endParaRPr lang="en-US"/>
        </a:p>
      </dgm:t>
    </dgm:pt>
    <dgm:pt modelId="{19210F20-E8D1-E846-83E6-BF0A7CF30C84}">
      <dgm:prSet phldrT="[Text]"/>
      <dgm:spPr/>
      <dgm:t>
        <a:bodyPr/>
        <a:lstStyle/>
        <a:p>
          <a:r>
            <a:rPr lang="en-US" dirty="0"/>
            <a:t>Raw results</a:t>
          </a:r>
        </a:p>
      </dgm:t>
    </dgm:pt>
    <dgm:pt modelId="{2D22B5AF-F75C-734C-BD85-A693664F7C32}" type="parTrans" cxnId="{4E27E68A-D6E1-5C4D-9772-9C240C2A1732}">
      <dgm:prSet/>
      <dgm:spPr/>
      <dgm:t>
        <a:bodyPr/>
        <a:lstStyle/>
        <a:p>
          <a:endParaRPr lang="en-US"/>
        </a:p>
      </dgm:t>
    </dgm:pt>
    <dgm:pt modelId="{2A2B6072-8CBD-2B4D-BCA5-C659B26A5668}" type="sibTrans" cxnId="{4E27E68A-D6E1-5C4D-9772-9C240C2A1732}">
      <dgm:prSet/>
      <dgm:spPr/>
      <dgm:t>
        <a:bodyPr/>
        <a:lstStyle/>
        <a:p>
          <a:endParaRPr lang="en-US"/>
        </a:p>
      </dgm:t>
    </dgm:pt>
    <dgm:pt modelId="{E5EBC9F1-2500-9746-84D1-865038690F74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8555E866-8A74-0845-A9BB-5080E9B4717A}" type="parTrans" cxnId="{DD186BD4-1082-C040-BDEC-1098553B44F8}">
      <dgm:prSet/>
      <dgm:spPr/>
      <dgm:t>
        <a:bodyPr/>
        <a:lstStyle/>
        <a:p>
          <a:endParaRPr lang="en-US"/>
        </a:p>
      </dgm:t>
    </dgm:pt>
    <dgm:pt modelId="{69A0A2F7-985A-4649-837B-82A857036AFE}" type="sibTrans" cxnId="{DD186BD4-1082-C040-BDEC-1098553B44F8}">
      <dgm:prSet/>
      <dgm:spPr/>
      <dgm:t>
        <a:bodyPr/>
        <a:lstStyle/>
        <a:p>
          <a:endParaRPr lang="en-US"/>
        </a:p>
      </dgm:t>
    </dgm:pt>
    <dgm:pt modelId="{2AD7B9D9-60AE-7646-BA95-AA4218AEA0A4}">
      <dgm:prSet phldrT="[Text]"/>
      <dgm:spPr/>
      <dgm:t>
        <a:bodyPr/>
        <a:lstStyle/>
        <a:p>
          <a:r>
            <a:rPr lang="en-US" dirty="0"/>
            <a:t>Data study</a:t>
          </a:r>
        </a:p>
      </dgm:t>
    </dgm:pt>
    <dgm:pt modelId="{EED7B389-5585-4040-BB59-34926836C4F2}" type="parTrans" cxnId="{F9A72096-7075-A745-954D-B857CDA584A6}">
      <dgm:prSet/>
      <dgm:spPr/>
      <dgm:t>
        <a:bodyPr/>
        <a:lstStyle/>
        <a:p>
          <a:endParaRPr lang="en-US"/>
        </a:p>
      </dgm:t>
    </dgm:pt>
    <dgm:pt modelId="{8E57E7C2-541E-4A45-9523-232CDE71163C}" type="sibTrans" cxnId="{F9A72096-7075-A745-954D-B857CDA584A6}">
      <dgm:prSet/>
      <dgm:spPr/>
      <dgm:t>
        <a:bodyPr/>
        <a:lstStyle/>
        <a:p>
          <a:endParaRPr lang="en-US"/>
        </a:p>
      </dgm:t>
    </dgm:pt>
    <dgm:pt modelId="{31A59554-4D12-524B-80AC-37FC6B26C77A}">
      <dgm:prSet phldrT="[Text]"/>
      <dgm:spPr/>
      <dgm:t>
        <a:bodyPr/>
        <a:lstStyle/>
        <a:p>
          <a:r>
            <a:rPr lang="en-US"/>
            <a:t>Depends on the need</a:t>
          </a:r>
        </a:p>
      </dgm:t>
    </dgm:pt>
    <dgm:pt modelId="{E49AC7CC-CEC9-3F4C-ABF2-CE461FC4894C}" type="parTrans" cxnId="{03E26222-EEF5-BB4B-9C9A-09D499FDCD9B}">
      <dgm:prSet/>
      <dgm:spPr/>
      <dgm:t>
        <a:bodyPr/>
        <a:lstStyle/>
        <a:p>
          <a:endParaRPr lang="en-US"/>
        </a:p>
      </dgm:t>
    </dgm:pt>
    <dgm:pt modelId="{077F51FC-C6C7-7940-8E46-F698195CA231}" type="sibTrans" cxnId="{03E26222-EEF5-BB4B-9C9A-09D499FDCD9B}">
      <dgm:prSet/>
      <dgm:spPr/>
      <dgm:t>
        <a:bodyPr/>
        <a:lstStyle/>
        <a:p>
          <a:endParaRPr lang="en-US"/>
        </a:p>
      </dgm:t>
    </dgm:pt>
    <dgm:pt modelId="{8D8B646D-B5E8-4746-8918-E955B0BCF2E6}" type="pres">
      <dgm:prSet presAssocID="{C6BB2684-D44A-614E-91AE-C7B462160DC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4B5C4B0-B828-F147-811B-82725EF38934}" type="pres">
      <dgm:prSet presAssocID="{EF563D75-8B0D-7549-9DB9-5FDEDB31351D}" presName="circle1" presStyleLbl="node1" presStyleIdx="0" presStyleCnt="3"/>
      <dgm:spPr/>
    </dgm:pt>
    <dgm:pt modelId="{029646FB-747D-7B46-BE78-9C129568FE0E}" type="pres">
      <dgm:prSet presAssocID="{EF563D75-8B0D-7549-9DB9-5FDEDB31351D}" presName="space" presStyleCnt="0"/>
      <dgm:spPr/>
    </dgm:pt>
    <dgm:pt modelId="{54F4EEFB-22D0-1D40-9DDF-7621178BD5B5}" type="pres">
      <dgm:prSet presAssocID="{EF563D75-8B0D-7549-9DB9-5FDEDB31351D}" presName="rect1" presStyleLbl="alignAcc1" presStyleIdx="0" presStyleCnt="3"/>
      <dgm:spPr/>
    </dgm:pt>
    <dgm:pt modelId="{583ACC72-7550-7048-B6FD-7A6C47AAA9C1}" type="pres">
      <dgm:prSet presAssocID="{0C79521F-D9B3-1340-B7FA-81E03C1D63D0}" presName="vertSpace2" presStyleLbl="node1" presStyleIdx="0" presStyleCnt="3"/>
      <dgm:spPr/>
    </dgm:pt>
    <dgm:pt modelId="{0D6B9323-7DD1-7244-827B-144CD9DE65C0}" type="pres">
      <dgm:prSet presAssocID="{0C79521F-D9B3-1340-B7FA-81E03C1D63D0}" presName="circle2" presStyleLbl="node1" presStyleIdx="1" presStyleCnt="3"/>
      <dgm:spPr/>
    </dgm:pt>
    <dgm:pt modelId="{24BEBF43-FA0B-974B-9FEC-E871B2C40B6F}" type="pres">
      <dgm:prSet presAssocID="{0C79521F-D9B3-1340-B7FA-81E03C1D63D0}" presName="rect2" presStyleLbl="alignAcc1" presStyleIdx="1" presStyleCnt="3"/>
      <dgm:spPr/>
    </dgm:pt>
    <dgm:pt modelId="{BF576F92-FD0F-BA45-BC59-89D46F343252}" type="pres">
      <dgm:prSet presAssocID="{E5EBC9F1-2500-9746-84D1-865038690F74}" presName="vertSpace3" presStyleLbl="node1" presStyleIdx="1" presStyleCnt="3"/>
      <dgm:spPr/>
    </dgm:pt>
    <dgm:pt modelId="{5EDF8F42-0A99-C34D-A2BF-C2C90B8A8305}" type="pres">
      <dgm:prSet presAssocID="{E5EBC9F1-2500-9746-84D1-865038690F74}" presName="circle3" presStyleLbl="node1" presStyleIdx="2" presStyleCnt="3"/>
      <dgm:spPr/>
    </dgm:pt>
    <dgm:pt modelId="{E2D6F125-3AE8-4D47-B270-460DD0D79BF8}" type="pres">
      <dgm:prSet presAssocID="{E5EBC9F1-2500-9746-84D1-865038690F74}" presName="rect3" presStyleLbl="alignAcc1" presStyleIdx="2" presStyleCnt="3"/>
      <dgm:spPr/>
    </dgm:pt>
    <dgm:pt modelId="{3A7D9AEF-A9FC-744D-905E-E9FD27E9A187}" type="pres">
      <dgm:prSet presAssocID="{EF563D75-8B0D-7549-9DB9-5FDEDB31351D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D6CBA4EA-BFDA-D84C-92D7-FE75D097325D}" type="pres">
      <dgm:prSet presAssocID="{EF563D75-8B0D-7549-9DB9-5FDEDB31351D}" presName="rect1ChTx" presStyleLbl="alignAcc1" presStyleIdx="2" presStyleCnt="3">
        <dgm:presLayoutVars>
          <dgm:bulletEnabled val="1"/>
        </dgm:presLayoutVars>
      </dgm:prSet>
      <dgm:spPr/>
    </dgm:pt>
    <dgm:pt modelId="{F6DC67D4-D0DF-9549-AAE1-6ED4F8EE6DAC}" type="pres">
      <dgm:prSet presAssocID="{0C79521F-D9B3-1340-B7FA-81E03C1D63D0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8DE7F016-B8A3-9642-A7AE-DE8F0D352940}" type="pres">
      <dgm:prSet presAssocID="{0C79521F-D9B3-1340-B7FA-81E03C1D63D0}" presName="rect2ChTx" presStyleLbl="alignAcc1" presStyleIdx="2" presStyleCnt="3">
        <dgm:presLayoutVars>
          <dgm:bulletEnabled val="1"/>
        </dgm:presLayoutVars>
      </dgm:prSet>
      <dgm:spPr/>
    </dgm:pt>
    <dgm:pt modelId="{68F6BCD2-0290-A94F-8A0D-CD47C619CBE8}" type="pres">
      <dgm:prSet presAssocID="{E5EBC9F1-2500-9746-84D1-865038690F74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F7057607-8C41-2445-8111-B69070F6A751}" type="pres">
      <dgm:prSet presAssocID="{E5EBC9F1-2500-9746-84D1-865038690F74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D78AD900-17C1-9B41-AEE8-9041D96634B1}" type="presOf" srcId="{E5EBC9F1-2500-9746-84D1-865038690F74}" destId="{68F6BCD2-0290-A94F-8A0D-CD47C619CBE8}" srcOrd="1" destOrd="0" presId="urn:microsoft.com/office/officeart/2005/8/layout/target3"/>
    <dgm:cxn modelId="{9C259E08-FE7B-EE47-8217-98E9AE4475E1}" srcId="{EF563D75-8B0D-7549-9DB9-5FDEDB31351D}" destId="{307A8A4B-A1AD-C348-BF5E-9EE7023EB5E7}" srcOrd="1" destOrd="0" parTransId="{FFB767FB-B489-9C42-88D8-6F7E55CD96B3}" sibTransId="{A38CC2F2-FA86-7F4F-B2CF-FB5AA4EF131B}"/>
    <dgm:cxn modelId="{25441A13-A9C2-B84E-A603-52EE094A6133}" type="presOf" srcId="{EF563D75-8B0D-7549-9DB9-5FDEDB31351D}" destId="{3A7D9AEF-A9FC-744D-905E-E9FD27E9A187}" srcOrd="1" destOrd="0" presId="urn:microsoft.com/office/officeart/2005/8/layout/target3"/>
    <dgm:cxn modelId="{04BED31A-8790-9849-894D-0BA2CBF65E10}" type="presOf" srcId="{C6BB2684-D44A-614E-91AE-C7B462160DCB}" destId="{8D8B646D-B5E8-4746-8918-E955B0BCF2E6}" srcOrd="0" destOrd="0" presId="urn:microsoft.com/office/officeart/2005/8/layout/target3"/>
    <dgm:cxn modelId="{03E26222-EEF5-BB4B-9C9A-09D499FDCD9B}" srcId="{E5EBC9F1-2500-9746-84D1-865038690F74}" destId="{31A59554-4D12-524B-80AC-37FC6B26C77A}" srcOrd="1" destOrd="0" parTransId="{E49AC7CC-CEC9-3F4C-ABF2-CE461FC4894C}" sibTransId="{077F51FC-C6C7-7940-8E46-F698195CA231}"/>
    <dgm:cxn modelId="{6DD3812C-FD12-684B-8E49-061B08E82BBB}" type="presOf" srcId="{307A8A4B-A1AD-C348-BF5E-9EE7023EB5E7}" destId="{D6CBA4EA-BFDA-D84C-92D7-FE75D097325D}" srcOrd="0" destOrd="1" presId="urn:microsoft.com/office/officeart/2005/8/layout/target3"/>
    <dgm:cxn modelId="{8F000E2F-9AB3-9B4F-B847-C26903DC6DDA}" type="presOf" srcId="{EF563D75-8B0D-7549-9DB9-5FDEDB31351D}" destId="{54F4EEFB-22D0-1D40-9DDF-7621178BD5B5}" srcOrd="0" destOrd="0" presId="urn:microsoft.com/office/officeart/2005/8/layout/target3"/>
    <dgm:cxn modelId="{632D5837-B226-7840-A2A4-569806A280E5}" type="presOf" srcId="{B052027F-78B0-AB4A-9533-9C0B4DD02034}" destId="{8DE7F016-B8A3-9642-A7AE-DE8F0D352940}" srcOrd="0" destOrd="0" presId="urn:microsoft.com/office/officeart/2005/8/layout/target3"/>
    <dgm:cxn modelId="{5682F83E-B7AF-EC49-97F0-E17802C219A5}" type="presOf" srcId="{2AD7B9D9-60AE-7646-BA95-AA4218AEA0A4}" destId="{F7057607-8C41-2445-8111-B69070F6A751}" srcOrd="0" destOrd="0" presId="urn:microsoft.com/office/officeart/2005/8/layout/target3"/>
    <dgm:cxn modelId="{FA052364-B15F-F74A-9F2F-1FB7E768D58A}" type="presOf" srcId="{31A59554-4D12-524B-80AC-37FC6B26C77A}" destId="{F7057607-8C41-2445-8111-B69070F6A751}" srcOrd="0" destOrd="1" presId="urn:microsoft.com/office/officeart/2005/8/layout/target3"/>
    <dgm:cxn modelId="{DDD5D268-406B-6947-B703-8AFBA2D9A71F}" srcId="{EF563D75-8B0D-7549-9DB9-5FDEDB31351D}" destId="{2E7775B4-8F0B-7C47-B11C-02CF26A7F478}" srcOrd="0" destOrd="0" parTransId="{BE6BBBC0-FF39-6E44-87F8-8B8E2E5A17D2}" sibTransId="{DC191F9F-CFAC-234B-B6C2-B5B13DAB72C0}"/>
    <dgm:cxn modelId="{5777907F-3982-044C-A90A-C7AE73B6E985}" type="presOf" srcId="{E5EBC9F1-2500-9746-84D1-865038690F74}" destId="{E2D6F125-3AE8-4D47-B270-460DD0D79BF8}" srcOrd="0" destOrd="0" presId="urn:microsoft.com/office/officeart/2005/8/layout/target3"/>
    <dgm:cxn modelId="{6F4FAA85-1D1F-BF4E-86D8-1ABBCC02EF2F}" type="presOf" srcId="{0C79521F-D9B3-1340-B7FA-81E03C1D63D0}" destId="{F6DC67D4-D0DF-9549-AAE1-6ED4F8EE6DAC}" srcOrd="1" destOrd="0" presId="urn:microsoft.com/office/officeart/2005/8/layout/target3"/>
    <dgm:cxn modelId="{4E27E68A-D6E1-5C4D-9772-9C240C2A1732}" srcId="{0C79521F-D9B3-1340-B7FA-81E03C1D63D0}" destId="{19210F20-E8D1-E846-83E6-BF0A7CF30C84}" srcOrd="1" destOrd="0" parTransId="{2D22B5AF-F75C-734C-BD85-A693664F7C32}" sibTransId="{2A2B6072-8CBD-2B4D-BCA5-C659B26A5668}"/>
    <dgm:cxn modelId="{7B21258F-1645-F947-B318-4E8C2F552691}" type="presOf" srcId="{19210F20-E8D1-E846-83E6-BF0A7CF30C84}" destId="{8DE7F016-B8A3-9642-A7AE-DE8F0D352940}" srcOrd="0" destOrd="1" presId="urn:microsoft.com/office/officeart/2005/8/layout/target3"/>
    <dgm:cxn modelId="{53CEA190-CF3D-C242-87A3-B765948BB614}" type="presOf" srcId="{0C79521F-D9B3-1340-B7FA-81E03C1D63D0}" destId="{24BEBF43-FA0B-974B-9FEC-E871B2C40B6F}" srcOrd="0" destOrd="0" presId="urn:microsoft.com/office/officeart/2005/8/layout/target3"/>
    <dgm:cxn modelId="{F9A72096-7075-A745-954D-B857CDA584A6}" srcId="{E5EBC9F1-2500-9746-84D1-865038690F74}" destId="{2AD7B9D9-60AE-7646-BA95-AA4218AEA0A4}" srcOrd="0" destOrd="0" parTransId="{EED7B389-5585-4040-BB59-34926836C4F2}" sibTransId="{8E57E7C2-541E-4A45-9523-232CDE71163C}"/>
    <dgm:cxn modelId="{3F56CDA6-792B-7748-9957-77FEE36FF5B2}" srcId="{C6BB2684-D44A-614E-91AE-C7B462160DCB}" destId="{EF563D75-8B0D-7549-9DB9-5FDEDB31351D}" srcOrd="0" destOrd="0" parTransId="{B9474235-76BC-F443-B8CA-ADECAA3F47EC}" sibTransId="{4898A0C5-EA59-5348-95D9-F3226B03DC29}"/>
    <dgm:cxn modelId="{42CF3FA7-AFFB-5741-B29E-2C81BAA3AACA}" srcId="{0C79521F-D9B3-1340-B7FA-81E03C1D63D0}" destId="{B052027F-78B0-AB4A-9533-9C0B4DD02034}" srcOrd="0" destOrd="0" parTransId="{309FF7FB-5C31-5546-BA09-54BA04AABFD7}" sibTransId="{CA2C9A06-756A-3C44-BD07-690EF2739685}"/>
    <dgm:cxn modelId="{1919A9AF-5985-3F4C-A596-EC24331DF5C7}" type="presOf" srcId="{2E7775B4-8F0B-7C47-B11C-02CF26A7F478}" destId="{D6CBA4EA-BFDA-D84C-92D7-FE75D097325D}" srcOrd="0" destOrd="0" presId="urn:microsoft.com/office/officeart/2005/8/layout/target3"/>
    <dgm:cxn modelId="{DD186BD4-1082-C040-BDEC-1098553B44F8}" srcId="{C6BB2684-D44A-614E-91AE-C7B462160DCB}" destId="{E5EBC9F1-2500-9746-84D1-865038690F74}" srcOrd="2" destOrd="0" parTransId="{8555E866-8A74-0845-A9BB-5080E9B4717A}" sibTransId="{69A0A2F7-985A-4649-837B-82A857036AFE}"/>
    <dgm:cxn modelId="{231493FD-456F-C342-965E-B2D10FBD50FF}" srcId="{C6BB2684-D44A-614E-91AE-C7B462160DCB}" destId="{0C79521F-D9B3-1340-B7FA-81E03C1D63D0}" srcOrd="1" destOrd="0" parTransId="{72067145-99E3-5341-9BDD-B3E0212B946E}" sibTransId="{05A2E986-60F3-3F4B-8CB5-3AFA1F9F8987}"/>
    <dgm:cxn modelId="{A4CF7104-FC0F-7242-B760-4E2B7C60B913}" type="presParOf" srcId="{8D8B646D-B5E8-4746-8918-E955B0BCF2E6}" destId="{B4B5C4B0-B828-F147-811B-82725EF38934}" srcOrd="0" destOrd="0" presId="urn:microsoft.com/office/officeart/2005/8/layout/target3"/>
    <dgm:cxn modelId="{F100F6A5-4E8E-7248-810A-2CB9207B4213}" type="presParOf" srcId="{8D8B646D-B5E8-4746-8918-E955B0BCF2E6}" destId="{029646FB-747D-7B46-BE78-9C129568FE0E}" srcOrd="1" destOrd="0" presId="urn:microsoft.com/office/officeart/2005/8/layout/target3"/>
    <dgm:cxn modelId="{2263BB0B-75DA-FB46-AA09-C423EC1CA0A3}" type="presParOf" srcId="{8D8B646D-B5E8-4746-8918-E955B0BCF2E6}" destId="{54F4EEFB-22D0-1D40-9DDF-7621178BD5B5}" srcOrd="2" destOrd="0" presId="urn:microsoft.com/office/officeart/2005/8/layout/target3"/>
    <dgm:cxn modelId="{BE2A0D82-0A75-C54B-80ED-DB85149526D5}" type="presParOf" srcId="{8D8B646D-B5E8-4746-8918-E955B0BCF2E6}" destId="{583ACC72-7550-7048-B6FD-7A6C47AAA9C1}" srcOrd="3" destOrd="0" presId="urn:microsoft.com/office/officeart/2005/8/layout/target3"/>
    <dgm:cxn modelId="{2BA63D34-B915-C84F-A2DF-46AB4BF5B466}" type="presParOf" srcId="{8D8B646D-B5E8-4746-8918-E955B0BCF2E6}" destId="{0D6B9323-7DD1-7244-827B-144CD9DE65C0}" srcOrd="4" destOrd="0" presId="urn:microsoft.com/office/officeart/2005/8/layout/target3"/>
    <dgm:cxn modelId="{6A38A0D0-2612-4D42-8D02-92C54E85FC5F}" type="presParOf" srcId="{8D8B646D-B5E8-4746-8918-E955B0BCF2E6}" destId="{24BEBF43-FA0B-974B-9FEC-E871B2C40B6F}" srcOrd="5" destOrd="0" presId="urn:microsoft.com/office/officeart/2005/8/layout/target3"/>
    <dgm:cxn modelId="{E4581B30-57DF-E54C-A794-F318D1B5906D}" type="presParOf" srcId="{8D8B646D-B5E8-4746-8918-E955B0BCF2E6}" destId="{BF576F92-FD0F-BA45-BC59-89D46F343252}" srcOrd="6" destOrd="0" presId="urn:microsoft.com/office/officeart/2005/8/layout/target3"/>
    <dgm:cxn modelId="{79B92C13-CD28-EF4A-BF93-D2094F32DB2E}" type="presParOf" srcId="{8D8B646D-B5E8-4746-8918-E955B0BCF2E6}" destId="{5EDF8F42-0A99-C34D-A2BF-C2C90B8A8305}" srcOrd="7" destOrd="0" presId="urn:microsoft.com/office/officeart/2005/8/layout/target3"/>
    <dgm:cxn modelId="{D9C50160-2C2D-FA4C-8F6B-B190AB51F24B}" type="presParOf" srcId="{8D8B646D-B5E8-4746-8918-E955B0BCF2E6}" destId="{E2D6F125-3AE8-4D47-B270-460DD0D79BF8}" srcOrd="8" destOrd="0" presId="urn:microsoft.com/office/officeart/2005/8/layout/target3"/>
    <dgm:cxn modelId="{FB75E2A3-2F70-324A-A79D-0E5FEFD90C76}" type="presParOf" srcId="{8D8B646D-B5E8-4746-8918-E955B0BCF2E6}" destId="{3A7D9AEF-A9FC-744D-905E-E9FD27E9A187}" srcOrd="9" destOrd="0" presId="urn:microsoft.com/office/officeart/2005/8/layout/target3"/>
    <dgm:cxn modelId="{A3AD28E3-2F6A-DB41-8160-D503F8946B1D}" type="presParOf" srcId="{8D8B646D-B5E8-4746-8918-E955B0BCF2E6}" destId="{D6CBA4EA-BFDA-D84C-92D7-FE75D097325D}" srcOrd="10" destOrd="0" presId="urn:microsoft.com/office/officeart/2005/8/layout/target3"/>
    <dgm:cxn modelId="{1B3DD44B-6E73-BD45-8B9F-E2B3243D5BA1}" type="presParOf" srcId="{8D8B646D-B5E8-4746-8918-E955B0BCF2E6}" destId="{F6DC67D4-D0DF-9549-AAE1-6ED4F8EE6DAC}" srcOrd="11" destOrd="0" presId="urn:microsoft.com/office/officeart/2005/8/layout/target3"/>
    <dgm:cxn modelId="{C79E2838-B6D6-C244-8EF0-0D325B7A3A7E}" type="presParOf" srcId="{8D8B646D-B5E8-4746-8918-E955B0BCF2E6}" destId="{8DE7F016-B8A3-9642-A7AE-DE8F0D352940}" srcOrd="12" destOrd="0" presId="urn:microsoft.com/office/officeart/2005/8/layout/target3"/>
    <dgm:cxn modelId="{394E15D8-C152-404E-81EF-4F3065B401F3}" type="presParOf" srcId="{8D8B646D-B5E8-4746-8918-E955B0BCF2E6}" destId="{68F6BCD2-0290-A94F-8A0D-CD47C619CBE8}" srcOrd="13" destOrd="0" presId="urn:microsoft.com/office/officeart/2005/8/layout/target3"/>
    <dgm:cxn modelId="{66654B76-82AA-064C-9C14-9C849C918CC3}" type="presParOf" srcId="{8D8B646D-B5E8-4746-8918-E955B0BCF2E6}" destId="{F7057607-8C41-2445-8111-B69070F6A751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DB6825-5BAF-8E4E-9B92-53AF4B44A067}" type="doc">
      <dgm:prSet loTypeId="urn:microsoft.com/office/officeart/2005/8/layout/pyramid1" loCatId="" qsTypeId="urn:microsoft.com/office/officeart/2005/8/quickstyle/simple1" qsCatId="simple" csTypeId="urn:microsoft.com/office/officeart/2005/8/colors/accent1_2" csCatId="accent1" phldr="1"/>
      <dgm:spPr/>
    </dgm:pt>
    <dgm:pt modelId="{B8F5C4D1-31B2-6948-B6B4-1A786553B8A0}">
      <dgm:prSet phldrT="[Text]"/>
      <dgm:spPr/>
      <dgm:t>
        <a:bodyPr/>
        <a:lstStyle/>
        <a:p>
          <a:r>
            <a:rPr lang="en-US" dirty="0"/>
            <a:t>AI</a:t>
          </a:r>
        </a:p>
      </dgm:t>
    </dgm:pt>
    <dgm:pt modelId="{1098D92C-359C-0648-9DCB-5AE3FE3AF48D}" type="parTrans" cxnId="{5A91F20F-B0BF-6F49-84B9-92440965C546}">
      <dgm:prSet/>
      <dgm:spPr/>
      <dgm:t>
        <a:bodyPr/>
        <a:lstStyle/>
        <a:p>
          <a:endParaRPr lang="en-US"/>
        </a:p>
      </dgm:t>
    </dgm:pt>
    <dgm:pt modelId="{95DD73AD-2FB3-544A-A33C-84C350C904FB}" type="sibTrans" cxnId="{5A91F20F-B0BF-6F49-84B9-92440965C546}">
      <dgm:prSet/>
      <dgm:spPr/>
      <dgm:t>
        <a:bodyPr/>
        <a:lstStyle/>
        <a:p>
          <a:endParaRPr lang="en-US"/>
        </a:p>
      </dgm:t>
    </dgm:pt>
    <dgm:pt modelId="{D6A0F2F4-4B73-8D4E-9F3E-7E8AB65C7DB8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13350EFF-3C99-6540-977B-37FD14E98AA4}" type="parTrans" cxnId="{97C77341-7ADD-8D45-8001-241065B759D2}">
      <dgm:prSet/>
      <dgm:spPr/>
      <dgm:t>
        <a:bodyPr/>
        <a:lstStyle/>
        <a:p>
          <a:endParaRPr lang="en-US"/>
        </a:p>
      </dgm:t>
    </dgm:pt>
    <dgm:pt modelId="{A88C8A73-EC8F-C442-B11E-5CD339A513DA}" type="sibTrans" cxnId="{97C77341-7ADD-8D45-8001-241065B759D2}">
      <dgm:prSet/>
      <dgm:spPr/>
      <dgm:t>
        <a:bodyPr/>
        <a:lstStyle/>
        <a:p>
          <a:endParaRPr lang="en-US"/>
        </a:p>
      </dgm:t>
    </dgm:pt>
    <dgm:pt modelId="{A4DA2E50-0EED-2D40-93F3-1F2789D7EDC9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EC119997-5C0A-B948-BBD9-40A867019F3E}" type="parTrans" cxnId="{66A915B8-9E4F-0743-AADA-FFEB9C66F7A2}">
      <dgm:prSet/>
      <dgm:spPr/>
      <dgm:t>
        <a:bodyPr/>
        <a:lstStyle/>
        <a:p>
          <a:endParaRPr lang="en-US"/>
        </a:p>
      </dgm:t>
    </dgm:pt>
    <dgm:pt modelId="{51EA1018-2071-9044-9C76-B3002334BA20}" type="sibTrans" cxnId="{66A915B8-9E4F-0743-AADA-FFEB9C66F7A2}">
      <dgm:prSet/>
      <dgm:spPr/>
      <dgm:t>
        <a:bodyPr/>
        <a:lstStyle/>
        <a:p>
          <a:endParaRPr lang="en-US"/>
        </a:p>
      </dgm:t>
    </dgm:pt>
    <dgm:pt modelId="{FF3A9D8C-9B4A-EC49-A05B-576B65EF065E}" type="pres">
      <dgm:prSet presAssocID="{46DB6825-5BAF-8E4E-9B92-53AF4B44A067}" presName="Name0" presStyleCnt="0">
        <dgm:presLayoutVars>
          <dgm:dir/>
          <dgm:animLvl val="lvl"/>
          <dgm:resizeHandles val="exact"/>
        </dgm:presLayoutVars>
      </dgm:prSet>
      <dgm:spPr/>
    </dgm:pt>
    <dgm:pt modelId="{DF753BAC-4315-484F-8888-2AC7F6EBCE3C}" type="pres">
      <dgm:prSet presAssocID="{B8F5C4D1-31B2-6948-B6B4-1A786553B8A0}" presName="Name8" presStyleCnt="0"/>
      <dgm:spPr/>
    </dgm:pt>
    <dgm:pt modelId="{14A26D11-F980-6547-8EDB-E30C6F02ABB6}" type="pres">
      <dgm:prSet presAssocID="{B8F5C4D1-31B2-6948-B6B4-1A786553B8A0}" presName="level" presStyleLbl="node1" presStyleIdx="0" presStyleCnt="3">
        <dgm:presLayoutVars>
          <dgm:chMax val="1"/>
          <dgm:bulletEnabled val="1"/>
        </dgm:presLayoutVars>
      </dgm:prSet>
      <dgm:spPr/>
    </dgm:pt>
    <dgm:pt modelId="{5A09871C-26D6-F445-9425-2F3AD3AACAFD}" type="pres">
      <dgm:prSet presAssocID="{B8F5C4D1-31B2-6948-B6B4-1A786553B8A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5656B5E-A545-C345-97BF-24CB35A11D5F}" type="pres">
      <dgm:prSet presAssocID="{D6A0F2F4-4B73-8D4E-9F3E-7E8AB65C7DB8}" presName="Name8" presStyleCnt="0"/>
      <dgm:spPr/>
    </dgm:pt>
    <dgm:pt modelId="{75F3BA85-C464-B044-B1F0-CE7445B483E9}" type="pres">
      <dgm:prSet presAssocID="{D6A0F2F4-4B73-8D4E-9F3E-7E8AB65C7DB8}" presName="level" presStyleLbl="node1" presStyleIdx="1" presStyleCnt="3">
        <dgm:presLayoutVars>
          <dgm:chMax val="1"/>
          <dgm:bulletEnabled val="1"/>
        </dgm:presLayoutVars>
      </dgm:prSet>
      <dgm:spPr/>
    </dgm:pt>
    <dgm:pt modelId="{60918A3A-D791-994C-9EFA-72272D760738}" type="pres">
      <dgm:prSet presAssocID="{D6A0F2F4-4B73-8D4E-9F3E-7E8AB65C7DB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37D6840-6540-994C-9EC4-73085BCA2305}" type="pres">
      <dgm:prSet presAssocID="{A4DA2E50-0EED-2D40-93F3-1F2789D7EDC9}" presName="Name8" presStyleCnt="0"/>
      <dgm:spPr/>
    </dgm:pt>
    <dgm:pt modelId="{9E84A160-D3A6-9D44-899F-EE8B466A57D1}" type="pres">
      <dgm:prSet presAssocID="{A4DA2E50-0EED-2D40-93F3-1F2789D7EDC9}" presName="level" presStyleLbl="node1" presStyleIdx="2" presStyleCnt="3">
        <dgm:presLayoutVars>
          <dgm:chMax val="1"/>
          <dgm:bulletEnabled val="1"/>
        </dgm:presLayoutVars>
      </dgm:prSet>
      <dgm:spPr/>
    </dgm:pt>
    <dgm:pt modelId="{F4686B48-02B0-224A-A872-449797043D22}" type="pres">
      <dgm:prSet presAssocID="{A4DA2E50-0EED-2D40-93F3-1F2789D7EDC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A91F20F-B0BF-6F49-84B9-92440965C546}" srcId="{46DB6825-5BAF-8E4E-9B92-53AF4B44A067}" destId="{B8F5C4D1-31B2-6948-B6B4-1A786553B8A0}" srcOrd="0" destOrd="0" parTransId="{1098D92C-359C-0648-9DCB-5AE3FE3AF48D}" sibTransId="{95DD73AD-2FB3-544A-A33C-84C350C904FB}"/>
    <dgm:cxn modelId="{71714B18-6278-BF49-B9CB-41289237110E}" type="presOf" srcId="{46DB6825-5BAF-8E4E-9B92-53AF4B44A067}" destId="{FF3A9D8C-9B4A-EC49-A05B-576B65EF065E}" srcOrd="0" destOrd="0" presId="urn:microsoft.com/office/officeart/2005/8/layout/pyramid1"/>
    <dgm:cxn modelId="{97C77341-7ADD-8D45-8001-241065B759D2}" srcId="{46DB6825-5BAF-8E4E-9B92-53AF4B44A067}" destId="{D6A0F2F4-4B73-8D4E-9F3E-7E8AB65C7DB8}" srcOrd="1" destOrd="0" parTransId="{13350EFF-3C99-6540-977B-37FD14E98AA4}" sibTransId="{A88C8A73-EC8F-C442-B11E-5CD339A513DA}"/>
    <dgm:cxn modelId="{7E3BA969-D4BB-1D4E-880E-4CFE6BA21D5C}" type="presOf" srcId="{A4DA2E50-0EED-2D40-93F3-1F2789D7EDC9}" destId="{9E84A160-D3A6-9D44-899F-EE8B466A57D1}" srcOrd="0" destOrd="0" presId="urn:microsoft.com/office/officeart/2005/8/layout/pyramid1"/>
    <dgm:cxn modelId="{2C6BA573-0F26-A64A-BDA0-4DD7565B42EE}" type="presOf" srcId="{D6A0F2F4-4B73-8D4E-9F3E-7E8AB65C7DB8}" destId="{60918A3A-D791-994C-9EFA-72272D760738}" srcOrd="1" destOrd="0" presId="urn:microsoft.com/office/officeart/2005/8/layout/pyramid1"/>
    <dgm:cxn modelId="{333C3F7A-48B4-254C-8B66-F68B37BA2D31}" type="presOf" srcId="{A4DA2E50-0EED-2D40-93F3-1F2789D7EDC9}" destId="{F4686B48-02B0-224A-A872-449797043D22}" srcOrd="1" destOrd="0" presId="urn:microsoft.com/office/officeart/2005/8/layout/pyramid1"/>
    <dgm:cxn modelId="{B1868A8B-E768-B146-B3B3-0EA8D98CC620}" type="presOf" srcId="{D6A0F2F4-4B73-8D4E-9F3E-7E8AB65C7DB8}" destId="{75F3BA85-C464-B044-B1F0-CE7445B483E9}" srcOrd="0" destOrd="0" presId="urn:microsoft.com/office/officeart/2005/8/layout/pyramid1"/>
    <dgm:cxn modelId="{B334F1A8-0BB2-FA48-80BA-16252BDF3D5C}" type="presOf" srcId="{B8F5C4D1-31B2-6948-B6B4-1A786553B8A0}" destId="{14A26D11-F980-6547-8EDB-E30C6F02ABB6}" srcOrd="0" destOrd="0" presId="urn:microsoft.com/office/officeart/2005/8/layout/pyramid1"/>
    <dgm:cxn modelId="{66A915B8-9E4F-0743-AADA-FFEB9C66F7A2}" srcId="{46DB6825-5BAF-8E4E-9B92-53AF4B44A067}" destId="{A4DA2E50-0EED-2D40-93F3-1F2789D7EDC9}" srcOrd="2" destOrd="0" parTransId="{EC119997-5C0A-B948-BBD9-40A867019F3E}" sibTransId="{51EA1018-2071-9044-9C76-B3002334BA20}"/>
    <dgm:cxn modelId="{6D5134C8-B7A3-7341-87D7-6FC0C66E6F16}" type="presOf" srcId="{B8F5C4D1-31B2-6948-B6B4-1A786553B8A0}" destId="{5A09871C-26D6-F445-9425-2F3AD3AACAFD}" srcOrd="1" destOrd="0" presId="urn:microsoft.com/office/officeart/2005/8/layout/pyramid1"/>
    <dgm:cxn modelId="{A5292F24-5BEE-5749-AF27-AF72B87FF591}" type="presParOf" srcId="{FF3A9D8C-9B4A-EC49-A05B-576B65EF065E}" destId="{DF753BAC-4315-484F-8888-2AC7F6EBCE3C}" srcOrd="0" destOrd="0" presId="urn:microsoft.com/office/officeart/2005/8/layout/pyramid1"/>
    <dgm:cxn modelId="{EDABA3A9-25B7-8848-B133-BD25A3948A71}" type="presParOf" srcId="{DF753BAC-4315-484F-8888-2AC7F6EBCE3C}" destId="{14A26D11-F980-6547-8EDB-E30C6F02ABB6}" srcOrd="0" destOrd="0" presId="urn:microsoft.com/office/officeart/2005/8/layout/pyramid1"/>
    <dgm:cxn modelId="{B84920EA-605A-B149-9F39-F39044CDF57E}" type="presParOf" srcId="{DF753BAC-4315-484F-8888-2AC7F6EBCE3C}" destId="{5A09871C-26D6-F445-9425-2F3AD3AACAFD}" srcOrd="1" destOrd="0" presId="urn:microsoft.com/office/officeart/2005/8/layout/pyramid1"/>
    <dgm:cxn modelId="{73C41F3D-1620-1C45-B4D8-6F68A1ED08D1}" type="presParOf" srcId="{FF3A9D8C-9B4A-EC49-A05B-576B65EF065E}" destId="{85656B5E-A545-C345-97BF-24CB35A11D5F}" srcOrd="1" destOrd="0" presId="urn:microsoft.com/office/officeart/2005/8/layout/pyramid1"/>
    <dgm:cxn modelId="{8AB542A9-FB09-9E4B-BED9-CA8BA38B9CDB}" type="presParOf" srcId="{85656B5E-A545-C345-97BF-24CB35A11D5F}" destId="{75F3BA85-C464-B044-B1F0-CE7445B483E9}" srcOrd="0" destOrd="0" presId="urn:microsoft.com/office/officeart/2005/8/layout/pyramid1"/>
    <dgm:cxn modelId="{F23044CA-CE97-174D-8988-242CBDA439A4}" type="presParOf" srcId="{85656B5E-A545-C345-97BF-24CB35A11D5F}" destId="{60918A3A-D791-994C-9EFA-72272D760738}" srcOrd="1" destOrd="0" presId="urn:microsoft.com/office/officeart/2005/8/layout/pyramid1"/>
    <dgm:cxn modelId="{17E15172-34B8-C849-BDC0-CD7D76A643A2}" type="presParOf" srcId="{FF3A9D8C-9B4A-EC49-A05B-576B65EF065E}" destId="{B37D6840-6540-994C-9EC4-73085BCA2305}" srcOrd="2" destOrd="0" presId="urn:microsoft.com/office/officeart/2005/8/layout/pyramid1"/>
    <dgm:cxn modelId="{BD507506-8987-1C41-BEC4-1F2900E99322}" type="presParOf" srcId="{B37D6840-6540-994C-9EC4-73085BCA2305}" destId="{9E84A160-D3A6-9D44-899F-EE8B466A57D1}" srcOrd="0" destOrd="0" presId="urn:microsoft.com/office/officeart/2005/8/layout/pyramid1"/>
    <dgm:cxn modelId="{C3C59594-EBE6-AF45-87D3-FED93C5C31FE}" type="presParOf" srcId="{B37D6840-6540-994C-9EC4-73085BCA2305}" destId="{F4686B48-02B0-224A-A872-449797043D2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77A73E-C2B1-964B-BC98-3D42203A51C5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29C35D-9CF5-F246-9523-33CAC456BA59}">
      <dgm:prSet phldrT="[Text]"/>
      <dgm:spPr/>
      <dgm:t>
        <a:bodyPr/>
        <a:lstStyle/>
        <a:p>
          <a:r>
            <a:rPr lang="en-US" dirty="0"/>
            <a:t>HUB</a:t>
          </a:r>
        </a:p>
      </dgm:t>
    </dgm:pt>
    <dgm:pt modelId="{71C09B89-D29C-1442-9A96-ED05BBC4762E}" type="parTrans" cxnId="{D90AA2EA-8F96-9749-9FCE-D48ED59F1146}">
      <dgm:prSet/>
      <dgm:spPr/>
      <dgm:t>
        <a:bodyPr/>
        <a:lstStyle/>
        <a:p>
          <a:endParaRPr lang="en-US"/>
        </a:p>
      </dgm:t>
    </dgm:pt>
    <dgm:pt modelId="{942310FA-2779-A842-84C2-8B01500DBDB3}" type="sibTrans" cxnId="{D90AA2EA-8F96-9749-9FCE-D48ED59F1146}">
      <dgm:prSet/>
      <dgm:spPr/>
      <dgm:t>
        <a:bodyPr/>
        <a:lstStyle/>
        <a:p>
          <a:endParaRPr lang="en-US"/>
        </a:p>
      </dgm:t>
    </dgm:pt>
    <dgm:pt modelId="{C442444A-A29B-184F-9A09-395CF8991EA8}">
      <dgm:prSet phldrT="[Text]"/>
      <dgm:spPr/>
      <dgm:t>
        <a:bodyPr/>
        <a:lstStyle/>
        <a:p>
          <a:r>
            <a:rPr lang="en-US" dirty="0"/>
            <a:t>Shiny App</a:t>
          </a:r>
        </a:p>
      </dgm:t>
    </dgm:pt>
    <dgm:pt modelId="{13A23AC0-2CB5-F146-9316-7E4C14198E1A}" type="parTrans" cxnId="{BD54923A-2E30-364A-AE45-DFC8B590ACA1}">
      <dgm:prSet/>
      <dgm:spPr/>
      <dgm:t>
        <a:bodyPr/>
        <a:lstStyle/>
        <a:p>
          <a:endParaRPr lang="en-US"/>
        </a:p>
      </dgm:t>
    </dgm:pt>
    <dgm:pt modelId="{FA32895C-E6D7-1948-BFF7-B27748991A62}" type="sibTrans" cxnId="{BD54923A-2E30-364A-AE45-DFC8B590ACA1}">
      <dgm:prSet/>
      <dgm:spPr/>
      <dgm:t>
        <a:bodyPr/>
        <a:lstStyle/>
        <a:p>
          <a:endParaRPr lang="en-US"/>
        </a:p>
      </dgm:t>
    </dgm:pt>
    <dgm:pt modelId="{338DF45D-EB39-364C-BE5E-90A58837D50F}">
      <dgm:prSet phldrT="[Text]"/>
      <dgm:spPr/>
      <dgm:t>
        <a:bodyPr/>
        <a:lstStyle/>
        <a:p>
          <a:r>
            <a:rPr lang="en-US" dirty="0"/>
            <a:t>Geospatial</a:t>
          </a:r>
        </a:p>
      </dgm:t>
    </dgm:pt>
    <dgm:pt modelId="{58166254-363C-1547-95DA-EF8827F7BDD5}" type="parTrans" cxnId="{40E18402-BB19-094C-A2BE-3D7848710736}">
      <dgm:prSet/>
      <dgm:spPr/>
      <dgm:t>
        <a:bodyPr/>
        <a:lstStyle/>
        <a:p>
          <a:endParaRPr lang="en-US"/>
        </a:p>
      </dgm:t>
    </dgm:pt>
    <dgm:pt modelId="{BB1465FD-5E93-7C4A-847B-51E3A4214657}" type="sibTrans" cxnId="{40E18402-BB19-094C-A2BE-3D7848710736}">
      <dgm:prSet/>
      <dgm:spPr/>
      <dgm:t>
        <a:bodyPr/>
        <a:lstStyle/>
        <a:p>
          <a:endParaRPr lang="en-US"/>
        </a:p>
      </dgm:t>
    </dgm:pt>
    <dgm:pt modelId="{7F2EA7F5-3F43-4B43-BA5E-95A01652E1DF}">
      <dgm:prSet/>
      <dgm:spPr/>
      <dgm:t>
        <a:bodyPr/>
        <a:lstStyle/>
        <a:p>
          <a:r>
            <a:rPr lang="en-US" dirty="0"/>
            <a:t>DL</a:t>
          </a:r>
        </a:p>
      </dgm:t>
    </dgm:pt>
    <dgm:pt modelId="{308E6838-29B9-364B-A994-5F66BA99030B}" type="parTrans" cxnId="{B7CBC58F-8AA4-8A45-8364-BD214F9E7C6E}">
      <dgm:prSet/>
      <dgm:spPr/>
      <dgm:t>
        <a:bodyPr/>
        <a:lstStyle/>
        <a:p>
          <a:endParaRPr lang="en-US"/>
        </a:p>
      </dgm:t>
    </dgm:pt>
    <dgm:pt modelId="{9BCB5C55-F32A-AF45-BCFB-205E6CECB4BB}" type="sibTrans" cxnId="{B7CBC58F-8AA4-8A45-8364-BD214F9E7C6E}">
      <dgm:prSet/>
      <dgm:spPr/>
      <dgm:t>
        <a:bodyPr/>
        <a:lstStyle/>
        <a:p>
          <a:endParaRPr lang="en-US"/>
        </a:p>
      </dgm:t>
    </dgm:pt>
    <dgm:pt modelId="{C655A4E0-3A73-8347-B412-2D7E27508F75}">
      <dgm:prSet/>
      <dgm:spPr/>
      <dgm:t>
        <a:bodyPr/>
        <a:lstStyle/>
        <a:p>
          <a:r>
            <a:rPr lang="en-US" dirty="0"/>
            <a:t>DL Study</a:t>
          </a:r>
        </a:p>
      </dgm:t>
    </dgm:pt>
    <dgm:pt modelId="{9EA1E15E-AFB2-1245-97C7-A42BA72EEE52}" type="parTrans" cxnId="{53C52309-D2F5-5B46-B1DB-BD764F68D3D7}">
      <dgm:prSet/>
      <dgm:spPr/>
      <dgm:t>
        <a:bodyPr/>
        <a:lstStyle/>
        <a:p>
          <a:endParaRPr lang="en-US"/>
        </a:p>
      </dgm:t>
    </dgm:pt>
    <dgm:pt modelId="{95B8FF93-2759-B94D-A189-134C1DAE93DF}" type="sibTrans" cxnId="{53C52309-D2F5-5B46-B1DB-BD764F68D3D7}">
      <dgm:prSet/>
      <dgm:spPr/>
      <dgm:t>
        <a:bodyPr/>
        <a:lstStyle/>
        <a:p>
          <a:endParaRPr lang="en-US"/>
        </a:p>
      </dgm:t>
    </dgm:pt>
    <dgm:pt modelId="{FDE71A82-415E-F14B-AAFB-CFF8D1BD9C7E}">
      <dgm:prSet/>
      <dgm:spPr/>
      <dgm:t>
        <a:bodyPr/>
        <a:lstStyle/>
        <a:p>
          <a:r>
            <a:rPr lang="en-US" dirty="0"/>
            <a:t>IBM DL</a:t>
          </a:r>
        </a:p>
      </dgm:t>
    </dgm:pt>
    <dgm:pt modelId="{05CABA15-7D4A-B346-B201-BEB118F22FEF}" type="parTrans" cxnId="{44D1AD56-E2E0-3F4C-B5B6-0A844DD339DE}">
      <dgm:prSet/>
      <dgm:spPr/>
      <dgm:t>
        <a:bodyPr/>
        <a:lstStyle/>
        <a:p>
          <a:endParaRPr lang="en-US"/>
        </a:p>
      </dgm:t>
    </dgm:pt>
    <dgm:pt modelId="{D037DBA9-195E-7C4B-8ABE-35CA60D1BC34}" type="sibTrans" cxnId="{44D1AD56-E2E0-3F4C-B5B6-0A844DD339DE}">
      <dgm:prSet/>
      <dgm:spPr/>
      <dgm:t>
        <a:bodyPr/>
        <a:lstStyle/>
        <a:p>
          <a:endParaRPr lang="en-US"/>
        </a:p>
      </dgm:t>
    </dgm:pt>
    <dgm:pt modelId="{6ED51669-3C74-2147-B3C1-4B4984A939B4}">
      <dgm:prSet/>
      <dgm:spPr/>
      <dgm:t>
        <a:bodyPr/>
        <a:lstStyle/>
        <a:p>
          <a:r>
            <a:rPr lang="en-US" dirty="0"/>
            <a:t>IBM Pairs</a:t>
          </a:r>
        </a:p>
      </dgm:t>
    </dgm:pt>
    <dgm:pt modelId="{FE73B8BA-2731-CB4B-9301-B7434743B3B8}" type="parTrans" cxnId="{111CABEF-D975-0148-8F3E-1990E76CAAF4}">
      <dgm:prSet/>
      <dgm:spPr/>
      <dgm:t>
        <a:bodyPr/>
        <a:lstStyle/>
        <a:p>
          <a:endParaRPr lang="en-US"/>
        </a:p>
      </dgm:t>
    </dgm:pt>
    <dgm:pt modelId="{ACF439E6-B1B7-3C43-ACA5-58C412F95ECD}" type="sibTrans" cxnId="{111CABEF-D975-0148-8F3E-1990E76CAAF4}">
      <dgm:prSet/>
      <dgm:spPr/>
      <dgm:t>
        <a:bodyPr/>
        <a:lstStyle/>
        <a:p>
          <a:endParaRPr lang="en-US"/>
        </a:p>
      </dgm:t>
    </dgm:pt>
    <dgm:pt modelId="{56D09F05-721C-9F4F-BB88-B6E943599B77}">
      <dgm:prSet/>
      <dgm:spPr/>
      <dgm:t>
        <a:bodyPr/>
        <a:lstStyle/>
        <a:p>
          <a:r>
            <a:rPr lang="en-US" dirty="0"/>
            <a:t>TensorFlow</a:t>
          </a:r>
        </a:p>
      </dgm:t>
    </dgm:pt>
    <dgm:pt modelId="{63711DE0-2AA4-4541-BF56-E6CE9A851D87}" type="parTrans" cxnId="{7767CB6C-44CE-5A45-A830-10AF6951893A}">
      <dgm:prSet/>
      <dgm:spPr/>
      <dgm:t>
        <a:bodyPr/>
        <a:lstStyle/>
        <a:p>
          <a:endParaRPr lang="en-US"/>
        </a:p>
      </dgm:t>
    </dgm:pt>
    <dgm:pt modelId="{B8898EB9-37BA-DA40-B019-F692540443E6}" type="sibTrans" cxnId="{7767CB6C-44CE-5A45-A830-10AF6951893A}">
      <dgm:prSet/>
      <dgm:spPr/>
      <dgm:t>
        <a:bodyPr/>
        <a:lstStyle/>
        <a:p>
          <a:endParaRPr lang="en-US"/>
        </a:p>
      </dgm:t>
    </dgm:pt>
    <dgm:pt modelId="{F7C9EAB0-5F6B-A043-9852-EB3485DCDFD0}" type="pres">
      <dgm:prSet presAssocID="{8A77A73E-C2B1-964B-BC98-3D42203A51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2F04E6-87FA-104E-9B67-1015585F7639}" type="pres">
      <dgm:prSet presAssocID="{8429C35D-9CF5-F246-9523-33CAC456BA59}" presName="hierRoot1" presStyleCnt="0">
        <dgm:presLayoutVars>
          <dgm:hierBranch val="init"/>
        </dgm:presLayoutVars>
      </dgm:prSet>
      <dgm:spPr/>
    </dgm:pt>
    <dgm:pt modelId="{25AB5579-181F-684A-95D0-2ADA7C3D7E51}" type="pres">
      <dgm:prSet presAssocID="{8429C35D-9CF5-F246-9523-33CAC456BA59}" presName="rootComposite1" presStyleCnt="0"/>
      <dgm:spPr/>
    </dgm:pt>
    <dgm:pt modelId="{A358C0C4-9008-B74A-84B3-9FC6E9EAF105}" type="pres">
      <dgm:prSet presAssocID="{8429C35D-9CF5-F246-9523-33CAC456BA59}" presName="rootText1" presStyleLbl="node0" presStyleIdx="0" presStyleCnt="2">
        <dgm:presLayoutVars>
          <dgm:chPref val="3"/>
        </dgm:presLayoutVars>
      </dgm:prSet>
      <dgm:spPr/>
    </dgm:pt>
    <dgm:pt modelId="{4BA11DA8-C64D-404A-9448-ECB710E775F7}" type="pres">
      <dgm:prSet presAssocID="{8429C35D-9CF5-F246-9523-33CAC456BA59}" presName="rootConnector1" presStyleLbl="node1" presStyleIdx="0" presStyleCnt="0"/>
      <dgm:spPr/>
    </dgm:pt>
    <dgm:pt modelId="{4C393F3C-23D0-E14E-8743-ADE0AD0143FF}" type="pres">
      <dgm:prSet presAssocID="{8429C35D-9CF5-F246-9523-33CAC456BA59}" presName="hierChild2" presStyleCnt="0"/>
      <dgm:spPr/>
    </dgm:pt>
    <dgm:pt modelId="{7FD13C6C-05F5-E845-A868-80735316EAA9}" type="pres">
      <dgm:prSet presAssocID="{13A23AC0-2CB5-F146-9316-7E4C14198E1A}" presName="Name64" presStyleLbl="parChTrans1D2" presStyleIdx="0" presStyleCnt="2"/>
      <dgm:spPr/>
    </dgm:pt>
    <dgm:pt modelId="{181D5C89-077B-AE40-93D7-39EA4BF9E5BC}" type="pres">
      <dgm:prSet presAssocID="{C442444A-A29B-184F-9A09-395CF8991EA8}" presName="hierRoot2" presStyleCnt="0">
        <dgm:presLayoutVars>
          <dgm:hierBranch val="init"/>
        </dgm:presLayoutVars>
      </dgm:prSet>
      <dgm:spPr/>
    </dgm:pt>
    <dgm:pt modelId="{A22FCFB5-7D3B-8E49-A52C-CBB56B7D1DBE}" type="pres">
      <dgm:prSet presAssocID="{C442444A-A29B-184F-9A09-395CF8991EA8}" presName="rootComposite" presStyleCnt="0"/>
      <dgm:spPr/>
    </dgm:pt>
    <dgm:pt modelId="{1629B49F-3A9F-CE49-B2DF-B5481B17477E}" type="pres">
      <dgm:prSet presAssocID="{C442444A-A29B-184F-9A09-395CF8991EA8}" presName="rootText" presStyleLbl="node2" presStyleIdx="0" presStyleCnt="2">
        <dgm:presLayoutVars>
          <dgm:chPref val="3"/>
        </dgm:presLayoutVars>
      </dgm:prSet>
      <dgm:spPr/>
    </dgm:pt>
    <dgm:pt modelId="{E1B0C456-F1E2-DA41-AE98-9011CFC3BE7B}" type="pres">
      <dgm:prSet presAssocID="{C442444A-A29B-184F-9A09-395CF8991EA8}" presName="rootConnector" presStyleLbl="node2" presStyleIdx="0" presStyleCnt="2"/>
      <dgm:spPr/>
    </dgm:pt>
    <dgm:pt modelId="{6E040870-D01B-BB4F-A47F-D1840CE41E38}" type="pres">
      <dgm:prSet presAssocID="{C442444A-A29B-184F-9A09-395CF8991EA8}" presName="hierChild4" presStyleCnt="0"/>
      <dgm:spPr/>
    </dgm:pt>
    <dgm:pt modelId="{A76186C7-4F5F-9348-A300-E61DFADD1F0D}" type="pres">
      <dgm:prSet presAssocID="{58166254-363C-1547-95DA-EF8827F7BDD5}" presName="Name64" presStyleLbl="parChTrans1D3" presStyleIdx="0" presStyleCnt="4"/>
      <dgm:spPr/>
    </dgm:pt>
    <dgm:pt modelId="{35DDC841-7030-B646-A6E8-2A3719B0CE62}" type="pres">
      <dgm:prSet presAssocID="{338DF45D-EB39-364C-BE5E-90A58837D50F}" presName="hierRoot2" presStyleCnt="0">
        <dgm:presLayoutVars>
          <dgm:hierBranch val="init"/>
        </dgm:presLayoutVars>
      </dgm:prSet>
      <dgm:spPr/>
    </dgm:pt>
    <dgm:pt modelId="{5084ECF3-ACA6-EE41-B98F-EF0D60807D14}" type="pres">
      <dgm:prSet presAssocID="{338DF45D-EB39-364C-BE5E-90A58837D50F}" presName="rootComposite" presStyleCnt="0"/>
      <dgm:spPr/>
    </dgm:pt>
    <dgm:pt modelId="{36179D63-7A46-C44F-8580-89F418D3954D}" type="pres">
      <dgm:prSet presAssocID="{338DF45D-EB39-364C-BE5E-90A58837D50F}" presName="rootText" presStyleLbl="node3" presStyleIdx="0" presStyleCnt="4">
        <dgm:presLayoutVars>
          <dgm:chPref val="3"/>
        </dgm:presLayoutVars>
      </dgm:prSet>
      <dgm:spPr/>
    </dgm:pt>
    <dgm:pt modelId="{8F37D918-9940-434F-93FA-BA8C8E043746}" type="pres">
      <dgm:prSet presAssocID="{338DF45D-EB39-364C-BE5E-90A58837D50F}" presName="rootConnector" presStyleLbl="node3" presStyleIdx="0" presStyleCnt="4"/>
      <dgm:spPr/>
    </dgm:pt>
    <dgm:pt modelId="{313B96C9-2F1E-A342-A2ED-34E58F0714FE}" type="pres">
      <dgm:prSet presAssocID="{338DF45D-EB39-364C-BE5E-90A58837D50F}" presName="hierChild4" presStyleCnt="0"/>
      <dgm:spPr/>
    </dgm:pt>
    <dgm:pt modelId="{9E3473CD-7B01-D443-AC02-19991F5DED50}" type="pres">
      <dgm:prSet presAssocID="{338DF45D-EB39-364C-BE5E-90A58837D50F}" presName="hierChild5" presStyleCnt="0"/>
      <dgm:spPr/>
    </dgm:pt>
    <dgm:pt modelId="{EFF2ECD3-6581-B941-B1FD-E7BD012EDFCD}" type="pres">
      <dgm:prSet presAssocID="{FE73B8BA-2731-CB4B-9301-B7434743B3B8}" presName="Name64" presStyleLbl="parChTrans1D3" presStyleIdx="1" presStyleCnt="4"/>
      <dgm:spPr/>
    </dgm:pt>
    <dgm:pt modelId="{729D293B-FD54-B14C-9339-0D95C0E6F557}" type="pres">
      <dgm:prSet presAssocID="{6ED51669-3C74-2147-B3C1-4B4984A939B4}" presName="hierRoot2" presStyleCnt="0">
        <dgm:presLayoutVars>
          <dgm:hierBranch val="init"/>
        </dgm:presLayoutVars>
      </dgm:prSet>
      <dgm:spPr/>
    </dgm:pt>
    <dgm:pt modelId="{18CBFDBC-5FA2-0643-BEEF-A7F4CA818F0A}" type="pres">
      <dgm:prSet presAssocID="{6ED51669-3C74-2147-B3C1-4B4984A939B4}" presName="rootComposite" presStyleCnt="0"/>
      <dgm:spPr/>
    </dgm:pt>
    <dgm:pt modelId="{F81755FA-6C23-3740-8DC9-92007892F67C}" type="pres">
      <dgm:prSet presAssocID="{6ED51669-3C74-2147-B3C1-4B4984A939B4}" presName="rootText" presStyleLbl="node3" presStyleIdx="1" presStyleCnt="4">
        <dgm:presLayoutVars>
          <dgm:chPref val="3"/>
        </dgm:presLayoutVars>
      </dgm:prSet>
      <dgm:spPr/>
    </dgm:pt>
    <dgm:pt modelId="{94BD7297-853F-7246-86AF-8D06B79504CE}" type="pres">
      <dgm:prSet presAssocID="{6ED51669-3C74-2147-B3C1-4B4984A939B4}" presName="rootConnector" presStyleLbl="node3" presStyleIdx="1" presStyleCnt="4"/>
      <dgm:spPr/>
    </dgm:pt>
    <dgm:pt modelId="{E1E75C84-C6E5-1746-8C75-37903E51B826}" type="pres">
      <dgm:prSet presAssocID="{6ED51669-3C74-2147-B3C1-4B4984A939B4}" presName="hierChild4" presStyleCnt="0"/>
      <dgm:spPr/>
    </dgm:pt>
    <dgm:pt modelId="{785EB900-B5E3-B147-8B56-97D32AD60EFB}" type="pres">
      <dgm:prSet presAssocID="{6ED51669-3C74-2147-B3C1-4B4984A939B4}" presName="hierChild5" presStyleCnt="0"/>
      <dgm:spPr/>
    </dgm:pt>
    <dgm:pt modelId="{07153748-0A17-7241-AE1C-FC250F2B83EF}" type="pres">
      <dgm:prSet presAssocID="{C442444A-A29B-184F-9A09-395CF8991EA8}" presName="hierChild5" presStyleCnt="0"/>
      <dgm:spPr/>
    </dgm:pt>
    <dgm:pt modelId="{5FD1CF1D-882F-8140-AFD0-A6588421293E}" type="pres">
      <dgm:prSet presAssocID="{8429C35D-9CF5-F246-9523-33CAC456BA59}" presName="hierChild3" presStyleCnt="0"/>
      <dgm:spPr/>
    </dgm:pt>
    <dgm:pt modelId="{E549722C-5383-B140-84A2-1A1026C6A57A}" type="pres">
      <dgm:prSet presAssocID="{7F2EA7F5-3F43-4B43-BA5E-95A01652E1DF}" presName="hierRoot1" presStyleCnt="0">
        <dgm:presLayoutVars>
          <dgm:hierBranch val="init"/>
        </dgm:presLayoutVars>
      </dgm:prSet>
      <dgm:spPr/>
    </dgm:pt>
    <dgm:pt modelId="{A9D0E0E6-12B8-9B48-83D7-6526E972BB18}" type="pres">
      <dgm:prSet presAssocID="{7F2EA7F5-3F43-4B43-BA5E-95A01652E1DF}" presName="rootComposite1" presStyleCnt="0"/>
      <dgm:spPr/>
    </dgm:pt>
    <dgm:pt modelId="{4D4367ED-9AB5-DC40-A7F0-39F3F5C9DE62}" type="pres">
      <dgm:prSet presAssocID="{7F2EA7F5-3F43-4B43-BA5E-95A01652E1DF}" presName="rootText1" presStyleLbl="node0" presStyleIdx="1" presStyleCnt="2">
        <dgm:presLayoutVars>
          <dgm:chPref val="3"/>
        </dgm:presLayoutVars>
      </dgm:prSet>
      <dgm:spPr/>
    </dgm:pt>
    <dgm:pt modelId="{E0498D1B-C330-0047-8B47-55B67D791855}" type="pres">
      <dgm:prSet presAssocID="{7F2EA7F5-3F43-4B43-BA5E-95A01652E1DF}" presName="rootConnector1" presStyleLbl="node1" presStyleIdx="0" presStyleCnt="0"/>
      <dgm:spPr/>
    </dgm:pt>
    <dgm:pt modelId="{89AA98B7-3ADD-F94B-9AFB-4610737B0CE3}" type="pres">
      <dgm:prSet presAssocID="{7F2EA7F5-3F43-4B43-BA5E-95A01652E1DF}" presName="hierChild2" presStyleCnt="0"/>
      <dgm:spPr/>
    </dgm:pt>
    <dgm:pt modelId="{72C8613D-1A23-2540-B28C-D1B37A58D56A}" type="pres">
      <dgm:prSet presAssocID="{9EA1E15E-AFB2-1245-97C7-A42BA72EEE52}" presName="Name64" presStyleLbl="parChTrans1D2" presStyleIdx="1" presStyleCnt="2"/>
      <dgm:spPr/>
    </dgm:pt>
    <dgm:pt modelId="{84DAF4C2-9298-DC4A-AD51-46500D367F3F}" type="pres">
      <dgm:prSet presAssocID="{C655A4E0-3A73-8347-B412-2D7E27508F75}" presName="hierRoot2" presStyleCnt="0">
        <dgm:presLayoutVars>
          <dgm:hierBranch val="init"/>
        </dgm:presLayoutVars>
      </dgm:prSet>
      <dgm:spPr/>
    </dgm:pt>
    <dgm:pt modelId="{1522374A-2766-D84F-992A-0CDACF6252B2}" type="pres">
      <dgm:prSet presAssocID="{C655A4E0-3A73-8347-B412-2D7E27508F75}" presName="rootComposite" presStyleCnt="0"/>
      <dgm:spPr/>
    </dgm:pt>
    <dgm:pt modelId="{6D2C42E7-F67C-DF4A-AAB3-1967D4B62509}" type="pres">
      <dgm:prSet presAssocID="{C655A4E0-3A73-8347-B412-2D7E27508F75}" presName="rootText" presStyleLbl="node2" presStyleIdx="1" presStyleCnt="2">
        <dgm:presLayoutVars>
          <dgm:chPref val="3"/>
        </dgm:presLayoutVars>
      </dgm:prSet>
      <dgm:spPr/>
    </dgm:pt>
    <dgm:pt modelId="{BE000054-FF62-624D-A052-CD3D8792FA41}" type="pres">
      <dgm:prSet presAssocID="{C655A4E0-3A73-8347-B412-2D7E27508F75}" presName="rootConnector" presStyleLbl="node2" presStyleIdx="1" presStyleCnt="2"/>
      <dgm:spPr/>
    </dgm:pt>
    <dgm:pt modelId="{DD7A95FD-C43D-D843-B74A-E237FB11738F}" type="pres">
      <dgm:prSet presAssocID="{C655A4E0-3A73-8347-B412-2D7E27508F75}" presName="hierChild4" presStyleCnt="0"/>
      <dgm:spPr/>
    </dgm:pt>
    <dgm:pt modelId="{3A02F4CD-4C21-2241-81DB-48E9EB8AE992}" type="pres">
      <dgm:prSet presAssocID="{05CABA15-7D4A-B346-B201-BEB118F22FEF}" presName="Name64" presStyleLbl="parChTrans1D3" presStyleIdx="2" presStyleCnt="4"/>
      <dgm:spPr/>
    </dgm:pt>
    <dgm:pt modelId="{A54E46D9-FE65-DE4F-B47A-4D55C1B7FD97}" type="pres">
      <dgm:prSet presAssocID="{FDE71A82-415E-F14B-AAFB-CFF8D1BD9C7E}" presName="hierRoot2" presStyleCnt="0">
        <dgm:presLayoutVars>
          <dgm:hierBranch val="init"/>
        </dgm:presLayoutVars>
      </dgm:prSet>
      <dgm:spPr/>
    </dgm:pt>
    <dgm:pt modelId="{DB84F01B-7258-624E-AFB1-9FC34B601728}" type="pres">
      <dgm:prSet presAssocID="{FDE71A82-415E-F14B-AAFB-CFF8D1BD9C7E}" presName="rootComposite" presStyleCnt="0"/>
      <dgm:spPr/>
    </dgm:pt>
    <dgm:pt modelId="{E04F451D-4082-404A-A7D7-D8D491AE2633}" type="pres">
      <dgm:prSet presAssocID="{FDE71A82-415E-F14B-AAFB-CFF8D1BD9C7E}" presName="rootText" presStyleLbl="node3" presStyleIdx="2" presStyleCnt="4">
        <dgm:presLayoutVars>
          <dgm:chPref val="3"/>
        </dgm:presLayoutVars>
      </dgm:prSet>
      <dgm:spPr/>
    </dgm:pt>
    <dgm:pt modelId="{9FA6BCAB-6970-FF4C-B6E1-D12379196B43}" type="pres">
      <dgm:prSet presAssocID="{FDE71A82-415E-F14B-AAFB-CFF8D1BD9C7E}" presName="rootConnector" presStyleLbl="node3" presStyleIdx="2" presStyleCnt="4"/>
      <dgm:spPr/>
    </dgm:pt>
    <dgm:pt modelId="{B9F2893F-1376-604B-AE7F-FDAE3F8B18EC}" type="pres">
      <dgm:prSet presAssocID="{FDE71A82-415E-F14B-AAFB-CFF8D1BD9C7E}" presName="hierChild4" presStyleCnt="0"/>
      <dgm:spPr/>
    </dgm:pt>
    <dgm:pt modelId="{75B75538-364F-A34C-BD3A-C68042716CEC}" type="pres">
      <dgm:prSet presAssocID="{FDE71A82-415E-F14B-AAFB-CFF8D1BD9C7E}" presName="hierChild5" presStyleCnt="0"/>
      <dgm:spPr/>
    </dgm:pt>
    <dgm:pt modelId="{CCB25AA6-17F9-B34F-A693-EA609D729A2A}" type="pres">
      <dgm:prSet presAssocID="{63711DE0-2AA4-4541-BF56-E6CE9A851D87}" presName="Name64" presStyleLbl="parChTrans1D3" presStyleIdx="3" presStyleCnt="4"/>
      <dgm:spPr/>
    </dgm:pt>
    <dgm:pt modelId="{EEC31636-3BE6-0C45-AA7E-C2D548226235}" type="pres">
      <dgm:prSet presAssocID="{56D09F05-721C-9F4F-BB88-B6E943599B77}" presName="hierRoot2" presStyleCnt="0">
        <dgm:presLayoutVars>
          <dgm:hierBranch val="init"/>
        </dgm:presLayoutVars>
      </dgm:prSet>
      <dgm:spPr/>
    </dgm:pt>
    <dgm:pt modelId="{7082ABBE-3604-FB43-AF88-B13F8E130291}" type="pres">
      <dgm:prSet presAssocID="{56D09F05-721C-9F4F-BB88-B6E943599B77}" presName="rootComposite" presStyleCnt="0"/>
      <dgm:spPr/>
    </dgm:pt>
    <dgm:pt modelId="{1FE3FD8C-CB9E-5D49-9522-99F1D189E8F5}" type="pres">
      <dgm:prSet presAssocID="{56D09F05-721C-9F4F-BB88-B6E943599B77}" presName="rootText" presStyleLbl="node3" presStyleIdx="3" presStyleCnt="4">
        <dgm:presLayoutVars>
          <dgm:chPref val="3"/>
        </dgm:presLayoutVars>
      </dgm:prSet>
      <dgm:spPr/>
    </dgm:pt>
    <dgm:pt modelId="{82DE5102-1BED-1B4A-8B4A-D8053311B32B}" type="pres">
      <dgm:prSet presAssocID="{56D09F05-721C-9F4F-BB88-B6E943599B77}" presName="rootConnector" presStyleLbl="node3" presStyleIdx="3" presStyleCnt="4"/>
      <dgm:spPr/>
    </dgm:pt>
    <dgm:pt modelId="{C78A0509-D27C-114C-8641-6C9C01451E3C}" type="pres">
      <dgm:prSet presAssocID="{56D09F05-721C-9F4F-BB88-B6E943599B77}" presName="hierChild4" presStyleCnt="0"/>
      <dgm:spPr/>
    </dgm:pt>
    <dgm:pt modelId="{6D5396B8-851E-8347-B372-9BA8F812F4E4}" type="pres">
      <dgm:prSet presAssocID="{56D09F05-721C-9F4F-BB88-B6E943599B77}" presName="hierChild5" presStyleCnt="0"/>
      <dgm:spPr/>
    </dgm:pt>
    <dgm:pt modelId="{C821E3C1-C1C4-F049-940D-1D5D0D2C8F18}" type="pres">
      <dgm:prSet presAssocID="{C655A4E0-3A73-8347-B412-2D7E27508F75}" presName="hierChild5" presStyleCnt="0"/>
      <dgm:spPr/>
    </dgm:pt>
    <dgm:pt modelId="{A47C0512-94BA-6A4F-9FBB-2AED5CDC058F}" type="pres">
      <dgm:prSet presAssocID="{7F2EA7F5-3F43-4B43-BA5E-95A01652E1DF}" presName="hierChild3" presStyleCnt="0"/>
      <dgm:spPr/>
    </dgm:pt>
  </dgm:ptLst>
  <dgm:cxnLst>
    <dgm:cxn modelId="{40E18402-BB19-094C-A2BE-3D7848710736}" srcId="{C442444A-A29B-184F-9A09-395CF8991EA8}" destId="{338DF45D-EB39-364C-BE5E-90A58837D50F}" srcOrd="0" destOrd="0" parTransId="{58166254-363C-1547-95DA-EF8827F7BDD5}" sibTransId="{BB1465FD-5E93-7C4A-847B-51E3A4214657}"/>
    <dgm:cxn modelId="{53C52309-D2F5-5B46-B1DB-BD764F68D3D7}" srcId="{7F2EA7F5-3F43-4B43-BA5E-95A01652E1DF}" destId="{C655A4E0-3A73-8347-B412-2D7E27508F75}" srcOrd="0" destOrd="0" parTransId="{9EA1E15E-AFB2-1245-97C7-A42BA72EEE52}" sibTransId="{95B8FF93-2759-B94D-A189-134C1DAE93DF}"/>
    <dgm:cxn modelId="{91822B0D-E634-3044-B415-006A605DE05E}" type="presOf" srcId="{338DF45D-EB39-364C-BE5E-90A58837D50F}" destId="{8F37D918-9940-434F-93FA-BA8C8E043746}" srcOrd="1" destOrd="0" presId="urn:microsoft.com/office/officeart/2009/3/layout/HorizontalOrganizationChart"/>
    <dgm:cxn modelId="{943A6611-F13D-1F44-808E-E4D1A155E60F}" type="presOf" srcId="{C442444A-A29B-184F-9A09-395CF8991EA8}" destId="{E1B0C456-F1E2-DA41-AE98-9011CFC3BE7B}" srcOrd="1" destOrd="0" presId="urn:microsoft.com/office/officeart/2009/3/layout/HorizontalOrganizationChart"/>
    <dgm:cxn modelId="{27348F35-5CA5-0E4D-88BC-2C10484753F4}" type="presOf" srcId="{FDE71A82-415E-F14B-AAFB-CFF8D1BD9C7E}" destId="{E04F451D-4082-404A-A7D7-D8D491AE2633}" srcOrd="0" destOrd="0" presId="urn:microsoft.com/office/officeart/2009/3/layout/HorizontalOrganizationChart"/>
    <dgm:cxn modelId="{BD54923A-2E30-364A-AE45-DFC8B590ACA1}" srcId="{8429C35D-9CF5-F246-9523-33CAC456BA59}" destId="{C442444A-A29B-184F-9A09-395CF8991EA8}" srcOrd="0" destOrd="0" parTransId="{13A23AC0-2CB5-F146-9316-7E4C14198E1A}" sibTransId="{FA32895C-E6D7-1948-BFF7-B27748991A62}"/>
    <dgm:cxn modelId="{E6DFBA3C-E767-7A41-9E77-36A610C35477}" type="presOf" srcId="{7F2EA7F5-3F43-4B43-BA5E-95A01652E1DF}" destId="{E0498D1B-C330-0047-8B47-55B67D791855}" srcOrd="1" destOrd="0" presId="urn:microsoft.com/office/officeart/2009/3/layout/HorizontalOrganizationChart"/>
    <dgm:cxn modelId="{89F48755-4829-3349-8A6B-85AC99A09E0D}" type="presOf" srcId="{338DF45D-EB39-364C-BE5E-90A58837D50F}" destId="{36179D63-7A46-C44F-8580-89F418D3954D}" srcOrd="0" destOrd="0" presId="urn:microsoft.com/office/officeart/2009/3/layout/HorizontalOrganizationChart"/>
    <dgm:cxn modelId="{44D1AD56-E2E0-3F4C-B5B6-0A844DD339DE}" srcId="{C655A4E0-3A73-8347-B412-2D7E27508F75}" destId="{FDE71A82-415E-F14B-AAFB-CFF8D1BD9C7E}" srcOrd="0" destOrd="0" parTransId="{05CABA15-7D4A-B346-B201-BEB118F22FEF}" sibTransId="{D037DBA9-195E-7C4B-8ABE-35CA60D1BC34}"/>
    <dgm:cxn modelId="{50DE8461-9CD0-814C-A2D5-E939ECE215C9}" type="presOf" srcId="{58166254-363C-1547-95DA-EF8827F7BDD5}" destId="{A76186C7-4F5F-9348-A300-E61DFADD1F0D}" srcOrd="0" destOrd="0" presId="urn:microsoft.com/office/officeart/2009/3/layout/HorizontalOrganizationChart"/>
    <dgm:cxn modelId="{7767CB6C-44CE-5A45-A830-10AF6951893A}" srcId="{C655A4E0-3A73-8347-B412-2D7E27508F75}" destId="{56D09F05-721C-9F4F-BB88-B6E943599B77}" srcOrd="1" destOrd="0" parTransId="{63711DE0-2AA4-4541-BF56-E6CE9A851D87}" sibTransId="{B8898EB9-37BA-DA40-B019-F692540443E6}"/>
    <dgm:cxn modelId="{20D49877-7E2D-0C44-B3A5-982E50F92016}" type="presOf" srcId="{13A23AC0-2CB5-F146-9316-7E4C14198E1A}" destId="{7FD13C6C-05F5-E845-A868-80735316EAA9}" srcOrd="0" destOrd="0" presId="urn:microsoft.com/office/officeart/2009/3/layout/HorizontalOrganizationChart"/>
    <dgm:cxn modelId="{B7CBC58F-8AA4-8A45-8364-BD214F9E7C6E}" srcId="{8A77A73E-C2B1-964B-BC98-3D42203A51C5}" destId="{7F2EA7F5-3F43-4B43-BA5E-95A01652E1DF}" srcOrd="1" destOrd="0" parTransId="{308E6838-29B9-364B-A994-5F66BA99030B}" sibTransId="{9BCB5C55-F32A-AF45-BCFB-205E6CECB4BB}"/>
    <dgm:cxn modelId="{51847998-7119-6A47-8835-E5D5289C3DF8}" type="presOf" srcId="{FDE71A82-415E-F14B-AAFB-CFF8D1BD9C7E}" destId="{9FA6BCAB-6970-FF4C-B6E1-D12379196B43}" srcOrd="1" destOrd="0" presId="urn:microsoft.com/office/officeart/2009/3/layout/HorizontalOrganizationChart"/>
    <dgm:cxn modelId="{CA078B9C-1AE8-5F4B-97F9-006A7223830A}" type="presOf" srcId="{FE73B8BA-2731-CB4B-9301-B7434743B3B8}" destId="{EFF2ECD3-6581-B941-B1FD-E7BD012EDFCD}" srcOrd="0" destOrd="0" presId="urn:microsoft.com/office/officeart/2009/3/layout/HorizontalOrganizationChart"/>
    <dgm:cxn modelId="{DFE215A6-86A9-794C-A7DC-389EAA6DEF41}" type="presOf" srcId="{8429C35D-9CF5-F246-9523-33CAC456BA59}" destId="{A358C0C4-9008-B74A-84B3-9FC6E9EAF105}" srcOrd="0" destOrd="0" presId="urn:microsoft.com/office/officeart/2009/3/layout/HorizontalOrganizationChart"/>
    <dgm:cxn modelId="{03FDC5AB-FF96-2246-86C0-73B973A2DEC9}" type="presOf" srcId="{C442444A-A29B-184F-9A09-395CF8991EA8}" destId="{1629B49F-3A9F-CE49-B2DF-B5481B17477E}" srcOrd="0" destOrd="0" presId="urn:microsoft.com/office/officeart/2009/3/layout/HorizontalOrganizationChart"/>
    <dgm:cxn modelId="{C1F88DAE-FA37-674B-9931-D6A930DE577D}" type="presOf" srcId="{7F2EA7F5-3F43-4B43-BA5E-95A01652E1DF}" destId="{4D4367ED-9AB5-DC40-A7F0-39F3F5C9DE62}" srcOrd="0" destOrd="0" presId="urn:microsoft.com/office/officeart/2009/3/layout/HorizontalOrganizationChart"/>
    <dgm:cxn modelId="{4DF916BA-23FC-DE43-A55E-86E5FB129163}" type="presOf" srcId="{6ED51669-3C74-2147-B3C1-4B4984A939B4}" destId="{94BD7297-853F-7246-86AF-8D06B79504CE}" srcOrd="1" destOrd="0" presId="urn:microsoft.com/office/officeart/2009/3/layout/HorizontalOrganizationChart"/>
    <dgm:cxn modelId="{BB6764C5-842D-534F-8712-4CA616DF691F}" type="presOf" srcId="{8429C35D-9CF5-F246-9523-33CAC456BA59}" destId="{4BA11DA8-C64D-404A-9448-ECB710E775F7}" srcOrd="1" destOrd="0" presId="urn:microsoft.com/office/officeart/2009/3/layout/HorizontalOrganizationChart"/>
    <dgm:cxn modelId="{3168AEC5-5D4A-1C44-95EE-3B2668C8FE91}" type="presOf" srcId="{C655A4E0-3A73-8347-B412-2D7E27508F75}" destId="{BE000054-FF62-624D-A052-CD3D8792FA41}" srcOrd="1" destOrd="0" presId="urn:microsoft.com/office/officeart/2009/3/layout/HorizontalOrganizationChart"/>
    <dgm:cxn modelId="{B1E226C7-5E4E-2943-9D61-977D91B06BA3}" type="presOf" srcId="{63711DE0-2AA4-4541-BF56-E6CE9A851D87}" destId="{CCB25AA6-17F9-B34F-A693-EA609D729A2A}" srcOrd="0" destOrd="0" presId="urn:microsoft.com/office/officeart/2009/3/layout/HorizontalOrganizationChart"/>
    <dgm:cxn modelId="{08C2ADDE-A7FE-6145-A7E2-863592CDF3DB}" type="presOf" srcId="{C655A4E0-3A73-8347-B412-2D7E27508F75}" destId="{6D2C42E7-F67C-DF4A-AAB3-1967D4B62509}" srcOrd="0" destOrd="0" presId="urn:microsoft.com/office/officeart/2009/3/layout/HorizontalOrganizationChart"/>
    <dgm:cxn modelId="{1C7746E1-67E5-CF47-AD9E-4F5830994B23}" type="presOf" srcId="{9EA1E15E-AFB2-1245-97C7-A42BA72EEE52}" destId="{72C8613D-1A23-2540-B28C-D1B37A58D56A}" srcOrd="0" destOrd="0" presId="urn:microsoft.com/office/officeart/2009/3/layout/HorizontalOrganizationChart"/>
    <dgm:cxn modelId="{24E7EFE4-8720-6A45-B6D9-13FB4E05D8C6}" type="presOf" srcId="{56D09F05-721C-9F4F-BB88-B6E943599B77}" destId="{82DE5102-1BED-1B4A-8B4A-D8053311B32B}" srcOrd="1" destOrd="0" presId="urn:microsoft.com/office/officeart/2009/3/layout/HorizontalOrganizationChart"/>
    <dgm:cxn modelId="{D90AA2EA-8F96-9749-9FCE-D48ED59F1146}" srcId="{8A77A73E-C2B1-964B-BC98-3D42203A51C5}" destId="{8429C35D-9CF5-F246-9523-33CAC456BA59}" srcOrd="0" destOrd="0" parTransId="{71C09B89-D29C-1442-9A96-ED05BBC4762E}" sibTransId="{942310FA-2779-A842-84C2-8B01500DBDB3}"/>
    <dgm:cxn modelId="{111CABEF-D975-0148-8F3E-1990E76CAAF4}" srcId="{C442444A-A29B-184F-9A09-395CF8991EA8}" destId="{6ED51669-3C74-2147-B3C1-4B4984A939B4}" srcOrd="1" destOrd="0" parTransId="{FE73B8BA-2731-CB4B-9301-B7434743B3B8}" sibTransId="{ACF439E6-B1B7-3C43-ACA5-58C412F95ECD}"/>
    <dgm:cxn modelId="{99CDC4F5-8E70-A54B-91F6-B991F67CC5F1}" type="presOf" srcId="{6ED51669-3C74-2147-B3C1-4B4984A939B4}" destId="{F81755FA-6C23-3740-8DC9-92007892F67C}" srcOrd="0" destOrd="0" presId="urn:microsoft.com/office/officeart/2009/3/layout/HorizontalOrganizationChart"/>
    <dgm:cxn modelId="{60C20CFC-73E3-E84A-A8BD-54AA568B1F56}" type="presOf" srcId="{8A77A73E-C2B1-964B-BC98-3D42203A51C5}" destId="{F7C9EAB0-5F6B-A043-9852-EB3485DCDFD0}" srcOrd="0" destOrd="0" presId="urn:microsoft.com/office/officeart/2009/3/layout/HorizontalOrganizationChart"/>
    <dgm:cxn modelId="{CD68AEFC-E839-B341-BC23-AEBAD935CDD6}" type="presOf" srcId="{56D09F05-721C-9F4F-BB88-B6E943599B77}" destId="{1FE3FD8C-CB9E-5D49-9522-99F1D189E8F5}" srcOrd="0" destOrd="0" presId="urn:microsoft.com/office/officeart/2009/3/layout/HorizontalOrganizationChart"/>
    <dgm:cxn modelId="{A08ADAFE-3264-0A47-98AE-42B879F38DE4}" type="presOf" srcId="{05CABA15-7D4A-B346-B201-BEB118F22FEF}" destId="{3A02F4CD-4C21-2241-81DB-48E9EB8AE992}" srcOrd="0" destOrd="0" presId="urn:microsoft.com/office/officeart/2009/3/layout/HorizontalOrganizationChart"/>
    <dgm:cxn modelId="{070131E7-FF90-C941-B0D5-8328C35E3CC1}" type="presParOf" srcId="{F7C9EAB0-5F6B-A043-9852-EB3485DCDFD0}" destId="{A72F04E6-87FA-104E-9B67-1015585F7639}" srcOrd="0" destOrd="0" presId="urn:microsoft.com/office/officeart/2009/3/layout/HorizontalOrganizationChart"/>
    <dgm:cxn modelId="{125EF3FC-FE7E-AC4A-A3E9-C692B1171B20}" type="presParOf" srcId="{A72F04E6-87FA-104E-9B67-1015585F7639}" destId="{25AB5579-181F-684A-95D0-2ADA7C3D7E51}" srcOrd="0" destOrd="0" presId="urn:microsoft.com/office/officeart/2009/3/layout/HorizontalOrganizationChart"/>
    <dgm:cxn modelId="{19F4D7DF-BE36-B74C-9824-14CF3616A28B}" type="presParOf" srcId="{25AB5579-181F-684A-95D0-2ADA7C3D7E51}" destId="{A358C0C4-9008-B74A-84B3-9FC6E9EAF105}" srcOrd="0" destOrd="0" presId="urn:microsoft.com/office/officeart/2009/3/layout/HorizontalOrganizationChart"/>
    <dgm:cxn modelId="{81A5408A-2CC7-3547-AA47-F3E5C43D5805}" type="presParOf" srcId="{25AB5579-181F-684A-95D0-2ADA7C3D7E51}" destId="{4BA11DA8-C64D-404A-9448-ECB710E775F7}" srcOrd="1" destOrd="0" presId="urn:microsoft.com/office/officeart/2009/3/layout/HorizontalOrganizationChart"/>
    <dgm:cxn modelId="{FE5A5C00-06B2-9B42-BFB1-142E14AEB16E}" type="presParOf" srcId="{A72F04E6-87FA-104E-9B67-1015585F7639}" destId="{4C393F3C-23D0-E14E-8743-ADE0AD0143FF}" srcOrd="1" destOrd="0" presId="urn:microsoft.com/office/officeart/2009/3/layout/HorizontalOrganizationChart"/>
    <dgm:cxn modelId="{639609AA-04C7-B94E-8EDB-B329DD3FAB3D}" type="presParOf" srcId="{4C393F3C-23D0-E14E-8743-ADE0AD0143FF}" destId="{7FD13C6C-05F5-E845-A868-80735316EAA9}" srcOrd="0" destOrd="0" presId="urn:microsoft.com/office/officeart/2009/3/layout/HorizontalOrganizationChart"/>
    <dgm:cxn modelId="{D2F24131-C2D9-514C-82C9-B6D542903995}" type="presParOf" srcId="{4C393F3C-23D0-E14E-8743-ADE0AD0143FF}" destId="{181D5C89-077B-AE40-93D7-39EA4BF9E5BC}" srcOrd="1" destOrd="0" presId="urn:microsoft.com/office/officeart/2009/3/layout/HorizontalOrganizationChart"/>
    <dgm:cxn modelId="{CF7AF8E4-C71D-1B4E-BEAF-6F4FC531BCB2}" type="presParOf" srcId="{181D5C89-077B-AE40-93D7-39EA4BF9E5BC}" destId="{A22FCFB5-7D3B-8E49-A52C-CBB56B7D1DBE}" srcOrd="0" destOrd="0" presId="urn:microsoft.com/office/officeart/2009/3/layout/HorizontalOrganizationChart"/>
    <dgm:cxn modelId="{53A431E6-533B-814D-9CD7-C8B0927551A7}" type="presParOf" srcId="{A22FCFB5-7D3B-8E49-A52C-CBB56B7D1DBE}" destId="{1629B49F-3A9F-CE49-B2DF-B5481B17477E}" srcOrd="0" destOrd="0" presId="urn:microsoft.com/office/officeart/2009/3/layout/HorizontalOrganizationChart"/>
    <dgm:cxn modelId="{C9B1DE18-0B2B-C041-BF59-B0003994A6E5}" type="presParOf" srcId="{A22FCFB5-7D3B-8E49-A52C-CBB56B7D1DBE}" destId="{E1B0C456-F1E2-DA41-AE98-9011CFC3BE7B}" srcOrd="1" destOrd="0" presId="urn:microsoft.com/office/officeart/2009/3/layout/HorizontalOrganizationChart"/>
    <dgm:cxn modelId="{750C98FF-209A-914F-9E7D-FD71F6148DCC}" type="presParOf" srcId="{181D5C89-077B-AE40-93D7-39EA4BF9E5BC}" destId="{6E040870-D01B-BB4F-A47F-D1840CE41E38}" srcOrd="1" destOrd="0" presId="urn:microsoft.com/office/officeart/2009/3/layout/HorizontalOrganizationChart"/>
    <dgm:cxn modelId="{CDAEBEEF-6DBD-984C-9056-960A345CAF9A}" type="presParOf" srcId="{6E040870-D01B-BB4F-A47F-D1840CE41E38}" destId="{A76186C7-4F5F-9348-A300-E61DFADD1F0D}" srcOrd="0" destOrd="0" presId="urn:microsoft.com/office/officeart/2009/3/layout/HorizontalOrganizationChart"/>
    <dgm:cxn modelId="{6CAD0DC2-4C8B-C346-AD70-485F218685C1}" type="presParOf" srcId="{6E040870-D01B-BB4F-A47F-D1840CE41E38}" destId="{35DDC841-7030-B646-A6E8-2A3719B0CE62}" srcOrd="1" destOrd="0" presId="urn:microsoft.com/office/officeart/2009/3/layout/HorizontalOrganizationChart"/>
    <dgm:cxn modelId="{7C0486A1-374D-C140-A877-03553C6CA055}" type="presParOf" srcId="{35DDC841-7030-B646-A6E8-2A3719B0CE62}" destId="{5084ECF3-ACA6-EE41-B98F-EF0D60807D14}" srcOrd="0" destOrd="0" presId="urn:microsoft.com/office/officeart/2009/3/layout/HorizontalOrganizationChart"/>
    <dgm:cxn modelId="{54EFA2D8-318E-724E-A45F-518A7D5CF887}" type="presParOf" srcId="{5084ECF3-ACA6-EE41-B98F-EF0D60807D14}" destId="{36179D63-7A46-C44F-8580-89F418D3954D}" srcOrd="0" destOrd="0" presId="urn:microsoft.com/office/officeart/2009/3/layout/HorizontalOrganizationChart"/>
    <dgm:cxn modelId="{5AED60A7-589E-5448-AFA0-7ED706526832}" type="presParOf" srcId="{5084ECF3-ACA6-EE41-B98F-EF0D60807D14}" destId="{8F37D918-9940-434F-93FA-BA8C8E043746}" srcOrd="1" destOrd="0" presId="urn:microsoft.com/office/officeart/2009/3/layout/HorizontalOrganizationChart"/>
    <dgm:cxn modelId="{FF0301FE-4ADF-E24E-8D49-61B995FFC52C}" type="presParOf" srcId="{35DDC841-7030-B646-A6E8-2A3719B0CE62}" destId="{313B96C9-2F1E-A342-A2ED-34E58F0714FE}" srcOrd="1" destOrd="0" presId="urn:microsoft.com/office/officeart/2009/3/layout/HorizontalOrganizationChart"/>
    <dgm:cxn modelId="{6CD6DA0A-EAAF-F943-9BC5-30330715E6A8}" type="presParOf" srcId="{35DDC841-7030-B646-A6E8-2A3719B0CE62}" destId="{9E3473CD-7B01-D443-AC02-19991F5DED50}" srcOrd="2" destOrd="0" presId="urn:microsoft.com/office/officeart/2009/3/layout/HorizontalOrganizationChart"/>
    <dgm:cxn modelId="{81F8DE10-C74A-E44F-811B-9A1820ADA5A0}" type="presParOf" srcId="{6E040870-D01B-BB4F-A47F-D1840CE41E38}" destId="{EFF2ECD3-6581-B941-B1FD-E7BD012EDFCD}" srcOrd="2" destOrd="0" presId="urn:microsoft.com/office/officeart/2009/3/layout/HorizontalOrganizationChart"/>
    <dgm:cxn modelId="{574FB3FB-FF6A-6146-97A8-55BEE8F843BB}" type="presParOf" srcId="{6E040870-D01B-BB4F-A47F-D1840CE41E38}" destId="{729D293B-FD54-B14C-9339-0D95C0E6F557}" srcOrd="3" destOrd="0" presId="urn:microsoft.com/office/officeart/2009/3/layout/HorizontalOrganizationChart"/>
    <dgm:cxn modelId="{881C52C8-25E2-844E-BCB1-2C4D744F425F}" type="presParOf" srcId="{729D293B-FD54-B14C-9339-0D95C0E6F557}" destId="{18CBFDBC-5FA2-0643-BEEF-A7F4CA818F0A}" srcOrd="0" destOrd="0" presId="urn:microsoft.com/office/officeart/2009/3/layout/HorizontalOrganizationChart"/>
    <dgm:cxn modelId="{F27D4F72-136F-0940-B09A-475F085825B5}" type="presParOf" srcId="{18CBFDBC-5FA2-0643-BEEF-A7F4CA818F0A}" destId="{F81755FA-6C23-3740-8DC9-92007892F67C}" srcOrd="0" destOrd="0" presId="urn:microsoft.com/office/officeart/2009/3/layout/HorizontalOrganizationChart"/>
    <dgm:cxn modelId="{3489CD85-09E5-1E4F-94A3-88FF4FD342BB}" type="presParOf" srcId="{18CBFDBC-5FA2-0643-BEEF-A7F4CA818F0A}" destId="{94BD7297-853F-7246-86AF-8D06B79504CE}" srcOrd="1" destOrd="0" presId="urn:microsoft.com/office/officeart/2009/3/layout/HorizontalOrganizationChart"/>
    <dgm:cxn modelId="{FF7B0190-A0A4-3340-B69D-A95997FCEAC4}" type="presParOf" srcId="{729D293B-FD54-B14C-9339-0D95C0E6F557}" destId="{E1E75C84-C6E5-1746-8C75-37903E51B826}" srcOrd="1" destOrd="0" presId="urn:microsoft.com/office/officeart/2009/3/layout/HorizontalOrganizationChart"/>
    <dgm:cxn modelId="{3CEC3822-F61D-F140-8AD6-7A21171DCC81}" type="presParOf" srcId="{729D293B-FD54-B14C-9339-0D95C0E6F557}" destId="{785EB900-B5E3-B147-8B56-97D32AD60EFB}" srcOrd="2" destOrd="0" presId="urn:microsoft.com/office/officeart/2009/3/layout/HorizontalOrganizationChart"/>
    <dgm:cxn modelId="{659EC21C-3060-7A4D-97FE-E3F6EE61EE59}" type="presParOf" srcId="{181D5C89-077B-AE40-93D7-39EA4BF9E5BC}" destId="{07153748-0A17-7241-AE1C-FC250F2B83EF}" srcOrd="2" destOrd="0" presId="urn:microsoft.com/office/officeart/2009/3/layout/HorizontalOrganizationChart"/>
    <dgm:cxn modelId="{52B71680-E97F-B44E-931D-AC9494A72AFB}" type="presParOf" srcId="{A72F04E6-87FA-104E-9B67-1015585F7639}" destId="{5FD1CF1D-882F-8140-AFD0-A6588421293E}" srcOrd="2" destOrd="0" presId="urn:microsoft.com/office/officeart/2009/3/layout/HorizontalOrganizationChart"/>
    <dgm:cxn modelId="{F3E517E9-7001-9540-AC8A-F7699E0F5C36}" type="presParOf" srcId="{F7C9EAB0-5F6B-A043-9852-EB3485DCDFD0}" destId="{E549722C-5383-B140-84A2-1A1026C6A57A}" srcOrd="1" destOrd="0" presId="urn:microsoft.com/office/officeart/2009/3/layout/HorizontalOrganizationChart"/>
    <dgm:cxn modelId="{6A61BEF6-3192-C846-9186-CF7D6518B95E}" type="presParOf" srcId="{E549722C-5383-B140-84A2-1A1026C6A57A}" destId="{A9D0E0E6-12B8-9B48-83D7-6526E972BB18}" srcOrd="0" destOrd="0" presId="urn:microsoft.com/office/officeart/2009/3/layout/HorizontalOrganizationChart"/>
    <dgm:cxn modelId="{A8CA9F64-FA0E-8B43-A47E-D7B3F2500A09}" type="presParOf" srcId="{A9D0E0E6-12B8-9B48-83D7-6526E972BB18}" destId="{4D4367ED-9AB5-DC40-A7F0-39F3F5C9DE62}" srcOrd="0" destOrd="0" presId="urn:microsoft.com/office/officeart/2009/3/layout/HorizontalOrganizationChart"/>
    <dgm:cxn modelId="{6E4F1908-03BA-3845-A46B-B8506F6195FD}" type="presParOf" srcId="{A9D0E0E6-12B8-9B48-83D7-6526E972BB18}" destId="{E0498D1B-C330-0047-8B47-55B67D791855}" srcOrd="1" destOrd="0" presId="urn:microsoft.com/office/officeart/2009/3/layout/HorizontalOrganizationChart"/>
    <dgm:cxn modelId="{E0C4D79D-015B-8C4F-9BE3-B2DAF984B10D}" type="presParOf" srcId="{E549722C-5383-B140-84A2-1A1026C6A57A}" destId="{89AA98B7-3ADD-F94B-9AFB-4610737B0CE3}" srcOrd="1" destOrd="0" presId="urn:microsoft.com/office/officeart/2009/3/layout/HorizontalOrganizationChart"/>
    <dgm:cxn modelId="{297F43BC-0F1B-BA4F-AE85-D73EFB4DC012}" type="presParOf" srcId="{89AA98B7-3ADD-F94B-9AFB-4610737B0CE3}" destId="{72C8613D-1A23-2540-B28C-D1B37A58D56A}" srcOrd="0" destOrd="0" presId="urn:microsoft.com/office/officeart/2009/3/layout/HorizontalOrganizationChart"/>
    <dgm:cxn modelId="{FA1E9DEF-A46D-5847-AAA7-71A44F54B9FF}" type="presParOf" srcId="{89AA98B7-3ADD-F94B-9AFB-4610737B0CE3}" destId="{84DAF4C2-9298-DC4A-AD51-46500D367F3F}" srcOrd="1" destOrd="0" presId="urn:microsoft.com/office/officeart/2009/3/layout/HorizontalOrganizationChart"/>
    <dgm:cxn modelId="{AD291C5E-A285-6E4C-A93C-1050DB04140F}" type="presParOf" srcId="{84DAF4C2-9298-DC4A-AD51-46500D367F3F}" destId="{1522374A-2766-D84F-992A-0CDACF6252B2}" srcOrd="0" destOrd="0" presId="urn:microsoft.com/office/officeart/2009/3/layout/HorizontalOrganizationChart"/>
    <dgm:cxn modelId="{97AFAFF8-9D4F-D142-BC8A-4C50E2DC40B3}" type="presParOf" srcId="{1522374A-2766-D84F-992A-0CDACF6252B2}" destId="{6D2C42E7-F67C-DF4A-AAB3-1967D4B62509}" srcOrd="0" destOrd="0" presId="urn:microsoft.com/office/officeart/2009/3/layout/HorizontalOrganizationChart"/>
    <dgm:cxn modelId="{E1487421-7529-4747-9709-F00CDD84151B}" type="presParOf" srcId="{1522374A-2766-D84F-992A-0CDACF6252B2}" destId="{BE000054-FF62-624D-A052-CD3D8792FA41}" srcOrd="1" destOrd="0" presId="urn:microsoft.com/office/officeart/2009/3/layout/HorizontalOrganizationChart"/>
    <dgm:cxn modelId="{13BE0CEA-388E-8547-9ECA-7F40D2FEF3BB}" type="presParOf" srcId="{84DAF4C2-9298-DC4A-AD51-46500D367F3F}" destId="{DD7A95FD-C43D-D843-B74A-E237FB11738F}" srcOrd="1" destOrd="0" presId="urn:microsoft.com/office/officeart/2009/3/layout/HorizontalOrganizationChart"/>
    <dgm:cxn modelId="{A75F7FC7-CE1F-C54A-A2A9-27534787F866}" type="presParOf" srcId="{DD7A95FD-C43D-D843-B74A-E237FB11738F}" destId="{3A02F4CD-4C21-2241-81DB-48E9EB8AE992}" srcOrd="0" destOrd="0" presId="urn:microsoft.com/office/officeart/2009/3/layout/HorizontalOrganizationChart"/>
    <dgm:cxn modelId="{FE9A9E34-D67F-4E4A-8761-DB59FABB4B25}" type="presParOf" srcId="{DD7A95FD-C43D-D843-B74A-E237FB11738F}" destId="{A54E46D9-FE65-DE4F-B47A-4D55C1B7FD97}" srcOrd="1" destOrd="0" presId="urn:microsoft.com/office/officeart/2009/3/layout/HorizontalOrganizationChart"/>
    <dgm:cxn modelId="{35998CBD-EDA7-4A4E-886C-B4DB6405576E}" type="presParOf" srcId="{A54E46D9-FE65-DE4F-B47A-4D55C1B7FD97}" destId="{DB84F01B-7258-624E-AFB1-9FC34B601728}" srcOrd="0" destOrd="0" presId="urn:microsoft.com/office/officeart/2009/3/layout/HorizontalOrganizationChart"/>
    <dgm:cxn modelId="{0B0D4E51-8623-4D40-AA5B-DBD95DDC7927}" type="presParOf" srcId="{DB84F01B-7258-624E-AFB1-9FC34B601728}" destId="{E04F451D-4082-404A-A7D7-D8D491AE2633}" srcOrd="0" destOrd="0" presId="urn:microsoft.com/office/officeart/2009/3/layout/HorizontalOrganizationChart"/>
    <dgm:cxn modelId="{9E1A5CCE-C571-114D-AE69-7ACDF074E223}" type="presParOf" srcId="{DB84F01B-7258-624E-AFB1-9FC34B601728}" destId="{9FA6BCAB-6970-FF4C-B6E1-D12379196B43}" srcOrd="1" destOrd="0" presId="urn:microsoft.com/office/officeart/2009/3/layout/HorizontalOrganizationChart"/>
    <dgm:cxn modelId="{765F84F6-E0CB-9F4D-BC0B-C9A237DA86E6}" type="presParOf" srcId="{A54E46D9-FE65-DE4F-B47A-4D55C1B7FD97}" destId="{B9F2893F-1376-604B-AE7F-FDAE3F8B18EC}" srcOrd="1" destOrd="0" presId="urn:microsoft.com/office/officeart/2009/3/layout/HorizontalOrganizationChart"/>
    <dgm:cxn modelId="{8A68D764-4143-8A41-8B88-7F1934465C6C}" type="presParOf" srcId="{A54E46D9-FE65-DE4F-B47A-4D55C1B7FD97}" destId="{75B75538-364F-A34C-BD3A-C68042716CEC}" srcOrd="2" destOrd="0" presId="urn:microsoft.com/office/officeart/2009/3/layout/HorizontalOrganizationChart"/>
    <dgm:cxn modelId="{03349277-9AC1-0E41-A3B7-6B011A343E15}" type="presParOf" srcId="{DD7A95FD-C43D-D843-B74A-E237FB11738F}" destId="{CCB25AA6-17F9-B34F-A693-EA609D729A2A}" srcOrd="2" destOrd="0" presId="urn:microsoft.com/office/officeart/2009/3/layout/HorizontalOrganizationChart"/>
    <dgm:cxn modelId="{B5457947-8F07-484D-8D8F-881E431EB73D}" type="presParOf" srcId="{DD7A95FD-C43D-D843-B74A-E237FB11738F}" destId="{EEC31636-3BE6-0C45-AA7E-C2D548226235}" srcOrd="3" destOrd="0" presId="urn:microsoft.com/office/officeart/2009/3/layout/HorizontalOrganizationChart"/>
    <dgm:cxn modelId="{E1F8419A-1979-A640-8D4C-40E72D91B164}" type="presParOf" srcId="{EEC31636-3BE6-0C45-AA7E-C2D548226235}" destId="{7082ABBE-3604-FB43-AF88-B13F8E130291}" srcOrd="0" destOrd="0" presId="urn:microsoft.com/office/officeart/2009/3/layout/HorizontalOrganizationChart"/>
    <dgm:cxn modelId="{55BD28BD-001B-A448-A6E6-A7923373C2D6}" type="presParOf" srcId="{7082ABBE-3604-FB43-AF88-B13F8E130291}" destId="{1FE3FD8C-CB9E-5D49-9522-99F1D189E8F5}" srcOrd="0" destOrd="0" presId="urn:microsoft.com/office/officeart/2009/3/layout/HorizontalOrganizationChart"/>
    <dgm:cxn modelId="{A3FD5A98-75DA-AD43-8A4E-11888236329E}" type="presParOf" srcId="{7082ABBE-3604-FB43-AF88-B13F8E130291}" destId="{82DE5102-1BED-1B4A-8B4A-D8053311B32B}" srcOrd="1" destOrd="0" presId="urn:microsoft.com/office/officeart/2009/3/layout/HorizontalOrganizationChart"/>
    <dgm:cxn modelId="{F24A0234-2C93-554F-BA0F-F31F1F22F4D2}" type="presParOf" srcId="{EEC31636-3BE6-0C45-AA7E-C2D548226235}" destId="{C78A0509-D27C-114C-8641-6C9C01451E3C}" srcOrd="1" destOrd="0" presId="urn:microsoft.com/office/officeart/2009/3/layout/HorizontalOrganizationChart"/>
    <dgm:cxn modelId="{70CA138F-0BE3-6340-98DB-90E5F05E73D1}" type="presParOf" srcId="{EEC31636-3BE6-0C45-AA7E-C2D548226235}" destId="{6D5396B8-851E-8347-B372-9BA8F812F4E4}" srcOrd="2" destOrd="0" presId="urn:microsoft.com/office/officeart/2009/3/layout/HorizontalOrganizationChart"/>
    <dgm:cxn modelId="{164FBEB4-981B-894E-AD1E-A9F5234C4EBF}" type="presParOf" srcId="{84DAF4C2-9298-DC4A-AD51-46500D367F3F}" destId="{C821E3C1-C1C4-F049-940D-1D5D0D2C8F18}" srcOrd="2" destOrd="0" presId="urn:microsoft.com/office/officeart/2009/3/layout/HorizontalOrganizationChart"/>
    <dgm:cxn modelId="{DC888596-7252-5542-873E-50EBC039B220}" type="presParOf" srcId="{E549722C-5383-B140-84A2-1A1026C6A57A}" destId="{A47C0512-94BA-6A4F-9FBB-2AED5CDC058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48012-7752-4246-80D2-998D413F841D}">
      <dsp:nvSpPr>
        <dsp:cNvPr id="0" name=""/>
        <dsp:cNvSpPr/>
      </dsp:nvSpPr>
      <dsp:spPr>
        <a:xfrm>
          <a:off x="1766850" y="8828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D3468-D5FA-4FFB-A23F-49139D63C8BF}">
      <dsp:nvSpPr>
        <dsp:cNvPr id="0" name=""/>
        <dsp:cNvSpPr/>
      </dsp:nvSpPr>
      <dsp:spPr>
        <a:xfrm>
          <a:off x="578850" y="250252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Understand the business</a:t>
          </a:r>
          <a:endParaRPr lang="en-US" sz="2300" kern="1200"/>
        </a:p>
      </dsp:txBody>
      <dsp:txXfrm>
        <a:off x="578850" y="2502527"/>
        <a:ext cx="4320000" cy="720000"/>
      </dsp:txXfrm>
    </dsp:sp>
    <dsp:sp modelId="{92B616D0-1F06-478B-A512-D5153DC502B2}">
      <dsp:nvSpPr>
        <dsp:cNvPr id="0" name=""/>
        <dsp:cNvSpPr/>
      </dsp:nvSpPr>
      <dsp:spPr>
        <a:xfrm>
          <a:off x="6842850" y="8828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1EED6-9789-4FF4-94C8-34099A8EA9BE}">
      <dsp:nvSpPr>
        <dsp:cNvPr id="0" name=""/>
        <dsp:cNvSpPr/>
      </dsp:nvSpPr>
      <dsp:spPr>
        <a:xfrm>
          <a:off x="5654850" y="250252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Measure the data quality / usability</a:t>
          </a:r>
          <a:endParaRPr lang="en-US" sz="2300" kern="1200"/>
        </a:p>
      </dsp:txBody>
      <dsp:txXfrm>
        <a:off x="5654850" y="2502527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C060F-A9CA-4A6B-B71C-CF94769EF2B5}">
      <dsp:nvSpPr>
        <dsp:cNvPr id="0" name=""/>
        <dsp:cNvSpPr/>
      </dsp:nvSpPr>
      <dsp:spPr>
        <a:xfrm>
          <a:off x="1766850" y="8828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41D3D-02D7-4BA0-8232-6317953EA477}">
      <dsp:nvSpPr>
        <dsp:cNvPr id="0" name=""/>
        <dsp:cNvSpPr/>
      </dsp:nvSpPr>
      <dsp:spPr>
        <a:xfrm>
          <a:off x="578850" y="250252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Build an user interface for the analysis</a:t>
          </a:r>
          <a:endParaRPr lang="en-US" sz="2300" kern="1200"/>
        </a:p>
      </dsp:txBody>
      <dsp:txXfrm>
        <a:off x="578850" y="2502527"/>
        <a:ext cx="4320000" cy="720000"/>
      </dsp:txXfrm>
    </dsp:sp>
    <dsp:sp modelId="{A3EF57B2-03EC-4BF4-82A2-B38FDA621D89}">
      <dsp:nvSpPr>
        <dsp:cNvPr id="0" name=""/>
        <dsp:cNvSpPr/>
      </dsp:nvSpPr>
      <dsp:spPr>
        <a:xfrm>
          <a:off x="6842850" y="8828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8B890-6C03-4BC9-B224-F07F35DAFC53}">
      <dsp:nvSpPr>
        <dsp:cNvPr id="0" name=""/>
        <dsp:cNvSpPr/>
      </dsp:nvSpPr>
      <dsp:spPr>
        <a:xfrm>
          <a:off x="5654850" y="250252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Provides user integration in the system</a:t>
          </a:r>
          <a:endParaRPr lang="en-US" sz="2300" kern="1200"/>
        </a:p>
      </dsp:txBody>
      <dsp:txXfrm>
        <a:off x="5654850" y="2502527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5C4B0-B828-F147-811B-82725EF38934}">
      <dsp:nvSpPr>
        <dsp:cNvPr id="0" name=""/>
        <dsp:cNvSpPr/>
      </dsp:nvSpPr>
      <dsp:spPr>
        <a:xfrm>
          <a:off x="0" y="0"/>
          <a:ext cx="3862165" cy="386216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F4EEFB-22D0-1D40-9DDF-7621178BD5B5}">
      <dsp:nvSpPr>
        <dsp:cNvPr id="0" name=""/>
        <dsp:cNvSpPr/>
      </dsp:nvSpPr>
      <dsp:spPr>
        <a:xfrm>
          <a:off x="1931082" y="0"/>
          <a:ext cx="9065986" cy="38621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Shiny App</a:t>
          </a:r>
        </a:p>
      </dsp:txBody>
      <dsp:txXfrm>
        <a:off x="1931082" y="0"/>
        <a:ext cx="4532993" cy="1158652"/>
      </dsp:txXfrm>
    </dsp:sp>
    <dsp:sp modelId="{0D6B9323-7DD1-7244-827B-144CD9DE65C0}">
      <dsp:nvSpPr>
        <dsp:cNvPr id="0" name=""/>
        <dsp:cNvSpPr/>
      </dsp:nvSpPr>
      <dsp:spPr>
        <a:xfrm>
          <a:off x="675880" y="1158652"/>
          <a:ext cx="2510404" cy="25104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50000"/>
            <a:hueOff val="542827"/>
            <a:satOff val="-44613"/>
            <a:lumOff val="3483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BEBF43-FA0B-974B-9FEC-E871B2C40B6F}">
      <dsp:nvSpPr>
        <dsp:cNvPr id="0" name=""/>
        <dsp:cNvSpPr/>
      </dsp:nvSpPr>
      <dsp:spPr>
        <a:xfrm>
          <a:off x="1931082" y="1158652"/>
          <a:ext cx="9065986" cy="25104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50000"/>
              <a:hueOff val="542827"/>
              <a:satOff val="-44613"/>
              <a:lumOff val="348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Data </a:t>
          </a:r>
          <a:r>
            <a:rPr lang="en-US" sz="3700" kern="1200" dirty="0" err="1"/>
            <a:t>Visualisations</a:t>
          </a:r>
          <a:endParaRPr lang="en-US" sz="3700" kern="1200" dirty="0"/>
        </a:p>
      </dsp:txBody>
      <dsp:txXfrm>
        <a:off x="1931082" y="1158652"/>
        <a:ext cx="4532993" cy="1158648"/>
      </dsp:txXfrm>
    </dsp:sp>
    <dsp:sp modelId="{5EDF8F42-0A99-C34D-A2BF-C2C90B8A8305}">
      <dsp:nvSpPr>
        <dsp:cNvPr id="0" name=""/>
        <dsp:cNvSpPr/>
      </dsp:nvSpPr>
      <dsp:spPr>
        <a:xfrm>
          <a:off x="1351758" y="2317300"/>
          <a:ext cx="1158648" cy="115864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50000"/>
            <a:hueOff val="542827"/>
            <a:satOff val="-44613"/>
            <a:lumOff val="3483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D6F125-3AE8-4D47-B270-460DD0D79BF8}">
      <dsp:nvSpPr>
        <dsp:cNvPr id="0" name=""/>
        <dsp:cNvSpPr/>
      </dsp:nvSpPr>
      <dsp:spPr>
        <a:xfrm>
          <a:off x="1931082" y="2317300"/>
          <a:ext cx="9065986" cy="11586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50000"/>
              <a:hueOff val="542827"/>
              <a:satOff val="-44613"/>
              <a:lumOff val="348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Data preparation</a:t>
          </a:r>
        </a:p>
      </dsp:txBody>
      <dsp:txXfrm>
        <a:off x="1931082" y="2317300"/>
        <a:ext cx="4532993" cy="1158648"/>
      </dsp:txXfrm>
    </dsp:sp>
    <dsp:sp modelId="{D6CBA4EA-BFDA-D84C-92D7-FE75D097325D}">
      <dsp:nvSpPr>
        <dsp:cNvPr id="0" name=""/>
        <dsp:cNvSpPr/>
      </dsp:nvSpPr>
      <dsp:spPr>
        <a:xfrm>
          <a:off x="6464075" y="0"/>
          <a:ext cx="4532993" cy="115865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Connection User - Insights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Data “Package”</a:t>
          </a:r>
        </a:p>
      </dsp:txBody>
      <dsp:txXfrm>
        <a:off x="6464075" y="0"/>
        <a:ext cx="4532993" cy="1158652"/>
      </dsp:txXfrm>
    </dsp:sp>
    <dsp:sp modelId="{8DE7F016-B8A3-9642-A7AE-DE8F0D352940}">
      <dsp:nvSpPr>
        <dsp:cNvPr id="0" name=""/>
        <dsp:cNvSpPr/>
      </dsp:nvSpPr>
      <dsp:spPr>
        <a:xfrm>
          <a:off x="6464075" y="1158652"/>
          <a:ext cx="4532993" cy="115864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Data</a:t>
          </a:r>
          <a:r>
            <a:rPr lang="en-US" sz="2600" kern="1200" baseline="0" dirty="0"/>
            <a:t> “face”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Raw results</a:t>
          </a:r>
        </a:p>
      </dsp:txBody>
      <dsp:txXfrm>
        <a:off x="6464075" y="1158652"/>
        <a:ext cx="4532993" cy="1158648"/>
      </dsp:txXfrm>
    </dsp:sp>
    <dsp:sp modelId="{F7057607-8C41-2445-8111-B69070F6A751}">
      <dsp:nvSpPr>
        <dsp:cNvPr id="0" name=""/>
        <dsp:cNvSpPr/>
      </dsp:nvSpPr>
      <dsp:spPr>
        <a:xfrm>
          <a:off x="6464075" y="2317300"/>
          <a:ext cx="4532993" cy="115864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Data study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Depends on the need</a:t>
          </a:r>
        </a:p>
      </dsp:txBody>
      <dsp:txXfrm>
        <a:off x="6464075" y="2317300"/>
        <a:ext cx="4532993" cy="1158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26D11-F980-6547-8EDB-E30C6F02ABB6}">
      <dsp:nvSpPr>
        <dsp:cNvPr id="0" name=""/>
        <dsp:cNvSpPr/>
      </dsp:nvSpPr>
      <dsp:spPr>
        <a:xfrm>
          <a:off x="3517900" y="0"/>
          <a:ext cx="3517900" cy="1212321"/>
        </a:xfrm>
        <a:prstGeom prst="trapezoid">
          <a:avLst>
            <a:gd name="adj" fmla="val 1450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AI</a:t>
          </a:r>
        </a:p>
      </dsp:txBody>
      <dsp:txXfrm>
        <a:off x="3517900" y="0"/>
        <a:ext cx="3517900" cy="1212321"/>
      </dsp:txXfrm>
    </dsp:sp>
    <dsp:sp modelId="{75F3BA85-C464-B044-B1F0-CE7445B483E9}">
      <dsp:nvSpPr>
        <dsp:cNvPr id="0" name=""/>
        <dsp:cNvSpPr/>
      </dsp:nvSpPr>
      <dsp:spPr>
        <a:xfrm>
          <a:off x="1758950" y="1212321"/>
          <a:ext cx="7035800" cy="1212321"/>
        </a:xfrm>
        <a:prstGeom prst="trapezoid">
          <a:avLst>
            <a:gd name="adj" fmla="val 1450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Data Analysis</a:t>
          </a:r>
        </a:p>
      </dsp:txBody>
      <dsp:txXfrm>
        <a:off x="2990214" y="1212321"/>
        <a:ext cx="4573270" cy="1212321"/>
      </dsp:txXfrm>
    </dsp:sp>
    <dsp:sp modelId="{9E84A160-D3A6-9D44-899F-EE8B466A57D1}">
      <dsp:nvSpPr>
        <dsp:cNvPr id="0" name=""/>
        <dsp:cNvSpPr/>
      </dsp:nvSpPr>
      <dsp:spPr>
        <a:xfrm>
          <a:off x="0" y="2424642"/>
          <a:ext cx="10553700" cy="1212321"/>
        </a:xfrm>
        <a:prstGeom prst="trapezoid">
          <a:avLst>
            <a:gd name="adj" fmla="val 1450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Data Preparation</a:t>
          </a:r>
        </a:p>
      </dsp:txBody>
      <dsp:txXfrm>
        <a:off x="1846897" y="2424642"/>
        <a:ext cx="6859905" cy="12123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25AA6-17F9-B34F-A693-EA609D729A2A}">
      <dsp:nvSpPr>
        <dsp:cNvPr id="0" name=""/>
        <dsp:cNvSpPr/>
      </dsp:nvSpPr>
      <dsp:spPr>
        <a:xfrm>
          <a:off x="6126178" y="3439792"/>
          <a:ext cx="556583" cy="598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291" y="0"/>
              </a:lnTo>
              <a:lnTo>
                <a:pt x="278291" y="598327"/>
              </a:lnTo>
              <a:lnTo>
                <a:pt x="556583" y="59832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2F4CD-4C21-2241-81DB-48E9EB8AE992}">
      <dsp:nvSpPr>
        <dsp:cNvPr id="0" name=""/>
        <dsp:cNvSpPr/>
      </dsp:nvSpPr>
      <dsp:spPr>
        <a:xfrm>
          <a:off x="6126178" y="2841465"/>
          <a:ext cx="556583" cy="598327"/>
        </a:xfrm>
        <a:custGeom>
          <a:avLst/>
          <a:gdLst/>
          <a:ahLst/>
          <a:cxnLst/>
          <a:rect l="0" t="0" r="0" b="0"/>
          <a:pathLst>
            <a:path>
              <a:moveTo>
                <a:pt x="0" y="598327"/>
              </a:moveTo>
              <a:lnTo>
                <a:pt x="278291" y="598327"/>
              </a:lnTo>
              <a:lnTo>
                <a:pt x="278291" y="0"/>
              </a:lnTo>
              <a:lnTo>
                <a:pt x="556583" y="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8613D-1A23-2540-B28C-D1B37A58D56A}">
      <dsp:nvSpPr>
        <dsp:cNvPr id="0" name=""/>
        <dsp:cNvSpPr/>
      </dsp:nvSpPr>
      <dsp:spPr>
        <a:xfrm>
          <a:off x="2786675" y="3394072"/>
          <a:ext cx="5565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6583" y="457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2ECD3-6581-B941-B1FD-E7BD012EDFCD}">
      <dsp:nvSpPr>
        <dsp:cNvPr id="0" name=""/>
        <dsp:cNvSpPr/>
      </dsp:nvSpPr>
      <dsp:spPr>
        <a:xfrm>
          <a:off x="6126178" y="1046482"/>
          <a:ext cx="556583" cy="598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291" y="0"/>
              </a:lnTo>
              <a:lnTo>
                <a:pt x="278291" y="598327"/>
              </a:lnTo>
              <a:lnTo>
                <a:pt x="556583" y="59832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186C7-4F5F-9348-A300-E61DFADD1F0D}">
      <dsp:nvSpPr>
        <dsp:cNvPr id="0" name=""/>
        <dsp:cNvSpPr/>
      </dsp:nvSpPr>
      <dsp:spPr>
        <a:xfrm>
          <a:off x="6126178" y="448154"/>
          <a:ext cx="556583" cy="598327"/>
        </a:xfrm>
        <a:custGeom>
          <a:avLst/>
          <a:gdLst/>
          <a:ahLst/>
          <a:cxnLst/>
          <a:rect l="0" t="0" r="0" b="0"/>
          <a:pathLst>
            <a:path>
              <a:moveTo>
                <a:pt x="0" y="598327"/>
              </a:moveTo>
              <a:lnTo>
                <a:pt x="278291" y="598327"/>
              </a:lnTo>
              <a:lnTo>
                <a:pt x="278291" y="0"/>
              </a:lnTo>
              <a:lnTo>
                <a:pt x="556583" y="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13C6C-05F5-E845-A868-80735316EAA9}">
      <dsp:nvSpPr>
        <dsp:cNvPr id="0" name=""/>
        <dsp:cNvSpPr/>
      </dsp:nvSpPr>
      <dsp:spPr>
        <a:xfrm>
          <a:off x="2786675" y="1000762"/>
          <a:ext cx="5565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6583" y="457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8C0C4-9008-B74A-84B3-9FC6E9EAF105}">
      <dsp:nvSpPr>
        <dsp:cNvPr id="0" name=""/>
        <dsp:cNvSpPr/>
      </dsp:nvSpPr>
      <dsp:spPr>
        <a:xfrm>
          <a:off x="3756" y="622087"/>
          <a:ext cx="2782918" cy="848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HUB</a:t>
          </a:r>
        </a:p>
      </dsp:txBody>
      <dsp:txXfrm>
        <a:off x="3756" y="622087"/>
        <a:ext cx="2782918" cy="848790"/>
      </dsp:txXfrm>
    </dsp:sp>
    <dsp:sp modelId="{1629B49F-3A9F-CE49-B2DF-B5481B17477E}">
      <dsp:nvSpPr>
        <dsp:cNvPr id="0" name=""/>
        <dsp:cNvSpPr/>
      </dsp:nvSpPr>
      <dsp:spPr>
        <a:xfrm>
          <a:off x="3343259" y="622087"/>
          <a:ext cx="2782918" cy="848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Shiny App</a:t>
          </a:r>
        </a:p>
      </dsp:txBody>
      <dsp:txXfrm>
        <a:off x="3343259" y="622087"/>
        <a:ext cx="2782918" cy="848790"/>
      </dsp:txXfrm>
    </dsp:sp>
    <dsp:sp modelId="{36179D63-7A46-C44F-8580-89F418D3954D}">
      <dsp:nvSpPr>
        <dsp:cNvPr id="0" name=""/>
        <dsp:cNvSpPr/>
      </dsp:nvSpPr>
      <dsp:spPr>
        <a:xfrm>
          <a:off x="6682762" y="23759"/>
          <a:ext cx="2782918" cy="848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Geospatial</a:t>
          </a:r>
        </a:p>
      </dsp:txBody>
      <dsp:txXfrm>
        <a:off x="6682762" y="23759"/>
        <a:ext cx="2782918" cy="848790"/>
      </dsp:txXfrm>
    </dsp:sp>
    <dsp:sp modelId="{F81755FA-6C23-3740-8DC9-92007892F67C}">
      <dsp:nvSpPr>
        <dsp:cNvPr id="0" name=""/>
        <dsp:cNvSpPr/>
      </dsp:nvSpPr>
      <dsp:spPr>
        <a:xfrm>
          <a:off x="6682762" y="1220414"/>
          <a:ext cx="2782918" cy="848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IBM Pairs</a:t>
          </a:r>
        </a:p>
      </dsp:txBody>
      <dsp:txXfrm>
        <a:off x="6682762" y="1220414"/>
        <a:ext cx="2782918" cy="848790"/>
      </dsp:txXfrm>
    </dsp:sp>
    <dsp:sp modelId="{4D4367ED-9AB5-DC40-A7F0-39F3F5C9DE62}">
      <dsp:nvSpPr>
        <dsp:cNvPr id="0" name=""/>
        <dsp:cNvSpPr/>
      </dsp:nvSpPr>
      <dsp:spPr>
        <a:xfrm>
          <a:off x="3756" y="3015397"/>
          <a:ext cx="2782918" cy="848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DL</a:t>
          </a:r>
        </a:p>
      </dsp:txBody>
      <dsp:txXfrm>
        <a:off x="3756" y="3015397"/>
        <a:ext cx="2782918" cy="848790"/>
      </dsp:txXfrm>
    </dsp:sp>
    <dsp:sp modelId="{6D2C42E7-F67C-DF4A-AAB3-1967D4B62509}">
      <dsp:nvSpPr>
        <dsp:cNvPr id="0" name=""/>
        <dsp:cNvSpPr/>
      </dsp:nvSpPr>
      <dsp:spPr>
        <a:xfrm>
          <a:off x="3343259" y="3015397"/>
          <a:ext cx="2782918" cy="848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DL Study</a:t>
          </a:r>
        </a:p>
      </dsp:txBody>
      <dsp:txXfrm>
        <a:off x="3343259" y="3015397"/>
        <a:ext cx="2782918" cy="848790"/>
      </dsp:txXfrm>
    </dsp:sp>
    <dsp:sp modelId="{E04F451D-4082-404A-A7D7-D8D491AE2633}">
      <dsp:nvSpPr>
        <dsp:cNvPr id="0" name=""/>
        <dsp:cNvSpPr/>
      </dsp:nvSpPr>
      <dsp:spPr>
        <a:xfrm>
          <a:off x="6682762" y="2417069"/>
          <a:ext cx="2782918" cy="848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IBM DL</a:t>
          </a:r>
        </a:p>
      </dsp:txBody>
      <dsp:txXfrm>
        <a:off x="6682762" y="2417069"/>
        <a:ext cx="2782918" cy="848790"/>
      </dsp:txXfrm>
    </dsp:sp>
    <dsp:sp modelId="{1FE3FD8C-CB9E-5D49-9522-99F1D189E8F5}">
      <dsp:nvSpPr>
        <dsp:cNvPr id="0" name=""/>
        <dsp:cNvSpPr/>
      </dsp:nvSpPr>
      <dsp:spPr>
        <a:xfrm>
          <a:off x="6682762" y="3613725"/>
          <a:ext cx="2782918" cy="848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TensorFlow</a:t>
          </a:r>
        </a:p>
      </dsp:txBody>
      <dsp:txXfrm>
        <a:off x="6682762" y="3613725"/>
        <a:ext cx="2782918" cy="848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EB38E-B048-1843-9D29-9D5E740E6BDF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F130B-F199-A843-AB2E-5066D77C47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61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F130B-F199-A843-AB2E-5066D77C476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6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B10048"/>
          </a:solidFill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BB37-735B-614C-85F3-0C0B63040838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D9D8-3B58-6B48-81D9-160392B79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34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BB37-735B-614C-85F3-0C0B63040838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D9D8-3B58-6B48-81D9-160392B79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86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BB37-735B-614C-85F3-0C0B63040838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D9D8-3B58-6B48-81D9-160392B79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509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BB37-735B-614C-85F3-0C0B63040838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D9D8-3B58-6B48-81D9-160392B79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636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BB37-735B-614C-85F3-0C0B63040838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D9D8-3B58-6B48-81D9-160392B79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04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BB37-735B-614C-85F3-0C0B63040838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D9D8-3B58-6B48-81D9-160392B79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BB37-735B-614C-85F3-0C0B63040838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D9D8-3B58-6B48-81D9-160392B79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44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BB37-735B-614C-85F3-0C0B63040838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D9D8-3B58-6B48-81D9-160392B79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77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BB37-735B-614C-85F3-0C0B63040838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D9D8-3B58-6B48-81D9-160392B79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98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BB37-735B-614C-85F3-0C0B63040838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D9D8-3B58-6B48-81D9-160392B79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40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BB37-735B-614C-85F3-0C0B63040838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D9D8-3B58-6B48-81D9-160392B79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27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BB37-735B-614C-85F3-0C0B63040838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D9D8-3B58-6B48-81D9-160392B79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00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BB37-735B-614C-85F3-0C0B63040838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D9D8-3B58-6B48-81D9-160392B79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06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8A3BB37-735B-614C-85F3-0C0B63040838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9EBD9D8-3B58-6B48-81D9-160392B79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37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8A3BB37-735B-614C-85F3-0C0B63040838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9EBD9D8-3B58-6B48-81D9-160392B79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110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Montserrat" pitchFamily="2" charset="77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9E65-EB54-AD40-9C74-639DB3389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Impressions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B99B6-EA37-4740-9469-1CD7D0E6C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Mid-term and Long term approach</a:t>
            </a:r>
          </a:p>
        </p:txBody>
      </p:sp>
    </p:spTree>
    <p:extLst>
      <p:ext uri="{BB962C8B-B14F-4D97-AF65-F5344CB8AC3E}">
        <p14:creationId xmlns:p14="http://schemas.microsoft.com/office/powerpoint/2010/main" val="374360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FD21-2613-5B4A-8D18-6DF10905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15539-6F8A-714E-A1FE-20EBBD6B6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05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EDEAD-5F71-8244-B717-C2A6D48CE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032918"/>
            <a:ext cx="5452533" cy="479216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latin typeface="+mj-lt"/>
              </a:rPr>
              <a:t>Future</a:t>
            </a: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136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EB73-78E1-B447-8748-7CE471A8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 Flux gram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B6B863-5235-7D45-93D8-C7EF41BC8B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712652"/>
              </p:ext>
            </p:extLst>
          </p:nvPr>
        </p:nvGraphicFramePr>
        <p:xfrm>
          <a:off x="819149" y="2608263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Bent Arrow 17">
            <a:extLst>
              <a:ext uri="{FF2B5EF4-FFF2-40B4-BE49-F238E27FC236}">
                <a16:creationId xmlns:a16="http://schemas.microsoft.com/office/drawing/2014/main" id="{3AF94DA9-38E5-9245-8EB3-7CF9A4A44F3D}"/>
              </a:ext>
            </a:extLst>
          </p:cNvPr>
          <p:cNvSpPr/>
          <p:nvPr/>
        </p:nvSpPr>
        <p:spPr>
          <a:xfrm rot="13839355" flipH="1">
            <a:off x="701858" y="3951142"/>
            <a:ext cx="1203744" cy="1676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C1773C-55C9-4F4C-A35A-AB62E2D38164}"/>
              </a:ext>
            </a:extLst>
          </p:cNvPr>
          <p:cNvSpPr txBox="1"/>
          <p:nvPr/>
        </p:nvSpPr>
        <p:spPr>
          <a:xfrm rot="19377244">
            <a:off x="1202498" y="2662740"/>
            <a:ext cx="354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80% of the work!</a:t>
            </a:r>
          </a:p>
        </p:txBody>
      </p:sp>
    </p:spTree>
    <p:extLst>
      <p:ext uri="{BB962C8B-B14F-4D97-AF65-F5344CB8AC3E}">
        <p14:creationId xmlns:p14="http://schemas.microsoft.com/office/powerpoint/2010/main" val="117632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1B54-048E-6240-9467-797D0E8F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C9576-52AC-8340-91E3-C57D38B63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7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3B2163-46D3-C64D-9204-B104725E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 – HUB integration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7E5D84D-FB08-6D48-A6FB-5BD8101B58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3210405"/>
              </p:ext>
            </p:extLst>
          </p:nvPr>
        </p:nvGraphicFramePr>
        <p:xfrm>
          <a:off x="417511" y="2171699"/>
          <a:ext cx="9469438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3FB0D4FE-DAAD-4847-A918-33DAE2FE6360}"/>
              </a:ext>
            </a:extLst>
          </p:cNvPr>
          <p:cNvSpPr/>
          <p:nvPr/>
        </p:nvSpPr>
        <p:spPr>
          <a:xfrm>
            <a:off x="6829427" y="3171825"/>
            <a:ext cx="3386138" cy="258603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08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320859-1EDB-5F40-8C63-9641721B1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GB" sz="6600"/>
              <a:t>Past</a:t>
            </a: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412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34CE-267F-6C4E-9676-3A46F846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R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79D111-1429-476D-8D94-F6F4B0D1A6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876880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71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217C-2B4F-F244-8391-5892D00F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Shiny app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1110BA0-1344-4332-A71A-F50F2C97A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04530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564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F3D2-3FB4-C548-8FF3-2672A346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Data progression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9E71662-3581-2E4E-B9D8-C2FB7D4C0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83408"/>
              </p:ext>
            </p:extLst>
          </p:nvPr>
        </p:nvGraphicFramePr>
        <p:xfrm>
          <a:off x="597464" y="2373281"/>
          <a:ext cx="10997069" cy="3862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29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320859-1EDB-5F40-8C63-9641721B1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GB" sz="6600"/>
              <a:t>Present</a:t>
            </a:r>
            <a:endParaRPr lang="en-GB" sz="6600" dirty="0"/>
          </a:p>
        </p:txBody>
      </p:sp>
      <p:sp useBgFill="1">
        <p:nvSpPr>
          <p:cNvPr id="14" name="Freeform: Shape 10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778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0053-9F50-3E4C-A623-EF23697A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Images of the 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CEBD6-8F49-F04E-8D25-AB4B8DDBE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61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ABEE-A92F-0542-A593-C7EA5763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DF979-8221-D844-9F5F-DAC63299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With the available dataset it was possible:</a:t>
            </a:r>
          </a:p>
          <a:p>
            <a:pPr lvl="1"/>
            <a:r>
              <a:rPr lang="en-GB" sz="2000" dirty="0"/>
              <a:t>Understand the data (Positives and negatives)</a:t>
            </a:r>
          </a:p>
          <a:p>
            <a:pPr lvl="1"/>
            <a:r>
              <a:rPr lang="en-GB" sz="2000" dirty="0"/>
              <a:t>Create useful visualisations</a:t>
            </a:r>
          </a:p>
          <a:p>
            <a:pPr lvl="1"/>
            <a:r>
              <a:rPr lang="en-GB" sz="2000" dirty="0"/>
              <a:t>Glimpse the idea of applying more complex projects</a:t>
            </a:r>
          </a:p>
          <a:p>
            <a:pPr lvl="1"/>
            <a:r>
              <a:rPr lang="en-GB" sz="2000" dirty="0"/>
              <a:t>Create a simple but powerful web system</a:t>
            </a:r>
          </a:p>
        </p:txBody>
      </p:sp>
    </p:spTree>
    <p:extLst>
      <p:ext uri="{BB962C8B-B14F-4D97-AF65-F5344CB8AC3E}">
        <p14:creationId xmlns:p14="http://schemas.microsoft.com/office/powerpoint/2010/main" val="260220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7DF1-FBE4-3D41-B49F-83908451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2E05-CC23-7541-A88A-D4616A93C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Working without a well defined theme</a:t>
            </a:r>
          </a:p>
          <a:p>
            <a:r>
              <a:rPr lang="en-GB" sz="2000" dirty="0"/>
              <a:t>Cleaning data is boring and time-costing</a:t>
            </a:r>
          </a:p>
          <a:p>
            <a:r>
              <a:rPr lang="en-GB" sz="2000" dirty="0"/>
              <a:t>Sanitation datasets are really difficult to find and bond together</a:t>
            </a:r>
          </a:p>
          <a:p>
            <a:r>
              <a:rPr lang="en-GB" sz="2000" dirty="0"/>
              <a:t>Difficult to reach an ideal pre-processing model</a:t>
            </a:r>
          </a:p>
        </p:txBody>
      </p:sp>
    </p:spTree>
    <p:extLst>
      <p:ext uri="{BB962C8B-B14F-4D97-AF65-F5344CB8AC3E}">
        <p14:creationId xmlns:p14="http://schemas.microsoft.com/office/powerpoint/2010/main" val="4055886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B10048"/>
      </a:accent1>
      <a:accent2>
        <a:srgbClr val="B10047"/>
      </a:accent2>
      <a:accent3>
        <a:srgbClr val="B10047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170</Words>
  <Application>Microsoft Macintosh PowerPoint</Application>
  <PresentationFormat>Widescreen</PresentationFormat>
  <Paragraphs>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Montserrat</vt:lpstr>
      <vt:lpstr>Wingdings 2</vt:lpstr>
      <vt:lpstr>Quotable</vt:lpstr>
      <vt:lpstr>Data Impressions</vt:lpstr>
      <vt:lpstr>Past</vt:lpstr>
      <vt:lpstr>R Analysis</vt:lpstr>
      <vt:lpstr>Shiny app</vt:lpstr>
      <vt:lpstr>Data progression</vt:lpstr>
      <vt:lpstr>Present</vt:lpstr>
      <vt:lpstr>Insert Images of the SHINY APP</vt:lpstr>
      <vt:lpstr>Successful?</vt:lpstr>
      <vt:lpstr>Challenges</vt:lpstr>
      <vt:lpstr>Key Lessons</vt:lpstr>
      <vt:lpstr>Future</vt:lpstr>
      <vt:lpstr>Data Science Flux gram</vt:lpstr>
      <vt:lpstr>PowerPoint Presentation</vt:lpstr>
      <vt:lpstr>DL – HUB integration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Impressions</dc:title>
  <dc:creator>Luiz Henrique Rodrigues</dc:creator>
  <cp:lastModifiedBy>Luiz Henrique Rodrigues</cp:lastModifiedBy>
  <cp:revision>4</cp:revision>
  <dcterms:created xsi:type="dcterms:W3CDTF">2019-06-21T11:42:00Z</dcterms:created>
  <dcterms:modified xsi:type="dcterms:W3CDTF">2019-06-21T13:17:26Z</dcterms:modified>
</cp:coreProperties>
</file>