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346" r:id="rId2"/>
    <p:sldId id="270" r:id="rId3"/>
    <p:sldId id="272" r:id="rId4"/>
    <p:sldId id="284" r:id="rId5"/>
    <p:sldId id="281" r:id="rId6"/>
    <p:sldId id="352" r:id="rId7"/>
    <p:sldId id="374" r:id="rId8"/>
    <p:sldId id="353" r:id="rId9"/>
    <p:sldId id="375" r:id="rId10"/>
    <p:sldId id="318" r:id="rId11"/>
    <p:sldId id="376" r:id="rId12"/>
    <p:sldId id="377" r:id="rId13"/>
    <p:sldId id="378" r:id="rId14"/>
    <p:sldId id="379" r:id="rId15"/>
    <p:sldId id="381" r:id="rId16"/>
    <p:sldId id="380" r:id="rId17"/>
    <p:sldId id="355" r:id="rId18"/>
    <p:sldId id="34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68">
          <p15:clr>
            <a:srgbClr val="A4A3A4"/>
          </p15:clr>
        </p15:guide>
        <p15:guide id="4" pos="360">
          <p15:clr>
            <a:srgbClr val="A4A3A4"/>
          </p15:clr>
        </p15:guide>
        <p15:guide id="5" pos="7355">
          <p15:clr>
            <a:srgbClr val="A4A3A4"/>
          </p15:clr>
        </p15:guide>
        <p15:guide id="6" pos="2774">
          <p15:clr>
            <a:srgbClr val="A4A3A4"/>
          </p15:clr>
        </p15:guide>
        <p15:guide id="7" orient="horz" pos="3582">
          <p15:clr>
            <a:srgbClr val="A4A3A4"/>
          </p15:clr>
        </p15:guide>
        <p15:guide id="8" pos="66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871"/>
    <a:srgbClr val="38404B"/>
    <a:srgbClr val="D9D8D8"/>
    <a:srgbClr val="B9B9B9"/>
    <a:srgbClr val="3A404B"/>
    <a:srgbClr val="B9946C"/>
    <a:srgbClr val="84878E"/>
    <a:srgbClr val="F2F2F2"/>
    <a:srgbClr val="4D5563"/>
    <a:srgbClr val="4D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0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24" y="96"/>
      </p:cViewPr>
      <p:guideLst>
        <p:guide orient="horz" pos="2160"/>
        <p:guide pos="3840"/>
        <p:guide orient="horz" pos="3768"/>
        <p:guide pos="360"/>
        <p:guide pos="7355"/>
        <p:guide pos="2774"/>
        <p:guide orient="horz" pos="3582"/>
        <p:guide pos="66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6F8FC392-B8CE-49BD-B158-3B2BEDBF5B3A}" type="datetimeFigureOut">
              <a:rPr lang="zh-CN" altLang="en-US" smtClean="0"/>
              <a:t>2020/7/17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942D773E-FF08-47A8-931A-438676AAC81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76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18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84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84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56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5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5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2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60686"/>
            <a:ext cx="12192000" cy="2097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83573" y="4423229"/>
            <a:ext cx="161547" cy="337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8918" y="4760686"/>
            <a:ext cx="161547" cy="337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28998" y="3766457"/>
            <a:ext cx="10354575" cy="2189881"/>
          </a:xfrm>
          <a:prstGeom prst="rect">
            <a:avLst/>
          </a:prstGeom>
          <a:effectLst>
            <a:outerShdw blurRad="1270000" dist="698500" dir="5400000" sx="91000" sy="91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接连接符 9"/>
          <p:cNvCxnSpPr/>
          <p:nvPr/>
        </p:nvCxnSpPr>
        <p:spPr>
          <a:xfrm>
            <a:off x="10989696" y="977069"/>
            <a:ext cx="2131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74830" y="1757569"/>
            <a:ext cx="6662909" cy="221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享听在线音乐台网</a:t>
            </a:r>
          </a:p>
          <a:p>
            <a:pPr algn="ctr">
              <a:lnSpc>
                <a:spcPct val="120000"/>
              </a:lnSpc>
            </a:pPr>
            <a:endParaRPr lang="zh-CN" altLang="en-US" sz="6000" spc="1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73070" y="3090446"/>
            <a:ext cx="7453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不离谱也太离谱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98" y="746033"/>
            <a:ext cx="1905266" cy="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1.11111E-6 L -0.09167 -1.11111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4.44444E-6 L -0.0168 -4.44444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0155 1.11022E-1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8" grpId="0" animBg="1"/>
      <p:bldP spid="18" grpId="1" animBg="1"/>
      <p:bldP spid="19" grpId="0" animBg="1"/>
      <p:bldP spid="19" grpId="1" animBg="1"/>
      <p:bldP spid="15" grpId="0"/>
      <p:bldP spid="15" grpId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45" y="373651"/>
            <a:ext cx="24465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38939" y="1391082"/>
            <a:ext cx="5221899" cy="52218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98500" dist="558800" dir="2700000" sx="97000" sy="97000" algn="tl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63412" y="2684659"/>
            <a:ext cx="4534006" cy="325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accent2">
                    <a:alpha val="78000"/>
                  </a:schemeClr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歌曲播放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歌曲搜索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歌曲下载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歌曲评论：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未登录以匿名形式发布评论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歌曲推荐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歌曲排行</a:t>
            </a:r>
          </a:p>
        </p:txBody>
      </p:sp>
      <p:sp>
        <p:nvSpPr>
          <p:cNvPr id="18" name="矩形 17"/>
          <p:cNvSpPr/>
          <p:nvPr/>
        </p:nvSpPr>
        <p:spPr>
          <a:xfrm>
            <a:off x="6775171" y="2203773"/>
            <a:ext cx="1742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function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663411" y="1805145"/>
            <a:ext cx="0" cy="27493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69628" y="1544160"/>
            <a:ext cx="0" cy="27493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89922" y="1421130"/>
            <a:ext cx="179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前端设计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75450" y="1682115"/>
            <a:ext cx="238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系统功能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7A99F7-60D7-48EE-A30D-46E0924EC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1972169"/>
            <a:ext cx="3531075" cy="4075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1.11111E-6 L 0.06901 0.00023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54167E-6 -1.11111E-6 L 0.06901 0.0002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1.11022E-16 0.12523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1.11111E-6 L 0.06901 0.00023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3" grpId="0" bldLvl="0" animBg="1"/>
      <p:bldP spid="13" grpId="1" bldLvl="0" animBg="1"/>
      <p:bldP spid="16" grpId="0"/>
      <p:bldP spid="18" grpId="0"/>
      <p:bldP spid="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11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45A81B-65EC-4F59-9C94-C5493A62267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 flipH="1">
            <a:off x="0" y="0"/>
            <a:ext cx="9813767" cy="6858000"/>
            <a:chOff x="2378233" y="0"/>
            <a:chExt cx="9813767" cy="6858000"/>
          </a:xfrm>
        </p:grpSpPr>
        <p:sp>
          <p:nvSpPr>
            <p:cNvPr id="24" name="íŝlídè">
              <a:extLst>
                <a:ext uri="{FF2B5EF4-FFF2-40B4-BE49-F238E27FC236}">
                  <a16:creationId xmlns:a16="http://schemas.microsoft.com/office/drawing/2014/main" id="{044F3B75-309D-4F48-BB32-777D27A9C699}"/>
                </a:ext>
              </a:extLst>
            </p:cNvPr>
            <p:cNvSpPr/>
            <p:nvPr/>
          </p:nvSpPr>
          <p:spPr bwMode="auto">
            <a:xfrm>
              <a:off x="6033882" y="3358662"/>
              <a:ext cx="140676" cy="1406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ïṥļíḍe">
              <a:extLst>
                <a:ext uri="{FF2B5EF4-FFF2-40B4-BE49-F238E27FC236}">
                  <a16:creationId xmlns:a16="http://schemas.microsoft.com/office/drawing/2014/main" id="{ADC7860A-800A-4155-843F-4802BA4D5E0B}"/>
                </a:ext>
              </a:extLst>
            </p:cNvPr>
            <p:cNvSpPr/>
            <p:nvPr/>
          </p:nvSpPr>
          <p:spPr bwMode="auto">
            <a:xfrm>
              <a:off x="5888196" y="2728174"/>
              <a:ext cx="432048" cy="432048"/>
            </a:xfrm>
            <a:custGeom>
              <a:avLst/>
              <a:gdLst>
                <a:gd name="connsiteX0" fmla="*/ 224631 w 330200"/>
                <a:gd name="connsiteY0" fmla="*/ 257175 h 330200"/>
                <a:gd name="connsiteX1" fmla="*/ 234950 w 330200"/>
                <a:gd name="connsiteY1" fmla="*/ 267494 h 330200"/>
                <a:gd name="connsiteX2" fmla="*/ 224631 w 330200"/>
                <a:gd name="connsiteY2" fmla="*/ 277813 h 330200"/>
                <a:gd name="connsiteX3" fmla="*/ 214312 w 330200"/>
                <a:gd name="connsiteY3" fmla="*/ 267494 h 330200"/>
                <a:gd name="connsiteX4" fmla="*/ 224631 w 330200"/>
                <a:gd name="connsiteY4" fmla="*/ 257175 h 330200"/>
                <a:gd name="connsiteX5" fmla="*/ 105569 w 330200"/>
                <a:gd name="connsiteY5" fmla="*/ 257175 h 330200"/>
                <a:gd name="connsiteX6" fmla="*/ 115888 w 330200"/>
                <a:gd name="connsiteY6" fmla="*/ 267494 h 330200"/>
                <a:gd name="connsiteX7" fmla="*/ 105569 w 330200"/>
                <a:gd name="connsiteY7" fmla="*/ 277813 h 330200"/>
                <a:gd name="connsiteX8" fmla="*/ 95250 w 330200"/>
                <a:gd name="connsiteY8" fmla="*/ 267494 h 330200"/>
                <a:gd name="connsiteX9" fmla="*/ 105569 w 330200"/>
                <a:gd name="connsiteY9" fmla="*/ 257175 h 330200"/>
                <a:gd name="connsiteX10" fmla="*/ 268288 w 330200"/>
                <a:gd name="connsiteY10" fmla="*/ 212725 h 330200"/>
                <a:gd name="connsiteX11" fmla="*/ 279401 w 330200"/>
                <a:gd name="connsiteY11" fmla="*/ 223838 h 330200"/>
                <a:gd name="connsiteX12" fmla="*/ 268288 w 330200"/>
                <a:gd name="connsiteY12" fmla="*/ 234951 h 330200"/>
                <a:gd name="connsiteX13" fmla="*/ 257175 w 330200"/>
                <a:gd name="connsiteY13" fmla="*/ 223838 h 330200"/>
                <a:gd name="connsiteX14" fmla="*/ 268288 w 330200"/>
                <a:gd name="connsiteY14" fmla="*/ 212725 h 330200"/>
                <a:gd name="connsiteX15" fmla="*/ 61913 w 330200"/>
                <a:gd name="connsiteY15" fmla="*/ 212725 h 330200"/>
                <a:gd name="connsiteX16" fmla="*/ 73026 w 330200"/>
                <a:gd name="connsiteY16" fmla="*/ 223838 h 330200"/>
                <a:gd name="connsiteX17" fmla="*/ 61913 w 330200"/>
                <a:gd name="connsiteY17" fmla="*/ 234951 h 330200"/>
                <a:gd name="connsiteX18" fmla="*/ 50800 w 330200"/>
                <a:gd name="connsiteY18" fmla="*/ 223838 h 330200"/>
                <a:gd name="connsiteX19" fmla="*/ 61913 w 330200"/>
                <a:gd name="connsiteY19" fmla="*/ 212725 h 330200"/>
                <a:gd name="connsiteX20" fmla="*/ 192087 w 330200"/>
                <a:gd name="connsiteY20" fmla="*/ 150813 h 330200"/>
                <a:gd name="connsiteX21" fmla="*/ 234950 w 330200"/>
                <a:gd name="connsiteY21" fmla="*/ 164783 h 330200"/>
                <a:gd name="connsiteX22" fmla="*/ 192087 w 330200"/>
                <a:gd name="connsiteY22" fmla="*/ 176213 h 330200"/>
                <a:gd name="connsiteX23" fmla="*/ 195984 w 330200"/>
                <a:gd name="connsiteY23" fmla="*/ 163513 h 330200"/>
                <a:gd name="connsiteX24" fmla="*/ 192087 w 330200"/>
                <a:gd name="connsiteY24" fmla="*/ 150813 h 330200"/>
                <a:gd name="connsiteX25" fmla="*/ 165100 w 330200"/>
                <a:gd name="connsiteY25" fmla="*/ 147638 h 330200"/>
                <a:gd name="connsiteX26" fmla="*/ 182563 w 330200"/>
                <a:gd name="connsiteY26" fmla="*/ 164307 h 330200"/>
                <a:gd name="connsiteX27" fmla="*/ 165100 w 330200"/>
                <a:gd name="connsiteY27" fmla="*/ 180976 h 330200"/>
                <a:gd name="connsiteX28" fmla="*/ 147637 w 330200"/>
                <a:gd name="connsiteY28" fmla="*/ 164307 h 330200"/>
                <a:gd name="connsiteX29" fmla="*/ 165100 w 330200"/>
                <a:gd name="connsiteY29" fmla="*/ 147638 h 330200"/>
                <a:gd name="connsiteX30" fmla="*/ 268288 w 330200"/>
                <a:gd name="connsiteY30" fmla="*/ 93663 h 330200"/>
                <a:gd name="connsiteX31" fmla="*/ 279401 w 330200"/>
                <a:gd name="connsiteY31" fmla="*/ 104776 h 330200"/>
                <a:gd name="connsiteX32" fmla="*/ 268288 w 330200"/>
                <a:gd name="connsiteY32" fmla="*/ 115889 h 330200"/>
                <a:gd name="connsiteX33" fmla="*/ 257175 w 330200"/>
                <a:gd name="connsiteY33" fmla="*/ 104776 h 330200"/>
                <a:gd name="connsiteX34" fmla="*/ 268288 w 330200"/>
                <a:gd name="connsiteY34" fmla="*/ 93663 h 330200"/>
                <a:gd name="connsiteX35" fmla="*/ 61913 w 330200"/>
                <a:gd name="connsiteY35" fmla="*/ 93663 h 330200"/>
                <a:gd name="connsiteX36" fmla="*/ 73026 w 330200"/>
                <a:gd name="connsiteY36" fmla="*/ 104776 h 330200"/>
                <a:gd name="connsiteX37" fmla="*/ 61913 w 330200"/>
                <a:gd name="connsiteY37" fmla="*/ 115889 h 330200"/>
                <a:gd name="connsiteX38" fmla="*/ 50800 w 330200"/>
                <a:gd name="connsiteY38" fmla="*/ 104776 h 330200"/>
                <a:gd name="connsiteX39" fmla="*/ 61913 w 330200"/>
                <a:gd name="connsiteY39" fmla="*/ 93663 h 330200"/>
                <a:gd name="connsiteX40" fmla="*/ 165100 w 330200"/>
                <a:gd name="connsiteY40" fmla="*/ 90488 h 330200"/>
                <a:gd name="connsiteX41" fmla="*/ 177800 w 330200"/>
                <a:gd name="connsiteY41" fmla="*/ 138113 h 330200"/>
                <a:gd name="connsiteX42" fmla="*/ 165100 w 330200"/>
                <a:gd name="connsiteY42" fmla="*/ 135539 h 330200"/>
                <a:gd name="connsiteX43" fmla="*/ 152400 w 330200"/>
                <a:gd name="connsiteY43" fmla="*/ 138113 h 330200"/>
                <a:gd name="connsiteX44" fmla="*/ 165100 w 330200"/>
                <a:gd name="connsiteY44" fmla="*/ 90488 h 330200"/>
                <a:gd name="connsiteX45" fmla="*/ 224631 w 330200"/>
                <a:gd name="connsiteY45" fmla="*/ 50800 h 330200"/>
                <a:gd name="connsiteX46" fmla="*/ 234950 w 330200"/>
                <a:gd name="connsiteY46" fmla="*/ 61119 h 330200"/>
                <a:gd name="connsiteX47" fmla="*/ 224631 w 330200"/>
                <a:gd name="connsiteY47" fmla="*/ 71438 h 330200"/>
                <a:gd name="connsiteX48" fmla="*/ 214312 w 330200"/>
                <a:gd name="connsiteY48" fmla="*/ 61119 h 330200"/>
                <a:gd name="connsiteX49" fmla="*/ 224631 w 330200"/>
                <a:gd name="connsiteY49" fmla="*/ 50800 h 330200"/>
                <a:gd name="connsiteX50" fmla="*/ 105569 w 330200"/>
                <a:gd name="connsiteY50" fmla="*/ 50800 h 330200"/>
                <a:gd name="connsiteX51" fmla="*/ 115888 w 330200"/>
                <a:gd name="connsiteY51" fmla="*/ 61119 h 330200"/>
                <a:gd name="connsiteX52" fmla="*/ 105569 w 330200"/>
                <a:gd name="connsiteY52" fmla="*/ 71438 h 330200"/>
                <a:gd name="connsiteX53" fmla="*/ 95250 w 330200"/>
                <a:gd name="connsiteY53" fmla="*/ 61119 h 330200"/>
                <a:gd name="connsiteX54" fmla="*/ 105569 w 330200"/>
                <a:gd name="connsiteY54" fmla="*/ 50800 h 330200"/>
                <a:gd name="connsiteX55" fmla="*/ 147480 w 330200"/>
                <a:gd name="connsiteY55" fmla="*/ 22225 h 330200"/>
                <a:gd name="connsiteX56" fmla="*/ 20637 w 330200"/>
                <a:gd name="connsiteY56" fmla="*/ 147774 h 330200"/>
                <a:gd name="connsiteX57" fmla="*/ 50406 w 330200"/>
                <a:gd name="connsiteY57" fmla="*/ 147774 h 330200"/>
                <a:gd name="connsiteX58" fmla="*/ 50406 w 330200"/>
                <a:gd name="connsiteY58" fmla="*/ 181426 h 330200"/>
                <a:gd name="connsiteX59" fmla="*/ 20637 w 330200"/>
                <a:gd name="connsiteY59" fmla="*/ 181426 h 330200"/>
                <a:gd name="connsiteX60" fmla="*/ 147480 w 330200"/>
                <a:gd name="connsiteY60" fmla="*/ 309563 h 330200"/>
                <a:gd name="connsiteX61" fmla="*/ 147480 w 330200"/>
                <a:gd name="connsiteY61" fmla="*/ 279794 h 330200"/>
                <a:gd name="connsiteX62" fmla="*/ 181132 w 330200"/>
                <a:gd name="connsiteY62" fmla="*/ 279794 h 330200"/>
                <a:gd name="connsiteX63" fmla="*/ 181132 w 330200"/>
                <a:gd name="connsiteY63" fmla="*/ 309563 h 330200"/>
                <a:gd name="connsiteX64" fmla="*/ 307975 w 330200"/>
                <a:gd name="connsiteY64" fmla="*/ 181426 h 330200"/>
                <a:gd name="connsiteX65" fmla="*/ 279500 w 330200"/>
                <a:gd name="connsiteY65" fmla="*/ 181426 h 330200"/>
                <a:gd name="connsiteX66" fmla="*/ 279500 w 330200"/>
                <a:gd name="connsiteY66" fmla="*/ 147774 h 330200"/>
                <a:gd name="connsiteX67" fmla="*/ 307975 w 330200"/>
                <a:gd name="connsiteY67" fmla="*/ 147774 h 330200"/>
                <a:gd name="connsiteX68" fmla="*/ 181132 w 330200"/>
                <a:gd name="connsiteY68" fmla="*/ 22225 h 330200"/>
                <a:gd name="connsiteX69" fmla="*/ 181132 w 330200"/>
                <a:gd name="connsiteY69" fmla="*/ 51995 h 330200"/>
                <a:gd name="connsiteX70" fmla="*/ 147480 w 330200"/>
                <a:gd name="connsiteY70" fmla="*/ 51995 h 330200"/>
                <a:gd name="connsiteX71" fmla="*/ 147480 w 330200"/>
                <a:gd name="connsiteY71" fmla="*/ 22225 h 330200"/>
                <a:gd name="connsiteX72" fmla="*/ 165100 w 330200"/>
                <a:gd name="connsiteY72" fmla="*/ 0 h 330200"/>
                <a:gd name="connsiteX73" fmla="*/ 330200 w 330200"/>
                <a:gd name="connsiteY73" fmla="*/ 165100 h 330200"/>
                <a:gd name="connsiteX74" fmla="*/ 165100 w 330200"/>
                <a:gd name="connsiteY74" fmla="*/ 330200 h 330200"/>
                <a:gd name="connsiteX75" fmla="*/ 0 w 330200"/>
                <a:gd name="connsiteY75" fmla="*/ 165100 h 330200"/>
                <a:gd name="connsiteX76" fmla="*/ 165100 w 330200"/>
                <a:gd name="connsiteY76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30200" h="330200">
                  <a:moveTo>
                    <a:pt x="224631" y="257175"/>
                  </a:moveTo>
                  <a:cubicBezTo>
                    <a:pt x="230330" y="257175"/>
                    <a:pt x="234950" y="261795"/>
                    <a:pt x="234950" y="267494"/>
                  </a:cubicBezTo>
                  <a:cubicBezTo>
                    <a:pt x="234950" y="273193"/>
                    <a:pt x="230330" y="277813"/>
                    <a:pt x="224631" y="277813"/>
                  </a:cubicBezTo>
                  <a:cubicBezTo>
                    <a:pt x="218932" y="277813"/>
                    <a:pt x="214312" y="273193"/>
                    <a:pt x="214312" y="267494"/>
                  </a:cubicBezTo>
                  <a:cubicBezTo>
                    <a:pt x="214312" y="261795"/>
                    <a:pt x="218932" y="257175"/>
                    <a:pt x="224631" y="257175"/>
                  </a:cubicBezTo>
                  <a:close/>
                  <a:moveTo>
                    <a:pt x="105569" y="257175"/>
                  </a:moveTo>
                  <a:cubicBezTo>
                    <a:pt x="111268" y="257175"/>
                    <a:pt x="115888" y="261795"/>
                    <a:pt x="115888" y="267494"/>
                  </a:cubicBezTo>
                  <a:cubicBezTo>
                    <a:pt x="115888" y="273193"/>
                    <a:pt x="111268" y="277813"/>
                    <a:pt x="105569" y="277813"/>
                  </a:cubicBezTo>
                  <a:cubicBezTo>
                    <a:pt x="99870" y="277813"/>
                    <a:pt x="95250" y="273193"/>
                    <a:pt x="95250" y="267494"/>
                  </a:cubicBezTo>
                  <a:cubicBezTo>
                    <a:pt x="95250" y="261795"/>
                    <a:pt x="99870" y="257175"/>
                    <a:pt x="105569" y="257175"/>
                  </a:cubicBezTo>
                  <a:close/>
                  <a:moveTo>
                    <a:pt x="268288" y="212725"/>
                  </a:moveTo>
                  <a:cubicBezTo>
                    <a:pt x="274426" y="212725"/>
                    <a:pt x="279401" y="217700"/>
                    <a:pt x="279401" y="223838"/>
                  </a:cubicBezTo>
                  <a:cubicBezTo>
                    <a:pt x="279401" y="229976"/>
                    <a:pt x="274426" y="234951"/>
                    <a:pt x="268288" y="234951"/>
                  </a:cubicBezTo>
                  <a:cubicBezTo>
                    <a:pt x="262150" y="234951"/>
                    <a:pt x="257175" y="229976"/>
                    <a:pt x="257175" y="223838"/>
                  </a:cubicBezTo>
                  <a:cubicBezTo>
                    <a:pt x="257175" y="217700"/>
                    <a:pt x="262150" y="212725"/>
                    <a:pt x="268288" y="212725"/>
                  </a:cubicBezTo>
                  <a:close/>
                  <a:moveTo>
                    <a:pt x="61913" y="212725"/>
                  </a:moveTo>
                  <a:cubicBezTo>
                    <a:pt x="68051" y="212725"/>
                    <a:pt x="73026" y="217700"/>
                    <a:pt x="73026" y="223838"/>
                  </a:cubicBezTo>
                  <a:cubicBezTo>
                    <a:pt x="73026" y="229976"/>
                    <a:pt x="68051" y="234951"/>
                    <a:pt x="61913" y="234951"/>
                  </a:cubicBezTo>
                  <a:cubicBezTo>
                    <a:pt x="55775" y="234951"/>
                    <a:pt x="50800" y="229976"/>
                    <a:pt x="50800" y="223838"/>
                  </a:cubicBezTo>
                  <a:cubicBezTo>
                    <a:pt x="50800" y="217700"/>
                    <a:pt x="55775" y="212725"/>
                    <a:pt x="61913" y="212725"/>
                  </a:cubicBezTo>
                  <a:close/>
                  <a:moveTo>
                    <a:pt x="192087" y="150813"/>
                  </a:moveTo>
                  <a:cubicBezTo>
                    <a:pt x="192087" y="150813"/>
                    <a:pt x="192087" y="150813"/>
                    <a:pt x="234950" y="164783"/>
                  </a:cubicBezTo>
                  <a:cubicBezTo>
                    <a:pt x="234950" y="164783"/>
                    <a:pt x="234950" y="164783"/>
                    <a:pt x="192087" y="176213"/>
                  </a:cubicBezTo>
                  <a:cubicBezTo>
                    <a:pt x="194685" y="172403"/>
                    <a:pt x="195984" y="168593"/>
                    <a:pt x="195984" y="163513"/>
                  </a:cubicBezTo>
                  <a:cubicBezTo>
                    <a:pt x="195984" y="159703"/>
                    <a:pt x="194685" y="154623"/>
                    <a:pt x="192087" y="150813"/>
                  </a:cubicBezTo>
                  <a:close/>
                  <a:moveTo>
                    <a:pt x="165100" y="147638"/>
                  </a:moveTo>
                  <a:cubicBezTo>
                    <a:pt x="174745" y="147638"/>
                    <a:pt x="182563" y="155101"/>
                    <a:pt x="182563" y="164307"/>
                  </a:cubicBezTo>
                  <a:cubicBezTo>
                    <a:pt x="182563" y="173513"/>
                    <a:pt x="174745" y="180976"/>
                    <a:pt x="165100" y="180976"/>
                  </a:cubicBezTo>
                  <a:cubicBezTo>
                    <a:pt x="155455" y="180976"/>
                    <a:pt x="147637" y="173513"/>
                    <a:pt x="147637" y="164307"/>
                  </a:cubicBezTo>
                  <a:cubicBezTo>
                    <a:pt x="147637" y="155101"/>
                    <a:pt x="155455" y="147638"/>
                    <a:pt x="165100" y="147638"/>
                  </a:cubicBezTo>
                  <a:close/>
                  <a:moveTo>
                    <a:pt x="268288" y="93663"/>
                  </a:moveTo>
                  <a:cubicBezTo>
                    <a:pt x="274426" y="93663"/>
                    <a:pt x="279401" y="98638"/>
                    <a:pt x="279401" y="104776"/>
                  </a:cubicBezTo>
                  <a:cubicBezTo>
                    <a:pt x="279401" y="110914"/>
                    <a:pt x="274426" y="115889"/>
                    <a:pt x="268288" y="115889"/>
                  </a:cubicBezTo>
                  <a:cubicBezTo>
                    <a:pt x="262150" y="115889"/>
                    <a:pt x="257175" y="110914"/>
                    <a:pt x="257175" y="104776"/>
                  </a:cubicBezTo>
                  <a:cubicBezTo>
                    <a:pt x="257175" y="98638"/>
                    <a:pt x="262150" y="93663"/>
                    <a:pt x="268288" y="93663"/>
                  </a:cubicBezTo>
                  <a:close/>
                  <a:moveTo>
                    <a:pt x="61913" y="93663"/>
                  </a:moveTo>
                  <a:cubicBezTo>
                    <a:pt x="68051" y="93663"/>
                    <a:pt x="73026" y="98638"/>
                    <a:pt x="73026" y="104776"/>
                  </a:cubicBezTo>
                  <a:cubicBezTo>
                    <a:pt x="73026" y="110914"/>
                    <a:pt x="68051" y="115889"/>
                    <a:pt x="61913" y="115889"/>
                  </a:cubicBezTo>
                  <a:cubicBezTo>
                    <a:pt x="55775" y="115889"/>
                    <a:pt x="50800" y="110914"/>
                    <a:pt x="50800" y="104776"/>
                  </a:cubicBezTo>
                  <a:cubicBezTo>
                    <a:pt x="50800" y="98638"/>
                    <a:pt x="55775" y="93663"/>
                    <a:pt x="61913" y="93663"/>
                  </a:cubicBezTo>
                  <a:close/>
                  <a:moveTo>
                    <a:pt x="165100" y="90488"/>
                  </a:moveTo>
                  <a:cubicBezTo>
                    <a:pt x="165100" y="90488"/>
                    <a:pt x="165100" y="90488"/>
                    <a:pt x="177800" y="138113"/>
                  </a:cubicBezTo>
                  <a:cubicBezTo>
                    <a:pt x="173990" y="135539"/>
                    <a:pt x="168910" y="135539"/>
                    <a:pt x="165100" y="135539"/>
                  </a:cubicBezTo>
                  <a:cubicBezTo>
                    <a:pt x="160020" y="135539"/>
                    <a:pt x="156210" y="135539"/>
                    <a:pt x="152400" y="138113"/>
                  </a:cubicBezTo>
                  <a:cubicBezTo>
                    <a:pt x="152400" y="138113"/>
                    <a:pt x="152400" y="138113"/>
                    <a:pt x="165100" y="90488"/>
                  </a:cubicBezTo>
                  <a:close/>
                  <a:moveTo>
                    <a:pt x="224631" y="50800"/>
                  </a:moveTo>
                  <a:cubicBezTo>
                    <a:pt x="230330" y="50800"/>
                    <a:pt x="234950" y="55420"/>
                    <a:pt x="234950" y="61119"/>
                  </a:cubicBezTo>
                  <a:cubicBezTo>
                    <a:pt x="234950" y="66818"/>
                    <a:pt x="230330" y="71438"/>
                    <a:pt x="224631" y="71438"/>
                  </a:cubicBezTo>
                  <a:cubicBezTo>
                    <a:pt x="218932" y="71438"/>
                    <a:pt x="214312" y="66818"/>
                    <a:pt x="214312" y="61119"/>
                  </a:cubicBezTo>
                  <a:cubicBezTo>
                    <a:pt x="214312" y="55420"/>
                    <a:pt x="218932" y="50800"/>
                    <a:pt x="224631" y="50800"/>
                  </a:cubicBezTo>
                  <a:close/>
                  <a:moveTo>
                    <a:pt x="105569" y="50800"/>
                  </a:moveTo>
                  <a:cubicBezTo>
                    <a:pt x="111268" y="50800"/>
                    <a:pt x="115888" y="55420"/>
                    <a:pt x="115888" y="61119"/>
                  </a:cubicBezTo>
                  <a:cubicBezTo>
                    <a:pt x="115888" y="66818"/>
                    <a:pt x="111268" y="71438"/>
                    <a:pt x="105569" y="71438"/>
                  </a:cubicBezTo>
                  <a:cubicBezTo>
                    <a:pt x="99870" y="71438"/>
                    <a:pt x="95250" y="66818"/>
                    <a:pt x="95250" y="61119"/>
                  </a:cubicBezTo>
                  <a:cubicBezTo>
                    <a:pt x="95250" y="55420"/>
                    <a:pt x="99870" y="50800"/>
                    <a:pt x="105569" y="50800"/>
                  </a:cubicBezTo>
                  <a:close/>
                  <a:moveTo>
                    <a:pt x="147480" y="22225"/>
                  </a:moveTo>
                  <a:cubicBezTo>
                    <a:pt x="81470" y="29991"/>
                    <a:pt x="28403" y="81764"/>
                    <a:pt x="20637" y="147774"/>
                  </a:cubicBezTo>
                  <a:cubicBezTo>
                    <a:pt x="20637" y="147774"/>
                    <a:pt x="20637" y="147774"/>
                    <a:pt x="50406" y="147774"/>
                  </a:cubicBezTo>
                  <a:cubicBezTo>
                    <a:pt x="50406" y="147774"/>
                    <a:pt x="50406" y="147774"/>
                    <a:pt x="50406" y="181426"/>
                  </a:cubicBezTo>
                  <a:cubicBezTo>
                    <a:pt x="50406" y="181426"/>
                    <a:pt x="50406" y="181426"/>
                    <a:pt x="20637" y="181426"/>
                  </a:cubicBezTo>
                  <a:cubicBezTo>
                    <a:pt x="28403" y="248730"/>
                    <a:pt x="80176" y="301797"/>
                    <a:pt x="147480" y="309563"/>
                  </a:cubicBezTo>
                  <a:cubicBezTo>
                    <a:pt x="147480" y="309563"/>
                    <a:pt x="147480" y="309563"/>
                    <a:pt x="147480" y="279794"/>
                  </a:cubicBezTo>
                  <a:cubicBezTo>
                    <a:pt x="147480" y="279794"/>
                    <a:pt x="147480" y="279794"/>
                    <a:pt x="181132" y="279794"/>
                  </a:cubicBezTo>
                  <a:cubicBezTo>
                    <a:pt x="181132" y="279794"/>
                    <a:pt x="181132" y="279794"/>
                    <a:pt x="181132" y="309563"/>
                  </a:cubicBezTo>
                  <a:cubicBezTo>
                    <a:pt x="247142" y="301797"/>
                    <a:pt x="300209" y="248730"/>
                    <a:pt x="307975" y="181426"/>
                  </a:cubicBezTo>
                  <a:cubicBezTo>
                    <a:pt x="307975" y="181426"/>
                    <a:pt x="307975" y="181426"/>
                    <a:pt x="279500" y="181426"/>
                  </a:cubicBezTo>
                  <a:cubicBezTo>
                    <a:pt x="279500" y="181426"/>
                    <a:pt x="279500" y="181426"/>
                    <a:pt x="279500" y="147774"/>
                  </a:cubicBezTo>
                  <a:cubicBezTo>
                    <a:pt x="279500" y="147774"/>
                    <a:pt x="279500" y="147774"/>
                    <a:pt x="307975" y="147774"/>
                  </a:cubicBezTo>
                  <a:cubicBezTo>
                    <a:pt x="300209" y="81764"/>
                    <a:pt x="247142" y="29991"/>
                    <a:pt x="181132" y="22225"/>
                  </a:cubicBezTo>
                  <a:cubicBezTo>
                    <a:pt x="181132" y="22225"/>
                    <a:pt x="181132" y="22225"/>
                    <a:pt x="181132" y="51995"/>
                  </a:cubicBezTo>
                  <a:cubicBezTo>
                    <a:pt x="181132" y="51995"/>
                    <a:pt x="181132" y="51995"/>
                    <a:pt x="147480" y="51995"/>
                  </a:cubicBezTo>
                  <a:cubicBezTo>
                    <a:pt x="147480" y="51995"/>
                    <a:pt x="147480" y="51995"/>
                    <a:pt x="147480" y="22225"/>
                  </a:cubicBez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i$ḷiḓé">
              <a:extLst>
                <a:ext uri="{FF2B5EF4-FFF2-40B4-BE49-F238E27FC236}">
                  <a16:creationId xmlns:a16="http://schemas.microsoft.com/office/drawing/2014/main" id="{F5E51669-CA06-4B08-BDEA-6E48C10C18F4}"/>
                </a:ext>
              </a:extLst>
            </p:cNvPr>
            <p:cNvSpPr/>
            <p:nvPr/>
          </p:nvSpPr>
          <p:spPr bwMode="auto">
            <a:xfrm>
              <a:off x="2523919" y="3358662"/>
              <a:ext cx="140676" cy="1406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iSļîḑê">
              <a:extLst>
                <a:ext uri="{FF2B5EF4-FFF2-40B4-BE49-F238E27FC236}">
                  <a16:creationId xmlns:a16="http://schemas.microsoft.com/office/drawing/2014/main" id="{460AD4B3-A131-413D-8127-D245E78A6483}"/>
                </a:ext>
              </a:extLst>
            </p:cNvPr>
            <p:cNvSpPr/>
            <p:nvPr/>
          </p:nvSpPr>
          <p:spPr bwMode="auto">
            <a:xfrm>
              <a:off x="2378233" y="2728174"/>
              <a:ext cx="432048" cy="432048"/>
            </a:xfrm>
            <a:custGeom>
              <a:avLst/>
              <a:gdLst>
                <a:gd name="connsiteX0" fmla="*/ 224631 w 330200"/>
                <a:gd name="connsiteY0" fmla="*/ 257175 h 330200"/>
                <a:gd name="connsiteX1" fmla="*/ 234950 w 330200"/>
                <a:gd name="connsiteY1" fmla="*/ 267494 h 330200"/>
                <a:gd name="connsiteX2" fmla="*/ 224631 w 330200"/>
                <a:gd name="connsiteY2" fmla="*/ 277813 h 330200"/>
                <a:gd name="connsiteX3" fmla="*/ 214312 w 330200"/>
                <a:gd name="connsiteY3" fmla="*/ 267494 h 330200"/>
                <a:gd name="connsiteX4" fmla="*/ 224631 w 330200"/>
                <a:gd name="connsiteY4" fmla="*/ 257175 h 330200"/>
                <a:gd name="connsiteX5" fmla="*/ 105569 w 330200"/>
                <a:gd name="connsiteY5" fmla="*/ 257175 h 330200"/>
                <a:gd name="connsiteX6" fmla="*/ 115888 w 330200"/>
                <a:gd name="connsiteY6" fmla="*/ 267494 h 330200"/>
                <a:gd name="connsiteX7" fmla="*/ 105569 w 330200"/>
                <a:gd name="connsiteY7" fmla="*/ 277813 h 330200"/>
                <a:gd name="connsiteX8" fmla="*/ 95250 w 330200"/>
                <a:gd name="connsiteY8" fmla="*/ 267494 h 330200"/>
                <a:gd name="connsiteX9" fmla="*/ 105569 w 330200"/>
                <a:gd name="connsiteY9" fmla="*/ 257175 h 330200"/>
                <a:gd name="connsiteX10" fmla="*/ 268288 w 330200"/>
                <a:gd name="connsiteY10" fmla="*/ 212725 h 330200"/>
                <a:gd name="connsiteX11" fmla="*/ 279401 w 330200"/>
                <a:gd name="connsiteY11" fmla="*/ 223838 h 330200"/>
                <a:gd name="connsiteX12" fmla="*/ 268288 w 330200"/>
                <a:gd name="connsiteY12" fmla="*/ 234951 h 330200"/>
                <a:gd name="connsiteX13" fmla="*/ 257175 w 330200"/>
                <a:gd name="connsiteY13" fmla="*/ 223838 h 330200"/>
                <a:gd name="connsiteX14" fmla="*/ 268288 w 330200"/>
                <a:gd name="connsiteY14" fmla="*/ 212725 h 330200"/>
                <a:gd name="connsiteX15" fmla="*/ 61913 w 330200"/>
                <a:gd name="connsiteY15" fmla="*/ 212725 h 330200"/>
                <a:gd name="connsiteX16" fmla="*/ 73026 w 330200"/>
                <a:gd name="connsiteY16" fmla="*/ 223838 h 330200"/>
                <a:gd name="connsiteX17" fmla="*/ 61913 w 330200"/>
                <a:gd name="connsiteY17" fmla="*/ 234951 h 330200"/>
                <a:gd name="connsiteX18" fmla="*/ 50800 w 330200"/>
                <a:gd name="connsiteY18" fmla="*/ 223838 h 330200"/>
                <a:gd name="connsiteX19" fmla="*/ 61913 w 330200"/>
                <a:gd name="connsiteY19" fmla="*/ 212725 h 330200"/>
                <a:gd name="connsiteX20" fmla="*/ 192087 w 330200"/>
                <a:gd name="connsiteY20" fmla="*/ 150813 h 330200"/>
                <a:gd name="connsiteX21" fmla="*/ 234950 w 330200"/>
                <a:gd name="connsiteY21" fmla="*/ 164783 h 330200"/>
                <a:gd name="connsiteX22" fmla="*/ 192087 w 330200"/>
                <a:gd name="connsiteY22" fmla="*/ 176213 h 330200"/>
                <a:gd name="connsiteX23" fmla="*/ 195984 w 330200"/>
                <a:gd name="connsiteY23" fmla="*/ 163513 h 330200"/>
                <a:gd name="connsiteX24" fmla="*/ 192087 w 330200"/>
                <a:gd name="connsiteY24" fmla="*/ 150813 h 330200"/>
                <a:gd name="connsiteX25" fmla="*/ 165100 w 330200"/>
                <a:gd name="connsiteY25" fmla="*/ 147638 h 330200"/>
                <a:gd name="connsiteX26" fmla="*/ 182563 w 330200"/>
                <a:gd name="connsiteY26" fmla="*/ 164307 h 330200"/>
                <a:gd name="connsiteX27" fmla="*/ 165100 w 330200"/>
                <a:gd name="connsiteY27" fmla="*/ 180976 h 330200"/>
                <a:gd name="connsiteX28" fmla="*/ 147637 w 330200"/>
                <a:gd name="connsiteY28" fmla="*/ 164307 h 330200"/>
                <a:gd name="connsiteX29" fmla="*/ 165100 w 330200"/>
                <a:gd name="connsiteY29" fmla="*/ 147638 h 330200"/>
                <a:gd name="connsiteX30" fmla="*/ 268288 w 330200"/>
                <a:gd name="connsiteY30" fmla="*/ 93663 h 330200"/>
                <a:gd name="connsiteX31" fmla="*/ 279401 w 330200"/>
                <a:gd name="connsiteY31" fmla="*/ 104776 h 330200"/>
                <a:gd name="connsiteX32" fmla="*/ 268288 w 330200"/>
                <a:gd name="connsiteY32" fmla="*/ 115889 h 330200"/>
                <a:gd name="connsiteX33" fmla="*/ 257175 w 330200"/>
                <a:gd name="connsiteY33" fmla="*/ 104776 h 330200"/>
                <a:gd name="connsiteX34" fmla="*/ 268288 w 330200"/>
                <a:gd name="connsiteY34" fmla="*/ 93663 h 330200"/>
                <a:gd name="connsiteX35" fmla="*/ 61913 w 330200"/>
                <a:gd name="connsiteY35" fmla="*/ 93663 h 330200"/>
                <a:gd name="connsiteX36" fmla="*/ 73026 w 330200"/>
                <a:gd name="connsiteY36" fmla="*/ 104776 h 330200"/>
                <a:gd name="connsiteX37" fmla="*/ 61913 w 330200"/>
                <a:gd name="connsiteY37" fmla="*/ 115889 h 330200"/>
                <a:gd name="connsiteX38" fmla="*/ 50800 w 330200"/>
                <a:gd name="connsiteY38" fmla="*/ 104776 h 330200"/>
                <a:gd name="connsiteX39" fmla="*/ 61913 w 330200"/>
                <a:gd name="connsiteY39" fmla="*/ 93663 h 330200"/>
                <a:gd name="connsiteX40" fmla="*/ 165100 w 330200"/>
                <a:gd name="connsiteY40" fmla="*/ 90488 h 330200"/>
                <a:gd name="connsiteX41" fmla="*/ 177800 w 330200"/>
                <a:gd name="connsiteY41" fmla="*/ 138113 h 330200"/>
                <a:gd name="connsiteX42" fmla="*/ 165100 w 330200"/>
                <a:gd name="connsiteY42" fmla="*/ 135539 h 330200"/>
                <a:gd name="connsiteX43" fmla="*/ 152400 w 330200"/>
                <a:gd name="connsiteY43" fmla="*/ 138113 h 330200"/>
                <a:gd name="connsiteX44" fmla="*/ 165100 w 330200"/>
                <a:gd name="connsiteY44" fmla="*/ 90488 h 330200"/>
                <a:gd name="connsiteX45" fmla="*/ 224631 w 330200"/>
                <a:gd name="connsiteY45" fmla="*/ 50800 h 330200"/>
                <a:gd name="connsiteX46" fmla="*/ 234950 w 330200"/>
                <a:gd name="connsiteY46" fmla="*/ 61119 h 330200"/>
                <a:gd name="connsiteX47" fmla="*/ 224631 w 330200"/>
                <a:gd name="connsiteY47" fmla="*/ 71438 h 330200"/>
                <a:gd name="connsiteX48" fmla="*/ 214312 w 330200"/>
                <a:gd name="connsiteY48" fmla="*/ 61119 h 330200"/>
                <a:gd name="connsiteX49" fmla="*/ 224631 w 330200"/>
                <a:gd name="connsiteY49" fmla="*/ 50800 h 330200"/>
                <a:gd name="connsiteX50" fmla="*/ 105569 w 330200"/>
                <a:gd name="connsiteY50" fmla="*/ 50800 h 330200"/>
                <a:gd name="connsiteX51" fmla="*/ 115888 w 330200"/>
                <a:gd name="connsiteY51" fmla="*/ 61119 h 330200"/>
                <a:gd name="connsiteX52" fmla="*/ 105569 w 330200"/>
                <a:gd name="connsiteY52" fmla="*/ 71438 h 330200"/>
                <a:gd name="connsiteX53" fmla="*/ 95250 w 330200"/>
                <a:gd name="connsiteY53" fmla="*/ 61119 h 330200"/>
                <a:gd name="connsiteX54" fmla="*/ 105569 w 330200"/>
                <a:gd name="connsiteY54" fmla="*/ 50800 h 330200"/>
                <a:gd name="connsiteX55" fmla="*/ 147480 w 330200"/>
                <a:gd name="connsiteY55" fmla="*/ 22225 h 330200"/>
                <a:gd name="connsiteX56" fmla="*/ 20637 w 330200"/>
                <a:gd name="connsiteY56" fmla="*/ 147774 h 330200"/>
                <a:gd name="connsiteX57" fmla="*/ 50406 w 330200"/>
                <a:gd name="connsiteY57" fmla="*/ 147774 h 330200"/>
                <a:gd name="connsiteX58" fmla="*/ 50406 w 330200"/>
                <a:gd name="connsiteY58" fmla="*/ 181426 h 330200"/>
                <a:gd name="connsiteX59" fmla="*/ 20637 w 330200"/>
                <a:gd name="connsiteY59" fmla="*/ 181426 h 330200"/>
                <a:gd name="connsiteX60" fmla="*/ 147480 w 330200"/>
                <a:gd name="connsiteY60" fmla="*/ 309563 h 330200"/>
                <a:gd name="connsiteX61" fmla="*/ 147480 w 330200"/>
                <a:gd name="connsiteY61" fmla="*/ 279794 h 330200"/>
                <a:gd name="connsiteX62" fmla="*/ 181132 w 330200"/>
                <a:gd name="connsiteY62" fmla="*/ 279794 h 330200"/>
                <a:gd name="connsiteX63" fmla="*/ 181132 w 330200"/>
                <a:gd name="connsiteY63" fmla="*/ 309563 h 330200"/>
                <a:gd name="connsiteX64" fmla="*/ 307975 w 330200"/>
                <a:gd name="connsiteY64" fmla="*/ 181426 h 330200"/>
                <a:gd name="connsiteX65" fmla="*/ 279500 w 330200"/>
                <a:gd name="connsiteY65" fmla="*/ 181426 h 330200"/>
                <a:gd name="connsiteX66" fmla="*/ 279500 w 330200"/>
                <a:gd name="connsiteY66" fmla="*/ 147774 h 330200"/>
                <a:gd name="connsiteX67" fmla="*/ 307975 w 330200"/>
                <a:gd name="connsiteY67" fmla="*/ 147774 h 330200"/>
                <a:gd name="connsiteX68" fmla="*/ 181132 w 330200"/>
                <a:gd name="connsiteY68" fmla="*/ 22225 h 330200"/>
                <a:gd name="connsiteX69" fmla="*/ 181132 w 330200"/>
                <a:gd name="connsiteY69" fmla="*/ 51995 h 330200"/>
                <a:gd name="connsiteX70" fmla="*/ 147480 w 330200"/>
                <a:gd name="connsiteY70" fmla="*/ 51995 h 330200"/>
                <a:gd name="connsiteX71" fmla="*/ 147480 w 330200"/>
                <a:gd name="connsiteY71" fmla="*/ 22225 h 330200"/>
                <a:gd name="connsiteX72" fmla="*/ 165100 w 330200"/>
                <a:gd name="connsiteY72" fmla="*/ 0 h 330200"/>
                <a:gd name="connsiteX73" fmla="*/ 330200 w 330200"/>
                <a:gd name="connsiteY73" fmla="*/ 165100 h 330200"/>
                <a:gd name="connsiteX74" fmla="*/ 165100 w 330200"/>
                <a:gd name="connsiteY74" fmla="*/ 330200 h 330200"/>
                <a:gd name="connsiteX75" fmla="*/ 0 w 330200"/>
                <a:gd name="connsiteY75" fmla="*/ 165100 h 330200"/>
                <a:gd name="connsiteX76" fmla="*/ 165100 w 330200"/>
                <a:gd name="connsiteY76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30200" h="330200">
                  <a:moveTo>
                    <a:pt x="224631" y="257175"/>
                  </a:moveTo>
                  <a:cubicBezTo>
                    <a:pt x="230330" y="257175"/>
                    <a:pt x="234950" y="261795"/>
                    <a:pt x="234950" y="267494"/>
                  </a:cubicBezTo>
                  <a:cubicBezTo>
                    <a:pt x="234950" y="273193"/>
                    <a:pt x="230330" y="277813"/>
                    <a:pt x="224631" y="277813"/>
                  </a:cubicBezTo>
                  <a:cubicBezTo>
                    <a:pt x="218932" y="277813"/>
                    <a:pt x="214312" y="273193"/>
                    <a:pt x="214312" y="267494"/>
                  </a:cubicBezTo>
                  <a:cubicBezTo>
                    <a:pt x="214312" y="261795"/>
                    <a:pt x="218932" y="257175"/>
                    <a:pt x="224631" y="257175"/>
                  </a:cubicBezTo>
                  <a:close/>
                  <a:moveTo>
                    <a:pt x="105569" y="257175"/>
                  </a:moveTo>
                  <a:cubicBezTo>
                    <a:pt x="111268" y="257175"/>
                    <a:pt x="115888" y="261795"/>
                    <a:pt x="115888" y="267494"/>
                  </a:cubicBezTo>
                  <a:cubicBezTo>
                    <a:pt x="115888" y="273193"/>
                    <a:pt x="111268" y="277813"/>
                    <a:pt x="105569" y="277813"/>
                  </a:cubicBezTo>
                  <a:cubicBezTo>
                    <a:pt x="99870" y="277813"/>
                    <a:pt x="95250" y="273193"/>
                    <a:pt x="95250" y="267494"/>
                  </a:cubicBezTo>
                  <a:cubicBezTo>
                    <a:pt x="95250" y="261795"/>
                    <a:pt x="99870" y="257175"/>
                    <a:pt x="105569" y="257175"/>
                  </a:cubicBezTo>
                  <a:close/>
                  <a:moveTo>
                    <a:pt x="268288" y="212725"/>
                  </a:moveTo>
                  <a:cubicBezTo>
                    <a:pt x="274426" y="212725"/>
                    <a:pt x="279401" y="217700"/>
                    <a:pt x="279401" y="223838"/>
                  </a:cubicBezTo>
                  <a:cubicBezTo>
                    <a:pt x="279401" y="229976"/>
                    <a:pt x="274426" y="234951"/>
                    <a:pt x="268288" y="234951"/>
                  </a:cubicBezTo>
                  <a:cubicBezTo>
                    <a:pt x="262150" y="234951"/>
                    <a:pt x="257175" y="229976"/>
                    <a:pt x="257175" y="223838"/>
                  </a:cubicBezTo>
                  <a:cubicBezTo>
                    <a:pt x="257175" y="217700"/>
                    <a:pt x="262150" y="212725"/>
                    <a:pt x="268288" y="212725"/>
                  </a:cubicBezTo>
                  <a:close/>
                  <a:moveTo>
                    <a:pt x="61913" y="212725"/>
                  </a:moveTo>
                  <a:cubicBezTo>
                    <a:pt x="68051" y="212725"/>
                    <a:pt x="73026" y="217700"/>
                    <a:pt x="73026" y="223838"/>
                  </a:cubicBezTo>
                  <a:cubicBezTo>
                    <a:pt x="73026" y="229976"/>
                    <a:pt x="68051" y="234951"/>
                    <a:pt x="61913" y="234951"/>
                  </a:cubicBezTo>
                  <a:cubicBezTo>
                    <a:pt x="55775" y="234951"/>
                    <a:pt x="50800" y="229976"/>
                    <a:pt x="50800" y="223838"/>
                  </a:cubicBezTo>
                  <a:cubicBezTo>
                    <a:pt x="50800" y="217700"/>
                    <a:pt x="55775" y="212725"/>
                    <a:pt x="61913" y="212725"/>
                  </a:cubicBezTo>
                  <a:close/>
                  <a:moveTo>
                    <a:pt x="192087" y="150813"/>
                  </a:moveTo>
                  <a:cubicBezTo>
                    <a:pt x="192087" y="150813"/>
                    <a:pt x="192087" y="150813"/>
                    <a:pt x="234950" y="164783"/>
                  </a:cubicBezTo>
                  <a:cubicBezTo>
                    <a:pt x="234950" y="164783"/>
                    <a:pt x="234950" y="164783"/>
                    <a:pt x="192087" y="176213"/>
                  </a:cubicBezTo>
                  <a:cubicBezTo>
                    <a:pt x="194685" y="172403"/>
                    <a:pt x="195984" y="168593"/>
                    <a:pt x="195984" y="163513"/>
                  </a:cubicBezTo>
                  <a:cubicBezTo>
                    <a:pt x="195984" y="159703"/>
                    <a:pt x="194685" y="154623"/>
                    <a:pt x="192087" y="150813"/>
                  </a:cubicBezTo>
                  <a:close/>
                  <a:moveTo>
                    <a:pt x="165100" y="147638"/>
                  </a:moveTo>
                  <a:cubicBezTo>
                    <a:pt x="174745" y="147638"/>
                    <a:pt x="182563" y="155101"/>
                    <a:pt x="182563" y="164307"/>
                  </a:cubicBezTo>
                  <a:cubicBezTo>
                    <a:pt x="182563" y="173513"/>
                    <a:pt x="174745" y="180976"/>
                    <a:pt x="165100" y="180976"/>
                  </a:cubicBezTo>
                  <a:cubicBezTo>
                    <a:pt x="155455" y="180976"/>
                    <a:pt x="147637" y="173513"/>
                    <a:pt x="147637" y="164307"/>
                  </a:cubicBezTo>
                  <a:cubicBezTo>
                    <a:pt x="147637" y="155101"/>
                    <a:pt x="155455" y="147638"/>
                    <a:pt x="165100" y="147638"/>
                  </a:cubicBezTo>
                  <a:close/>
                  <a:moveTo>
                    <a:pt x="268288" y="93663"/>
                  </a:moveTo>
                  <a:cubicBezTo>
                    <a:pt x="274426" y="93663"/>
                    <a:pt x="279401" y="98638"/>
                    <a:pt x="279401" y="104776"/>
                  </a:cubicBezTo>
                  <a:cubicBezTo>
                    <a:pt x="279401" y="110914"/>
                    <a:pt x="274426" y="115889"/>
                    <a:pt x="268288" y="115889"/>
                  </a:cubicBezTo>
                  <a:cubicBezTo>
                    <a:pt x="262150" y="115889"/>
                    <a:pt x="257175" y="110914"/>
                    <a:pt x="257175" y="104776"/>
                  </a:cubicBezTo>
                  <a:cubicBezTo>
                    <a:pt x="257175" y="98638"/>
                    <a:pt x="262150" y="93663"/>
                    <a:pt x="268288" y="93663"/>
                  </a:cubicBezTo>
                  <a:close/>
                  <a:moveTo>
                    <a:pt x="61913" y="93663"/>
                  </a:moveTo>
                  <a:cubicBezTo>
                    <a:pt x="68051" y="93663"/>
                    <a:pt x="73026" y="98638"/>
                    <a:pt x="73026" y="104776"/>
                  </a:cubicBezTo>
                  <a:cubicBezTo>
                    <a:pt x="73026" y="110914"/>
                    <a:pt x="68051" y="115889"/>
                    <a:pt x="61913" y="115889"/>
                  </a:cubicBezTo>
                  <a:cubicBezTo>
                    <a:pt x="55775" y="115889"/>
                    <a:pt x="50800" y="110914"/>
                    <a:pt x="50800" y="104776"/>
                  </a:cubicBezTo>
                  <a:cubicBezTo>
                    <a:pt x="50800" y="98638"/>
                    <a:pt x="55775" y="93663"/>
                    <a:pt x="61913" y="93663"/>
                  </a:cubicBezTo>
                  <a:close/>
                  <a:moveTo>
                    <a:pt x="165100" y="90488"/>
                  </a:moveTo>
                  <a:cubicBezTo>
                    <a:pt x="165100" y="90488"/>
                    <a:pt x="165100" y="90488"/>
                    <a:pt x="177800" y="138113"/>
                  </a:cubicBezTo>
                  <a:cubicBezTo>
                    <a:pt x="173990" y="135539"/>
                    <a:pt x="168910" y="135539"/>
                    <a:pt x="165100" y="135539"/>
                  </a:cubicBezTo>
                  <a:cubicBezTo>
                    <a:pt x="160020" y="135539"/>
                    <a:pt x="156210" y="135539"/>
                    <a:pt x="152400" y="138113"/>
                  </a:cubicBezTo>
                  <a:cubicBezTo>
                    <a:pt x="152400" y="138113"/>
                    <a:pt x="152400" y="138113"/>
                    <a:pt x="165100" y="90488"/>
                  </a:cubicBezTo>
                  <a:close/>
                  <a:moveTo>
                    <a:pt x="224631" y="50800"/>
                  </a:moveTo>
                  <a:cubicBezTo>
                    <a:pt x="230330" y="50800"/>
                    <a:pt x="234950" y="55420"/>
                    <a:pt x="234950" y="61119"/>
                  </a:cubicBezTo>
                  <a:cubicBezTo>
                    <a:pt x="234950" y="66818"/>
                    <a:pt x="230330" y="71438"/>
                    <a:pt x="224631" y="71438"/>
                  </a:cubicBezTo>
                  <a:cubicBezTo>
                    <a:pt x="218932" y="71438"/>
                    <a:pt x="214312" y="66818"/>
                    <a:pt x="214312" y="61119"/>
                  </a:cubicBezTo>
                  <a:cubicBezTo>
                    <a:pt x="214312" y="55420"/>
                    <a:pt x="218932" y="50800"/>
                    <a:pt x="224631" y="50800"/>
                  </a:cubicBezTo>
                  <a:close/>
                  <a:moveTo>
                    <a:pt x="105569" y="50800"/>
                  </a:moveTo>
                  <a:cubicBezTo>
                    <a:pt x="111268" y="50800"/>
                    <a:pt x="115888" y="55420"/>
                    <a:pt x="115888" y="61119"/>
                  </a:cubicBezTo>
                  <a:cubicBezTo>
                    <a:pt x="115888" y="66818"/>
                    <a:pt x="111268" y="71438"/>
                    <a:pt x="105569" y="71438"/>
                  </a:cubicBezTo>
                  <a:cubicBezTo>
                    <a:pt x="99870" y="71438"/>
                    <a:pt x="95250" y="66818"/>
                    <a:pt x="95250" y="61119"/>
                  </a:cubicBezTo>
                  <a:cubicBezTo>
                    <a:pt x="95250" y="55420"/>
                    <a:pt x="99870" y="50800"/>
                    <a:pt x="105569" y="50800"/>
                  </a:cubicBezTo>
                  <a:close/>
                  <a:moveTo>
                    <a:pt x="147480" y="22225"/>
                  </a:moveTo>
                  <a:cubicBezTo>
                    <a:pt x="81470" y="29991"/>
                    <a:pt x="28403" y="81764"/>
                    <a:pt x="20637" y="147774"/>
                  </a:cubicBezTo>
                  <a:cubicBezTo>
                    <a:pt x="20637" y="147774"/>
                    <a:pt x="20637" y="147774"/>
                    <a:pt x="50406" y="147774"/>
                  </a:cubicBezTo>
                  <a:cubicBezTo>
                    <a:pt x="50406" y="147774"/>
                    <a:pt x="50406" y="147774"/>
                    <a:pt x="50406" y="181426"/>
                  </a:cubicBezTo>
                  <a:cubicBezTo>
                    <a:pt x="50406" y="181426"/>
                    <a:pt x="50406" y="181426"/>
                    <a:pt x="20637" y="181426"/>
                  </a:cubicBezTo>
                  <a:cubicBezTo>
                    <a:pt x="28403" y="248730"/>
                    <a:pt x="80176" y="301797"/>
                    <a:pt x="147480" y="309563"/>
                  </a:cubicBezTo>
                  <a:cubicBezTo>
                    <a:pt x="147480" y="309563"/>
                    <a:pt x="147480" y="309563"/>
                    <a:pt x="147480" y="279794"/>
                  </a:cubicBezTo>
                  <a:cubicBezTo>
                    <a:pt x="147480" y="279794"/>
                    <a:pt x="147480" y="279794"/>
                    <a:pt x="181132" y="279794"/>
                  </a:cubicBezTo>
                  <a:cubicBezTo>
                    <a:pt x="181132" y="279794"/>
                    <a:pt x="181132" y="279794"/>
                    <a:pt x="181132" y="309563"/>
                  </a:cubicBezTo>
                  <a:cubicBezTo>
                    <a:pt x="247142" y="301797"/>
                    <a:pt x="300209" y="248730"/>
                    <a:pt x="307975" y="181426"/>
                  </a:cubicBezTo>
                  <a:cubicBezTo>
                    <a:pt x="307975" y="181426"/>
                    <a:pt x="307975" y="181426"/>
                    <a:pt x="279500" y="181426"/>
                  </a:cubicBezTo>
                  <a:cubicBezTo>
                    <a:pt x="279500" y="181426"/>
                    <a:pt x="279500" y="181426"/>
                    <a:pt x="279500" y="147774"/>
                  </a:cubicBezTo>
                  <a:cubicBezTo>
                    <a:pt x="279500" y="147774"/>
                    <a:pt x="279500" y="147774"/>
                    <a:pt x="307975" y="147774"/>
                  </a:cubicBezTo>
                  <a:cubicBezTo>
                    <a:pt x="300209" y="81764"/>
                    <a:pt x="247142" y="29991"/>
                    <a:pt x="181132" y="22225"/>
                  </a:cubicBezTo>
                  <a:cubicBezTo>
                    <a:pt x="181132" y="22225"/>
                    <a:pt x="181132" y="22225"/>
                    <a:pt x="181132" y="51995"/>
                  </a:cubicBezTo>
                  <a:cubicBezTo>
                    <a:pt x="181132" y="51995"/>
                    <a:pt x="181132" y="51995"/>
                    <a:pt x="147480" y="51995"/>
                  </a:cubicBezTo>
                  <a:cubicBezTo>
                    <a:pt x="147480" y="51995"/>
                    <a:pt x="147480" y="51995"/>
                    <a:pt x="147480" y="22225"/>
                  </a:cubicBez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solidFill>
              <a:srgbClr val="38404B"/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ïsḻïḋê">
              <a:extLst>
                <a:ext uri="{FF2B5EF4-FFF2-40B4-BE49-F238E27FC236}">
                  <a16:creationId xmlns:a16="http://schemas.microsoft.com/office/drawing/2014/main" id="{1AC0B3F0-D997-4F60-ACB8-1725919928C2}"/>
                </a:ext>
              </a:extLst>
            </p:cNvPr>
            <p:cNvSpPr/>
            <p:nvPr/>
          </p:nvSpPr>
          <p:spPr bwMode="auto">
            <a:xfrm>
              <a:off x="8674952" y="0"/>
              <a:ext cx="3517048" cy="6858000"/>
            </a:xfrm>
            <a:prstGeom prst="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411" b="8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îŝḷïḋè">
              <a:extLst>
                <a:ext uri="{FF2B5EF4-FFF2-40B4-BE49-F238E27FC236}">
                  <a16:creationId xmlns:a16="http://schemas.microsoft.com/office/drawing/2014/main" id="{F8892139-3429-46CD-AEDB-D11CB6E0B14A}"/>
                </a:ext>
              </a:extLst>
            </p:cNvPr>
            <p:cNvSpPr/>
            <p:nvPr/>
          </p:nvSpPr>
          <p:spPr bwMode="auto">
            <a:xfrm>
              <a:off x="8440997" y="2186862"/>
              <a:ext cx="504056" cy="24842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eaVert" wrap="squar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98245" y="373651"/>
            <a:ext cx="2771675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用例图设计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531359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-1587953" y="7387429"/>
            <a:ext cx="200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96000" y="297451"/>
            <a:ext cx="0" cy="396000"/>
          </a:xfrm>
          <a:prstGeom prst="line">
            <a:avLst/>
          </a:prstGeom>
          <a:ln w="28575">
            <a:gradFill flip="none" rotWithShape="1">
              <a:gsLst>
                <a:gs pos="53000">
                  <a:srgbClr val="DBDBDB">
                    <a:alpha val="58000"/>
                  </a:srgb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692549" y="6633548"/>
            <a:ext cx="806902" cy="224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AF5465-8796-4D92-A520-73D69D1CCD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82313" y="129513"/>
            <a:ext cx="6787515" cy="65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6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 rot="16200000">
            <a:off x="-572370" y="1584597"/>
            <a:ext cx="2843855" cy="7279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类图设计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42481" y="4662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-1587953" y="7387429"/>
            <a:ext cx="200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96000" y="6237548"/>
            <a:ext cx="0" cy="396000"/>
          </a:xfrm>
          <a:prstGeom prst="line">
            <a:avLst/>
          </a:prstGeom>
          <a:ln w="28575">
            <a:gradFill flip="none" rotWithShape="1">
              <a:gsLst>
                <a:gs pos="53000">
                  <a:srgbClr val="DBDBDB">
                    <a:alpha val="58000"/>
                  </a:srgb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692549" y="0"/>
            <a:ext cx="806902" cy="224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11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FDF307B-CCDB-4DE7-A3F0-F99090E86B8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íŝlídè">
              <a:extLst>
                <a:ext uri="{FF2B5EF4-FFF2-40B4-BE49-F238E27FC236}">
                  <a16:creationId xmlns:a16="http://schemas.microsoft.com/office/drawing/2014/main" id="{405209BC-082E-4146-B126-87491C517784}"/>
                </a:ext>
              </a:extLst>
            </p:cNvPr>
            <p:cNvSpPr/>
            <p:nvPr/>
          </p:nvSpPr>
          <p:spPr bwMode="auto">
            <a:xfrm>
              <a:off x="6033882" y="3358662"/>
              <a:ext cx="140676" cy="1406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ïṥļíḍe">
              <a:extLst>
                <a:ext uri="{FF2B5EF4-FFF2-40B4-BE49-F238E27FC236}">
                  <a16:creationId xmlns:a16="http://schemas.microsoft.com/office/drawing/2014/main" id="{F054FEE8-A5F2-4250-8EF7-E540E17029EB}"/>
                </a:ext>
              </a:extLst>
            </p:cNvPr>
            <p:cNvSpPr/>
            <p:nvPr/>
          </p:nvSpPr>
          <p:spPr bwMode="auto">
            <a:xfrm>
              <a:off x="5888196" y="2728174"/>
              <a:ext cx="432048" cy="432048"/>
            </a:xfrm>
            <a:custGeom>
              <a:avLst/>
              <a:gdLst>
                <a:gd name="connsiteX0" fmla="*/ 224631 w 330200"/>
                <a:gd name="connsiteY0" fmla="*/ 257175 h 330200"/>
                <a:gd name="connsiteX1" fmla="*/ 234950 w 330200"/>
                <a:gd name="connsiteY1" fmla="*/ 267494 h 330200"/>
                <a:gd name="connsiteX2" fmla="*/ 224631 w 330200"/>
                <a:gd name="connsiteY2" fmla="*/ 277813 h 330200"/>
                <a:gd name="connsiteX3" fmla="*/ 214312 w 330200"/>
                <a:gd name="connsiteY3" fmla="*/ 267494 h 330200"/>
                <a:gd name="connsiteX4" fmla="*/ 224631 w 330200"/>
                <a:gd name="connsiteY4" fmla="*/ 257175 h 330200"/>
                <a:gd name="connsiteX5" fmla="*/ 105569 w 330200"/>
                <a:gd name="connsiteY5" fmla="*/ 257175 h 330200"/>
                <a:gd name="connsiteX6" fmla="*/ 115888 w 330200"/>
                <a:gd name="connsiteY6" fmla="*/ 267494 h 330200"/>
                <a:gd name="connsiteX7" fmla="*/ 105569 w 330200"/>
                <a:gd name="connsiteY7" fmla="*/ 277813 h 330200"/>
                <a:gd name="connsiteX8" fmla="*/ 95250 w 330200"/>
                <a:gd name="connsiteY8" fmla="*/ 267494 h 330200"/>
                <a:gd name="connsiteX9" fmla="*/ 105569 w 330200"/>
                <a:gd name="connsiteY9" fmla="*/ 257175 h 330200"/>
                <a:gd name="connsiteX10" fmla="*/ 268288 w 330200"/>
                <a:gd name="connsiteY10" fmla="*/ 212725 h 330200"/>
                <a:gd name="connsiteX11" fmla="*/ 279401 w 330200"/>
                <a:gd name="connsiteY11" fmla="*/ 223838 h 330200"/>
                <a:gd name="connsiteX12" fmla="*/ 268288 w 330200"/>
                <a:gd name="connsiteY12" fmla="*/ 234951 h 330200"/>
                <a:gd name="connsiteX13" fmla="*/ 257175 w 330200"/>
                <a:gd name="connsiteY13" fmla="*/ 223838 h 330200"/>
                <a:gd name="connsiteX14" fmla="*/ 268288 w 330200"/>
                <a:gd name="connsiteY14" fmla="*/ 212725 h 330200"/>
                <a:gd name="connsiteX15" fmla="*/ 61913 w 330200"/>
                <a:gd name="connsiteY15" fmla="*/ 212725 h 330200"/>
                <a:gd name="connsiteX16" fmla="*/ 73026 w 330200"/>
                <a:gd name="connsiteY16" fmla="*/ 223838 h 330200"/>
                <a:gd name="connsiteX17" fmla="*/ 61913 w 330200"/>
                <a:gd name="connsiteY17" fmla="*/ 234951 h 330200"/>
                <a:gd name="connsiteX18" fmla="*/ 50800 w 330200"/>
                <a:gd name="connsiteY18" fmla="*/ 223838 h 330200"/>
                <a:gd name="connsiteX19" fmla="*/ 61913 w 330200"/>
                <a:gd name="connsiteY19" fmla="*/ 212725 h 330200"/>
                <a:gd name="connsiteX20" fmla="*/ 192087 w 330200"/>
                <a:gd name="connsiteY20" fmla="*/ 150813 h 330200"/>
                <a:gd name="connsiteX21" fmla="*/ 234950 w 330200"/>
                <a:gd name="connsiteY21" fmla="*/ 164783 h 330200"/>
                <a:gd name="connsiteX22" fmla="*/ 192087 w 330200"/>
                <a:gd name="connsiteY22" fmla="*/ 176213 h 330200"/>
                <a:gd name="connsiteX23" fmla="*/ 195984 w 330200"/>
                <a:gd name="connsiteY23" fmla="*/ 163513 h 330200"/>
                <a:gd name="connsiteX24" fmla="*/ 192087 w 330200"/>
                <a:gd name="connsiteY24" fmla="*/ 150813 h 330200"/>
                <a:gd name="connsiteX25" fmla="*/ 165100 w 330200"/>
                <a:gd name="connsiteY25" fmla="*/ 147638 h 330200"/>
                <a:gd name="connsiteX26" fmla="*/ 182563 w 330200"/>
                <a:gd name="connsiteY26" fmla="*/ 164307 h 330200"/>
                <a:gd name="connsiteX27" fmla="*/ 165100 w 330200"/>
                <a:gd name="connsiteY27" fmla="*/ 180976 h 330200"/>
                <a:gd name="connsiteX28" fmla="*/ 147637 w 330200"/>
                <a:gd name="connsiteY28" fmla="*/ 164307 h 330200"/>
                <a:gd name="connsiteX29" fmla="*/ 165100 w 330200"/>
                <a:gd name="connsiteY29" fmla="*/ 147638 h 330200"/>
                <a:gd name="connsiteX30" fmla="*/ 268288 w 330200"/>
                <a:gd name="connsiteY30" fmla="*/ 93663 h 330200"/>
                <a:gd name="connsiteX31" fmla="*/ 279401 w 330200"/>
                <a:gd name="connsiteY31" fmla="*/ 104776 h 330200"/>
                <a:gd name="connsiteX32" fmla="*/ 268288 w 330200"/>
                <a:gd name="connsiteY32" fmla="*/ 115889 h 330200"/>
                <a:gd name="connsiteX33" fmla="*/ 257175 w 330200"/>
                <a:gd name="connsiteY33" fmla="*/ 104776 h 330200"/>
                <a:gd name="connsiteX34" fmla="*/ 268288 w 330200"/>
                <a:gd name="connsiteY34" fmla="*/ 93663 h 330200"/>
                <a:gd name="connsiteX35" fmla="*/ 61913 w 330200"/>
                <a:gd name="connsiteY35" fmla="*/ 93663 h 330200"/>
                <a:gd name="connsiteX36" fmla="*/ 73026 w 330200"/>
                <a:gd name="connsiteY36" fmla="*/ 104776 h 330200"/>
                <a:gd name="connsiteX37" fmla="*/ 61913 w 330200"/>
                <a:gd name="connsiteY37" fmla="*/ 115889 h 330200"/>
                <a:gd name="connsiteX38" fmla="*/ 50800 w 330200"/>
                <a:gd name="connsiteY38" fmla="*/ 104776 h 330200"/>
                <a:gd name="connsiteX39" fmla="*/ 61913 w 330200"/>
                <a:gd name="connsiteY39" fmla="*/ 93663 h 330200"/>
                <a:gd name="connsiteX40" fmla="*/ 165100 w 330200"/>
                <a:gd name="connsiteY40" fmla="*/ 90488 h 330200"/>
                <a:gd name="connsiteX41" fmla="*/ 177800 w 330200"/>
                <a:gd name="connsiteY41" fmla="*/ 138113 h 330200"/>
                <a:gd name="connsiteX42" fmla="*/ 165100 w 330200"/>
                <a:gd name="connsiteY42" fmla="*/ 135539 h 330200"/>
                <a:gd name="connsiteX43" fmla="*/ 152400 w 330200"/>
                <a:gd name="connsiteY43" fmla="*/ 138113 h 330200"/>
                <a:gd name="connsiteX44" fmla="*/ 165100 w 330200"/>
                <a:gd name="connsiteY44" fmla="*/ 90488 h 330200"/>
                <a:gd name="connsiteX45" fmla="*/ 224631 w 330200"/>
                <a:gd name="connsiteY45" fmla="*/ 50800 h 330200"/>
                <a:gd name="connsiteX46" fmla="*/ 234950 w 330200"/>
                <a:gd name="connsiteY46" fmla="*/ 61119 h 330200"/>
                <a:gd name="connsiteX47" fmla="*/ 224631 w 330200"/>
                <a:gd name="connsiteY47" fmla="*/ 71438 h 330200"/>
                <a:gd name="connsiteX48" fmla="*/ 214312 w 330200"/>
                <a:gd name="connsiteY48" fmla="*/ 61119 h 330200"/>
                <a:gd name="connsiteX49" fmla="*/ 224631 w 330200"/>
                <a:gd name="connsiteY49" fmla="*/ 50800 h 330200"/>
                <a:gd name="connsiteX50" fmla="*/ 105569 w 330200"/>
                <a:gd name="connsiteY50" fmla="*/ 50800 h 330200"/>
                <a:gd name="connsiteX51" fmla="*/ 115888 w 330200"/>
                <a:gd name="connsiteY51" fmla="*/ 61119 h 330200"/>
                <a:gd name="connsiteX52" fmla="*/ 105569 w 330200"/>
                <a:gd name="connsiteY52" fmla="*/ 71438 h 330200"/>
                <a:gd name="connsiteX53" fmla="*/ 95250 w 330200"/>
                <a:gd name="connsiteY53" fmla="*/ 61119 h 330200"/>
                <a:gd name="connsiteX54" fmla="*/ 105569 w 330200"/>
                <a:gd name="connsiteY54" fmla="*/ 50800 h 330200"/>
                <a:gd name="connsiteX55" fmla="*/ 147480 w 330200"/>
                <a:gd name="connsiteY55" fmla="*/ 22225 h 330200"/>
                <a:gd name="connsiteX56" fmla="*/ 20637 w 330200"/>
                <a:gd name="connsiteY56" fmla="*/ 147774 h 330200"/>
                <a:gd name="connsiteX57" fmla="*/ 50406 w 330200"/>
                <a:gd name="connsiteY57" fmla="*/ 147774 h 330200"/>
                <a:gd name="connsiteX58" fmla="*/ 50406 w 330200"/>
                <a:gd name="connsiteY58" fmla="*/ 181426 h 330200"/>
                <a:gd name="connsiteX59" fmla="*/ 20637 w 330200"/>
                <a:gd name="connsiteY59" fmla="*/ 181426 h 330200"/>
                <a:gd name="connsiteX60" fmla="*/ 147480 w 330200"/>
                <a:gd name="connsiteY60" fmla="*/ 309563 h 330200"/>
                <a:gd name="connsiteX61" fmla="*/ 147480 w 330200"/>
                <a:gd name="connsiteY61" fmla="*/ 279794 h 330200"/>
                <a:gd name="connsiteX62" fmla="*/ 181132 w 330200"/>
                <a:gd name="connsiteY62" fmla="*/ 279794 h 330200"/>
                <a:gd name="connsiteX63" fmla="*/ 181132 w 330200"/>
                <a:gd name="connsiteY63" fmla="*/ 309563 h 330200"/>
                <a:gd name="connsiteX64" fmla="*/ 307975 w 330200"/>
                <a:gd name="connsiteY64" fmla="*/ 181426 h 330200"/>
                <a:gd name="connsiteX65" fmla="*/ 279500 w 330200"/>
                <a:gd name="connsiteY65" fmla="*/ 181426 h 330200"/>
                <a:gd name="connsiteX66" fmla="*/ 279500 w 330200"/>
                <a:gd name="connsiteY66" fmla="*/ 147774 h 330200"/>
                <a:gd name="connsiteX67" fmla="*/ 307975 w 330200"/>
                <a:gd name="connsiteY67" fmla="*/ 147774 h 330200"/>
                <a:gd name="connsiteX68" fmla="*/ 181132 w 330200"/>
                <a:gd name="connsiteY68" fmla="*/ 22225 h 330200"/>
                <a:gd name="connsiteX69" fmla="*/ 181132 w 330200"/>
                <a:gd name="connsiteY69" fmla="*/ 51995 h 330200"/>
                <a:gd name="connsiteX70" fmla="*/ 147480 w 330200"/>
                <a:gd name="connsiteY70" fmla="*/ 51995 h 330200"/>
                <a:gd name="connsiteX71" fmla="*/ 147480 w 330200"/>
                <a:gd name="connsiteY71" fmla="*/ 22225 h 330200"/>
                <a:gd name="connsiteX72" fmla="*/ 165100 w 330200"/>
                <a:gd name="connsiteY72" fmla="*/ 0 h 330200"/>
                <a:gd name="connsiteX73" fmla="*/ 330200 w 330200"/>
                <a:gd name="connsiteY73" fmla="*/ 165100 h 330200"/>
                <a:gd name="connsiteX74" fmla="*/ 165100 w 330200"/>
                <a:gd name="connsiteY74" fmla="*/ 330200 h 330200"/>
                <a:gd name="connsiteX75" fmla="*/ 0 w 330200"/>
                <a:gd name="connsiteY75" fmla="*/ 165100 h 330200"/>
                <a:gd name="connsiteX76" fmla="*/ 165100 w 330200"/>
                <a:gd name="connsiteY76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30200" h="330200">
                  <a:moveTo>
                    <a:pt x="224631" y="257175"/>
                  </a:moveTo>
                  <a:cubicBezTo>
                    <a:pt x="230330" y="257175"/>
                    <a:pt x="234950" y="261795"/>
                    <a:pt x="234950" y="267494"/>
                  </a:cubicBezTo>
                  <a:cubicBezTo>
                    <a:pt x="234950" y="273193"/>
                    <a:pt x="230330" y="277813"/>
                    <a:pt x="224631" y="277813"/>
                  </a:cubicBezTo>
                  <a:cubicBezTo>
                    <a:pt x="218932" y="277813"/>
                    <a:pt x="214312" y="273193"/>
                    <a:pt x="214312" y="267494"/>
                  </a:cubicBezTo>
                  <a:cubicBezTo>
                    <a:pt x="214312" y="261795"/>
                    <a:pt x="218932" y="257175"/>
                    <a:pt x="224631" y="257175"/>
                  </a:cubicBezTo>
                  <a:close/>
                  <a:moveTo>
                    <a:pt x="105569" y="257175"/>
                  </a:moveTo>
                  <a:cubicBezTo>
                    <a:pt x="111268" y="257175"/>
                    <a:pt x="115888" y="261795"/>
                    <a:pt x="115888" y="267494"/>
                  </a:cubicBezTo>
                  <a:cubicBezTo>
                    <a:pt x="115888" y="273193"/>
                    <a:pt x="111268" y="277813"/>
                    <a:pt x="105569" y="277813"/>
                  </a:cubicBezTo>
                  <a:cubicBezTo>
                    <a:pt x="99870" y="277813"/>
                    <a:pt x="95250" y="273193"/>
                    <a:pt x="95250" y="267494"/>
                  </a:cubicBezTo>
                  <a:cubicBezTo>
                    <a:pt x="95250" y="261795"/>
                    <a:pt x="99870" y="257175"/>
                    <a:pt x="105569" y="257175"/>
                  </a:cubicBezTo>
                  <a:close/>
                  <a:moveTo>
                    <a:pt x="268288" y="212725"/>
                  </a:moveTo>
                  <a:cubicBezTo>
                    <a:pt x="274426" y="212725"/>
                    <a:pt x="279401" y="217700"/>
                    <a:pt x="279401" y="223838"/>
                  </a:cubicBezTo>
                  <a:cubicBezTo>
                    <a:pt x="279401" y="229976"/>
                    <a:pt x="274426" y="234951"/>
                    <a:pt x="268288" y="234951"/>
                  </a:cubicBezTo>
                  <a:cubicBezTo>
                    <a:pt x="262150" y="234951"/>
                    <a:pt x="257175" y="229976"/>
                    <a:pt x="257175" y="223838"/>
                  </a:cubicBezTo>
                  <a:cubicBezTo>
                    <a:pt x="257175" y="217700"/>
                    <a:pt x="262150" y="212725"/>
                    <a:pt x="268288" y="212725"/>
                  </a:cubicBezTo>
                  <a:close/>
                  <a:moveTo>
                    <a:pt x="61913" y="212725"/>
                  </a:moveTo>
                  <a:cubicBezTo>
                    <a:pt x="68051" y="212725"/>
                    <a:pt x="73026" y="217700"/>
                    <a:pt x="73026" y="223838"/>
                  </a:cubicBezTo>
                  <a:cubicBezTo>
                    <a:pt x="73026" y="229976"/>
                    <a:pt x="68051" y="234951"/>
                    <a:pt x="61913" y="234951"/>
                  </a:cubicBezTo>
                  <a:cubicBezTo>
                    <a:pt x="55775" y="234951"/>
                    <a:pt x="50800" y="229976"/>
                    <a:pt x="50800" y="223838"/>
                  </a:cubicBezTo>
                  <a:cubicBezTo>
                    <a:pt x="50800" y="217700"/>
                    <a:pt x="55775" y="212725"/>
                    <a:pt x="61913" y="212725"/>
                  </a:cubicBezTo>
                  <a:close/>
                  <a:moveTo>
                    <a:pt x="192087" y="150813"/>
                  </a:moveTo>
                  <a:cubicBezTo>
                    <a:pt x="192087" y="150813"/>
                    <a:pt x="192087" y="150813"/>
                    <a:pt x="234950" y="164783"/>
                  </a:cubicBezTo>
                  <a:cubicBezTo>
                    <a:pt x="234950" y="164783"/>
                    <a:pt x="234950" y="164783"/>
                    <a:pt x="192087" y="176213"/>
                  </a:cubicBezTo>
                  <a:cubicBezTo>
                    <a:pt x="194685" y="172403"/>
                    <a:pt x="195984" y="168593"/>
                    <a:pt x="195984" y="163513"/>
                  </a:cubicBezTo>
                  <a:cubicBezTo>
                    <a:pt x="195984" y="159703"/>
                    <a:pt x="194685" y="154623"/>
                    <a:pt x="192087" y="150813"/>
                  </a:cubicBezTo>
                  <a:close/>
                  <a:moveTo>
                    <a:pt x="165100" y="147638"/>
                  </a:moveTo>
                  <a:cubicBezTo>
                    <a:pt x="174745" y="147638"/>
                    <a:pt x="182563" y="155101"/>
                    <a:pt x="182563" y="164307"/>
                  </a:cubicBezTo>
                  <a:cubicBezTo>
                    <a:pt x="182563" y="173513"/>
                    <a:pt x="174745" y="180976"/>
                    <a:pt x="165100" y="180976"/>
                  </a:cubicBezTo>
                  <a:cubicBezTo>
                    <a:pt x="155455" y="180976"/>
                    <a:pt x="147637" y="173513"/>
                    <a:pt x="147637" y="164307"/>
                  </a:cubicBezTo>
                  <a:cubicBezTo>
                    <a:pt x="147637" y="155101"/>
                    <a:pt x="155455" y="147638"/>
                    <a:pt x="165100" y="147638"/>
                  </a:cubicBezTo>
                  <a:close/>
                  <a:moveTo>
                    <a:pt x="268288" y="93663"/>
                  </a:moveTo>
                  <a:cubicBezTo>
                    <a:pt x="274426" y="93663"/>
                    <a:pt x="279401" y="98638"/>
                    <a:pt x="279401" y="104776"/>
                  </a:cubicBezTo>
                  <a:cubicBezTo>
                    <a:pt x="279401" y="110914"/>
                    <a:pt x="274426" y="115889"/>
                    <a:pt x="268288" y="115889"/>
                  </a:cubicBezTo>
                  <a:cubicBezTo>
                    <a:pt x="262150" y="115889"/>
                    <a:pt x="257175" y="110914"/>
                    <a:pt x="257175" y="104776"/>
                  </a:cubicBezTo>
                  <a:cubicBezTo>
                    <a:pt x="257175" y="98638"/>
                    <a:pt x="262150" y="93663"/>
                    <a:pt x="268288" y="93663"/>
                  </a:cubicBezTo>
                  <a:close/>
                  <a:moveTo>
                    <a:pt x="61913" y="93663"/>
                  </a:moveTo>
                  <a:cubicBezTo>
                    <a:pt x="68051" y="93663"/>
                    <a:pt x="73026" y="98638"/>
                    <a:pt x="73026" y="104776"/>
                  </a:cubicBezTo>
                  <a:cubicBezTo>
                    <a:pt x="73026" y="110914"/>
                    <a:pt x="68051" y="115889"/>
                    <a:pt x="61913" y="115889"/>
                  </a:cubicBezTo>
                  <a:cubicBezTo>
                    <a:pt x="55775" y="115889"/>
                    <a:pt x="50800" y="110914"/>
                    <a:pt x="50800" y="104776"/>
                  </a:cubicBezTo>
                  <a:cubicBezTo>
                    <a:pt x="50800" y="98638"/>
                    <a:pt x="55775" y="93663"/>
                    <a:pt x="61913" y="93663"/>
                  </a:cubicBezTo>
                  <a:close/>
                  <a:moveTo>
                    <a:pt x="165100" y="90488"/>
                  </a:moveTo>
                  <a:cubicBezTo>
                    <a:pt x="165100" y="90488"/>
                    <a:pt x="165100" y="90488"/>
                    <a:pt x="177800" y="138113"/>
                  </a:cubicBezTo>
                  <a:cubicBezTo>
                    <a:pt x="173990" y="135539"/>
                    <a:pt x="168910" y="135539"/>
                    <a:pt x="165100" y="135539"/>
                  </a:cubicBezTo>
                  <a:cubicBezTo>
                    <a:pt x="160020" y="135539"/>
                    <a:pt x="156210" y="135539"/>
                    <a:pt x="152400" y="138113"/>
                  </a:cubicBezTo>
                  <a:cubicBezTo>
                    <a:pt x="152400" y="138113"/>
                    <a:pt x="152400" y="138113"/>
                    <a:pt x="165100" y="90488"/>
                  </a:cubicBezTo>
                  <a:close/>
                  <a:moveTo>
                    <a:pt x="224631" y="50800"/>
                  </a:moveTo>
                  <a:cubicBezTo>
                    <a:pt x="230330" y="50800"/>
                    <a:pt x="234950" y="55420"/>
                    <a:pt x="234950" y="61119"/>
                  </a:cubicBezTo>
                  <a:cubicBezTo>
                    <a:pt x="234950" y="66818"/>
                    <a:pt x="230330" y="71438"/>
                    <a:pt x="224631" y="71438"/>
                  </a:cubicBezTo>
                  <a:cubicBezTo>
                    <a:pt x="218932" y="71438"/>
                    <a:pt x="214312" y="66818"/>
                    <a:pt x="214312" y="61119"/>
                  </a:cubicBezTo>
                  <a:cubicBezTo>
                    <a:pt x="214312" y="55420"/>
                    <a:pt x="218932" y="50800"/>
                    <a:pt x="224631" y="50800"/>
                  </a:cubicBezTo>
                  <a:close/>
                  <a:moveTo>
                    <a:pt x="105569" y="50800"/>
                  </a:moveTo>
                  <a:cubicBezTo>
                    <a:pt x="111268" y="50800"/>
                    <a:pt x="115888" y="55420"/>
                    <a:pt x="115888" y="61119"/>
                  </a:cubicBezTo>
                  <a:cubicBezTo>
                    <a:pt x="115888" y="66818"/>
                    <a:pt x="111268" y="71438"/>
                    <a:pt x="105569" y="71438"/>
                  </a:cubicBezTo>
                  <a:cubicBezTo>
                    <a:pt x="99870" y="71438"/>
                    <a:pt x="95250" y="66818"/>
                    <a:pt x="95250" y="61119"/>
                  </a:cubicBezTo>
                  <a:cubicBezTo>
                    <a:pt x="95250" y="55420"/>
                    <a:pt x="99870" y="50800"/>
                    <a:pt x="105569" y="50800"/>
                  </a:cubicBezTo>
                  <a:close/>
                  <a:moveTo>
                    <a:pt x="147480" y="22225"/>
                  </a:moveTo>
                  <a:cubicBezTo>
                    <a:pt x="81470" y="29991"/>
                    <a:pt x="28403" y="81764"/>
                    <a:pt x="20637" y="147774"/>
                  </a:cubicBezTo>
                  <a:cubicBezTo>
                    <a:pt x="20637" y="147774"/>
                    <a:pt x="20637" y="147774"/>
                    <a:pt x="50406" y="147774"/>
                  </a:cubicBezTo>
                  <a:cubicBezTo>
                    <a:pt x="50406" y="147774"/>
                    <a:pt x="50406" y="147774"/>
                    <a:pt x="50406" y="181426"/>
                  </a:cubicBezTo>
                  <a:cubicBezTo>
                    <a:pt x="50406" y="181426"/>
                    <a:pt x="50406" y="181426"/>
                    <a:pt x="20637" y="181426"/>
                  </a:cubicBezTo>
                  <a:cubicBezTo>
                    <a:pt x="28403" y="248730"/>
                    <a:pt x="80176" y="301797"/>
                    <a:pt x="147480" y="309563"/>
                  </a:cubicBezTo>
                  <a:cubicBezTo>
                    <a:pt x="147480" y="309563"/>
                    <a:pt x="147480" y="309563"/>
                    <a:pt x="147480" y="279794"/>
                  </a:cubicBezTo>
                  <a:cubicBezTo>
                    <a:pt x="147480" y="279794"/>
                    <a:pt x="147480" y="279794"/>
                    <a:pt x="181132" y="279794"/>
                  </a:cubicBezTo>
                  <a:cubicBezTo>
                    <a:pt x="181132" y="279794"/>
                    <a:pt x="181132" y="279794"/>
                    <a:pt x="181132" y="309563"/>
                  </a:cubicBezTo>
                  <a:cubicBezTo>
                    <a:pt x="247142" y="301797"/>
                    <a:pt x="300209" y="248730"/>
                    <a:pt x="307975" y="181426"/>
                  </a:cubicBezTo>
                  <a:cubicBezTo>
                    <a:pt x="307975" y="181426"/>
                    <a:pt x="307975" y="181426"/>
                    <a:pt x="279500" y="181426"/>
                  </a:cubicBezTo>
                  <a:cubicBezTo>
                    <a:pt x="279500" y="181426"/>
                    <a:pt x="279500" y="181426"/>
                    <a:pt x="279500" y="147774"/>
                  </a:cubicBezTo>
                  <a:cubicBezTo>
                    <a:pt x="279500" y="147774"/>
                    <a:pt x="279500" y="147774"/>
                    <a:pt x="307975" y="147774"/>
                  </a:cubicBezTo>
                  <a:cubicBezTo>
                    <a:pt x="300209" y="81764"/>
                    <a:pt x="247142" y="29991"/>
                    <a:pt x="181132" y="22225"/>
                  </a:cubicBezTo>
                  <a:cubicBezTo>
                    <a:pt x="181132" y="22225"/>
                    <a:pt x="181132" y="22225"/>
                    <a:pt x="181132" y="51995"/>
                  </a:cubicBezTo>
                  <a:cubicBezTo>
                    <a:pt x="181132" y="51995"/>
                    <a:pt x="181132" y="51995"/>
                    <a:pt x="147480" y="51995"/>
                  </a:cubicBezTo>
                  <a:cubicBezTo>
                    <a:pt x="147480" y="51995"/>
                    <a:pt x="147480" y="51995"/>
                    <a:pt x="147480" y="22225"/>
                  </a:cubicBez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i$ḷiḓé">
              <a:extLst>
                <a:ext uri="{FF2B5EF4-FFF2-40B4-BE49-F238E27FC236}">
                  <a16:creationId xmlns:a16="http://schemas.microsoft.com/office/drawing/2014/main" id="{20639323-912D-414C-9317-AE7321E12966}"/>
                </a:ext>
              </a:extLst>
            </p:cNvPr>
            <p:cNvSpPr/>
            <p:nvPr/>
          </p:nvSpPr>
          <p:spPr bwMode="auto">
            <a:xfrm>
              <a:off x="2523919" y="3358662"/>
              <a:ext cx="140676" cy="1406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iSļîḑê">
              <a:extLst>
                <a:ext uri="{FF2B5EF4-FFF2-40B4-BE49-F238E27FC236}">
                  <a16:creationId xmlns:a16="http://schemas.microsoft.com/office/drawing/2014/main" id="{6F82AAE5-1568-4048-B760-5CE2581A38D9}"/>
                </a:ext>
              </a:extLst>
            </p:cNvPr>
            <p:cNvSpPr/>
            <p:nvPr/>
          </p:nvSpPr>
          <p:spPr bwMode="auto">
            <a:xfrm>
              <a:off x="2378233" y="2728174"/>
              <a:ext cx="432048" cy="432048"/>
            </a:xfrm>
            <a:custGeom>
              <a:avLst/>
              <a:gdLst>
                <a:gd name="connsiteX0" fmla="*/ 224631 w 330200"/>
                <a:gd name="connsiteY0" fmla="*/ 257175 h 330200"/>
                <a:gd name="connsiteX1" fmla="*/ 234950 w 330200"/>
                <a:gd name="connsiteY1" fmla="*/ 267494 h 330200"/>
                <a:gd name="connsiteX2" fmla="*/ 224631 w 330200"/>
                <a:gd name="connsiteY2" fmla="*/ 277813 h 330200"/>
                <a:gd name="connsiteX3" fmla="*/ 214312 w 330200"/>
                <a:gd name="connsiteY3" fmla="*/ 267494 h 330200"/>
                <a:gd name="connsiteX4" fmla="*/ 224631 w 330200"/>
                <a:gd name="connsiteY4" fmla="*/ 257175 h 330200"/>
                <a:gd name="connsiteX5" fmla="*/ 105569 w 330200"/>
                <a:gd name="connsiteY5" fmla="*/ 257175 h 330200"/>
                <a:gd name="connsiteX6" fmla="*/ 115888 w 330200"/>
                <a:gd name="connsiteY6" fmla="*/ 267494 h 330200"/>
                <a:gd name="connsiteX7" fmla="*/ 105569 w 330200"/>
                <a:gd name="connsiteY7" fmla="*/ 277813 h 330200"/>
                <a:gd name="connsiteX8" fmla="*/ 95250 w 330200"/>
                <a:gd name="connsiteY8" fmla="*/ 267494 h 330200"/>
                <a:gd name="connsiteX9" fmla="*/ 105569 w 330200"/>
                <a:gd name="connsiteY9" fmla="*/ 257175 h 330200"/>
                <a:gd name="connsiteX10" fmla="*/ 268288 w 330200"/>
                <a:gd name="connsiteY10" fmla="*/ 212725 h 330200"/>
                <a:gd name="connsiteX11" fmla="*/ 279401 w 330200"/>
                <a:gd name="connsiteY11" fmla="*/ 223838 h 330200"/>
                <a:gd name="connsiteX12" fmla="*/ 268288 w 330200"/>
                <a:gd name="connsiteY12" fmla="*/ 234951 h 330200"/>
                <a:gd name="connsiteX13" fmla="*/ 257175 w 330200"/>
                <a:gd name="connsiteY13" fmla="*/ 223838 h 330200"/>
                <a:gd name="connsiteX14" fmla="*/ 268288 w 330200"/>
                <a:gd name="connsiteY14" fmla="*/ 212725 h 330200"/>
                <a:gd name="connsiteX15" fmla="*/ 61913 w 330200"/>
                <a:gd name="connsiteY15" fmla="*/ 212725 h 330200"/>
                <a:gd name="connsiteX16" fmla="*/ 73026 w 330200"/>
                <a:gd name="connsiteY16" fmla="*/ 223838 h 330200"/>
                <a:gd name="connsiteX17" fmla="*/ 61913 w 330200"/>
                <a:gd name="connsiteY17" fmla="*/ 234951 h 330200"/>
                <a:gd name="connsiteX18" fmla="*/ 50800 w 330200"/>
                <a:gd name="connsiteY18" fmla="*/ 223838 h 330200"/>
                <a:gd name="connsiteX19" fmla="*/ 61913 w 330200"/>
                <a:gd name="connsiteY19" fmla="*/ 212725 h 330200"/>
                <a:gd name="connsiteX20" fmla="*/ 192087 w 330200"/>
                <a:gd name="connsiteY20" fmla="*/ 150813 h 330200"/>
                <a:gd name="connsiteX21" fmla="*/ 234950 w 330200"/>
                <a:gd name="connsiteY21" fmla="*/ 164783 h 330200"/>
                <a:gd name="connsiteX22" fmla="*/ 192087 w 330200"/>
                <a:gd name="connsiteY22" fmla="*/ 176213 h 330200"/>
                <a:gd name="connsiteX23" fmla="*/ 195984 w 330200"/>
                <a:gd name="connsiteY23" fmla="*/ 163513 h 330200"/>
                <a:gd name="connsiteX24" fmla="*/ 192087 w 330200"/>
                <a:gd name="connsiteY24" fmla="*/ 150813 h 330200"/>
                <a:gd name="connsiteX25" fmla="*/ 165100 w 330200"/>
                <a:gd name="connsiteY25" fmla="*/ 147638 h 330200"/>
                <a:gd name="connsiteX26" fmla="*/ 182563 w 330200"/>
                <a:gd name="connsiteY26" fmla="*/ 164307 h 330200"/>
                <a:gd name="connsiteX27" fmla="*/ 165100 w 330200"/>
                <a:gd name="connsiteY27" fmla="*/ 180976 h 330200"/>
                <a:gd name="connsiteX28" fmla="*/ 147637 w 330200"/>
                <a:gd name="connsiteY28" fmla="*/ 164307 h 330200"/>
                <a:gd name="connsiteX29" fmla="*/ 165100 w 330200"/>
                <a:gd name="connsiteY29" fmla="*/ 147638 h 330200"/>
                <a:gd name="connsiteX30" fmla="*/ 268288 w 330200"/>
                <a:gd name="connsiteY30" fmla="*/ 93663 h 330200"/>
                <a:gd name="connsiteX31" fmla="*/ 279401 w 330200"/>
                <a:gd name="connsiteY31" fmla="*/ 104776 h 330200"/>
                <a:gd name="connsiteX32" fmla="*/ 268288 w 330200"/>
                <a:gd name="connsiteY32" fmla="*/ 115889 h 330200"/>
                <a:gd name="connsiteX33" fmla="*/ 257175 w 330200"/>
                <a:gd name="connsiteY33" fmla="*/ 104776 h 330200"/>
                <a:gd name="connsiteX34" fmla="*/ 268288 w 330200"/>
                <a:gd name="connsiteY34" fmla="*/ 93663 h 330200"/>
                <a:gd name="connsiteX35" fmla="*/ 61913 w 330200"/>
                <a:gd name="connsiteY35" fmla="*/ 93663 h 330200"/>
                <a:gd name="connsiteX36" fmla="*/ 73026 w 330200"/>
                <a:gd name="connsiteY36" fmla="*/ 104776 h 330200"/>
                <a:gd name="connsiteX37" fmla="*/ 61913 w 330200"/>
                <a:gd name="connsiteY37" fmla="*/ 115889 h 330200"/>
                <a:gd name="connsiteX38" fmla="*/ 50800 w 330200"/>
                <a:gd name="connsiteY38" fmla="*/ 104776 h 330200"/>
                <a:gd name="connsiteX39" fmla="*/ 61913 w 330200"/>
                <a:gd name="connsiteY39" fmla="*/ 93663 h 330200"/>
                <a:gd name="connsiteX40" fmla="*/ 165100 w 330200"/>
                <a:gd name="connsiteY40" fmla="*/ 90488 h 330200"/>
                <a:gd name="connsiteX41" fmla="*/ 177800 w 330200"/>
                <a:gd name="connsiteY41" fmla="*/ 138113 h 330200"/>
                <a:gd name="connsiteX42" fmla="*/ 165100 w 330200"/>
                <a:gd name="connsiteY42" fmla="*/ 135539 h 330200"/>
                <a:gd name="connsiteX43" fmla="*/ 152400 w 330200"/>
                <a:gd name="connsiteY43" fmla="*/ 138113 h 330200"/>
                <a:gd name="connsiteX44" fmla="*/ 165100 w 330200"/>
                <a:gd name="connsiteY44" fmla="*/ 90488 h 330200"/>
                <a:gd name="connsiteX45" fmla="*/ 224631 w 330200"/>
                <a:gd name="connsiteY45" fmla="*/ 50800 h 330200"/>
                <a:gd name="connsiteX46" fmla="*/ 234950 w 330200"/>
                <a:gd name="connsiteY46" fmla="*/ 61119 h 330200"/>
                <a:gd name="connsiteX47" fmla="*/ 224631 w 330200"/>
                <a:gd name="connsiteY47" fmla="*/ 71438 h 330200"/>
                <a:gd name="connsiteX48" fmla="*/ 214312 w 330200"/>
                <a:gd name="connsiteY48" fmla="*/ 61119 h 330200"/>
                <a:gd name="connsiteX49" fmla="*/ 224631 w 330200"/>
                <a:gd name="connsiteY49" fmla="*/ 50800 h 330200"/>
                <a:gd name="connsiteX50" fmla="*/ 105569 w 330200"/>
                <a:gd name="connsiteY50" fmla="*/ 50800 h 330200"/>
                <a:gd name="connsiteX51" fmla="*/ 115888 w 330200"/>
                <a:gd name="connsiteY51" fmla="*/ 61119 h 330200"/>
                <a:gd name="connsiteX52" fmla="*/ 105569 w 330200"/>
                <a:gd name="connsiteY52" fmla="*/ 71438 h 330200"/>
                <a:gd name="connsiteX53" fmla="*/ 95250 w 330200"/>
                <a:gd name="connsiteY53" fmla="*/ 61119 h 330200"/>
                <a:gd name="connsiteX54" fmla="*/ 105569 w 330200"/>
                <a:gd name="connsiteY54" fmla="*/ 50800 h 330200"/>
                <a:gd name="connsiteX55" fmla="*/ 147480 w 330200"/>
                <a:gd name="connsiteY55" fmla="*/ 22225 h 330200"/>
                <a:gd name="connsiteX56" fmla="*/ 20637 w 330200"/>
                <a:gd name="connsiteY56" fmla="*/ 147774 h 330200"/>
                <a:gd name="connsiteX57" fmla="*/ 50406 w 330200"/>
                <a:gd name="connsiteY57" fmla="*/ 147774 h 330200"/>
                <a:gd name="connsiteX58" fmla="*/ 50406 w 330200"/>
                <a:gd name="connsiteY58" fmla="*/ 181426 h 330200"/>
                <a:gd name="connsiteX59" fmla="*/ 20637 w 330200"/>
                <a:gd name="connsiteY59" fmla="*/ 181426 h 330200"/>
                <a:gd name="connsiteX60" fmla="*/ 147480 w 330200"/>
                <a:gd name="connsiteY60" fmla="*/ 309563 h 330200"/>
                <a:gd name="connsiteX61" fmla="*/ 147480 w 330200"/>
                <a:gd name="connsiteY61" fmla="*/ 279794 h 330200"/>
                <a:gd name="connsiteX62" fmla="*/ 181132 w 330200"/>
                <a:gd name="connsiteY62" fmla="*/ 279794 h 330200"/>
                <a:gd name="connsiteX63" fmla="*/ 181132 w 330200"/>
                <a:gd name="connsiteY63" fmla="*/ 309563 h 330200"/>
                <a:gd name="connsiteX64" fmla="*/ 307975 w 330200"/>
                <a:gd name="connsiteY64" fmla="*/ 181426 h 330200"/>
                <a:gd name="connsiteX65" fmla="*/ 279500 w 330200"/>
                <a:gd name="connsiteY65" fmla="*/ 181426 h 330200"/>
                <a:gd name="connsiteX66" fmla="*/ 279500 w 330200"/>
                <a:gd name="connsiteY66" fmla="*/ 147774 h 330200"/>
                <a:gd name="connsiteX67" fmla="*/ 307975 w 330200"/>
                <a:gd name="connsiteY67" fmla="*/ 147774 h 330200"/>
                <a:gd name="connsiteX68" fmla="*/ 181132 w 330200"/>
                <a:gd name="connsiteY68" fmla="*/ 22225 h 330200"/>
                <a:gd name="connsiteX69" fmla="*/ 181132 w 330200"/>
                <a:gd name="connsiteY69" fmla="*/ 51995 h 330200"/>
                <a:gd name="connsiteX70" fmla="*/ 147480 w 330200"/>
                <a:gd name="connsiteY70" fmla="*/ 51995 h 330200"/>
                <a:gd name="connsiteX71" fmla="*/ 147480 w 330200"/>
                <a:gd name="connsiteY71" fmla="*/ 22225 h 330200"/>
                <a:gd name="connsiteX72" fmla="*/ 165100 w 330200"/>
                <a:gd name="connsiteY72" fmla="*/ 0 h 330200"/>
                <a:gd name="connsiteX73" fmla="*/ 330200 w 330200"/>
                <a:gd name="connsiteY73" fmla="*/ 165100 h 330200"/>
                <a:gd name="connsiteX74" fmla="*/ 165100 w 330200"/>
                <a:gd name="connsiteY74" fmla="*/ 330200 h 330200"/>
                <a:gd name="connsiteX75" fmla="*/ 0 w 330200"/>
                <a:gd name="connsiteY75" fmla="*/ 165100 h 330200"/>
                <a:gd name="connsiteX76" fmla="*/ 165100 w 330200"/>
                <a:gd name="connsiteY76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30200" h="330200">
                  <a:moveTo>
                    <a:pt x="224631" y="257175"/>
                  </a:moveTo>
                  <a:cubicBezTo>
                    <a:pt x="230330" y="257175"/>
                    <a:pt x="234950" y="261795"/>
                    <a:pt x="234950" y="267494"/>
                  </a:cubicBezTo>
                  <a:cubicBezTo>
                    <a:pt x="234950" y="273193"/>
                    <a:pt x="230330" y="277813"/>
                    <a:pt x="224631" y="277813"/>
                  </a:cubicBezTo>
                  <a:cubicBezTo>
                    <a:pt x="218932" y="277813"/>
                    <a:pt x="214312" y="273193"/>
                    <a:pt x="214312" y="267494"/>
                  </a:cubicBezTo>
                  <a:cubicBezTo>
                    <a:pt x="214312" y="261795"/>
                    <a:pt x="218932" y="257175"/>
                    <a:pt x="224631" y="257175"/>
                  </a:cubicBezTo>
                  <a:close/>
                  <a:moveTo>
                    <a:pt x="105569" y="257175"/>
                  </a:moveTo>
                  <a:cubicBezTo>
                    <a:pt x="111268" y="257175"/>
                    <a:pt x="115888" y="261795"/>
                    <a:pt x="115888" y="267494"/>
                  </a:cubicBezTo>
                  <a:cubicBezTo>
                    <a:pt x="115888" y="273193"/>
                    <a:pt x="111268" y="277813"/>
                    <a:pt x="105569" y="277813"/>
                  </a:cubicBezTo>
                  <a:cubicBezTo>
                    <a:pt x="99870" y="277813"/>
                    <a:pt x="95250" y="273193"/>
                    <a:pt x="95250" y="267494"/>
                  </a:cubicBezTo>
                  <a:cubicBezTo>
                    <a:pt x="95250" y="261795"/>
                    <a:pt x="99870" y="257175"/>
                    <a:pt x="105569" y="257175"/>
                  </a:cubicBezTo>
                  <a:close/>
                  <a:moveTo>
                    <a:pt x="268288" y="212725"/>
                  </a:moveTo>
                  <a:cubicBezTo>
                    <a:pt x="274426" y="212725"/>
                    <a:pt x="279401" y="217700"/>
                    <a:pt x="279401" y="223838"/>
                  </a:cubicBezTo>
                  <a:cubicBezTo>
                    <a:pt x="279401" y="229976"/>
                    <a:pt x="274426" y="234951"/>
                    <a:pt x="268288" y="234951"/>
                  </a:cubicBezTo>
                  <a:cubicBezTo>
                    <a:pt x="262150" y="234951"/>
                    <a:pt x="257175" y="229976"/>
                    <a:pt x="257175" y="223838"/>
                  </a:cubicBezTo>
                  <a:cubicBezTo>
                    <a:pt x="257175" y="217700"/>
                    <a:pt x="262150" y="212725"/>
                    <a:pt x="268288" y="212725"/>
                  </a:cubicBezTo>
                  <a:close/>
                  <a:moveTo>
                    <a:pt x="61913" y="212725"/>
                  </a:moveTo>
                  <a:cubicBezTo>
                    <a:pt x="68051" y="212725"/>
                    <a:pt x="73026" y="217700"/>
                    <a:pt x="73026" y="223838"/>
                  </a:cubicBezTo>
                  <a:cubicBezTo>
                    <a:pt x="73026" y="229976"/>
                    <a:pt x="68051" y="234951"/>
                    <a:pt x="61913" y="234951"/>
                  </a:cubicBezTo>
                  <a:cubicBezTo>
                    <a:pt x="55775" y="234951"/>
                    <a:pt x="50800" y="229976"/>
                    <a:pt x="50800" y="223838"/>
                  </a:cubicBezTo>
                  <a:cubicBezTo>
                    <a:pt x="50800" y="217700"/>
                    <a:pt x="55775" y="212725"/>
                    <a:pt x="61913" y="212725"/>
                  </a:cubicBezTo>
                  <a:close/>
                  <a:moveTo>
                    <a:pt x="192087" y="150813"/>
                  </a:moveTo>
                  <a:cubicBezTo>
                    <a:pt x="192087" y="150813"/>
                    <a:pt x="192087" y="150813"/>
                    <a:pt x="234950" y="164783"/>
                  </a:cubicBezTo>
                  <a:cubicBezTo>
                    <a:pt x="234950" y="164783"/>
                    <a:pt x="234950" y="164783"/>
                    <a:pt x="192087" y="176213"/>
                  </a:cubicBezTo>
                  <a:cubicBezTo>
                    <a:pt x="194685" y="172403"/>
                    <a:pt x="195984" y="168593"/>
                    <a:pt x="195984" y="163513"/>
                  </a:cubicBezTo>
                  <a:cubicBezTo>
                    <a:pt x="195984" y="159703"/>
                    <a:pt x="194685" y="154623"/>
                    <a:pt x="192087" y="150813"/>
                  </a:cubicBezTo>
                  <a:close/>
                  <a:moveTo>
                    <a:pt x="165100" y="147638"/>
                  </a:moveTo>
                  <a:cubicBezTo>
                    <a:pt x="174745" y="147638"/>
                    <a:pt x="182563" y="155101"/>
                    <a:pt x="182563" y="164307"/>
                  </a:cubicBezTo>
                  <a:cubicBezTo>
                    <a:pt x="182563" y="173513"/>
                    <a:pt x="174745" y="180976"/>
                    <a:pt x="165100" y="180976"/>
                  </a:cubicBezTo>
                  <a:cubicBezTo>
                    <a:pt x="155455" y="180976"/>
                    <a:pt x="147637" y="173513"/>
                    <a:pt x="147637" y="164307"/>
                  </a:cubicBezTo>
                  <a:cubicBezTo>
                    <a:pt x="147637" y="155101"/>
                    <a:pt x="155455" y="147638"/>
                    <a:pt x="165100" y="147638"/>
                  </a:cubicBezTo>
                  <a:close/>
                  <a:moveTo>
                    <a:pt x="268288" y="93663"/>
                  </a:moveTo>
                  <a:cubicBezTo>
                    <a:pt x="274426" y="93663"/>
                    <a:pt x="279401" y="98638"/>
                    <a:pt x="279401" y="104776"/>
                  </a:cubicBezTo>
                  <a:cubicBezTo>
                    <a:pt x="279401" y="110914"/>
                    <a:pt x="274426" y="115889"/>
                    <a:pt x="268288" y="115889"/>
                  </a:cubicBezTo>
                  <a:cubicBezTo>
                    <a:pt x="262150" y="115889"/>
                    <a:pt x="257175" y="110914"/>
                    <a:pt x="257175" y="104776"/>
                  </a:cubicBezTo>
                  <a:cubicBezTo>
                    <a:pt x="257175" y="98638"/>
                    <a:pt x="262150" y="93663"/>
                    <a:pt x="268288" y="93663"/>
                  </a:cubicBezTo>
                  <a:close/>
                  <a:moveTo>
                    <a:pt x="61913" y="93663"/>
                  </a:moveTo>
                  <a:cubicBezTo>
                    <a:pt x="68051" y="93663"/>
                    <a:pt x="73026" y="98638"/>
                    <a:pt x="73026" y="104776"/>
                  </a:cubicBezTo>
                  <a:cubicBezTo>
                    <a:pt x="73026" y="110914"/>
                    <a:pt x="68051" y="115889"/>
                    <a:pt x="61913" y="115889"/>
                  </a:cubicBezTo>
                  <a:cubicBezTo>
                    <a:pt x="55775" y="115889"/>
                    <a:pt x="50800" y="110914"/>
                    <a:pt x="50800" y="104776"/>
                  </a:cubicBezTo>
                  <a:cubicBezTo>
                    <a:pt x="50800" y="98638"/>
                    <a:pt x="55775" y="93663"/>
                    <a:pt x="61913" y="93663"/>
                  </a:cubicBezTo>
                  <a:close/>
                  <a:moveTo>
                    <a:pt x="165100" y="90488"/>
                  </a:moveTo>
                  <a:cubicBezTo>
                    <a:pt x="165100" y="90488"/>
                    <a:pt x="165100" y="90488"/>
                    <a:pt x="177800" y="138113"/>
                  </a:cubicBezTo>
                  <a:cubicBezTo>
                    <a:pt x="173990" y="135539"/>
                    <a:pt x="168910" y="135539"/>
                    <a:pt x="165100" y="135539"/>
                  </a:cubicBezTo>
                  <a:cubicBezTo>
                    <a:pt x="160020" y="135539"/>
                    <a:pt x="156210" y="135539"/>
                    <a:pt x="152400" y="138113"/>
                  </a:cubicBezTo>
                  <a:cubicBezTo>
                    <a:pt x="152400" y="138113"/>
                    <a:pt x="152400" y="138113"/>
                    <a:pt x="165100" y="90488"/>
                  </a:cubicBezTo>
                  <a:close/>
                  <a:moveTo>
                    <a:pt x="224631" y="50800"/>
                  </a:moveTo>
                  <a:cubicBezTo>
                    <a:pt x="230330" y="50800"/>
                    <a:pt x="234950" y="55420"/>
                    <a:pt x="234950" y="61119"/>
                  </a:cubicBezTo>
                  <a:cubicBezTo>
                    <a:pt x="234950" y="66818"/>
                    <a:pt x="230330" y="71438"/>
                    <a:pt x="224631" y="71438"/>
                  </a:cubicBezTo>
                  <a:cubicBezTo>
                    <a:pt x="218932" y="71438"/>
                    <a:pt x="214312" y="66818"/>
                    <a:pt x="214312" y="61119"/>
                  </a:cubicBezTo>
                  <a:cubicBezTo>
                    <a:pt x="214312" y="55420"/>
                    <a:pt x="218932" y="50800"/>
                    <a:pt x="224631" y="50800"/>
                  </a:cubicBezTo>
                  <a:close/>
                  <a:moveTo>
                    <a:pt x="105569" y="50800"/>
                  </a:moveTo>
                  <a:cubicBezTo>
                    <a:pt x="111268" y="50800"/>
                    <a:pt x="115888" y="55420"/>
                    <a:pt x="115888" y="61119"/>
                  </a:cubicBezTo>
                  <a:cubicBezTo>
                    <a:pt x="115888" y="66818"/>
                    <a:pt x="111268" y="71438"/>
                    <a:pt x="105569" y="71438"/>
                  </a:cubicBezTo>
                  <a:cubicBezTo>
                    <a:pt x="99870" y="71438"/>
                    <a:pt x="95250" y="66818"/>
                    <a:pt x="95250" y="61119"/>
                  </a:cubicBezTo>
                  <a:cubicBezTo>
                    <a:pt x="95250" y="55420"/>
                    <a:pt x="99870" y="50800"/>
                    <a:pt x="105569" y="50800"/>
                  </a:cubicBezTo>
                  <a:close/>
                  <a:moveTo>
                    <a:pt x="147480" y="22225"/>
                  </a:moveTo>
                  <a:cubicBezTo>
                    <a:pt x="81470" y="29991"/>
                    <a:pt x="28403" y="81764"/>
                    <a:pt x="20637" y="147774"/>
                  </a:cubicBezTo>
                  <a:cubicBezTo>
                    <a:pt x="20637" y="147774"/>
                    <a:pt x="20637" y="147774"/>
                    <a:pt x="50406" y="147774"/>
                  </a:cubicBezTo>
                  <a:cubicBezTo>
                    <a:pt x="50406" y="147774"/>
                    <a:pt x="50406" y="147774"/>
                    <a:pt x="50406" y="181426"/>
                  </a:cubicBezTo>
                  <a:cubicBezTo>
                    <a:pt x="50406" y="181426"/>
                    <a:pt x="50406" y="181426"/>
                    <a:pt x="20637" y="181426"/>
                  </a:cubicBezTo>
                  <a:cubicBezTo>
                    <a:pt x="28403" y="248730"/>
                    <a:pt x="80176" y="301797"/>
                    <a:pt x="147480" y="309563"/>
                  </a:cubicBezTo>
                  <a:cubicBezTo>
                    <a:pt x="147480" y="309563"/>
                    <a:pt x="147480" y="309563"/>
                    <a:pt x="147480" y="279794"/>
                  </a:cubicBezTo>
                  <a:cubicBezTo>
                    <a:pt x="147480" y="279794"/>
                    <a:pt x="147480" y="279794"/>
                    <a:pt x="181132" y="279794"/>
                  </a:cubicBezTo>
                  <a:cubicBezTo>
                    <a:pt x="181132" y="279794"/>
                    <a:pt x="181132" y="279794"/>
                    <a:pt x="181132" y="309563"/>
                  </a:cubicBezTo>
                  <a:cubicBezTo>
                    <a:pt x="247142" y="301797"/>
                    <a:pt x="300209" y="248730"/>
                    <a:pt x="307975" y="181426"/>
                  </a:cubicBezTo>
                  <a:cubicBezTo>
                    <a:pt x="307975" y="181426"/>
                    <a:pt x="307975" y="181426"/>
                    <a:pt x="279500" y="181426"/>
                  </a:cubicBezTo>
                  <a:cubicBezTo>
                    <a:pt x="279500" y="181426"/>
                    <a:pt x="279500" y="181426"/>
                    <a:pt x="279500" y="147774"/>
                  </a:cubicBezTo>
                  <a:cubicBezTo>
                    <a:pt x="279500" y="147774"/>
                    <a:pt x="279500" y="147774"/>
                    <a:pt x="307975" y="147774"/>
                  </a:cubicBezTo>
                  <a:cubicBezTo>
                    <a:pt x="300209" y="81764"/>
                    <a:pt x="247142" y="29991"/>
                    <a:pt x="181132" y="22225"/>
                  </a:cubicBezTo>
                  <a:cubicBezTo>
                    <a:pt x="181132" y="22225"/>
                    <a:pt x="181132" y="22225"/>
                    <a:pt x="181132" y="51995"/>
                  </a:cubicBezTo>
                  <a:cubicBezTo>
                    <a:pt x="181132" y="51995"/>
                    <a:pt x="181132" y="51995"/>
                    <a:pt x="147480" y="51995"/>
                  </a:cubicBezTo>
                  <a:cubicBezTo>
                    <a:pt x="147480" y="51995"/>
                    <a:pt x="147480" y="51995"/>
                    <a:pt x="147480" y="22225"/>
                  </a:cubicBez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solidFill>
              <a:srgbClr val="38404B"/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îS1iďé">
              <a:extLst>
                <a:ext uri="{FF2B5EF4-FFF2-40B4-BE49-F238E27FC236}">
                  <a16:creationId xmlns:a16="http://schemas.microsoft.com/office/drawing/2014/main" id="{A809EB0F-7E4C-4532-8718-FDAB7F23D5B9}"/>
                </a:ext>
              </a:extLst>
            </p:cNvPr>
            <p:cNvSpPr/>
            <p:nvPr/>
          </p:nvSpPr>
          <p:spPr bwMode="auto">
            <a:xfrm>
              <a:off x="0" y="3411000"/>
              <a:ext cx="6086289" cy="3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ïsḻïḋê">
              <a:extLst>
                <a:ext uri="{FF2B5EF4-FFF2-40B4-BE49-F238E27FC236}">
                  <a16:creationId xmlns:a16="http://schemas.microsoft.com/office/drawing/2014/main" id="{9B6B3A2D-0EE6-4C03-A64D-44FA727C7325}"/>
                </a:ext>
              </a:extLst>
            </p:cNvPr>
            <p:cNvSpPr/>
            <p:nvPr/>
          </p:nvSpPr>
          <p:spPr bwMode="auto">
            <a:xfrm>
              <a:off x="8674952" y="0"/>
              <a:ext cx="3517048" cy="6858000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8776F00-D4B5-4507-B2D2-4952F7E0D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871" y="137329"/>
            <a:ext cx="6008071" cy="65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45028" y="3960755"/>
            <a:ext cx="11146972" cy="2837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6689" y="2547257"/>
            <a:ext cx="304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3751489" y="3161040"/>
            <a:ext cx="7924800" cy="288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245" y="373651"/>
            <a:ext cx="2925526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spc="15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0268" y="15909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10718" y="4800504"/>
            <a:ext cx="2507796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歌曲库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7940447" y="2829334"/>
            <a:ext cx="0" cy="27493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DD6070C-1B15-4DF3-85B7-8581E47A2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5" y="1347549"/>
            <a:ext cx="11049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2533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25333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1.11111E-6 L -2.5E-6 0.11528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4" grpId="0" animBg="1"/>
      <p:bldP spid="4" grpId="1" animBg="1"/>
      <p:bldP spid="2" grpId="0"/>
      <p:bldP spid="2" grpId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45028" y="3960755"/>
            <a:ext cx="11146972" cy="2837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6689" y="2547257"/>
            <a:ext cx="304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3751489" y="3161040"/>
            <a:ext cx="7924800" cy="288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245" y="373651"/>
            <a:ext cx="2925526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spc="15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0268" y="15909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7940447" y="2829334"/>
            <a:ext cx="0" cy="27493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0" y="1127706"/>
            <a:ext cx="11580952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2533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4" grpId="0" animBg="1"/>
      <p:bldP spid="4" grpId="1" animBg="1"/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C275B7-C6FE-4B75-B932-F17234C2C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69" y="737629"/>
            <a:ext cx="4257675" cy="599122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98245" y="373651"/>
            <a:ext cx="2446555" cy="72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spc="15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" y="1282640"/>
            <a:ext cx="4114800" cy="5086350"/>
          </a:xfrm>
          <a:prstGeom prst="rect">
            <a:avLst/>
          </a:prstGeom>
        </p:spPr>
      </p:pic>
      <p:grpSp>
        <p:nvGrpSpPr>
          <p:cNvPr id="24" name="36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9AEFB89-E9CD-415D-96C4-4DA3FF81C3B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9238" y="835805"/>
            <a:ext cx="10273524" cy="3704174"/>
            <a:chOff x="966000" y="1597981"/>
            <a:chExt cx="10273524" cy="3704174"/>
          </a:xfrm>
        </p:grpSpPr>
        <p:sp>
          <p:nvSpPr>
            <p:cNvPr id="25" name="îŝľîdè">
              <a:extLst>
                <a:ext uri="{FF2B5EF4-FFF2-40B4-BE49-F238E27FC236}">
                  <a16:creationId xmlns:a16="http://schemas.microsoft.com/office/drawing/2014/main" id="{50217584-E5D0-4988-9816-CB3BC4950F72}"/>
                </a:ext>
              </a:extLst>
            </p:cNvPr>
            <p:cNvSpPr/>
            <p:nvPr/>
          </p:nvSpPr>
          <p:spPr bwMode="auto">
            <a:xfrm>
              <a:off x="4232561" y="1597981"/>
              <a:ext cx="3704174" cy="3704174"/>
            </a:xfrm>
            <a:prstGeom prst="ellips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íṧliḋé">
              <a:extLst>
                <a:ext uri="{FF2B5EF4-FFF2-40B4-BE49-F238E27FC236}">
                  <a16:creationId xmlns:a16="http://schemas.microsoft.com/office/drawing/2014/main" id="{EF0D34C2-0330-43C6-A89B-539CE0B983BA}"/>
                </a:ext>
              </a:extLst>
            </p:cNvPr>
            <p:cNvSpPr txBox="1"/>
            <p:nvPr/>
          </p:nvSpPr>
          <p:spPr bwMode="auto">
            <a:xfrm>
              <a:off x="4783833" y="2982893"/>
              <a:ext cx="2581084" cy="371513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ctr" latinLnBrk="0"/>
              <a:r>
                <a:rPr lang="zh-CN" altLang="en-US" sz="1800" b="1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基本流程</a:t>
              </a:r>
            </a:p>
          </p:txBody>
        </p:sp>
        <p:sp>
          <p:nvSpPr>
            <p:cNvPr id="27" name="íṩlidê">
              <a:extLst>
                <a:ext uri="{FF2B5EF4-FFF2-40B4-BE49-F238E27FC236}">
                  <a16:creationId xmlns:a16="http://schemas.microsoft.com/office/drawing/2014/main" id="{8A2CD798-8D74-44F1-A181-789E0D4DDC2C}"/>
                </a:ext>
              </a:extLst>
            </p:cNvPr>
            <p:cNvSpPr txBox="1"/>
            <p:nvPr/>
          </p:nvSpPr>
          <p:spPr bwMode="auto">
            <a:xfrm>
              <a:off x="4783833" y="3416700"/>
              <a:ext cx="2581084" cy="55617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í$ļîḑè">
              <a:extLst>
                <a:ext uri="{FF2B5EF4-FFF2-40B4-BE49-F238E27FC236}">
                  <a16:creationId xmlns:a16="http://schemas.microsoft.com/office/drawing/2014/main" id="{A0E5D158-117F-4A2F-8629-18988CEFCBCD}"/>
                </a:ext>
              </a:extLst>
            </p:cNvPr>
            <p:cNvGrpSpPr/>
            <p:nvPr/>
          </p:nvGrpSpPr>
          <p:grpSpPr>
            <a:xfrm>
              <a:off x="7536158" y="2279686"/>
              <a:ext cx="722560" cy="722560"/>
              <a:chOff x="7229049" y="2279686"/>
              <a:chExt cx="722560" cy="722560"/>
            </a:xfrm>
          </p:grpSpPr>
          <p:sp>
            <p:nvSpPr>
              <p:cNvPr id="65" name="îṩḷiďe">
                <a:extLst>
                  <a:ext uri="{FF2B5EF4-FFF2-40B4-BE49-F238E27FC236}">
                    <a16:creationId xmlns:a16="http://schemas.microsoft.com/office/drawing/2014/main" id="{2AD26581-A14D-42AC-9304-AB7A7B8FDD6F}"/>
                  </a:ext>
                </a:extLst>
              </p:cNvPr>
              <p:cNvSpPr/>
              <p:nvPr/>
            </p:nvSpPr>
            <p:spPr bwMode="auto">
              <a:xfrm>
                <a:off x="7229049" y="2279686"/>
                <a:ext cx="722560" cy="72256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íṩḻïdê">
                <a:extLst>
                  <a:ext uri="{FF2B5EF4-FFF2-40B4-BE49-F238E27FC236}">
                    <a16:creationId xmlns:a16="http://schemas.microsoft.com/office/drawing/2014/main" id="{16376B0B-BA01-440D-B762-8956D71E1B4E}"/>
                  </a:ext>
                </a:extLst>
              </p:cNvPr>
              <p:cNvSpPr/>
              <p:nvPr/>
            </p:nvSpPr>
            <p:spPr bwMode="auto">
              <a:xfrm>
                <a:off x="7264362" y="2314999"/>
                <a:ext cx="651934" cy="65193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ïşļídè">
                <a:extLst>
                  <a:ext uri="{FF2B5EF4-FFF2-40B4-BE49-F238E27FC236}">
                    <a16:creationId xmlns:a16="http://schemas.microsoft.com/office/drawing/2014/main" id="{FA622CC9-6C08-4075-BCEF-DCF8289B4F90}"/>
                  </a:ext>
                </a:extLst>
              </p:cNvPr>
              <p:cNvSpPr/>
              <p:nvPr/>
            </p:nvSpPr>
            <p:spPr bwMode="auto">
              <a:xfrm>
                <a:off x="7336757" y="2402627"/>
                <a:ext cx="493331" cy="493331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îŝľiḑê">
              <a:extLst>
                <a:ext uri="{FF2B5EF4-FFF2-40B4-BE49-F238E27FC236}">
                  <a16:creationId xmlns:a16="http://schemas.microsoft.com/office/drawing/2014/main" id="{69C5509C-3597-428A-B6AB-7C5EAFB6CFB4}"/>
                </a:ext>
              </a:extLst>
            </p:cNvPr>
            <p:cNvGrpSpPr/>
            <p:nvPr/>
          </p:nvGrpSpPr>
          <p:grpSpPr>
            <a:xfrm>
              <a:off x="3945891" y="2276872"/>
              <a:ext cx="722560" cy="722560"/>
              <a:chOff x="4217683" y="2276872"/>
              <a:chExt cx="722560" cy="722560"/>
            </a:xfrm>
          </p:grpSpPr>
          <p:grpSp>
            <p:nvGrpSpPr>
              <p:cNvPr id="61" name="íşlïḑe">
                <a:extLst>
                  <a:ext uri="{FF2B5EF4-FFF2-40B4-BE49-F238E27FC236}">
                    <a16:creationId xmlns:a16="http://schemas.microsoft.com/office/drawing/2014/main" id="{26CEA3CC-D356-4099-B51E-9BF08AEFA1A1}"/>
                  </a:ext>
                </a:extLst>
              </p:cNvPr>
              <p:cNvGrpSpPr/>
              <p:nvPr/>
            </p:nvGrpSpPr>
            <p:grpSpPr>
              <a:xfrm>
                <a:off x="4217683" y="2276872"/>
                <a:ext cx="722560" cy="722560"/>
                <a:chOff x="4038600" y="1181870"/>
                <a:chExt cx="844550" cy="844550"/>
              </a:xfrm>
            </p:grpSpPr>
            <p:sp>
              <p:nvSpPr>
                <p:cNvPr id="63" name="iśļïde">
                  <a:extLst>
                    <a:ext uri="{FF2B5EF4-FFF2-40B4-BE49-F238E27FC236}">
                      <a16:creationId xmlns:a16="http://schemas.microsoft.com/office/drawing/2014/main" id="{27DBDF37-5A0C-4FD7-B724-14D9FC6D2A12}"/>
                    </a:ext>
                  </a:extLst>
                </p:cNvPr>
                <p:cNvSpPr/>
                <p:nvPr/>
              </p:nvSpPr>
              <p:spPr bwMode="auto">
                <a:xfrm>
                  <a:off x="4038600" y="1181870"/>
                  <a:ext cx="844550" cy="84455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îşlidê">
                  <a:extLst>
                    <a:ext uri="{FF2B5EF4-FFF2-40B4-BE49-F238E27FC236}">
                      <a16:creationId xmlns:a16="http://schemas.microsoft.com/office/drawing/2014/main" id="{211CB84C-B644-491F-B274-64CE66762C20}"/>
                    </a:ext>
                  </a:extLst>
                </p:cNvPr>
                <p:cNvSpPr/>
                <p:nvPr/>
              </p:nvSpPr>
              <p:spPr bwMode="auto">
                <a:xfrm>
                  <a:off x="4079875" y="1223145"/>
                  <a:ext cx="762000" cy="762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2" name="ïşlïďe">
                <a:extLst>
                  <a:ext uri="{FF2B5EF4-FFF2-40B4-BE49-F238E27FC236}">
                    <a16:creationId xmlns:a16="http://schemas.microsoft.com/office/drawing/2014/main" id="{43A46088-29EB-4301-88AB-D63628F17C43}"/>
                  </a:ext>
                </a:extLst>
              </p:cNvPr>
              <p:cNvSpPr/>
              <p:nvPr/>
            </p:nvSpPr>
            <p:spPr bwMode="auto">
              <a:xfrm>
                <a:off x="4332298" y="2391487"/>
                <a:ext cx="493331" cy="493331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íSḻíḑè">
              <a:extLst>
                <a:ext uri="{FF2B5EF4-FFF2-40B4-BE49-F238E27FC236}">
                  <a16:creationId xmlns:a16="http://schemas.microsoft.com/office/drawing/2014/main" id="{2B8BAAAB-2C47-4894-BC7A-D8A2315A7728}"/>
                </a:ext>
              </a:extLst>
            </p:cNvPr>
            <p:cNvSpPr txBox="1"/>
            <p:nvPr/>
          </p:nvSpPr>
          <p:spPr bwMode="auto">
            <a:xfrm>
              <a:off x="8258724" y="2276872"/>
              <a:ext cx="2980800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zh-CN" altLang="en-US" sz="16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  <p:sp>
          <p:nvSpPr>
            <p:cNvPr id="52" name="ïślîdè">
              <a:extLst>
                <a:ext uri="{FF2B5EF4-FFF2-40B4-BE49-F238E27FC236}">
                  <a16:creationId xmlns:a16="http://schemas.microsoft.com/office/drawing/2014/main" id="{331C2BC9-0027-4BC8-AA50-09E08540F3C0}"/>
                </a:ext>
              </a:extLst>
            </p:cNvPr>
            <p:cNvSpPr txBox="1"/>
            <p:nvPr/>
          </p:nvSpPr>
          <p:spPr bwMode="auto">
            <a:xfrm>
              <a:off x="966000" y="2276872"/>
              <a:ext cx="2979889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zh-CN" altLang="en-US" sz="16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用户流程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7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44685"/>
            <a:ext cx="12192000" cy="31133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737" y="1143000"/>
            <a:ext cx="11126529" cy="5188856"/>
          </a:xfrm>
          <a:custGeom>
            <a:avLst/>
            <a:gdLst>
              <a:gd name="connsiteX0" fmla="*/ 0 w 11126529"/>
              <a:gd name="connsiteY0" fmla="*/ 0 h 5805714"/>
              <a:gd name="connsiteX1" fmla="*/ 11126529 w 11126529"/>
              <a:gd name="connsiteY1" fmla="*/ 0 h 5805714"/>
              <a:gd name="connsiteX2" fmla="*/ 11126529 w 11126529"/>
              <a:gd name="connsiteY2" fmla="*/ 5805714 h 5805714"/>
              <a:gd name="connsiteX3" fmla="*/ 0 w 11126529"/>
              <a:gd name="connsiteY3" fmla="*/ 5805714 h 580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6529" h="5805714">
                <a:moveTo>
                  <a:pt x="0" y="0"/>
                </a:moveTo>
                <a:lnTo>
                  <a:pt x="11126529" y="0"/>
                </a:lnTo>
                <a:lnTo>
                  <a:pt x="11126529" y="5805714"/>
                </a:lnTo>
                <a:lnTo>
                  <a:pt x="0" y="5805714"/>
                </a:lnTo>
                <a:close/>
              </a:path>
            </a:pathLst>
          </a:custGeom>
          <a:effectLst>
            <a:outerShdw blurRad="1066800" dist="558800" dir="5400000" sx="93000" sy="93000" algn="t" rotWithShape="0">
              <a:prstClr val="black">
                <a:alpha val="56000"/>
              </a:prst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1110343" y="1140099"/>
            <a:ext cx="9971314" cy="45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2036" y="3358393"/>
            <a:ext cx="207093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前后端通信</a:t>
            </a:r>
          </a:p>
        </p:txBody>
      </p:sp>
      <p:sp>
        <p:nvSpPr>
          <p:cNvPr id="18" name="矩形 17"/>
          <p:cNvSpPr/>
          <p:nvPr/>
        </p:nvSpPr>
        <p:spPr>
          <a:xfrm>
            <a:off x="1526267" y="3895259"/>
            <a:ext cx="284480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数据库交互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315331" y="1768985"/>
            <a:ext cx="152400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  <p:sp>
        <p:nvSpPr>
          <p:cNvPr id="24" name="矩形 23"/>
          <p:cNvSpPr/>
          <p:nvPr/>
        </p:nvSpPr>
        <p:spPr>
          <a:xfrm>
            <a:off x="4654931" y="2316098"/>
            <a:ext cx="284480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err="1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zh-CN" altLang="en-US" sz="1600" dirty="0">
              <a:solidFill>
                <a:schemeClr val="accent2"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35987" y="3348146"/>
            <a:ext cx="152400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</a:p>
        </p:txBody>
      </p:sp>
      <p:sp>
        <p:nvSpPr>
          <p:cNvPr id="26" name="矩形 25"/>
          <p:cNvSpPr/>
          <p:nvPr/>
        </p:nvSpPr>
        <p:spPr>
          <a:xfrm>
            <a:off x="7875587" y="3895259"/>
            <a:ext cx="284480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页面设计与布局</a:t>
            </a:r>
          </a:p>
        </p:txBody>
      </p:sp>
      <p:sp>
        <p:nvSpPr>
          <p:cNvPr id="43" name="椭圆 42"/>
          <p:cNvSpPr/>
          <p:nvPr/>
        </p:nvSpPr>
        <p:spPr>
          <a:xfrm>
            <a:off x="2467472" y="2024665"/>
            <a:ext cx="962391" cy="9623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582203" y="3838821"/>
            <a:ext cx="962391" cy="9623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816790" y="2024665"/>
            <a:ext cx="962391" cy="9623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2724753" y="2288585"/>
            <a:ext cx="445180" cy="440514"/>
          </a:xfrm>
          <a:custGeom>
            <a:avLst/>
            <a:gdLst>
              <a:gd name="T0" fmla="*/ 1218 w 2864"/>
              <a:gd name="T1" fmla="*/ 2493 h 2834"/>
              <a:gd name="T2" fmla="*/ 990 w 2864"/>
              <a:gd name="T3" fmla="*/ 2790 h 2834"/>
              <a:gd name="T4" fmla="*/ 614 w 2864"/>
              <a:gd name="T5" fmla="*/ 2573 h 2834"/>
              <a:gd name="T6" fmla="*/ 698 w 2864"/>
              <a:gd name="T7" fmla="*/ 2271 h 2834"/>
              <a:gd name="T8" fmla="*/ 281 w 2864"/>
              <a:gd name="T9" fmla="*/ 712 h 2834"/>
              <a:gd name="T10" fmla="*/ 0 w 2864"/>
              <a:gd name="T11" fmla="*/ 550 h 2834"/>
              <a:gd name="T12" fmla="*/ 102 w 2864"/>
              <a:gd name="T13" fmla="*/ 374 h 2834"/>
              <a:gd name="T14" fmla="*/ 455 w 2864"/>
              <a:gd name="T15" fmla="*/ 578 h 2834"/>
              <a:gd name="T16" fmla="*/ 885 w 2864"/>
              <a:gd name="T17" fmla="*/ 2189 h 2834"/>
              <a:gd name="T18" fmla="*/ 1144 w 2864"/>
              <a:gd name="T19" fmla="*/ 2301 h 2834"/>
              <a:gd name="T20" fmla="*/ 2810 w 2864"/>
              <a:gd name="T21" fmla="*/ 1853 h 2834"/>
              <a:gd name="T22" fmla="*/ 2864 w 2864"/>
              <a:gd name="T23" fmla="*/ 2050 h 2834"/>
              <a:gd name="T24" fmla="*/ 1218 w 2864"/>
              <a:gd name="T25" fmla="*/ 2493 h 2834"/>
              <a:gd name="T26" fmla="*/ 2649 w 2864"/>
              <a:gd name="T27" fmla="*/ 1684 h 2834"/>
              <a:gd name="T28" fmla="*/ 1177 w 2864"/>
              <a:gd name="T29" fmla="*/ 2079 h 2834"/>
              <a:gd name="T30" fmla="*/ 1052 w 2864"/>
              <a:gd name="T31" fmla="*/ 2007 h 2834"/>
              <a:gd name="T32" fmla="*/ 657 w 2864"/>
              <a:gd name="T33" fmla="*/ 535 h 2834"/>
              <a:gd name="T34" fmla="*/ 729 w 2864"/>
              <a:gd name="T35" fmla="*/ 409 h 2834"/>
              <a:gd name="T36" fmla="*/ 2201 w 2864"/>
              <a:gd name="T37" fmla="*/ 15 h 2834"/>
              <a:gd name="T38" fmla="*/ 2327 w 2864"/>
              <a:gd name="T39" fmla="*/ 87 h 2834"/>
              <a:gd name="T40" fmla="*/ 2721 w 2864"/>
              <a:gd name="T41" fmla="*/ 1559 h 2834"/>
              <a:gd name="T42" fmla="*/ 2649 w 2864"/>
              <a:gd name="T43" fmla="*/ 1684 h 2834"/>
              <a:gd name="T44" fmla="*/ 1605 w 2864"/>
              <a:gd name="T45" fmla="*/ 906 h 2834"/>
              <a:gd name="T46" fmla="*/ 1658 w 2864"/>
              <a:gd name="T47" fmla="*/ 1103 h 2834"/>
              <a:gd name="T48" fmla="*/ 2252 w 2864"/>
              <a:gd name="T49" fmla="*/ 945 h 2834"/>
              <a:gd name="T50" fmla="*/ 2199 w 2864"/>
              <a:gd name="T51" fmla="*/ 747 h 2834"/>
              <a:gd name="T52" fmla="*/ 1605 w 2864"/>
              <a:gd name="T53" fmla="*/ 906 h 2834"/>
              <a:gd name="T54" fmla="*/ 2357 w 2864"/>
              <a:gd name="T55" fmla="*/ 1339 h 2834"/>
              <a:gd name="T56" fmla="*/ 2304 w 2864"/>
              <a:gd name="T57" fmla="*/ 1142 h 2834"/>
              <a:gd name="T58" fmla="*/ 1315 w 2864"/>
              <a:gd name="T59" fmla="*/ 1405 h 2834"/>
              <a:gd name="T60" fmla="*/ 1369 w 2864"/>
              <a:gd name="T61" fmla="*/ 1602 h 2834"/>
              <a:gd name="T62" fmla="*/ 2357 w 2864"/>
              <a:gd name="T63" fmla="*/ 1339 h 2834"/>
              <a:gd name="T64" fmla="*/ 2357 w 2864"/>
              <a:gd name="T65" fmla="*/ 1339 h 2834"/>
              <a:gd name="T66" fmla="*/ 2357 w 2864"/>
              <a:gd name="T67" fmla="*/ 1339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64" h="2834">
                <a:moveTo>
                  <a:pt x="1218" y="2493"/>
                </a:moveTo>
                <a:cubicBezTo>
                  <a:pt x="1218" y="2629"/>
                  <a:pt x="1128" y="2754"/>
                  <a:pt x="990" y="2790"/>
                </a:cubicBezTo>
                <a:cubicBezTo>
                  <a:pt x="826" y="2834"/>
                  <a:pt x="657" y="2737"/>
                  <a:pt x="614" y="2573"/>
                </a:cubicBezTo>
                <a:cubicBezTo>
                  <a:pt x="583" y="2460"/>
                  <a:pt x="619" y="2345"/>
                  <a:pt x="698" y="2271"/>
                </a:cubicBezTo>
                <a:cubicBezTo>
                  <a:pt x="281" y="712"/>
                  <a:pt x="281" y="712"/>
                  <a:pt x="281" y="712"/>
                </a:cubicBezTo>
                <a:cubicBezTo>
                  <a:pt x="0" y="550"/>
                  <a:pt x="0" y="550"/>
                  <a:pt x="0" y="550"/>
                </a:cubicBezTo>
                <a:cubicBezTo>
                  <a:pt x="102" y="374"/>
                  <a:pt x="102" y="374"/>
                  <a:pt x="102" y="374"/>
                </a:cubicBezTo>
                <a:cubicBezTo>
                  <a:pt x="455" y="578"/>
                  <a:pt x="455" y="578"/>
                  <a:pt x="455" y="578"/>
                </a:cubicBezTo>
                <a:cubicBezTo>
                  <a:pt x="885" y="2189"/>
                  <a:pt x="885" y="2189"/>
                  <a:pt x="885" y="2189"/>
                </a:cubicBezTo>
                <a:cubicBezTo>
                  <a:pt x="985" y="2181"/>
                  <a:pt x="1082" y="2225"/>
                  <a:pt x="1144" y="2301"/>
                </a:cubicBezTo>
                <a:cubicBezTo>
                  <a:pt x="2810" y="1853"/>
                  <a:pt x="2810" y="1853"/>
                  <a:pt x="2810" y="1853"/>
                </a:cubicBezTo>
                <a:cubicBezTo>
                  <a:pt x="2864" y="2050"/>
                  <a:pt x="2864" y="2050"/>
                  <a:pt x="2864" y="2050"/>
                </a:cubicBezTo>
                <a:lnTo>
                  <a:pt x="1218" y="2493"/>
                </a:lnTo>
                <a:close/>
                <a:moveTo>
                  <a:pt x="2649" y="1684"/>
                </a:moveTo>
                <a:cubicBezTo>
                  <a:pt x="1177" y="2079"/>
                  <a:pt x="1177" y="2079"/>
                  <a:pt x="1177" y="2079"/>
                </a:cubicBezTo>
                <a:cubicBezTo>
                  <a:pt x="1123" y="2094"/>
                  <a:pt x="1067" y="2061"/>
                  <a:pt x="1052" y="2007"/>
                </a:cubicBezTo>
                <a:cubicBezTo>
                  <a:pt x="657" y="535"/>
                  <a:pt x="657" y="535"/>
                  <a:pt x="657" y="535"/>
                </a:cubicBezTo>
                <a:cubicBezTo>
                  <a:pt x="642" y="481"/>
                  <a:pt x="675" y="425"/>
                  <a:pt x="729" y="409"/>
                </a:cubicBezTo>
                <a:cubicBezTo>
                  <a:pt x="2201" y="15"/>
                  <a:pt x="2201" y="15"/>
                  <a:pt x="2201" y="15"/>
                </a:cubicBezTo>
                <a:cubicBezTo>
                  <a:pt x="2255" y="0"/>
                  <a:pt x="2311" y="33"/>
                  <a:pt x="2327" y="87"/>
                </a:cubicBezTo>
                <a:cubicBezTo>
                  <a:pt x="2721" y="1559"/>
                  <a:pt x="2721" y="1559"/>
                  <a:pt x="2721" y="1559"/>
                </a:cubicBezTo>
                <a:cubicBezTo>
                  <a:pt x="2736" y="1615"/>
                  <a:pt x="2703" y="1672"/>
                  <a:pt x="2649" y="1684"/>
                </a:cubicBezTo>
                <a:close/>
                <a:moveTo>
                  <a:pt x="1605" y="906"/>
                </a:moveTo>
                <a:cubicBezTo>
                  <a:pt x="1658" y="1103"/>
                  <a:pt x="1658" y="1103"/>
                  <a:pt x="1658" y="1103"/>
                </a:cubicBezTo>
                <a:cubicBezTo>
                  <a:pt x="2252" y="945"/>
                  <a:pt x="2252" y="945"/>
                  <a:pt x="2252" y="945"/>
                </a:cubicBezTo>
                <a:cubicBezTo>
                  <a:pt x="2199" y="747"/>
                  <a:pt x="2199" y="747"/>
                  <a:pt x="2199" y="747"/>
                </a:cubicBezTo>
                <a:lnTo>
                  <a:pt x="1605" y="906"/>
                </a:lnTo>
                <a:close/>
                <a:moveTo>
                  <a:pt x="2357" y="1339"/>
                </a:moveTo>
                <a:cubicBezTo>
                  <a:pt x="2304" y="1142"/>
                  <a:pt x="2304" y="1142"/>
                  <a:pt x="2304" y="1142"/>
                </a:cubicBezTo>
                <a:cubicBezTo>
                  <a:pt x="1315" y="1405"/>
                  <a:pt x="1315" y="1405"/>
                  <a:pt x="1315" y="1405"/>
                </a:cubicBezTo>
                <a:cubicBezTo>
                  <a:pt x="1369" y="1602"/>
                  <a:pt x="1369" y="1602"/>
                  <a:pt x="1369" y="1602"/>
                </a:cubicBezTo>
                <a:lnTo>
                  <a:pt x="2357" y="1339"/>
                </a:lnTo>
                <a:close/>
                <a:moveTo>
                  <a:pt x="2357" y="1339"/>
                </a:moveTo>
                <a:cubicBezTo>
                  <a:pt x="2357" y="1339"/>
                  <a:pt x="2357" y="1339"/>
                  <a:pt x="2357" y="133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9"/>
          <p:cNvSpPr>
            <a:spLocks noEditPoints="1"/>
          </p:cNvSpPr>
          <p:nvPr/>
        </p:nvSpPr>
        <p:spPr bwMode="auto">
          <a:xfrm>
            <a:off x="9077695" y="2288518"/>
            <a:ext cx="440583" cy="440648"/>
          </a:xfrm>
          <a:custGeom>
            <a:avLst/>
            <a:gdLst>
              <a:gd name="T0" fmla="*/ 1433 w 2867"/>
              <a:gd name="T1" fmla="*/ 0 h 2868"/>
              <a:gd name="T2" fmla="*/ 0 w 2867"/>
              <a:gd name="T3" fmla="*/ 1434 h 2868"/>
              <a:gd name="T4" fmla="*/ 1433 w 2867"/>
              <a:gd name="T5" fmla="*/ 2868 h 2868"/>
              <a:gd name="T6" fmla="*/ 2867 w 2867"/>
              <a:gd name="T7" fmla="*/ 1434 h 2868"/>
              <a:gd name="T8" fmla="*/ 1433 w 2867"/>
              <a:gd name="T9" fmla="*/ 0 h 2868"/>
              <a:gd name="T10" fmla="*/ 1285 w 2867"/>
              <a:gd name="T11" fmla="*/ 2660 h 2868"/>
              <a:gd name="T12" fmla="*/ 209 w 2867"/>
              <a:gd name="T13" fmla="*/ 1442 h 2868"/>
              <a:gd name="T14" fmla="*/ 243 w 2867"/>
              <a:gd name="T15" fmla="*/ 1168 h 2868"/>
              <a:gd name="T16" fmla="*/ 977 w 2867"/>
              <a:gd name="T17" fmla="*/ 1902 h 2868"/>
              <a:gd name="T18" fmla="*/ 977 w 2867"/>
              <a:gd name="T19" fmla="*/ 2056 h 2868"/>
              <a:gd name="T20" fmla="*/ 1285 w 2867"/>
              <a:gd name="T21" fmla="*/ 2363 h 2868"/>
              <a:gd name="T22" fmla="*/ 1285 w 2867"/>
              <a:gd name="T23" fmla="*/ 2660 h 2868"/>
              <a:gd name="T24" fmla="*/ 2344 w 2867"/>
              <a:gd name="T25" fmla="*/ 2263 h 2868"/>
              <a:gd name="T26" fmla="*/ 2053 w 2867"/>
              <a:gd name="T27" fmla="*/ 2048 h 2868"/>
              <a:gd name="T28" fmla="*/ 1899 w 2867"/>
              <a:gd name="T29" fmla="*/ 2048 h 2868"/>
              <a:gd name="T30" fmla="*/ 1899 w 2867"/>
              <a:gd name="T31" fmla="*/ 1590 h 2868"/>
              <a:gd name="T32" fmla="*/ 1743 w 2867"/>
              <a:gd name="T33" fmla="*/ 1434 h 2868"/>
              <a:gd name="T34" fmla="*/ 798 w 2867"/>
              <a:gd name="T35" fmla="*/ 1434 h 2868"/>
              <a:gd name="T36" fmla="*/ 798 w 2867"/>
              <a:gd name="T37" fmla="*/ 1127 h 2868"/>
              <a:gd name="T38" fmla="*/ 1128 w 2867"/>
              <a:gd name="T39" fmla="*/ 1127 h 2868"/>
              <a:gd name="T40" fmla="*/ 1285 w 2867"/>
              <a:gd name="T41" fmla="*/ 971 h 2868"/>
              <a:gd name="T42" fmla="*/ 1285 w 2867"/>
              <a:gd name="T43" fmla="*/ 666 h 2868"/>
              <a:gd name="T44" fmla="*/ 1587 w 2867"/>
              <a:gd name="T45" fmla="*/ 666 h 2868"/>
              <a:gd name="T46" fmla="*/ 1899 w 2867"/>
              <a:gd name="T47" fmla="*/ 354 h 2868"/>
              <a:gd name="T48" fmla="*/ 1899 w 2867"/>
              <a:gd name="T49" fmla="*/ 295 h 2868"/>
              <a:gd name="T50" fmla="*/ 2667 w 2867"/>
              <a:gd name="T51" fmla="*/ 1434 h 2868"/>
              <a:gd name="T52" fmla="*/ 2344 w 2867"/>
              <a:gd name="T53" fmla="*/ 2263 h 2868"/>
              <a:gd name="T54" fmla="*/ 2344 w 2867"/>
              <a:gd name="T55" fmla="*/ 2263 h 2868"/>
              <a:gd name="T56" fmla="*/ 2344 w 2867"/>
              <a:gd name="T57" fmla="*/ 2263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67" h="2868">
                <a:moveTo>
                  <a:pt x="1433" y="0"/>
                </a:moveTo>
                <a:cubicBezTo>
                  <a:pt x="642" y="0"/>
                  <a:pt x="0" y="643"/>
                  <a:pt x="0" y="1434"/>
                </a:cubicBezTo>
                <a:cubicBezTo>
                  <a:pt x="0" y="2225"/>
                  <a:pt x="642" y="2868"/>
                  <a:pt x="1433" y="2868"/>
                </a:cubicBezTo>
                <a:cubicBezTo>
                  <a:pt x="2224" y="2868"/>
                  <a:pt x="2867" y="2225"/>
                  <a:pt x="2867" y="1434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285" y="2660"/>
                </a:moveTo>
                <a:cubicBezTo>
                  <a:pt x="678" y="2586"/>
                  <a:pt x="209" y="2069"/>
                  <a:pt x="209" y="1442"/>
                </a:cubicBezTo>
                <a:cubicBezTo>
                  <a:pt x="209" y="1347"/>
                  <a:pt x="222" y="1255"/>
                  <a:pt x="243" y="1168"/>
                </a:cubicBezTo>
                <a:cubicBezTo>
                  <a:pt x="977" y="1902"/>
                  <a:pt x="977" y="1902"/>
                  <a:pt x="977" y="1902"/>
                </a:cubicBezTo>
                <a:cubicBezTo>
                  <a:pt x="977" y="2056"/>
                  <a:pt x="977" y="2056"/>
                  <a:pt x="977" y="2056"/>
                </a:cubicBezTo>
                <a:cubicBezTo>
                  <a:pt x="977" y="2225"/>
                  <a:pt x="1116" y="2363"/>
                  <a:pt x="1285" y="2363"/>
                </a:cubicBezTo>
                <a:lnTo>
                  <a:pt x="1285" y="2660"/>
                </a:lnTo>
                <a:close/>
                <a:moveTo>
                  <a:pt x="2344" y="2263"/>
                </a:moveTo>
                <a:cubicBezTo>
                  <a:pt x="2306" y="2138"/>
                  <a:pt x="2191" y="2048"/>
                  <a:pt x="2053" y="2048"/>
                </a:cubicBezTo>
                <a:cubicBezTo>
                  <a:pt x="1899" y="2048"/>
                  <a:pt x="1899" y="2048"/>
                  <a:pt x="1899" y="2048"/>
                </a:cubicBezTo>
                <a:cubicBezTo>
                  <a:pt x="1899" y="1590"/>
                  <a:pt x="1899" y="1590"/>
                  <a:pt x="1899" y="1590"/>
                </a:cubicBezTo>
                <a:cubicBezTo>
                  <a:pt x="1899" y="1503"/>
                  <a:pt x="1830" y="1434"/>
                  <a:pt x="1743" y="1434"/>
                </a:cubicBezTo>
                <a:cubicBezTo>
                  <a:pt x="798" y="1434"/>
                  <a:pt x="798" y="1434"/>
                  <a:pt x="798" y="1434"/>
                </a:cubicBezTo>
                <a:cubicBezTo>
                  <a:pt x="798" y="1127"/>
                  <a:pt x="798" y="1127"/>
                  <a:pt x="798" y="1127"/>
                </a:cubicBezTo>
                <a:cubicBezTo>
                  <a:pt x="1128" y="1127"/>
                  <a:pt x="1128" y="1127"/>
                  <a:pt x="1128" y="1127"/>
                </a:cubicBezTo>
                <a:cubicBezTo>
                  <a:pt x="1216" y="1127"/>
                  <a:pt x="1285" y="1058"/>
                  <a:pt x="1285" y="971"/>
                </a:cubicBezTo>
                <a:cubicBezTo>
                  <a:pt x="1285" y="666"/>
                  <a:pt x="1285" y="666"/>
                  <a:pt x="1285" y="666"/>
                </a:cubicBezTo>
                <a:cubicBezTo>
                  <a:pt x="1587" y="666"/>
                  <a:pt x="1587" y="666"/>
                  <a:pt x="1587" y="666"/>
                </a:cubicBezTo>
                <a:cubicBezTo>
                  <a:pt x="1758" y="666"/>
                  <a:pt x="1899" y="525"/>
                  <a:pt x="1899" y="354"/>
                </a:cubicBezTo>
                <a:cubicBezTo>
                  <a:pt x="1899" y="295"/>
                  <a:pt x="1899" y="295"/>
                  <a:pt x="1899" y="295"/>
                </a:cubicBezTo>
                <a:cubicBezTo>
                  <a:pt x="2350" y="476"/>
                  <a:pt x="2667" y="917"/>
                  <a:pt x="2667" y="1434"/>
                </a:cubicBezTo>
                <a:cubicBezTo>
                  <a:pt x="2667" y="1754"/>
                  <a:pt x="2547" y="2043"/>
                  <a:pt x="2344" y="2263"/>
                </a:cubicBezTo>
                <a:close/>
                <a:moveTo>
                  <a:pt x="2344" y="2263"/>
                </a:moveTo>
                <a:cubicBezTo>
                  <a:pt x="2344" y="2263"/>
                  <a:pt x="2344" y="2263"/>
                  <a:pt x="2344" y="226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13"/>
          <p:cNvSpPr>
            <a:spLocks noEditPoints="1"/>
          </p:cNvSpPr>
          <p:nvPr/>
        </p:nvSpPr>
        <p:spPr bwMode="auto">
          <a:xfrm>
            <a:off x="5891489" y="4124086"/>
            <a:ext cx="398474" cy="397824"/>
          </a:xfrm>
          <a:custGeom>
            <a:avLst/>
            <a:gdLst>
              <a:gd name="T0" fmla="*/ 2555 w 2593"/>
              <a:gd name="T1" fmla="*/ 1341 h 2588"/>
              <a:gd name="T2" fmla="*/ 79 w 2593"/>
              <a:gd name="T3" fmla="*/ 18 h 2588"/>
              <a:gd name="T4" fmla="*/ 5 w 2593"/>
              <a:gd name="T5" fmla="*/ 66 h 2588"/>
              <a:gd name="T6" fmla="*/ 197 w 2593"/>
              <a:gd name="T7" fmla="*/ 2352 h 2588"/>
              <a:gd name="T8" fmla="*/ 269 w 2593"/>
              <a:gd name="T9" fmla="*/ 2396 h 2588"/>
              <a:gd name="T10" fmla="*/ 1067 w 2593"/>
              <a:gd name="T11" fmla="*/ 2060 h 2588"/>
              <a:gd name="T12" fmla="*/ 1505 w 2593"/>
              <a:gd name="T13" fmla="*/ 2557 h 2588"/>
              <a:gd name="T14" fmla="*/ 1592 w 2593"/>
              <a:gd name="T15" fmla="*/ 2537 h 2588"/>
              <a:gd name="T16" fmla="*/ 1802 w 2593"/>
              <a:gd name="T17" fmla="*/ 1751 h 2588"/>
              <a:gd name="T18" fmla="*/ 2555 w 2593"/>
              <a:gd name="T19" fmla="*/ 1433 h 2588"/>
              <a:gd name="T20" fmla="*/ 2555 w 2593"/>
              <a:gd name="T21" fmla="*/ 1341 h 2588"/>
              <a:gd name="T22" fmla="*/ 1505 w 2593"/>
              <a:gd name="T23" fmla="*/ 2319 h 2588"/>
              <a:gd name="T24" fmla="*/ 1275 w 2593"/>
              <a:gd name="T25" fmla="*/ 1909 h 2588"/>
              <a:gd name="T26" fmla="*/ 97 w 2593"/>
              <a:gd name="T27" fmla="*/ 92 h 2588"/>
              <a:gd name="T28" fmla="*/ 1659 w 2593"/>
              <a:gd name="T29" fmla="*/ 1705 h 2588"/>
              <a:gd name="T30" fmla="*/ 1505 w 2593"/>
              <a:gd name="T31" fmla="*/ 2319 h 2588"/>
              <a:gd name="T32" fmla="*/ 1505 w 2593"/>
              <a:gd name="T33" fmla="*/ 2319 h 2588"/>
              <a:gd name="T34" fmla="*/ 1505 w 2593"/>
              <a:gd name="T35" fmla="*/ 2319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93" h="2588">
                <a:moveTo>
                  <a:pt x="2555" y="1341"/>
                </a:moveTo>
                <a:cubicBezTo>
                  <a:pt x="79" y="18"/>
                  <a:pt x="79" y="18"/>
                  <a:pt x="79" y="18"/>
                </a:cubicBezTo>
                <a:cubicBezTo>
                  <a:pt x="43" y="0"/>
                  <a:pt x="0" y="28"/>
                  <a:pt x="5" y="66"/>
                </a:cubicBezTo>
                <a:cubicBezTo>
                  <a:pt x="197" y="2352"/>
                  <a:pt x="197" y="2352"/>
                  <a:pt x="197" y="2352"/>
                </a:cubicBezTo>
                <a:cubicBezTo>
                  <a:pt x="199" y="2388"/>
                  <a:pt x="235" y="2409"/>
                  <a:pt x="269" y="2396"/>
                </a:cubicBezTo>
                <a:cubicBezTo>
                  <a:pt x="1067" y="2060"/>
                  <a:pt x="1067" y="2060"/>
                  <a:pt x="1067" y="2060"/>
                </a:cubicBezTo>
                <a:cubicBezTo>
                  <a:pt x="1505" y="2557"/>
                  <a:pt x="1505" y="2557"/>
                  <a:pt x="1505" y="2557"/>
                </a:cubicBezTo>
                <a:cubicBezTo>
                  <a:pt x="1533" y="2588"/>
                  <a:pt x="1582" y="2575"/>
                  <a:pt x="1592" y="2537"/>
                </a:cubicBezTo>
                <a:cubicBezTo>
                  <a:pt x="1802" y="1751"/>
                  <a:pt x="1802" y="1751"/>
                  <a:pt x="1802" y="1751"/>
                </a:cubicBezTo>
                <a:cubicBezTo>
                  <a:pt x="2555" y="1433"/>
                  <a:pt x="2555" y="1433"/>
                  <a:pt x="2555" y="1433"/>
                </a:cubicBezTo>
                <a:cubicBezTo>
                  <a:pt x="2591" y="1415"/>
                  <a:pt x="2593" y="1362"/>
                  <a:pt x="2555" y="1341"/>
                </a:cubicBezTo>
                <a:close/>
                <a:moveTo>
                  <a:pt x="1505" y="2319"/>
                </a:moveTo>
                <a:cubicBezTo>
                  <a:pt x="1275" y="1909"/>
                  <a:pt x="1275" y="1909"/>
                  <a:pt x="1275" y="1909"/>
                </a:cubicBezTo>
                <a:cubicBezTo>
                  <a:pt x="97" y="92"/>
                  <a:pt x="97" y="92"/>
                  <a:pt x="97" y="92"/>
                </a:cubicBezTo>
                <a:cubicBezTo>
                  <a:pt x="1659" y="1705"/>
                  <a:pt x="1659" y="1705"/>
                  <a:pt x="1659" y="1705"/>
                </a:cubicBezTo>
                <a:lnTo>
                  <a:pt x="1505" y="2319"/>
                </a:lnTo>
                <a:close/>
                <a:moveTo>
                  <a:pt x="1505" y="2319"/>
                </a:moveTo>
                <a:cubicBezTo>
                  <a:pt x="1505" y="2319"/>
                  <a:pt x="1505" y="2319"/>
                  <a:pt x="1505" y="231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72723" y="373651"/>
            <a:ext cx="2446555" cy="72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5980906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512241" y="2024664"/>
            <a:ext cx="3184752" cy="3309335"/>
            <a:chOff x="4512241" y="2024665"/>
            <a:chExt cx="3184752" cy="279407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512241" y="2024665"/>
              <a:ext cx="0" cy="279407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5400000" scaled="1"/>
                <a:tileRect/>
              </a:gra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7696993" y="2024665"/>
              <a:ext cx="0" cy="2794078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5400000" scaled="1"/>
                <a:tileRect/>
              </a:gra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814874" y="5651499"/>
            <a:ext cx="562252" cy="60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6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2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1.85185E-6 L -0.03321 -0.05949 " pathEditMode="relative" rAng="0" ptsTypes="AA">
                                      <p:cBhvr>
                                        <p:cTn id="31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22222E-6 L 0.00078 -0.07014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51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2.22222E-6 L 0.0319 -0.07014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351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25333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61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25333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66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25333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71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4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7" grpId="0"/>
      <p:bldP spid="17" grpId="1"/>
      <p:bldP spid="18" grpId="0"/>
      <p:bldP spid="23" grpId="0"/>
      <p:bldP spid="23" grpId="1"/>
      <p:bldP spid="24" grpId="0"/>
      <p:bldP spid="25" grpId="0"/>
      <p:bldP spid="25" grpId="1"/>
      <p:bldP spid="26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16" grpId="0" animBg="1"/>
      <p:bldP spid="34" grpId="0" animBg="1"/>
      <p:bldP spid="37" grpId="0" animBg="1"/>
      <p:bldP spid="29" grpId="0"/>
      <p:bldP spid="29" grpId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434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293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987291" y="1290354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1385" y="1743075"/>
            <a:ext cx="5032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36875" y="3821430"/>
            <a:ext cx="68046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经过三个星期的努力我们终于完成了这次开发，从一开始大家的边学边做 ，到现在完成了这个项目，离不开大家的辛勤付出。相信以后我们会也用到这次学的很多知识，受益良多。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bldLvl="0" animBg="1"/>
      <p:bldP spid="24" grpId="0" bldLvl="0" animBg="1"/>
      <p:bldP spid="24" grpId="1" bldLvl="0" animBg="1"/>
      <p:bldP spid="5" grpId="0"/>
      <p:bldP spid="2" grpId="0"/>
      <p:bldP spid="2" grpId="1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4114" y="576509"/>
            <a:ext cx="10943772" cy="57049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4114" y="576509"/>
            <a:ext cx="10943772" cy="5704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62442" y="852715"/>
            <a:ext cx="116115" cy="5152571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3443" y="852715"/>
            <a:ext cx="116115" cy="5152571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6629" y="1851645"/>
            <a:ext cx="989874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tx1">
                    <a:alpha val="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9900" dirty="0">
              <a:solidFill>
                <a:schemeClr val="tx1">
                  <a:alpha val="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86202" y="1219203"/>
            <a:ext cx="4419598" cy="441959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38200" dist="558800" dir="2700000" sx="96000" sy="96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0" y="267799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spc="1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7200" spc="1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4875" y="4206966"/>
            <a:ext cx="2762250" cy="369332"/>
          </a:xfrm>
          <a:prstGeom prst="rect">
            <a:avLst/>
          </a:prstGeom>
          <a:noFill/>
          <a:ln w="19050">
            <a:solidFill>
              <a:schemeClr val="bg1">
                <a:alpha val="21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5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</a:t>
            </a:r>
            <a:endParaRPr lang="zh-CN" altLang="en-US" dirty="0">
              <a:solidFill>
                <a:schemeClr val="bg1">
                  <a:alpha val="5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6200" y="1010388"/>
            <a:ext cx="126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96871" y="1048660"/>
            <a:ext cx="200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81 -0.17222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86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2 0.12222 L 0 0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-61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0" grpId="1" animBg="1"/>
      <p:bldP spid="10" grpId="0" animBg="1"/>
      <p:bldP spid="12" grpId="0" animBg="1"/>
      <p:bldP spid="6" grpId="0" animBg="1"/>
      <p:bldP spid="6" grpId="1" animBg="1"/>
      <p:bldP spid="4" grpId="0"/>
      <p:bldP spid="4" grpId="1"/>
      <p:bldP spid="5" grpId="0" animBg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7737544" y="582798"/>
            <a:ext cx="3871658" cy="5692406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1066800" dist="495300" dir="2700000" sx="92000" sy="9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2472" y="582798"/>
            <a:ext cx="3871658" cy="5692406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1066800" dist="495300" dir="2700000" sx="92000" sy="9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74430" y="1573588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972550" y="1573588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474430" y="3039000"/>
            <a:ext cx="230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72550" y="3016775"/>
            <a:ext cx="230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474430" y="2139025"/>
            <a:ext cx="179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of labor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72550" y="2139025"/>
            <a:ext cx="2101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74430" y="3601816"/>
            <a:ext cx="17062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Analysis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72770" y="3602017"/>
            <a:ext cx="1124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9250" y="1646762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319905" y="1650365"/>
            <a:ext cx="8255" cy="21266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79250" y="3100554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09423" y="1646762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858553" y="1650530"/>
            <a:ext cx="0" cy="21866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109423" y="3100554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021508" y="5687510"/>
            <a:ext cx="587693" cy="587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1" y="582798"/>
            <a:ext cx="2728687" cy="5692404"/>
          </a:xfrm>
          <a:custGeom>
            <a:avLst/>
            <a:gdLst>
              <a:gd name="connsiteX0" fmla="*/ 0 w 2728686"/>
              <a:gd name="connsiteY0" fmla="*/ 0 h 5692404"/>
              <a:gd name="connsiteX1" fmla="*/ 2728686 w 2728686"/>
              <a:gd name="connsiteY1" fmla="*/ 0 h 5692404"/>
              <a:gd name="connsiteX2" fmla="*/ 2728686 w 2728686"/>
              <a:gd name="connsiteY2" fmla="*/ 5692404 h 5692404"/>
              <a:gd name="connsiteX3" fmla="*/ 0 w 2728686"/>
              <a:gd name="connsiteY3" fmla="*/ 5692404 h 569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8686" h="5692404">
                <a:moveTo>
                  <a:pt x="0" y="0"/>
                </a:moveTo>
                <a:lnTo>
                  <a:pt x="2728686" y="0"/>
                </a:lnTo>
                <a:lnTo>
                  <a:pt x="2728686" y="5692404"/>
                </a:lnTo>
                <a:lnTo>
                  <a:pt x="0" y="5692404"/>
                </a:lnTo>
                <a:close/>
              </a:path>
            </a:pathLst>
          </a:custGeom>
          <a:noFill/>
          <a:ln w="50800">
            <a:noFill/>
          </a:ln>
          <a:effectLst>
            <a:outerShdw blurRad="533400" dist="368300" dir="2700000" sx="99000" sy="99000" algn="tl" rotWithShape="0">
              <a:schemeClr val="tx1">
                <a:alpha val="16000"/>
              </a:schemeClr>
            </a:outerShdw>
          </a:effectLst>
        </p:spPr>
      </p:pic>
      <p:sp>
        <p:nvSpPr>
          <p:cNvPr id="36" name="矩形 35"/>
          <p:cNvSpPr/>
          <p:nvPr/>
        </p:nvSpPr>
        <p:spPr>
          <a:xfrm>
            <a:off x="0" y="582798"/>
            <a:ext cx="2728686" cy="5692404"/>
          </a:xfrm>
          <a:prstGeom prst="rect">
            <a:avLst/>
          </a:prstGeom>
          <a:solidFill>
            <a:schemeClr val="accent2">
              <a:alpha val="88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897" y="3289272"/>
            <a:ext cx="21269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640" y="1508138"/>
            <a:ext cx="58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4640" y="2433204"/>
            <a:ext cx="58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72507" y="3979605"/>
            <a:ext cx="23423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0 L -0.36184 0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0 L -0.72721 0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6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3.7037E-7 L -0.04961 3.7037E-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4669 0.026078 L 0 0 E" pathEditMode="relative" ptsTypes="">
                                      <p:cBhvr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85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87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89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91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28" grpId="0" animBg="1"/>
      <p:bldP spid="28" grpId="1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4" grpId="0"/>
      <p:bldP spid="12" grpId="0"/>
      <p:bldP spid="13" grpId="0"/>
      <p:bldP spid="15" grpId="0"/>
      <p:bldP spid="6" grpId="0"/>
      <p:bldP spid="20" grpId="0"/>
      <p:bldP spid="22" grpId="0"/>
      <p:bldP spid="30" grpId="0"/>
      <p:bldP spid="19" grpId="0" animBg="1"/>
      <p:bldP spid="19" grpId="1" animBg="1"/>
      <p:bldP spid="36" grpId="0" animBg="1"/>
      <p:bldP spid="36" grpId="1" animBg="1"/>
      <p:bldP spid="2" grpId="0"/>
      <p:bldP spid="2" grpId="1"/>
      <p:bldP spid="3" grpId="0"/>
      <p:bldP spid="3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712823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50" y="3874339"/>
            <a:ext cx="392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</a:p>
        </p:txBody>
      </p:sp>
      <p:sp>
        <p:nvSpPr>
          <p:cNvPr id="4" name="矩形 3"/>
          <p:cNvSpPr/>
          <p:nvPr/>
        </p:nvSpPr>
        <p:spPr>
          <a:xfrm>
            <a:off x="4852712" y="4848516"/>
            <a:ext cx="2194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of labor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2243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870" y="1488252"/>
            <a:ext cx="12132130" cy="4996097"/>
            <a:chOff x="29935" y="1861846"/>
            <a:chExt cx="12131494" cy="4995835"/>
          </a:xfrm>
        </p:grpSpPr>
        <p:grpSp>
          <p:nvGrpSpPr>
            <p:cNvPr id="34" name="íṥļîḑe"/>
            <p:cNvGrpSpPr/>
            <p:nvPr/>
          </p:nvGrpSpPr>
          <p:grpSpPr>
            <a:xfrm>
              <a:off x="29935" y="4095282"/>
              <a:ext cx="12131494" cy="2762399"/>
              <a:chOff x="0" y="3268879"/>
              <a:chExt cx="11953654" cy="2721904"/>
            </a:xfrm>
            <a:solidFill>
              <a:schemeClr val="bg1">
                <a:lumMod val="95000"/>
              </a:schemeClr>
            </a:solidFill>
          </p:grpSpPr>
          <p:sp>
            <p:nvSpPr>
              <p:cNvPr id="77" name="í$1îḋê"/>
              <p:cNvSpPr/>
              <p:nvPr/>
            </p:nvSpPr>
            <p:spPr bwMode="auto">
              <a:xfrm>
                <a:off x="3123853" y="4465992"/>
                <a:ext cx="8738" cy="8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ïṣḷidê"/>
              <p:cNvSpPr/>
              <p:nvPr/>
            </p:nvSpPr>
            <p:spPr bwMode="auto">
              <a:xfrm>
                <a:off x="3123853" y="4444147"/>
                <a:ext cx="8738" cy="8738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ïśḻîḍê"/>
              <p:cNvSpPr/>
              <p:nvPr/>
            </p:nvSpPr>
            <p:spPr bwMode="auto">
              <a:xfrm>
                <a:off x="3110746" y="4452885"/>
                <a:ext cx="30583" cy="13107"/>
              </a:xfrm>
              <a:custGeom>
                <a:avLst/>
                <a:gdLst>
                  <a:gd name="T0" fmla="*/ 4 w 4"/>
                  <a:gd name="T1" fmla="*/ 1 h 2"/>
                  <a:gd name="T2" fmla="*/ 2 w 4"/>
                  <a:gd name="T3" fmla="*/ 0 h 2"/>
                  <a:gd name="T4" fmla="*/ 2 w 4"/>
                  <a:gd name="T5" fmla="*/ 0 h 2"/>
                  <a:gd name="T6" fmla="*/ 0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4 w 4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îŝ1iḓè"/>
              <p:cNvSpPr/>
              <p:nvPr/>
            </p:nvSpPr>
            <p:spPr bwMode="auto">
              <a:xfrm>
                <a:off x="3936492" y="4444147"/>
                <a:ext cx="4369" cy="87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ísḷiḍè"/>
              <p:cNvSpPr/>
              <p:nvPr/>
            </p:nvSpPr>
            <p:spPr bwMode="auto">
              <a:xfrm>
                <a:off x="3936492" y="4426671"/>
                <a:ext cx="4369" cy="4369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íṥļiďe"/>
              <p:cNvSpPr/>
              <p:nvPr/>
            </p:nvSpPr>
            <p:spPr bwMode="auto">
              <a:xfrm>
                <a:off x="3927754" y="4431040"/>
                <a:ext cx="21845" cy="13107"/>
              </a:xfrm>
              <a:custGeom>
                <a:avLst/>
                <a:gdLst>
                  <a:gd name="T0" fmla="*/ 3 w 3"/>
                  <a:gd name="T1" fmla="*/ 1 h 2"/>
                  <a:gd name="T2" fmla="*/ 2 w 3"/>
                  <a:gd name="T3" fmla="*/ 0 h 2"/>
                  <a:gd name="T4" fmla="*/ 0 w 3"/>
                  <a:gd name="T5" fmla="*/ 1 h 2"/>
                  <a:gd name="T6" fmla="*/ 1 w 3"/>
                  <a:gd name="T7" fmla="*/ 2 h 2"/>
                  <a:gd name="T8" fmla="*/ 2 w 3"/>
                  <a:gd name="T9" fmla="*/ 2 h 2"/>
                  <a:gd name="T10" fmla="*/ 3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ïṧļîḑè"/>
              <p:cNvSpPr/>
              <p:nvPr/>
            </p:nvSpPr>
            <p:spPr bwMode="auto">
              <a:xfrm>
                <a:off x="3119484" y="4426671"/>
                <a:ext cx="13107" cy="17476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0 h 3"/>
                  <a:gd name="T4" fmla="*/ 0 w 2"/>
                  <a:gd name="T5" fmla="*/ 2 h 3"/>
                  <a:gd name="T6" fmla="*/ 1 w 2"/>
                  <a:gd name="T7" fmla="*/ 3 h 3"/>
                  <a:gd name="T8" fmla="*/ 1 w 2"/>
                  <a:gd name="T9" fmla="*/ 3 h 3"/>
                  <a:gd name="T10" fmla="*/ 2 w 2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íŝľíḍé"/>
              <p:cNvSpPr/>
              <p:nvPr/>
            </p:nvSpPr>
            <p:spPr bwMode="auto">
              <a:xfrm>
                <a:off x="3927754" y="4387350"/>
                <a:ext cx="21845" cy="39321"/>
              </a:xfrm>
              <a:custGeom>
                <a:avLst/>
                <a:gdLst>
                  <a:gd name="T0" fmla="*/ 2 w 3"/>
                  <a:gd name="T1" fmla="*/ 2 h 5"/>
                  <a:gd name="T2" fmla="*/ 2 w 3"/>
                  <a:gd name="T3" fmla="*/ 0 h 5"/>
                  <a:gd name="T4" fmla="*/ 2 w 3"/>
                  <a:gd name="T5" fmla="*/ 5 h 5"/>
                  <a:gd name="T6" fmla="*/ 2 w 3"/>
                  <a:gd name="T7" fmla="*/ 5 h 5"/>
                  <a:gd name="T8" fmla="*/ 2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2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3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îṥľïḋe"/>
              <p:cNvSpPr/>
              <p:nvPr/>
            </p:nvSpPr>
            <p:spPr bwMode="auto">
              <a:xfrm>
                <a:off x="2669475" y="4601432"/>
                <a:ext cx="8738" cy="17476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íśľïḋe"/>
              <p:cNvSpPr/>
              <p:nvPr/>
            </p:nvSpPr>
            <p:spPr bwMode="auto">
              <a:xfrm>
                <a:off x="3123853" y="4417933"/>
                <a:ext cx="8738" cy="8738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išlíḓé"/>
              <p:cNvSpPr/>
              <p:nvPr/>
            </p:nvSpPr>
            <p:spPr bwMode="auto">
              <a:xfrm>
                <a:off x="2669475" y="4618908"/>
                <a:ext cx="8738" cy="436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íṣľïďé"/>
              <p:cNvSpPr/>
              <p:nvPr/>
            </p:nvSpPr>
            <p:spPr bwMode="auto">
              <a:xfrm>
                <a:off x="2669475" y="4618908"/>
                <a:ext cx="8738" cy="4369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íş1ïḓe"/>
              <p:cNvSpPr/>
              <p:nvPr/>
            </p:nvSpPr>
            <p:spPr bwMode="auto">
              <a:xfrm>
                <a:off x="3927754" y="4452885"/>
                <a:ext cx="21845" cy="21845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0 h 3"/>
                  <a:gd name="T4" fmla="*/ 1 w 3"/>
                  <a:gd name="T5" fmla="*/ 0 h 3"/>
                  <a:gd name="T6" fmla="*/ 0 w 3"/>
                  <a:gd name="T7" fmla="*/ 1 h 3"/>
                  <a:gd name="T8" fmla="*/ 1 w 3"/>
                  <a:gd name="T9" fmla="*/ 3 h 3"/>
                  <a:gd name="T10" fmla="*/ 2 w 3"/>
                  <a:gd name="T11" fmla="*/ 3 h 3"/>
                  <a:gd name="T12" fmla="*/ 3 w 3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ïṧḷiḍê"/>
              <p:cNvSpPr/>
              <p:nvPr/>
            </p:nvSpPr>
            <p:spPr bwMode="auto">
              <a:xfrm>
                <a:off x="2669475" y="4632016"/>
                <a:ext cx="8738" cy="873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iṩlíḑé"/>
              <p:cNvSpPr/>
              <p:nvPr/>
            </p:nvSpPr>
            <p:spPr bwMode="auto">
              <a:xfrm>
                <a:off x="3110746" y="4387350"/>
                <a:ext cx="21845" cy="30583"/>
              </a:xfrm>
              <a:custGeom>
                <a:avLst/>
                <a:gdLst>
                  <a:gd name="T0" fmla="*/ 3 w 3"/>
                  <a:gd name="T1" fmla="*/ 1 h 4"/>
                  <a:gd name="T2" fmla="*/ 2 w 3"/>
                  <a:gd name="T3" fmla="*/ 0 h 4"/>
                  <a:gd name="T4" fmla="*/ 2 w 3"/>
                  <a:gd name="T5" fmla="*/ 4 h 4"/>
                  <a:gd name="T6" fmla="*/ 2 w 3"/>
                  <a:gd name="T7" fmla="*/ 4 h 4"/>
                  <a:gd name="T8" fmla="*/ 3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0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3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îşļíḑê"/>
              <p:cNvSpPr/>
              <p:nvPr/>
            </p:nvSpPr>
            <p:spPr bwMode="auto">
              <a:xfrm>
                <a:off x="2669475" y="4640754"/>
                <a:ext cx="8738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işḻïdê"/>
              <p:cNvSpPr/>
              <p:nvPr/>
            </p:nvSpPr>
            <p:spPr bwMode="auto">
              <a:xfrm>
                <a:off x="2669475" y="4623277"/>
                <a:ext cx="8738" cy="87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iŝļïḑè"/>
              <p:cNvSpPr/>
              <p:nvPr/>
            </p:nvSpPr>
            <p:spPr bwMode="auto">
              <a:xfrm>
                <a:off x="4928261" y="4103363"/>
                <a:ext cx="8738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iṣļíďè"/>
              <p:cNvSpPr/>
              <p:nvPr/>
            </p:nvSpPr>
            <p:spPr bwMode="auto">
              <a:xfrm>
                <a:off x="2132084" y="4059673"/>
                <a:ext cx="13107" cy="13107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2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îSľíḋe"/>
              <p:cNvSpPr/>
              <p:nvPr/>
            </p:nvSpPr>
            <p:spPr bwMode="auto">
              <a:xfrm>
                <a:off x="4923892" y="4103363"/>
                <a:ext cx="13107" cy="21845"/>
              </a:xfrm>
              <a:custGeom>
                <a:avLst/>
                <a:gdLst>
                  <a:gd name="T0" fmla="*/ 1 w 2"/>
                  <a:gd name="T1" fmla="*/ 2 h 3"/>
                  <a:gd name="T2" fmla="*/ 2 w 2"/>
                  <a:gd name="T3" fmla="*/ 1 h 3"/>
                  <a:gd name="T4" fmla="*/ 1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1 w 2"/>
                  <a:gd name="T11" fmla="*/ 2 h 3"/>
                  <a:gd name="T12" fmla="*/ 1 w 2"/>
                  <a:gd name="T13" fmla="*/ 2 h 3"/>
                  <a:gd name="T14" fmla="*/ 1 w 2"/>
                  <a:gd name="T15" fmla="*/ 3 h 3"/>
                  <a:gd name="T16" fmla="*/ 1 w 2"/>
                  <a:gd name="T17" fmla="*/ 3 h 3"/>
                  <a:gd name="T18" fmla="*/ 2 w 2"/>
                  <a:gd name="T19" fmla="*/ 2 h 3"/>
                  <a:gd name="T20" fmla="*/ 1 w 2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íş1ïḋê"/>
              <p:cNvSpPr/>
              <p:nvPr/>
            </p:nvSpPr>
            <p:spPr bwMode="auto">
              <a:xfrm>
                <a:off x="4923892" y="4090256"/>
                <a:ext cx="13107" cy="13107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0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iṧľíďê"/>
              <p:cNvSpPr/>
              <p:nvPr/>
            </p:nvSpPr>
            <p:spPr bwMode="auto">
              <a:xfrm>
                <a:off x="2132084" y="4081518"/>
                <a:ext cx="13107" cy="8738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1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iSḷïḓê"/>
              <p:cNvSpPr/>
              <p:nvPr/>
            </p:nvSpPr>
            <p:spPr bwMode="auto">
              <a:xfrm>
                <a:off x="2136454" y="4072780"/>
                <a:ext cx="4369" cy="8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i$ḻiḍê"/>
              <p:cNvSpPr/>
              <p:nvPr/>
            </p:nvSpPr>
            <p:spPr bwMode="auto">
              <a:xfrm>
                <a:off x="2136454" y="4090256"/>
                <a:ext cx="0" cy="4369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  <a:gd name="T4" fmla="*/ 1 h 1"/>
                  <a:gd name="T5" fmla="*/ 1 h 1"/>
                  <a:gd name="T6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iś1iďè"/>
              <p:cNvSpPr/>
              <p:nvPr/>
            </p:nvSpPr>
            <p:spPr bwMode="auto">
              <a:xfrm>
                <a:off x="4928261" y="4090256"/>
                <a:ext cx="8738" cy="436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íṣḷïḑe"/>
              <p:cNvSpPr/>
              <p:nvPr/>
            </p:nvSpPr>
            <p:spPr bwMode="auto">
              <a:xfrm>
                <a:off x="4390871" y="46451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îṩľïḓê"/>
              <p:cNvSpPr/>
              <p:nvPr/>
            </p:nvSpPr>
            <p:spPr bwMode="auto">
              <a:xfrm>
                <a:off x="4390871" y="4623277"/>
                <a:ext cx="4369" cy="436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ïṧḷïḋê"/>
              <p:cNvSpPr/>
              <p:nvPr/>
            </p:nvSpPr>
            <p:spPr bwMode="auto">
              <a:xfrm>
                <a:off x="4390871" y="4632016"/>
                <a:ext cx="0" cy="8738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îṥlîde"/>
              <p:cNvSpPr/>
              <p:nvPr/>
            </p:nvSpPr>
            <p:spPr bwMode="auto">
              <a:xfrm>
                <a:off x="4390871" y="4623277"/>
                <a:ext cx="4369" cy="8738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í$ļiḓê"/>
              <p:cNvSpPr/>
              <p:nvPr/>
            </p:nvSpPr>
            <p:spPr bwMode="auto">
              <a:xfrm>
                <a:off x="4382133" y="4610170"/>
                <a:ext cx="13107" cy="13107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2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ïşḻïďe"/>
              <p:cNvSpPr/>
              <p:nvPr/>
            </p:nvSpPr>
            <p:spPr bwMode="auto">
              <a:xfrm>
                <a:off x="4923892" y="4068411"/>
                <a:ext cx="13107" cy="21845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iśľîḋè"/>
              <p:cNvSpPr/>
              <p:nvPr/>
            </p:nvSpPr>
            <p:spPr bwMode="auto">
              <a:xfrm>
                <a:off x="3936492" y="4474731"/>
                <a:ext cx="4369" cy="8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íṡľiḋé"/>
              <p:cNvSpPr/>
              <p:nvPr/>
            </p:nvSpPr>
            <p:spPr bwMode="auto">
              <a:xfrm>
                <a:off x="4382133" y="4640754"/>
                <a:ext cx="13107" cy="4369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iṡḻiḍè"/>
              <p:cNvSpPr/>
              <p:nvPr/>
            </p:nvSpPr>
            <p:spPr bwMode="auto">
              <a:xfrm>
                <a:off x="8353577" y="4465992"/>
                <a:ext cx="1533528" cy="1494207"/>
              </a:xfrm>
              <a:custGeom>
                <a:avLst/>
                <a:gdLst>
                  <a:gd name="T0" fmla="*/ 17 w 216"/>
                  <a:gd name="T1" fmla="*/ 208 h 209"/>
                  <a:gd name="T2" fmla="*/ 106 w 216"/>
                  <a:gd name="T3" fmla="*/ 97 h 209"/>
                  <a:gd name="T4" fmla="*/ 184 w 216"/>
                  <a:gd name="T5" fmla="*/ 173 h 209"/>
                  <a:gd name="T6" fmla="*/ 199 w 216"/>
                  <a:gd name="T7" fmla="*/ 209 h 209"/>
                  <a:gd name="T8" fmla="*/ 216 w 216"/>
                  <a:gd name="T9" fmla="*/ 209 h 209"/>
                  <a:gd name="T10" fmla="*/ 208 w 216"/>
                  <a:gd name="T11" fmla="*/ 168 h 209"/>
                  <a:gd name="T12" fmla="*/ 106 w 216"/>
                  <a:gd name="T13" fmla="*/ 1 h 209"/>
                  <a:gd name="T14" fmla="*/ 0 w 216"/>
                  <a:gd name="T15" fmla="*/ 208 h 209"/>
                  <a:gd name="T16" fmla="*/ 17 w 216"/>
                  <a:gd name="T17" fmla="*/ 20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209">
                    <a:moveTo>
                      <a:pt x="17" y="208"/>
                    </a:moveTo>
                    <a:cubicBezTo>
                      <a:pt x="40" y="143"/>
                      <a:pt x="77" y="98"/>
                      <a:pt x="106" y="97"/>
                    </a:cubicBezTo>
                    <a:cubicBezTo>
                      <a:pt x="130" y="97"/>
                      <a:pt x="161" y="127"/>
                      <a:pt x="184" y="173"/>
                    </a:cubicBezTo>
                    <a:cubicBezTo>
                      <a:pt x="190" y="184"/>
                      <a:pt x="195" y="196"/>
                      <a:pt x="199" y="209"/>
                    </a:cubicBezTo>
                    <a:cubicBezTo>
                      <a:pt x="205" y="209"/>
                      <a:pt x="210" y="209"/>
                      <a:pt x="216" y="209"/>
                    </a:cubicBezTo>
                    <a:cubicBezTo>
                      <a:pt x="214" y="194"/>
                      <a:pt x="211" y="181"/>
                      <a:pt x="208" y="168"/>
                    </a:cubicBezTo>
                    <a:cubicBezTo>
                      <a:pt x="187" y="69"/>
                      <a:pt x="149" y="0"/>
                      <a:pt x="106" y="1"/>
                    </a:cubicBezTo>
                    <a:cubicBezTo>
                      <a:pt x="56" y="1"/>
                      <a:pt x="19" y="89"/>
                      <a:pt x="0" y="208"/>
                    </a:cubicBezTo>
                    <a:cubicBezTo>
                      <a:pt x="6" y="208"/>
                      <a:pt x="12" y="208"/>
                      <a:pt x="17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iṧļîḍè"/>
              <p:cNvSpPr/>
              <p:nvPr/>
            </p:nvSpPr>
            <p:spPr bwMode="auto">
              <a:xfrm>
                <a:off x="0" y="3351891"/>
                <a:ext cx="1066042" cy="2638892"/>
              </a:xfrm>
              <a:custGeom>
                <a:avLst/>
                <a:gdLst>
                  <a:gd name="T0" fmla="*/ 1 w 150"/>
                  <a:gd name="T1" fmla="*/ 34 h 369"/>
                  <a:gd name="T2" fmla="*/ 9 w 150"/>
                  <a:gd name="T3" fmla="*/ 41 h 369"/>
                  <a:gd name="T4" fmla="*/ 8 w 150"/>
                  <a:gd name="T5" fmla="*/ 46 h 369"/>
                  <a:gd name="T6" fmla="*/ 10 w 150"/>
                  <a:gd name="T7" fmla="*/ 54 h 369"/>
                  <a:gd name="T8" fmla="*/ 12 w 150"/>
                  <a:gd name="T9" fmla="*/ 65 h 369"/>
                  <a:gd name="T10" fmla="*/ 12 w 150"/>
                  <a:gd name="T11" fmla="*/ 74 h 369"/>
                  <a:gd name="T12" fmla="*/ 18 w 150"/>
                  <a:gd name="T13" fmla="*/ 78 h 369"/>
                  <a:gd name="T14" fmla="*/ 30 w 150"/>
                  <a:gd name="T15" fmla="*/ 125 h 369"/>
                  <a:gd name="T16" fmla="*/ 26 w 150"/>
                  <a:gd name="T17" fmla="*/ 150 h 369"/>
                  <a:gd name="T18" fmla="*/ 33 w 150"/>
                  <a:gd name="T19" fmla="*/ 161 h 369"/>
                  <a:gd name="T20" fmla="*/ 38 w 150"/>
                  <a:gd name="T21" fmla="*/ 174 h 369"/>
                  <a:gd name="T22" fmla="*/ 34 w 150"/>
                  <a:gd name="T23" fmla="*/ 211 h 369"/>
                  <a:gd name="T24" fmla="*/ 35 w 150"/>
                  <a:gd name="T25" fmla="*/ 255 h 369"/>
                  <a:gd name="T26" fmla="*/ 39 w 150"/>
                  <a:gd name="T27" fmla="*/ 282 h 369"/>
                  <a:gd name="T28" fmla="*/ 43 w 150"/>
                  <a:gd name="T29" fmla="*/ 322 h 369"/>
                  <a:gd name="T30" fmla="*/ 50 w 150"/>
                  <a:gd name="T31" fmla="*/ 357 h 369"/>
                  <a:gd name="T32" fmla="*/ 109 w 150"/>
                  <a:gd name="T33" fmla="*/ 367 h 369"/>
                  <a:gd name="T34" fmla="*/ 127 w 150"/>
                  <a:gd name="T35" fmla="*/ 348 h 369"/>
                  <a:gd name="T36" fmla="*/ 129 w 150"/>
                  <a:gd name="T37" fmla="*/ 323 h 369"/>
                  <a:gd name="T38" fmla="*/ 141 w 150"/>
                  <a:gd name="T39" fmla="*/ 256 h 369"/>
                  <a:gd name="T40" fmla="*/ 148 w 150"/>
                  <a:gd name="T41" fmla="*/ 217 h 369"/>
                  <a:gd name="T42" fmla="*/ 143 w 150"/>
                  <a:gd name="T43" fmla="*/ 202 h 369"/>
                  <a:gd name="T44" fmla="*/ 138 w 150"/>
                  <a:gd name="T45" fmla="*/ 179 h 369"/>
                  <a:gd name="T46" fmla="*/ 121 w 150"/>
                  <a:gd name="T47" fmla="*/ 171 h 369"/>
                  <a:gd name="T48" fmla="*/ 107 w 150"/>
                  <a:gd name="T49" fmla="*/ 154 h 369"/>
                  <a:gd name="T50" fmla="*/ 98 w 150"/>
                  <a:gd name="T51" fmla="*/ 145 h 369"/>
                  <a:gd name="T52" fmla="*/ 99 w 150"/>
                  <a:gd name="T53" fmla="*/ 138 h 369"/>
                  <a:gd name="T54" fmla="*/ 97 w 150"/>
                  <a:gd name="T55" fmla="*/ 124 h 369"/>
                  <a:gd name="T56" fmla="*/ 97 w 150"/>
                  <a:gd name="T57" fmla="*/ 115 h 369"/>
                  <a:gd name="T58" fmla="*/ 92 w 150"/>
                  <a:gd name="T59" fmla="*/ 107 h 369"/>
                  <a:gd name="T60" fmla="*/ 87 w 150"/>
                  <a:gd name="T61" fmla="*/ 103 h 369"/>
                  <a:gd name="T62" fmla="*/ 87 w 150"/>
                  <a:gd name="T63" fmla="*/ 84 h 369"/>
                  <a:gd name="T64" fmla="*/ 78 w 150"/>
                  <a:gd name="T65" fmla="*/ 99 h 369"/>
                  <a:gd name="T66" fmla="*/ 69 w 150"/>
                  <a:gd name="T67" fmla="*/ 91 h 369"/>
                  <a:gd name="T68" fmla="*/ 69 w 150"/>
                  <a:gd name="T69" fmla="*/ 99 h 369"/>
                  <a:gd name="T70" fmla="*/ 43 w 150"/>
                  <a:gd name="T71" fmla="*/ 91 h 369"/>
                  <a:gd name="T72" fmla="*/ 60 w 150"/>
                  <a:gd name="T73" fmla="*/ 109 h 369"/>
                  <a:gd name="T74" fmla="*/ 44 w 150"/>
                  <a:gd name="T75" fmla="*/ 111 h 369"/>
                  <a:gd name="T76" fmla="*/ 28 w 150"/>
                  <a:gd name="T77" fmla="*/ 59 h 369"/>
                  <a:gd name="T78" fmla="*/ 21 w 150"/>
                  <a:gd name="T79" fmla="*/ 42 h 369"/>
                  <a:gd name="T80" fmla="*/ 29 w 150"/>
                  <a:gd name="T81" fmla="*/ 36 h 369"/>
                  <a:gd name="T82" fmla="*/ 31 w 150"/>
                  <a:gd name="T83" fmla="*/ 24 h 369"/>
                  <a:gd name="T84" fmla="*/ 27 w 150"/>
                  <a:gd name="T85" fmla="*/ 23 h 369"/>
                  <a:gd name="T86" fmla="*/ 21 w 150"/>
                  <a:gd name="T87" fmla="*/ 20 h 369"/>
                  <a:gd name="T88" fmla="*/ 30 w 150"/>
                  <a:gd name="T89" fmla="*/ 6 h 369"/>
                  <a:gd name="T90" fmla="*/ 22 w 150"/>
                  <a:gd name="T91" fmla="*/ 6 h 369"/>
                  <a:gd name="T92" fmla="*/ 9 w 150"/>
                  <a:gd name="T93" fmla="*/ 8 h 369"/>
                  <a:gd name="T94" fmla="*/ 9 w 150"/>
                  <a:gd name="T95" fmla="*/ 20 h 369"/>
                  <a:gd name="T96" fmla="*/ 4 w 150"/>
                  <a:gd name="T97" fmla="*/ 23 h 369"/>
                  <a:gd name="T98" fmla="*/ 0 w 150"/>
                  <a:gd name="T99" fmla="*/ 24 h 369"/>
                  <a:gd name="T100" fmla="*/ 62 w 150"/>
                  <a:gd name="T101" fmla="*/ 126 h 369"/>
                  <a:gd name="T102" fmla="*/ 66 w 150"/>
                  <a:gd name="T103" fmla="*/ 131 h 369"/>
                  <a:gd name="T104" fmla="*/ 56 w 150"/>
                  <a:gd name="T105" fmla="*/ 135 h 369"/>
                  <a:gd name="T106" fmla="*/ 53 w 150"/>
                  <a:gd name="T107" fmla="*/ 127 h 369"/>
                  <a:gd name="T108" fmla="*/ 54 w 150"/>
                  <a:gd name="T109" fmla="*/ 120 h 369"/>
                  <a:gd name="T110" fmla="*/ 54 w 150"/>
                  <a:gd name="T111" fmla="*/ 112 h 369"/>
                  <a:gd name="T112" fmla="*/ 61 w 150"/>
                  <a:gd name="T113" fmla="*/ 116 h 369"/>
                  <a:gd name="T114" fmla="*/ 50 w 150"/>
                  <a:gd name="T115" fmla="*/ 120 h 369"/>
                  <a:gd name="T116" fmla="*/ 44 w 150"/>
                  <a:gd name="T117" fmla="*/ 112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0" h="369">
                    <a:moveTo>
                      <a:pt x="2" y="28"/>
                    </a:moveTo>
                    <a:cubicBezTo>
                      <a:pt x="2" y="28"/>
                      <a:pt x="2" y="31"/>
                      <a:pt x="1" y="32"/>
                    </a:cubicBezTo>
                    <a:cubicBezTo>
                      <a:pt x="0" y="32"/>
                      <a:pt x="0" y="33"/>
                      <a:pt x="1" y="34"/>
                    </a:cubicBezTo>
                    <a:cubicBezTo>
                      <a:pt x="2" y="35"/>
                      <a:pt x="3" y="36"/>
                      <a:pt x="5" y="37"/>
                    </a:cubicBezTo>
                    <a:cubicBezTo>
                      <a:pt x="5" y="37"/>
                      <a:pt x="6" y="37"/>
                      <a:pt x="7" y="37"/>
                    </a:cubicBezTo>
                    <a:cubicBezTo>
                      <a:pt x="6" y="38"/>
                      <a:pt x="7" y="40"/>
                      <a:pt x="9" y="41"/>
                    </a:cubicBezTo>
                    <a:cubicBezTo>
                      <a:pt x="9" y="42"/>
                      <a:pt x="10" y="43"/>
                      <a:pt x="10" y="43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6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9" y="49"/>
                      <a:pt x="8" y="49"/>
                      <a:pt x="8" y="51"/>
                    </a:cubicBezTo>
                    <a:cubicBezTo>
                      <a:pt x="8" y="53"/>
                      <a:pt x="10" y="54"/>
                      <a:pt x="10" y="54"/>
                    </a:cubicBezTo>
                    <a:cubicBezTo>
                      <a:pt x="10" y="54"/>
                      <a:pt x="8" y="55"/>
                      <a:pt x="9" y="57"/>
                    </a:cubicBezTo>
                    <a:cubicBezTo>
                      <a:pt x="10" y="59"/>
                      <a:pt x="11" y="59"/>
                      <a:pt x="11" y="59"/>
                    </a:cubicBezTo>
                    <a:cubicBezTo>
                      <a:pt x="11" y="59"/>
                      <a:pt x="12" y="64"/>
                      <a:pt x="12" y="65"/>
                    </a:cubicBezTo>
                    <a:cubicBezTo>
                      <a:pt x="11" y="67"/>
                      <a:pt x="11" y="68"/>
                      <a:pt x="11" y="68"/>
                    </a:cubicBezTo>
                    <a:cubicBezTo>
                      <a:pt x="11" y="68"/>
                      <a:pt x="10" y="69"/>
                      <a:pt x="10" y="70"/>
                    </a:cubicBezTo>
                    <a:cubicBezTo>
                      <a:pt x="11" y="72"/>
                      <a:pt x="12" y="72"/>
                      <a:pt x="12" y="74"/>
                    </a:cubicBezTo>
                    <a:cubicBezTo>
                      <a:pt x="12" y="77"/>
                      <a:pt x="13" y="77"/>
                      <a:pt x="13" y="77"/>
                    </a:cubicBezTo>
                    <a:cubicBezTo>
                      <a:pt x="13" y="77"/>
                      <a:pt x="14" y="81"/>
                      <a:pt x="16" y="81"/>
                    </a:cubicBezTo>
                    <a:cubicBezTo>
                      <a:pt x="17" y="81"/>
                      <a:pt x="18" y="79"/>
                      <a:pt x="18" y="78"/>
                    </a:cubicBezTo>
                    <a:cubicBezTo>
                      <a:pt x="18" y="77"/>
                      <a:pt x="19" y="83"/>
                      <a:pt x="20" y="87"/>
                    </a:cubicBezTo>
                    <a:cubicBezTo>
                      <a:pt x="20" y="91"/>
                      <a:pt x="22" y="104"/>
                      <a:pt x="25" y="111"/>
                    </a:cubicBezTo>
                    <a:cubicBezTo>
                      <a:pt x="28" y="118"/>
                      <a:pt x="29" y="122"/>
                      <a:pt x="30" y="125"/>
                    </a:cubicBezTo>
                    <a:cubicBezTo>
                      <a:pt x="31" y="129"/>
                      <a:pt x="32" y="132"/>
                      <a:pt x="31" y="134"/>
                    </a:cubicBezTo>
                    <a:cubicBezTo>
                      <a:pt x="30" y="136"/>
                      <a:pt x="27" y="144"/>
                      <a:pt x="26" y="150"/>
                    </a:cubicBezTo>
                    <a:cubicBezTo>
                      <a:pt x="26" y="150"/>
                      <a:pt x="26" y="150"/>
                      <a:pt x="26" y="150"/>
                    </a:cubicBezTo>
                    <a:cubicBezTo>
                      <a:pt x="26" y="154"/>
                      <a:pt x="26" y="157"/>
                      <a:pt x="26" y="159"/>
                    </a:cubicBezTo>
                    <a:cubicBezTo>
                      <a:pt x="27" y="160"/>
                      <a:pt x="27" y="160"/>
                      <a:pt x="28" y="160"/>
                    </a:cubicBezTo>
                    <a:cubicBezTo>
                      <a:pt x="32" y="160"/>
                      <a:pt x="32" y="161"/>
                      <a:pt x="33" y="161"/>
                    </a:cubicBezTo>
                    <a:cubicBezTo>
                      <a:pt x="33" y="161"/>
                      <a:pt x="33" y="161"/>
                      <a:pt x="33" y="162"/>
                    </a:cubicBezTo>
                    <a:cubicBezTo>
                      <a:pt x="33" y="163"/>
                      <a:pt x="33" y="165"/>
                      <a:pt x="35" y="167"/>
                    </a:cubicBezTo>
                    <a:cubicBezTo>
                      <a:pt x="37" y="169"/>
                      <a:pt x="37" y="168"/>
                      <a:pt x="38" y="174"/>
                    </a:cubicBezTo>
                    <a:cubicBezTo>
                      <a:pt x="39" y="181"/>
                      <a:pt x="39" y="181"/>
                      <a:pt x="41" y="186"/>
                    </a:cubicBezTo>
                    <a:cubicBezTo>
                      <a:pt x="43" y="191"/>
                      <a:pt x="43" y="192"/>
                      <a:pt x="43" y="192"/>
                    </a:cubicBezTo>
                    <a:cubicBezTo>
                      <a:pt x="43" y="192"/>
                      <a:pt x="37" y="200"/>
                      <a:pt x="34" y="211"/>
                    </a:cubicBezTo>
                    <a:cubicBezTo>
                      <a:pt x="32" y="221"/>
                      <a:pt x="32" y="231"/>
                      <a:pt x="34" y="233"/>
                    </a:cubicBezTo>
                    <a:cubicBezTo>
                      <a:pt x="35" y="236"/>
                      <a:pt x="36" y="238"/>
                      <a:pt x="36" y="238"/>
                    </a:cubicBezTo>
                    <a:cubicBezTo>
                      <a:pt x="36" y="238"/>
                      <a:pt x="34" y="247"/>
                      <a:pt x="35" y="255"/>
                    </a:cubicBezTo>
                    <a:cubicBezTo>
                      <a:pt x="35" y="262"/>
                      <a:pt x="35" y="267"/>
                      <a:pt x="36" y="271"/>
                    </a:cubicBezTo>
                    <a:cubicBezTo>
                      <a:pt x="37" y="274"/>
                      <a:pt x="38" y="277"/>
                      <a:pt x="38" y="277"/>
                    </a:cubicBezTo>
                    <a:cubicBezTo>
                      <a:pt x="38" y="277"/>
                      <a:pt x="38" y="280"/>
                      <a:pt x="39" y="282"/>
                    </a:cubicBezTo>
                    <a:cubicBezTo>
                      <a:pt x="40" y="285"/>
                      <a:pt x="40" y="288"/>
                      <a:pt x="40" y="288"/>
                    </a:cubicBezTo>
                    <a:cubicBezTo>
                      <a:pt x="40" y="288"/>
                      <a:pt x="40" y="304"/>
                      <a:pt x="41" y="310"/>
                    </a:cubicBezTo>
                    <a:cubicBezTo>
                      <a:pt x="42" y="316"/>
                      <a:pt x="42" y="318"/>
                      <a:pt x="43" y="322"/>
                    </a:cubicBezTo>
                    <a:cubicBezTo>
                      <a:pt x="44" y="326"/>
                      <a:pt x="45" y="331"/>
                      <a:pt x="47" y="336"/>
                    </a:cubicBezTo>
                    <a:cubicBezTo>
                      <a:pt x="48" y="341"/>
                      <a:pt x="50" y="347"/>
                      <a:pt x="50" y="347"/>
                    </a:cubicBezTo>
                    <a:cubicBezTo>
                      <a:pt x="50" y="347"/>
                      <a:pt x="51" y="350"/>
                      <a:pt x="50" y="357"/>
                    </a:cubicBezTo>
                    <a:cubicBezTo>
                      <a:pt x="50" y="360"/>
                      <a:pt x="50" y="364"/>
                      <a:pt x="49" y="369"/>
                    </a:cubicBezTo>
                    <a:cubicBezTo>
                      <a:pt x="58" y="368"/>
                      <a:pt x="66" y="368"/>
                      <a:pt x="74" y="368"/>
                    </a:cubicBezTo>
                    <a:cubicBezTo>
                      <a:pt x="86" y="368"/>
                      <a:pt x="98" y="367"/>
                      <a:pt x="109" y="367"/>
                    </a:cubicBezTo>
                    <a:cubicBezTo>
                      <a:pt x="115" y="367"/>
                      <a:pt x="121" y="366"/>
                      <a:pt x="127" y="366"/>
                    </a:cubicBezTo>
                    <a:cubicBezTo>
                      <a:pt x="127" y="363"/>
                      <a:pt x="126" y="360"/>
                      <a:pt x="126" y="358"/>
                    </a:cubicBezTo>
                    <a:cubicBezTo>
                      <a:pt x="126" y="353"/>
                      <a:pt x="127" y="348"/>
                      <a:pt x="127" y="348"/>
                    </a:cubicBezTo>
                    <a:cubicBezTo>
                      <a:pt x="127" y="348"/>
                      <a:pt x="130" y="346"/>
                      <a:pt x="129" y="342"/>
                    </a:cubicBezTo>
                    <a:cubicBezTo>
                      <a:pt x="128" y="338"/>
                      <a:pt x="128" y="328"/>
                      <a:pt x="128" y="328"/>
                    </a:cubicBezTo>
                    <a:cubicBezTo>
                      <a:pt x="128" y="328"/>
                      <a:pt x="129" y="329"/>
                      <a:pt x="129" y="323"/>
                    </a:cubicBezTo>
                    <a:cubicBezTo>
                      <a:pt x="128" y="318"/>
                      <a:pt x="124" y="259"/>
                      <a:pt x="124" y="259"/>
                    </a:cubicBezTo>
                    <a:cubicBezTo>
                      <a:pt x="124" y="259"/>
                      <a:pt x="127" y="259"/>
                      <a:pt x="129" y="261"/>
                    </a:cubicBezTo>
                    <a:cubicBezTo>
                      <a:pt x="131" y="262"/>
                      <a:pt x="138" y="262"/>
                      <a:pt x="141" y="256"/>
                    </a:cubicBezTo>
                    <a:cubicBezTo>
                      <a:pt x="145" y="249"/>
                      <a:pt x="146" y="244"/>
                      <a:pt x="147" y="241"/>
                    </a:cubicBezTo>
                    <a:cubicBezTo>
                      <a:pt x="147" y="238"/>
                      <a:pt x="150" y="233"/>
                      <a:pt x="150" y="229"/>
                    </a:cubicBezTo>
                    <a:cubicBezTo>
                      <a:pt x="149" y="226"/>
                      <a:pt x="150" y="219"/>
                      <a:pt x="148" y="217"/>
                    </a:cubicBezTo>
                    <a:cubicBezTo>
                      <a:pt x="146" y="215"/>
                      <a:pt x="147" y="211"/>
                      <a:pt x="146" y="209"/>
                    </a:cubicBezTo>
                    <a:cubicBezTo>
                      <a:pt x="145" y="207"/>
                      <a:pt x="146" y="206"/>
                      <a:pt x="145" y="205"/>
                    </a:cubicBezTo>
                    <a:cubicBezTo>
                      <a:pt x="144" y="204"/>
                      <a:pt x="143" y="202"/>
                      <a:pt x="143" y="202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8" y="179"/>
                      <a:pt x="138" y="179"/>
                      <a:pt x="138" y="179"/>
                    </a:cubicBezTo>
                    <a:cubicBezTo>
                      <a:pt x="133" y="189"/>
                      <a:pt x="133" y="189"/>
                      <a:pt x="133" y="189"/>
                    </a:cubicBezTo>
                    <a:cubicBezTo>
                      <a:pt x="133" y="189"/>
                      <a:pt x="131" y="188"/>
                      <a:pt x="130" y="187"/>
                    </a:cubicBezTo>
                    <a:cubicBezTo>
                      <a:pt x="129" y="186"/>
                      <a:pt x="123" y="175"/>
                      <a:pt x="121" y="171"/>
                    </a:cubicBezTo>
                    <a:cubicBezTo>
                      <a:pt x="119" y="167"/>
                      <a:pt x="117" y="164"/>
                      <a:pt x="115" y="162"/>
                    </a:cubicBezTo>
                    <a:cubicBezTo>
                      <a:pt x="113" y="159"/>
                      <a:pt x="112" y="159"/>
                      <a:pt x="110" y="158"/>
                    </a:cubicBezTo>
                    <a:cubicBezTo>
                      <a:pt x="108" y="157"/>
                      <a:pt x="111" y="156"/>
                      <a:pt x="107" y="154"/>
                    </a:cubicBezTo>
                    <a:cubicBezTo>
                      <a:pt x="104" y="153"/>
                      <a:pt x="100" y="150"/>
                      <a:pt x="99" y="147"/>
                    </a:cubicBezTo>
                    <a:cubicBezTo>
                      <a:pt x="99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4"/>
                      <a:pt x="98" y="145"/>
                    </a:cubicBezTo>
                    <a:cubicBezTo>
                      <a:pt x="98" y="145"/>
                      <a:pt x="100" y="145"/>
                      <a:pt x="101" y="143"/>
                    </a:cubicBezTo>
                    <a:cubicBezTo>
                      <a:pt x="101" y="142"/>
                      <a:pt x="99" y="138"/>
                      <a:pt x="99" y="138"/>
                    </a:cubicBezTo>
                    <a:cubicBezTo>
                      <a:pt x="99" y="138"/>
                      <a:pt x="100" y="134"/>
                      <a:pt x="100" y="131"/>
                    </a:cubicBezTo>
                    <a:cubicBezTo>
                      <a:pt x="99" y="129"/>
                      <a:pt x="97" y="128"/>
                      <a:pt x="97" y="128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4"/>
                      <a:pt x="97" y="126"/>
                      <a:pt x="98" y="124"/>
                    </a:cubicBezTo>
                    <a:cubicBezTo>
                      <a:pt x="99" y="122"/>
                      <a:pt x="99" y="121"/>
                      <a:pt x="98" y="118"/>
                    </a:cubicBezTo>
                    <a:cubicBezTo>
                      <a:pt x="98" y="117"/>
                      <a:pt x="98" y="116"/>
                      <a:pt x="97" y="115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4" y="109"/>
                      <a:pt x="93" y="108"/>
                      <a:pt x="92" y="107"/>
                    </a:cubicBezTo>
                    <a:cubicBezTo>
                      <a:pt x="107" y="96"/>
                      <a:pt x="107" y="96"/>
                      <a:pt x="107" y="96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8" y="103"/>
                      <a:pt x="88" y="103"/>
                      <a:pt x="87" y="103"/>
                    </a:cubicBezTo>
                    <a:cubicBezTo>
                      <a:pt x="86" y="102"/>
                      <a:pt x="85" y="101"/>
                      <a:pt x="84" y="101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9" y="99"/>
                      <a:pt x="78" y="99"/>
                    </a:cubicBezTo>
                    <a:cubicBezTo>
                      <a:pt x="77" y="99"/>
                      <a:pt x="75" y="99"/>
                      <a:pt x="74" y="99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7" y="100"/>
                      <a:pt x="65" y="100"/>
                      <a:pt x="64" y="102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1" y="106"/>
                      <a:pt x="60" y="108"/>
                      <a:pt x="60" y="109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43" y="107"/>
                      <a:pt x="40" y="95"/>
                      <a:pt x="36" y="86"/>
                    </a:cubicBezTo>
                    <a:cubicBezTo>
                      <a:pt x="32" y="77"/>
                      <a:pt x="33" y="79"/>
                      <a:pt x="31" y="72"/>
                    </a:cubicBezTo>
                    <a:cubicBezTo>
                      <a:pt x="29" y="65"/>
                      <a:pt x="29" y="64"/>
                      <a:pt x="28" y="59"/>
                    </a:cubicBezTo>
                    <a:cubicBezTo>
                      <a:pt x="27" y="55"/>
                      <a:pt x="25" y="52"/>
                      <a:pt x="23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3" y="41"/>
                      <a:pt x="23" y="40"/>
                    </a:cubicBezTo>
                    <a:cubicBezTo>
                      <a:pt x="23" y="39"/>
                      <a:pt x="22" y="38"/>
                      <a:pt x="22" y="38"/>
                    </a:cubicBezTo>
                    <a:cubicBezTo>
                      <a:pt x="22" y="38"/>
                      <a:pt x="29" y="37"/>
                      <a:pt x="29" y="36"/>
                    </a:cubicBezTo>
                    <a:cubicBezTo>
                      <a:pt x="29" y="34"/>
                      <a:pt x="32" y="34"/>
                      <a:pt x="31" y="32"/>
                    </a:cubicBezTo>
                    <a:cubicBezTo>
                      <a:pt x="30" y="30"/>
                      <a:pt x="28" y="29"/>
                      <a:pt x="29" y="27"/>
                    </a:cubicBezTo>
                    <a:cubicBezTo>
                      <a:pt x="30" y="26"/>
                      <a:pt x="31" y="24"/>
                      <a:pt x="3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2" y="17"/>
                      <a:pt x="23" y="16"/>
                      <a:pt x="24" y="14"/>
                    </a:cubicBezTo>
                    <a:cubicBezTo>
                      <a:pt x="25" y="12"/>
                      <a:pt x="30" y="8"/>
                      <a:pt x="30" y="6"/>
                    </a:cubicBezTo>
                    <a:cubicBezTo>
                      <a:pt x="30" y="4"/>
                      <a:pt x="31" y="2"/>
                      <a:pt x="30" y="2"/>
                    </a:cubicBezTo>
                    <a:cubicBezTo>
                      <a:pt x="30" y="1"/>
                      <a:pt x="28" y="4"/>
                      <a:pt x="26" y="5"/>
                    </a:cubicBezTo>
                    <a:cubicBezTo>
                      <a:pt x="24" y="6"/>
                      <a:pt x="23" y="5"/>
                      <a:pt x="22" y="6"/>
                    </a:cubicBezTo>
                    <a:cubicBezTo>
                      <a:pt x="20" y="7"/>
                      <a:pt x="22" y="2"/>
                      <a:pt x="20" y="1"/>
                    </a:cubicBezTo>
                    <a:cubicBezTo>
                      <a:pt x="18" y="0"/>
                      <a:pt x="16" y="2"/>
                      <a:pt x="14" y="4"/>
                    </a:cubicBezTo>
                    <a:cubicBezTo>
                      <a:pt x="12" y="6"/>
                      <a:pt x="11" y="5"/>
                      <a:pt x="9" y="8"/>
                    </a:cubicBezTo>
                    <a:cubicBezTo>
                      <a:pt x="7" y="11"/>
                      <a:pt x="9" y="15"/>
                      <a:pt x="10" y="18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" y="26"/>
                      <a:pt x="2" y="28"/>
                    </a:cubicBezTo>
                    <a:close/>
                    <a:moveTo>
                      <a:pt x="62" y="123"/>
                    </a:moveTo>
                    <a:cubicBezTo>
                      <a:pt x="62" y="124"/>
                      <a:pt x="62" y="125"/>
                      <a:pt x="62" y="126"/>
                    </a:cubicBezTo>
                    <a:cubicBezTo>
                      <a:pt x="62" y="128"/>
                      <a:pt x="63" y="129"/>
                      <a:pt x="64" y="130"/>
                    </a:cubicBezTo>
                    <a:cubicBezTo>
                      <a:pt x="65" y="130"/>
                      <a:pt x="66" y="129"/>
                      <a:pt x="66" y="129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6" y="131"/>
                      <a:pt x="65" y="133"/>
                      <a:pt x="64" y="135"/>
                    </a:cubicBezTo>
                    <a:cubicBezTo>
                      <a:pt x="63" y="137"/>
                      <a:pt x="62" y="139"/>
                      <a:pt x="62" y="139"/>
                    </a:cubicBezTo>
                    <a:cubicBezTo>
                      <a:pt x="62" y="139"/>
                      <a:pt x="58" y="137"/>
                      <a:pt x="56" y="135"/>
                    </a:cubicBezTo>
                    <a:cubicBezTo>
                      <a:pt x="55" y="134"/>
                      <a:pt x="55" y="134"/>
                      <a:pt x="54" y="133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3" y="130"/>
                      <a:pt x="54" y="129"/>
                      <a:pt x="53" y="127"/>
                    </a:cubicBezTo>
                    <a:cubicBezTo>
                      <a:pt x="52" y="126"/>
                      <a:pt x="52" y="125"/>
                      <a:pt x="52" y="124"/>
                    </a:cubicBezTo>
                    <a:cubicBezTo>
                      <a:pt x="51" y="123"/>
                      <a:pt x="51" y="122"/>
                      <a:pt x="50" y="120"/>
                    </a:cubicBezTo>
                    <a:cubicBezTo>
                      <a:pt x="54" y="120"/>
                      <a:pt x="54" y="120"/>
                      <a:pt x="54" y="120"/>
                    </a:cubicBezTo>
                    <a:cubicBezTo>
                      <a:pt x="61" y="120"/>
                      <a:pt x="61" y="120"/>
                      <a:pt x="61" y="120"/>
                    </a:cubicBezTo>
                    <a:cubicBezTo>
                      <a:pt x="61" y="121"/>
                      <a:pt x="61" y="122"/>
                      <a:pt x="62" y="123"/>
                    </a:cubicBezTo>
                    <a:close/>
                    <a:moveTo>
                      <a:pt x="54" y="112"/>
                    </a:move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113"/>
                      <a:pt x="59" y="113"/>
                      <a:pt x="60" y="113"/>
                    </a:cubicBezTo>
                    <a:cubicBezTo>
                      <a:pt x="60" y="115"/>
                      <a:pt x="61" y="116"/>
                      <a:pt x="61" y="116"/>
                    </a:cubicBezTo>
                    <a:cubicBezTo>
                      <a:pt x="61" y="116"/>
                      <a:pt x="61" y="116"/>
                      <a:pt x="61" y="116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19"/>
                      <a:pt x="49" y="119"/>
                      <a:pt x="49" y="119"/>
                    </a:cubicBezTo>
                    <a:cubicBezTo>
                      <a:pt x="48" y="117"/>
                      <a:pt x="47" y="115"/>
                      <a:pt x="47" y="115"/>
                    </a:cubicBezTo>
                    <a:cubicBezTo>
                      <a:pt x="46" y="115"/>
                      <a:pt x="44" y="114"/>
                      <a:pt x="44" y="112"/>
                    </a:cubicBezTo>
                    <a:lnTo>
                      <a:pt x="54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îŝḷîďê"/>
              <p:cNvSpPr/>
              <p:nvPr/>
            </p:nvSpPr>
            <p:spPr bwMode="auto">
              <a:xfrm>
                <a:off x="1087887" y="3675199"/>
                <a:ext cx="7265690" cy="2293739"/>
              </a:xfrm>
              <a:custGeom>
                <a:avLst/>
                <a:gdLst>
                  <a:gd name="T0" fmla="*/ 78 w 1023"/>
                  <a:gd name="T1" fmla="*/ 316 h 321"/>
                  <a:gd name="T2" fmla="*/ 601 w 1023"/>
                  <a:gd name="T3" fmla="*/ 172 h 321"/>
                  <a:gd name="T4" fmla="*/ 528 w 1023"/>
                  <a:gd name="T5" fmla="*/ 92 h 321"/>
                  <a:gd name="T6" fmla="*/ 473 w 1023"/>
                  <a:gd name="T7" fmla="*/ 187 h 321"/>
                  <a:gd name="T8" fmla="*/ 459 w 1023"/>
                  <a:gd name="T9" fmla="*/ 183 h 321"/>
                  <a:gd name="T10" fmla="*/ 447 w 1023"/>
                  <a:gd name="T11" fmla="*/ 135 h 321"/>
                  <a:gd name="T12" fmla="*/ 441 w 1023"/>
                  <a:gd name="T13" fmla="*/ 126 h 321"/>
                  <a:gd name="T14" fmla="*/ 432 w 1023"/>
                  <a:gd name="T15" fmla="*/ 143 h 321"/>
                  <a:gd name="T16" fmla="*/ 430 w 1023"/>
                  <a:gd name="T17" fmla="*/ 148 h 321"/>
                  <a:gd name="T18" fmla="*/ 423 w 1023"/>
                  <a:gd name="T19" fmla="*/ 134 h 321"/>
                  <a:gd name="T20" fmla="*/ 348 w 1023"/>
                  <a:gd name="T21" fmla="*/ 44 h 321"/>
                  <a:gd name="T22" fmla="*/ 346 w 1023"/>
                  <a:gd name="T23" fmla="*/ 23 h 321"/>
                  <a:gd name="T24" fmla="*/ 345 w 1023"/>
                  <a:gd name="T25" fmla="*/ 32 h 321"/>
                  <a:gd name="T26" fmla="*/ 296 w 1023"/>
                  <a:gd name="T27" fmla="*/ 118 h 321"/>
                  <a:gd name="T28" fmla="*/ 264 w 1023"/>
                  <a:gd name="T29" fmla="*/ 131 h 321"/>
                  <a:gd name="T30" fmla="*/ 258 w 1023"/>
                  <a:gd name="T31" fmla="*/ 138 h 321"/>
                  <a:gd name="T32" fmla="*/ 248 w 1023"/>
                  <a:gd name="T33" fmla="*/ 124 h 321"/>
                  <a:gd name="T34" fmla="*/ 242 w 1023"/>
                  <a:gd name="T35" fmla="*/ 136 h 321"/>
                  <a:gd name="T36" fmla="*/ 233 w 1023"/>
                  <a:gd name="T37" fmla="*/ 211 h 321"/>
                  <a:gd name="T38" fmla="*/ 218 w 1023"/>
                  <a:gd name="T39" fmla="*/ 151 h 321"/>
                  <a:gd name="T40" fmla="*/ 161 w 1023"/>
                  <a:gd name="T41" fmla="*/ 128 h 321"/>
                  <a:gd name="T42" fmla="*/ 96 w 1023"/>
                  <a:gd name="T43" fmla="*/ 21 h 321"/>
                  <a:gd name="T44" fmla="*/ 39 w 1023"/>
                  <a:gd name="T45" fmla="*/ 175 h 321"/>
                  <a:gd name="T46" fmla="*/ 631 w 1023"/>
                  <a:gd name="T47" fmla="*/ 301 h 321"/>
                  <a:gd name="T48" fmla="*/ 876 w 1023"/>
                  <a:gd name="T49" fmla="*/ 265 h 321"/>
                  <a:gd name="T50" fmla="*/ 712 w 1023"/>
                  <a:gd name="T51" fmla="*/ 190 h 321"/>
                  <a:gd name="T52" fmla="*/ 546 w 1023"/>
                  <a:gd name="T53" fmla="*/ 88 h 321"/>
                  <a:gd name="T54" fmla="*/ 463 w 1023"/>
                  <a:gd name="T55" fmla="*/ 145 h 321"/>
                  <a:gd name="T56" fmla="*/ 408 w 1023"/>
                  <a:gd name="T57" fmla="*/ 138 h 321"/>
                  <a:gd name="T58" fmla="*/ 278 w 1023"/>
                  <a:gd name="T59" fmla="*/ 141 h 321"/>
                  <a:gd name="T60" fmla="*/ 220 w 1023"/>
                  <a:gd name="T61" fmla="*/ 146 h 321"/>
                  <a:gd name="T62" fmla="*/ 34 w 1023"/>
                  <a:gd name="T63" fmla="*/ 248 h 321"/>
                  <a:gd name="T64" fmla="*/ 93 w 1023"/>
                  <a:gd name="T65" fmla="*/ 146 h 321"/>
                  <a:gd name="T66" fmla="*/ 99 w 1023"/>
                  <a:gd name="T67" fmla="*/ 144 h 321"/>
                  <a:gd name="T68" fmla="*/ 110 w 1023"/>
                  <a:gd name="T69" fmla="*/ 178 h 321"/>
                  <a:gd name="T70" fmla="*/ 96 w 1023"/>
                  <a:gd name="T71" fmla="*/ 133 h 321"/>
                  <a:gd name="T72" fmla="*/ 80 w 1023"/>
                  <a:gd name="T73" fmla="*/ 113 h 321"/>
                  <a:gd name="T74" fmla="*/ 66 w 1023"/>
                  <a:gd name="T75" fmla="*/ 143 h 321"/>
                  <a:gd name="T76" fmla="*/ 64 w 1023"/>
                  <a:gd name="T77" fmla="*/ 214 h 321"/>
                  <a:gd name="T78" fmla="*/ 92 w 1023"/>
                  <a:gd name="T79" fmla="*/ 219 h 321"/>
                  <a:gd name="T80" fmla="*/ 117 w 1023"/>
                  <a:gd name="T81" fmla="*/ 228 h 321"/>
                  <a:gd name="T82" fmla="*/ 126 w 1023"/>
                  <a:gd name="T83" fmla="*/ 183 h 321"/>
                  <a:gd name="T84" fmla="*/ 111 w 1023"/>
                  <a:gd name="T85" fmla="*/ 92 h 321"/>
                  <a:gd name="T86" fmla="*/ 88 w 1023"/>
                  <a:gd name="T87" fmla="*/ 93 h 321"/>
                  <a:gd name="T88" fmla="*/ 77 w 1023"/>
                  <a:gd name="T89" fmla="*/ 81 h 321"/>
                  <a:gd name="T90" fmla="*/ 54 w 1023"/>
                  <a:gd name="T91" fmla="*/ 160 h 321"/>
                  <a:gd name="T92" fmla="*/ 45 w 1023"/>
                  <a:gd name="T93" fmla="*/ 245 h 321"/>
                  <a:gd name="T94" fmla="*/ 73 w 1023"/>
                  <a:gd name="T95" fmla="*/ 226 h 321"/>
                  <a:gd name="T96" fmla="*/ 100 w 1023"/>
                  <a:gd name="T97" fmla="*/ 256 h 321"/>
                  <a:gd name="T98" fmla="*/ 123 w 1023"/>
                  <a:gd name="T99" fmla="*/ 281 h 321"/>
                  <a:gd name="T100" fmla="*/ 135 w 1023"/>
                  <a:gd name="T101" fmla="*/ 183 h 321"/>
                  <a:gd name="T102" fmla="*/ 135 w 1023"/>
                  <a:gd name="T103" fmla="*/ 131 h 321"/>
                  <a:gd name="T104" fmla="*/ 141 w 1023"/>
                  <a:gd name="T105" fmla="*/ 87 h 321"/>
                  <a:gd name="T106" fmla="*/ 155 w 1023"/>
                  <a:gd name="T107" fmla="*/ 67 h 321"/>
                  <a:gd name="T108" fmla="*/ 157 w 1023"/>
                  <a:gd name="T109" fmla="*/ 105 h 321"/>
                  <a:gd name="T110" fmla="*/ 160 w 1023"/>
                  <a:gd name="T111" fmla="*/ 72 h 321"/>
                  <a:gd name="T112" fmla="*/ 147 w 1023"/>
                  <a:gd name="T113" fmla="*/ 60 h 321"/>
                  <a:gd name="T114" fmla="*/ 143 w 1023"/>
                  <a:gd name="T115" fmla="*/ 44 h 321"/>
                  <a:gd name="T116" fmla="*/ 118 w 1023"/>
                  <a:gd name="T117" fmla="*/ 34 h 321"/>
                  <a:gd name="T118" fmla="*/ 88 w 1023"/>
                  <a:gd name="T119" fmla="*/ 63 h 321"/>
                  <a:gd name="T120" fmla="*/ 72 w 1023"/>
                  <a:gd name="T121" fmla="*/ 88 h 321"/>
                  <a:gd name="T122" fmla="*/ 36 w 1023"/>
                  <a:gd name="T123" fmla="*/ 20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23" h="321">
                    <a:moveTo>
                      <a:pt x="6" y="319"/>
                    </a:moveTo>
                    <a:cubicBezTo>
                      <a:pt x="6" y="316"/>
                      <a:pt x="6" y="316"/>
                      <a:pt x="6" y="316"/>
                    </a:cubicBezTo>
                    <a:cubicBezTo>
                      <a:pt x="10" y="300"/>
                      <a:pt x="10" y="300"/>
                      <a:pt x="10" y="300"/>
                    </a:cubicBezTo>
                    <a:cubicBezTo>
                      <a:pt x="12" y="293"/>
                      <a:pt x="12" y="293"/>
                      <a:pt x="12" y="293"/>
                    </a:cubicBezTo>
                    <a:cubicBezTo>
                      <a:pt x="13" y="287"/>
                      <a:pt x="13" y="287"/>
                      <a:pt x="13" y="287"/>
                    </a:cubicBezTo>
                    <a:cubicBezTo>
                      <a:pt x="14" y="285"/>
                      <a:pt x="14" y="285"/>
                      <a:pt x="14" y="285"/>
                    </a:cubicBezTo>
                    <a:cubicBezTo>
                      <a:pt x="14" y="281"/>
                      <a:pt x="16" y="279"/>
                      <a:pt x="17" y="277"/>
                    </a:cubicBezTo>
                    <a:cubicBezTo>
                      <a:pt x="18" y="275"/>
                      <a:pt x="20" y="274"/>
                      <a:pt x="22" y="274"/>
                    </a:cubicBezTo>
                    <a:cubicBezTo>
                      <a:pt x="24" y="273"/>
                      <a:pt x="26" y="275"/>
                      <a:pt x="28" y="277"/>
                    </a:cubicBezTo>
                    <a:cubicBezTo>
                      <a:pt x="28" y="279"/>
                      <a:pt x="29" y="280"/>
                      <a:pt x="29" y="282"/>
                    </a:cubicBezTo>
                    <a:cubicBezTo>
                      <a:pt x="29" y="284"/>
                      <a:pt x="29" y="286"/>
                      <a:pt x="28" y="288"/>
                    </a:cubicBezTo>
                    <a:cubicBezTo>
                      <a:pt x="28" y="289"/>
                      <a:pt x="28" y="289"/>
                      <a:pt x="28" y="289"/>
                    </a:cubicBezTo>
                    <a:cubicBezTo>
                      <a:pt x="24" y="305"/>
                      <a:pt x="24" y="305"/>
                      <a:pt x="24" y="305"/>
                    </a:cubicBezTo>
                    <a:cubicBezTo>
                      <a:pt x="21" y="317"/>
                      <a:pt x="21" y="317"/>
                      <a:pt x="21" y="317"/>
                    </a:cubicBezTo>
                    <a:cubicBezTo>
                      <a:pt x="21" y="318"/>
                      <a:pt x="21" y="318"/>
                      <a:pt x="21" y="318"/>
                    </a:cubicBezTo>
                    <a:cubicBezTo>
                      <a:pt x="23" y="318"/>
                      <a:pt x="25" y="318"/>
                      <a:pt x="27" y="318"/>
                    </a:cubicBezTo>
                    <a:cubicBezTo>
                      <a:pt x="28" y="313"/>
                      <a:pt x="28" y="313"/>
                      <a:pt x="28" y="313"/>
                    </a:cubicBezTo>
                    <a:cubicBezTo>
                      <a:pt x="30" y="301"/>
                      <a:pt x="30" y="301"/>
                      <a:pt x="30" y="301"/>
                    </a:cubicBezTo>
                    <a:cubicBezTo>
                      <a:pt x="33" y="289"/>
                      <a:pt x="33" y="289"/>
                      <a:pt x="33" y="289"/>
                    </a:cubicBezTo>
                    <a:cubicBezTo>
                      <a:pt x="33" y="287"/>
                      <a:pt x="34" y="286"/>
                      <a:pt x="35" y="284"/>
                    </a:cubicBezTo>
                    <a:cubicBezTo>
                      <a:pt x="37" y="280"/>
                      <a:pt x="41" y="278"/>
                      <a:pt x="44" y="279"/>
                    </a:cubicBezTo>
                    <a:cubicBezTo>
                      <a:pt x="48" y="279"/>
                      <a:pt x="52" y="282"/>
                      <a:pt x="53" y="286"/>
                    </a:cubicBezTo>
                    <a:cubicBezTo>
                      <a:pt x="53" y="288"/>
                      <a:pt x="53" y="291"/>
                      <a:pt x="53" y="294"/>
                    </a:cubicBezTo>
                    <a:cubicBezTo>
                      <a:pt x="52" y="298"/>
                      <a:pt x="52" y="298"/>
                      <a:pt x="52" y="298"/>
                    </a:cubicBezTo>
                    <a:cubicBezTo>
                      <a:pt x="51" y="302"/>
                      <a:pt x="51" y="302"/>
                      <a:pt x="51" y="302"/>
                    </a:cubicBezTo>
                    <a:cubicBezTo>
                      <a:pt x="50" y="307"/>
                      <a:pt x="50" y="307"/>
                      <a:pt x="50" y="307"/>
                    </a:cubicBezTo>
                    <a:cubicBezTo>
                      <a:pt x="48" y="317"/>
                      <a:pt x="48" y="317"/>
                      <a:pt x="48" y="317"/>
                    </a:cubicBezTo>
                    <a:cubicBezTo>
                      <a:pt x="49" y="317"/>
                      <a:pt x="51" y="317"/>
                      <a:pt x="53" y="316"/>
                    </a:cubicBezTo>
                    <a:cubicBezTo>
                      <a:pt x="56" y="303"/>
                      <a:pt x="56" y="303"/>
                      <a:pt x="56" y="303"/>
                    </a:cubicBezTo>
                    <a:cubicBezTo>
                      <a:pt x="57" y="299"/>
                      <a:pt x="57" y="299"/>
                      <a:pt x="57" y="299"/>
                    </a:cubicBezTo>
                    <a:cubicBezTo>
                      <a:pt x="58" y="294"/>
                      <a:pt x="58" y="294"/>
                      <a:pt x="58" y="294"/>
                    </a:cubicBezTo>
                    <a:cubicBezTo>
                      <a:pt x="58" y="293"/>
                      <a:pt x="58" y="293"/>
                      <a:pt x="58" y="293"/>
                    </a:cubicBezTo>
                    <a:cubicBezTo>
                      <a:pt x="60" y="283"/>
                      <a:pt x="69" y="280"/>
                      <a:pt x="75" y="283"/>
                    </a:cubicBezTo>
                    <a:cubicBezTo>
                      <a:pt x="76" y="284"/>
                      <a:pt x="77" y="284"/>
                      <a:pt x="78" y="285"/>
                    </a:cubicBezTo>
                    <a:cubicBezTo>
                      <a:pt x="79" y="286"/>
                      <a:pt x="80" y="287"/>
                      <a:pt x="80" y="288"/>
                    </a:cubicBezTo>
                    <a:cubicBezTo>
                      <a:pt x="82" y="290"/>
                      <a:pt x="83" y="294"/>
                      <a:pt x="82" y="298"/>
                    </a:cubicBezTo>
                    <a:cubicBezTo>
                      <a:pt x="79" y="309"/>
                      <a:pt x="79" y="309"/>
                      <a:pt x="79" y="309"/>
                    </a:cubicBezTo>
                    <a:cubicBezTo>
                      <a:pt x="78" y="316"/>
                      <a:pt x="78" y="316"/>
                      <a:pt x="78" y="316"/>
                    </a:cubicBezTo>
                    <a:cubicBezTo>
                      <a:pt x="80" y="316"/>
                      <a:pt x="81" y="315"/>
                      <a:pt x="83" y="315"/>
                    </a:cubicBezTo>
                    <a:cubicBezTo>
                      <a:pt x="85" y="305"/>
                      <a:pt x="85" y="305"/>
                      <a:pt x="85" y="305"/>
                    </a:cubicBezTo>
                    <a:cubicBezTo>
                      <a:pt x="86" y="301"/>
                      <a:pt x="86" y="301"/>
                      <a:pt x="86" y="301"/>
                    </a:cubicBezTo>
                    <a:cubicBezTo>
                      <a:pt x="89" y="290"/>
                      <a:pt x="99" y="288"/>
                      <a:pt x="104" y="293"/>
                    </a:cubicBezTo>
                    <a:cubicBezTo>
                      <a:pt x="106" y="296"/>
                      <a:pt x="107" y="300"/>
                      <a:pt x="106" y="306"/>
                    </a:cubicBezTo>
                    <a:cubicBezTo>
                      <a:pt x="104" y="315"/>
                      <a:pt x="104" y="315"/>
                      <a:pt x="104" y="315"/>
                    </a:cubicBezTo>
                    <a:cubicBezTo>
                      <a:pt x="106" y="315"/>
                      <a:pt x="107" y="315"/>
                      <a:pt x="109" y="315"/>
                    </a:cubicBezTo>
                    <a:cubicBezTo>
                      <a:pt x="110" y="313"/>
                      <a:pt x="110" y="313"/>
                      <a:pt x="110" y="313"/>
                    </a:cubicBezTo>
                    <a:cubicBezTo>
                      <a:pt x="111" y="307"/>
                      <a:pt x="111" y="307"/>
                      <a:pt x="111" y="307"/>
                    </a:cubicBezTo>
                    <a:cubicBezTo>
                      <a:pt x="114" y="293"/>
                      <a:pt x="125" y="293"/>
                      <a:pt x="126" y="303"/>
                    </a:cubicBezTo>
                    <a:cubicBezTo>
                      <a:pt x="126" y="305"/>
                      <a:pt x="126" y="307"/>
                      <a:pt x="126" y="310"/>
                    </a:cubicBezTo>
                    <a:cubicBezTo>
                      <a:pt x="125" y="315"/>
                      <a:pt x="125" y="315"/>
                      <a:pt x="125" y="315"/>
                    </a:cubicBezTo>
                    <a:cubicBezTo>
                      <a:pt x="126" y="315"/>
                      <a:pt x="128" y="315"/>
                      <a:pt x="130" y="315"/>
                    </a:cubicBezTo>
                    <a:cubicBezTo>
                      <a:pt x="131" y="312"/>
                      <a:pt x="131" y="312"/>
                      <a:pt x="131" y="312"/>
                    </a:cubicBezTo>
                    <a:cubicBezTo>
                      <a:pt x="131" y="308"/>
                      <a:pt x="131" y="308"/>
                      <a:pt x="131" y="308"/>
                    </a:cubicBezTo>
                    <a:cubicBezTo>
                      <a:pt x="131" y="315"/>
                      <a:pt x="131" y="315"/>
                      <a:pt x="131" y="315"/>
                    </a:cubicBezTo>
                    <a:cubicBezTo>
                      <a:pt x="262" y="314"/>
                      <a:pt x="392" y="321"/>
                      <a:pt x="523" y="321"/>
                    </a:cubicBezTo>
                    <a:cubicBezTo>
                      <a:pt x="536" y="321"/>
                      <a:pt x="549" y="321"/>
                      <a:pt x="563" y="321"/>
                    </a:cubicBezTo>
                    <a:cubicBezTo>
                      <a:pt x="562" y="284"/>
                      <a:pt x="562" y="284"/>
                      <a:pt x="562" y="284"/>
                    </a:cubicBezTo>
                    <a:cubicBezTo>
                      <a:pt x="562" y="276"/>
                      <a:pt x="569" y="270"/>
                      <a:pt x="577" y="270"/>
                    </a:cubicBezTo>
                    <a:cubicBezTo>
                      <a:pt x="598" y="269"/>
                      <a:pt x="598" y="269"/>
                      <a:pt x="598" y="269"/>
                    </a:cubicBezTo>
                    <a:cubicBezTo>
                      <a:pt x="607" y="269"/>
                      <a:pt x="614" y="275"/>
                      <a:pt x="614" y="283"/>
                    </a:cubicBezTo>
                    <a:cubicBezTo>
                      <a:pt x="614" y="321"/>
                      <a:pt x="614" y="321"/>
                      <a:pt x="614" y="321"/>
                    </a:cubicBezTo>
                    <a:cubicBezTo>
                      <a:pt x="724" y="320"/>
                      <a:pt x="833" y="320"/>
                      <a:pt x="943" y="320"/>
                    </a:cubicBezTo>
                    <a:cubicBezTo>
                      <a:pt x="943" y="281"/>
                      <a:pt x="943" y="281"/>
                      <a:pt x="943" y="281"/>
                    </a:cubicBezTo>
                    <a:cubicBezTo>
                      <a:pt x="952" y="294"/>
                      <a:pt x="961" y="306"/>
                      <a:pt x="970" y="319"/>
                    </a:cubicBezTo>
                    <a:cubicBezTo>
                      <a:pt x="986" y="319"/>
                      <a:pt x="1001" y="319"/>
                      <a:pt x="1016" y="319"/>
                    </a:cubicBezTo>
                    <a:cubicBezTo>
                      <a:pt x="1018" y="297"/>
                      <a:pt x="1020" y="276"/>
                      <a:pt x="1023" y="256"/>
                    </a:cubicBezTo>
                    <a:cubicBezTo>
                      <a:pt x="979" y="239"/>
                      <a:pt x="941" y="218"/>
                      <a:pt x="912" y="201"/>
                    </a:cubicBezTo>
                    <a:cubicBezTo>
                      <a:pt x="912" y="196"/>
                      <a:pt x="912" y="196"/>
                      <a:pt x="912" y="196"/>
                    </a:cubicBezTo>
                    <a:cubicBezTo>
                      <a:pt x="911" y="180"/>
                      <a:pt x="897" y="167"/>
                      <a:pt x="879" y="168"/>
                    </a:cubicBezTo>
                    <a:cubicBezTo>
                      <a:pt x="844" y="168"/>
                      <a:pt x="844" y="168"/>
                      <a:pt x="844" y="168"/>
                    </a:cubicBezTo>
                    <a:cubicBezTo>
                      <a:pt x="808" y="169"/>
                      <a:pt x="808" y="169"/>
                      <a:pt x="808" y="169"/>
                    </a:cubicBezTo>
                    <a:cubicBezTo>
                      <a:pt x="768" y="169"/>
                      <a:pt x="768" y="169"/>
                      <a:pt x="768" y="169"/>
                    </a:cubicBezTo>
                    <a:cubicBezTo>
                      <a:pt x="705" y="170"/>
                      <a:pt x="705" y="170"/>
                      <a:pt x="705" y="170"/>
                    </a:cubicBezTo>
                    <a:cubicBezTo>
                      <a:pt x="670" y="171"/>
                      <a:pt x="670" y="171"/>
                      <a:pt x="670" y="171"/>
                    </a:cubicBezTo>
                    <a:cubicBezTo>
                      <a:pt x="636" y="171"/>
                      <a:pt x="636" y="171"/>
                      <a:pt x="636" y="171"/>
                    </a:cubicBezTo>
                    <a:cubicBezTo>
                      <a:pt x="601" y="172"/>
                      <a:pt x="601" y="172"/>
                      <a:pt x="601" y="172"/>
                    </a:cubicBezTo>
                    <a:cubicBezTo>
                      <a:pt x="574" y="172"/>
                      <a:pt x="574" y="172"/>
                      <a:pt x="574" y="172"/>
                    </a:cubicBezTo>
                    <a:cubicBezTo>
                      <a:pt x="571" y="172"/>
                      <a:pt x="567" y="173"/>
                      <a:pt x="564" y="174"/>
                    </a:cubicBezTo>
                    <a:cubicBezTo>
                      <a:pt x="559" y="175"/>
                      <a:pt x="555" y="178"/>
                      <a:pt x="552" y="181"/>
                    </a:cubicBezTo>
                    <a:cubicBezTo>
                      <a:pt x="551" y="148"/>
                      <a:pt x="551" y="148"/>
                      <a:pt x="551" y="148"/>
                    </a:cubicBezTo>
                    <a:cubicBezTo>
                      <a:pt x="554" y="145"/>
                      <a:pt x="554" y="145"/>
                      <a:pt x="554" y="145"/>
                    </a:cubicBezTo>
                    <a:cubicBezTo>
                      <a:pt x="554" y="142"/>
                      <a:pt x="554" y="142"/>
                      <a:pt x="554" y="142"/>
                    </a:cubicBezTo>
                    <a:cubicBezTo>
                      <a:pt x="554" y="141"/>
                      <a:pt x="553" y="140"/>
                      <a:pt x="551" y="139"/>
                    </a:cubicBezTo>
                    <a:cubicBezTo>
                      <a:pt x="550" y="98"/>
                      <a:pt x="550" y="98"/>
                      <a:pt x="550" y="98"/>
                    </a:cubicBezTo>
                    <a:cubicBezTo>
                      <a:pt x="554" y="95"/>
                      <a:pt x="554" y="95"/>
                      <a:pt x="554" y="95"/>
                    </a:cubicBezTo>
                    <a:cubicBezTo>
                      <a:pt x="554" y="92"/>
                      <a:pt x="554" y="92"/>
                      <a:pt x="554" y="92"/>
                    </a:cubicBezTo>
                    <a:cubicBezTo>
                      <a:pt x="554" y="91"/>
                      <a:pt x="552" y="90"/>
                      <a:pt x="549" y="89"/>
                    </a:cubicBezTo>
                    <a:cubicBezTo>
                      <a:pt x="549" y="79"/>
                      <a:pt x="549" y="79"/>
                      <a:pt x="549" y="79"/>
                    </a:cubicBezTo>
                    <a:cubicBezTo>
                      <a:pt x="551" y="79"/>
                      <a:pt x="551" y="79"/>
                      <a:pt x="551" y="79"/>
                    </a:cubicBezTo>
                    <a:cubicBezTo>
                      <a:pt x="554" y="76"/>
                      <a:pt x="554" y="76"/>
                      <a:pt x="554" y="76"/>
                    </a:cubicBezTo>
                    <a:cubicBezTo>
                      <a:pt x="550" y="74"/>
                      <a:pt x="550" y="74"/>
                      <a:pt x="550" y="74"/>
                    </a:cubicBezTo>
                    <a:cubicBezTo>
                      <a:pt x="550" y="72"/>
                      <a:pt x="550" y="72"/>
                      <a:pt x="550" y="72"/>
                    </a:cubicBezTo>
                    <a:cubicBezTo>
                      <a:pt x="549" y="72"/>
                      <a:pt x="549" y="72"/>
                      <a:pt x="549" y="72"/>
                    </a:cubicBezTo>
                    <a:cubicBezTo>
                      <a:pt x="549" y="72"/>
                      <a:pt x="549" y="72"/>
                      <a:pt x="549" y="72"/>
                    </a:cubicBezTo>
                    <a:cubicBezTo>
                      <a:pt x="549" y="71"/>
                      <a:pt x="549" y="70"/>
                      <a:pt x="549" y="70"/>
                    </a:cubicBezTo>
                    <a:cubicBezTo>
                      <a:pt x="548" y="68"/>
                      <a:pt x="547" y="67"/>
                      <a:pt x="546" y="66"/>
                    </a:cubicBezTo>
                    <a:cubicBezTo>
                      <a:pt x="546" y="66"/>
                      <a:pt x="545" y="65"/>
                      <a:pt x="544" y="65"/>
                    </a:cubicBezTo>
                    <a:cubicBezTo>
                      <a:pt x="544" y="64"/>
                      <a:pt x="543" y="64"/>
                      <a:pt x="542" y="63"/>
                    </a:cubicBezTo>
                    <a:cubicBezTo>
                      <a:pt x="542" y="63"/>
                      <a:pt x="542" y="63"/>
                      <a:pt x="542" y="63"/>
                    </a:cubicBezTo>
                    <a:cubicBezTo>
                      <a:pt x="542" y="63"/>
                      <a:pt x="542" y="63"/>
                      <a:pt x="541" y="63"/>
                    </a:cubicBezTo>
                    <a:cubicBezTo>
                      <a:pt x="541" y="63"/>
                      <a:pt x="541" y="63"/>
                      <a:pt x="541" y="63"/>
                    </a:cubicBezTo>
                    <a:cubicBezTo>
                      <a:pt x="541" y="63"/>
                      <a:pt x="540" y="63"/>
                      <a:pt x="540" y="63"/>
                    </a:cubicBezTo>
                    <a:cubicBezTo>
                      <a:pt x="540" y="63"/>
                      <a:pt x="540" y="63"/>
                      <a:pt x="540" y="63"/>
                    </a:cubicBezTo>
                    <a:cubicBezTo>
                      <a:pt x="539" y="64"/>
                      <a:pt x="538" y="64"/>
                      <a:pt x="538" y="65"/>
                    </a:cubicBezTo>
                    <a:cubicBezTo>
                      <a:pt x="538" y="65"/>
                      <a:pt x="538" y="65"/>
                      <a:pt x="538" y="65"/>
                    </a:cubicBezTo>
                    <a:cubicBezTo>
                      <a:pt x="538" y="65"/>
                      <a:pt x="537" y="65"/>
                      <a:pt x="537" y="65"/>
                    </a:cubicBezTo>
                    <a:cubicBezTo>
                      <a:pt x="535" y="67"/>
                      <a:pt x="533" y="69"/>
                      <a:pt x="533" y="71"/>
                    </a:cubicBezTo>
                    <a:cubicBezTo>
                      <a:pt x="532" y="72"/>
                      <a:pt x="532" y="72"/>
                      <a:pt x="532" y="72"/>
                    </a:cubicBezTo>
                    <a:cubicBezTo>
                      <a:pt x="532" y="74"/>
                      <a:pt x="532" y="74"/>
                      <a:pt x="532" y="74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31" y="79"/>
                      <a:pt x="531" y="79"/>
                      <a:pt x="531" y="79"/>
                    </a:cubicBezTo>
                    <a:cubicBezTo>
                      <a:pt x="533" y="79"/>
                      <a:pt x="533" y="79"/>
                      <a:pt x="533" y="79"/>
                    </a:cubicBezTo>
                    <a:cubicBezTo>
                      <a:pt x="533" y="89"/>
                      <a:pt x="533" y="89"/>
                      <a:pt x="533" y="89"/>
                    </a:cubicBezTo>
                    <a:cubicBezTo>
                      <a:pt x="530" y="90"/>
                      <a:pt x="529" y="91"/>
                      <a:pt x="528" y="92"/>
                    </a:cubicBezTo>
                    <a:cubicBezTo>
                      <a:pt x="528" y="92"/>
                      <a:pt x="528" y="92"/>
                      <a:pt x="528" y="92"/>
                    </a:cubicBezTo>
                    <a:cubicBezTo>
                      <a:pt x="528" y="95"/>
                      <a:pt x="528" y="95"/>
                      <a:pt x="528" y="95"/>
                    </a:cubicBezTo>
                    <a:cubicBezTo>
                      <a:pt x="532" y="98"/>
                      <a:pt x="532" y="98"/>
                      <a:pt x="532" y="98"/>
                    </a:cubicBezTo>
                    <a:cubicBezTo>
                      <a:pt x="532" y="100"/>
                      <a:pt x="532" y="100"/>
                      <a:pt x="532" y="100"/>
                    </a:cubicBezTo>
                    <a:cubicBezTo>
                      <a:pt x="532" y="110"/>
                      <a:pt x="532" y="110"/>
                      <a:pt x="532" y="110"/>
                    </a:cubicBezTo>
                    <a:cubicBezTo>
                      <a:pt x="531" y="135"/>
                      <a:pt x="531" y="135"/>
                      <a:pt x="531" y="135"/>
                    </a:cubicBezTo>
                    <a:cubicBezTo>
                      <a:pt x="531" y="139"/>
                      <a:pt x="531" y="139"/>
                      <a:pt x="531" y="139"/>
                    </a:cubicBezTo>
                    <a:cubicBezTo>
                      <a:pt x="531" y="139"/>
                      <a:pt x="531" y="139"/>
                      <a:pt x="531" y="139"/>
                    </a:cubicBezTo>
                    <a:cubicBezTo>
                      <a:pt x="530" y="139"/>
                      <a:pt x="528" y="140"/>
                      <a:pt x="528" y="141"/>
                    </a:cubicBezTo>
                    <a:cubicBezTo>
                      <a:pt x="528" y="141"/>
                      <a:pt x="528" y="141"/>
                      <a:pt x="528" y="142"/>
                    </a:cubicBezTo>
                    <a:cubicBezTo>
                      <a:pt x="527" y="142"/>
                      <a:pt x="527" y="142"/>
                      <a:pt x="527" y="142"/>
                    </a:cubicBezTo>
                    <a:cubicBezTo>
                      <a:pt x="527" y="145"/>
                      <a:pt x="527" y="145"/>
                      <a:pt x="527" y="145"/>
                    </a:cubicBezTo>
                    <a:cubicBezTo>
                      <a:pt x="527" y="145"/>
                      <a:pt x="527" y="145"/>
                      <a:pt x="527" y="145"/>
                    </a:cubicBezTo>
                    <a:cubicBezTo>
                      <a:pt x="530" y="147"/>
                      <a:pt x="530" y="147"/>
                      <a:pt x="530" y="147"/>
                    </a:cubicBezTo>
                    <a:cubicBezTo>
                      <a:pt x="531" y="148"/>
                      <a:pt x="531" y="148"/>
                      <a:pt x="531" y="148"/>
                    </a:cubicBezTo>
                    <a:cubicBezTo>
                      <a:pt x="530" y="183"/>
                      <a:pt x="530" y="183"/>
                      <a:pt x="530" y="183"/>
                    </a:cubicBezTo>
                    <a:cubicBezTo>
                      <a:pt x="528" y="184"/>
                      <a:pt x="526" y="185"/>
                      <a:pt x="526" y="186"/>
                    </a:cubicBezTo>
                    <a:cubicBezTo>
                      <a:pt x="526" y="186"/>
                      <a:pt x="526" y="186"/>
                      <a:pt x="526" y="186"/>
                    </a:cubicBezTo>
                    <a:cubicBezTo>
                      <a:pt x="526" y="186"/>
                      <a:pt x="526" y="186"/>
                      <a:pt x="526" y="186"/>
                    </a:cubicBezTo>
                    <a:cubicBezTo>
                      <a:pt x="526" y="189"/>
                      <a:pt x="526" y="189"/>
                      <a:pt x="526" y="189"/>
                    </a:cubicBezTo>
                    <a:cubicBezTo>
                      <a:pt x="530" y="192"/>
                      <a:pt x="530" y="192"/>
                      <a:pt x="530" y="192"/>
                    </a:cubicBezTo>
                    <a:cubicBezTo>
                      <a:pt x="530" y="192"/>
                      <a:pt x="530" y="192"/>
                      <a:pt x="530" y="192"/>
                    </a:cubicBezTo>
                    <a:cubicBezTo>
                      <a:pt x="529" y="216"/>
                      <a:pt x="529" y="216"/>
                      <a:pt x="529" y="216"/>
                    </a:cubicBezTo>
                    <a:cubicBezTo>
                      <a:pt x="529" y="227"/>
                      <a:pt x="529" y="227"/>
                      <a:pt x="529" y="227"/>
                    </a:cubicBezTo>
                    <a:cubicBezTo>
                      <a:pt x="529" y="231"/>
                      <a:pt x="529" y="231"/>
                      <a:pt x="529" y="231"/>
                    </a:cubicBezTo>
                    <a:cubicBezTo>
                      <a:pt x="528" y="231"/>
                      <a:pt x="528" y="231"/>
                      <a:pt x="528" y="231"/>
                    </a:cubicBezTo>
                    <a:cubicBezTo>
                      <a:pt x="527" y="231"/>
                      <a:pt x="527" y="231"/>
                      <a:pt x="527" y="231"/>
                    </a:cubicBezTo>
                    <a:cubicBezTo>
                      <a:pt x="524" y="231"/>
                      <a:pt x="524" y="231"/>
                      <a:pt x="524" y="231"/>
                    </a:cubicBezTo>
                    <a:cubicBezTo>
                      <a:pt x="519" y="231"/>
                      <a:pt x="519" y="231"/>
                      <a:pt x="519" y="231"/>
                    </a:cubicBezTo>
                    <a:cubicBezTo>
                      <a:pt x="516" y="231"/>
                      <a:pt x="516" y="231"/>
                      <a:pt x="516" y="231"/>
                    </a:cubicBezTo>
                    <a:cubicBezTo>
                      <a:pt x="515" y="231"/>
                      <a:pt x="515" y="231"/>
                      <a:pt x="515" y="231"/>
                    </a:cubicBezTo>
                    <a:cubicBezTo>
                      <a:pt x="472" y="230"/>
                      <a:pt x="472" y="230"/>
                      <a:pt x="472" y="230"/>
                    </a:cubicBezTo>
                    <a:cubicBezTo>
                      <a:pt x="472" y="216"/>
                      <a:pt x="472" y="216"/>
                      <a:pt x="472" y="216"/>
                    </a:cubicBezTo>
                    <a:cubicBezTo>
                      <a:pt x="474" y="214"/>
                      <a:pt x="474" y="214"/>
                      <a:pt x="474" y="214"/>
                    </a:cubicBezTo>
                    <a:cubicBezTo>
                      <a:pt x="474" y="212"/>
                      <a:pt x="474" y="212"/>
                      <a:pt x="474" y="212"/>
                    </a:cubicBezTo>
                    <a:cubicBezTo>
                      <a:pt x="474" y="211"/>
                      <a:pt x="473" y="211"/>
                      <a:pt x="471" y="210"/>
                    </a:cubicBezTo>
                    <a:cubicBezTo>
                      <a:pt x="471" y="188"/>
                      <a:pt x="471" y="188"/>
                      <a:pt x="471" y="188"/>
                    </a:cubicBezTo>
                    <a:cubicBezTo>
                      <a:pt x="473" y="187"/>
                      <a:pt x="473" y="187"/>
                      <a:pt x="473" y="187"/>
                    </a:cubicBezTo>
                    <a:cubicBezTo>
                      <a:pt x="473" y="185"/>
                      <a:pt x="473" y="185"/>
                      <a:pt x="473" y="185"/>
                    </a:cubicBezTo>
                    <a:cubicBezTo>
                      <a:pt x="473" y="184"/>
                      <a:pt x="472" y="183"/>
                      <a:pt x="471" y="183"/>
                    </a:cubicBezTo>
                    <a:cubicBezTo>
                      <a:pt x="470" y="158"/>
                      <a:pt x="470" y="158"/>
                      <a:pt x="470" y="158"/>
                    </a:cubicBezTo>
                    <a:cubicBezTo>
                      <a:pt x="473" y="156"/>
                      <a:pt x="473" y="156"/>
                      <a:pt x="473" y="156"/>
                    </a:cubicBezTo>
                    <a:cubicBezTo>
                      <a:pt x="473" y="154"/>
                      <a:pt x="473" y="154"/>
                      <a:pt x="473" y="154"/>
                    </a:cubicBezTo>
                    <a:cubicBezTo>
                      <a:pt x="473" y="153"/>
                      <a:pt x="472" y="153"/>
                      <a:pt x="470" y="152"/>
                    </a:cubicBezTo>
                    <a:cubicBezTo>
                      <a:pt x="470" y="146"/>
                      <a:pt x="470" y="146"/>
                      <a:pt x="470" y="146"/>
                    </a:cubicBezTo>
                    <a:cubicBezTo>
                      <a:pt x="471" y="146"/>
                      <a:pt x="471" y="146"/>
                      <a:pt x="471" y="146"/>
                    </a:cubicBezTo>
                    <a:cubicBezTo>
                      <a:pt x="473" y="144"/>
                      <a:pt x="473" y="144"/>
                      <a:pt x="473" y="144"/>
                    </a:cubicBezTo>
                    <a:cubicBezTo>
                      <a:pt x="470" y="143"/>
                      <a:pt x="470" y="143"/>
                      <a:pt x="470" y="143"/>
                    </a:cubicBezTo>
                    <a:cubicBezTo>
                      <a:pt x="470" y="142"/>
                      <a:pt x="470" y="142"/>
                      <a:pt x="470" y="142"/>
                    </a:cubicBezTo>
                    <a:cubicBezTo>
                      <a:pt x="470" y="142"/>
                      <a:pt x="470" y="142"/>
                      <a:pt x="470" y="142"/>
                    </a:cubicBezTo>
                    <a:cubicBezTo>
                      <a:pt x="470" y="141"/>
                      <a:pt x="470" y="141"/>
                      <a:pt x="470" y="141"/>
                    </a:cubicBezTo>
                    <a:cubicBezTo>
                      <a:pt x="470" y="141"/>
                      <a:pt x="470" y="141"/>
                      <a:pt x="470" y="140"/>
                    </a:cubicBezTo>
                    <a:cubicBezTo>
                      <a:pt x="469" y="139"/>
                      <a:pt x="469" y="139"/>
                      <a:pt x="468" y="138"/>
                    </a:cubicBezTo>
                    <a:cubicBezTo>
                      <a:pt x="468" y="138"/>
                      <a:pt x="467" y="138"/>
                      <a:pt x="467" y="137"/>
                    </a:cubicBezTo>
                    <a:cubicBezTo>
                      <a:pt x="467" y="137"/>
                      <a:pt x="466" y="137"/>
                      <a:pt x="466" y="136"/>
                    </a:cubicBezTo>
                    <a:cubicBezTo>
                      <a:pt x="466" y="136"/>
                      <a:pt x="466" y="136"/>
                      <a:pt x="466" y="136"/>
                    </a:cubicBezTo>
                    <a:cubicBezTo>
                      <a:pt x="466" y="136"/>
                      <a:pt x="465" y="136"/>
                      <a:pt x="465" y="136"/>
                    </a:cubicBezTo>
                    <a:cubicBezTo>
                      <a:pt x="465" y="136"/>
                      <a:pt x="465" y="136"/>
                      <a:pt x="465" y="136"/>
                    </a:cubicBezTo>
                    <a:cubicBezTo>
                      <a:pt x="465" y="136"/>
                      <a:pt x="465" y="136"/>
                      <a:pt x="465" y="136"/>
                    </a:cubicBezTo>
                    <a:cubicBezTo>
                      <a:pt x="465" y="136"/>
                      <a:pt x="465" y="136"/>
                      <a:pt x="465" y="136"/>
                    </a:cubicBezTo>
                    <a:cubicBezTo>
                      <a:pt x="464" y="137"/>
                      <a:pt x="463" y="137"/>
                      <a:pt x="463" y="137"/>
                    </a:cubicBezTo>
                    <a:cubicBezTo>
                      <a:pt x="463" y="137"/>
                      <a:pt x="463" y="137"/>
                      <a:pt x="463" y="137"/>
                    </a:cubicBezTo>
                    <a:cubicBezTo>
                      <a:pt x="462" y="138"/>
                      <a:pt x="460" y="140"/>
                      <a:pt x="460" y="141"/>
                    </a:cubicBezTo>
                    <a:cubicBezTo>
                      <a:pt x="460" y="142"/>
                      <a:pt x="460" y="142"/>
                      <a:pt x="460" y="142"/>
                    </a:cubicBezTo>
                    <a:cubicBezTo>
                      <a:pt x="460" y="143"/>
                      <a:pt x="460" y="143"/>
                      <a:pt x="460" y="143"/>
                    </a:cubicBezTo>
                    <a:cubicBezTo>
                      <a:pt x="457" y="144"/>
                      <a:pt x="457" y="144"/>
                      <a:pt x="457" y="144"/>
                    </a:cubicBezTo>
                    <a:cubicBezTo>
                      <a:pt x="459" y="146"/>
                      <a:pt x="459" y="146"/>
                      <a:pt x="459" y="146"/>
                    </a:cubicBezTo>
                    <a:cubicBezTo>
                      <a:pt x="460" y="146"/>
                      <a:pt x="460" y="146"/>
                      <a:pt x="460" y="146"/>
                    </a:cubicBezTo>
                    <a:cubicBezTo>
                      <a:pt x="460" y="152"/>
                      <a:pt x="460" y="152"/>
                      <a:pt x="460" y="152"/>
                    </a:cubicBezTo>
                    <a:cubicBezTo>
                      <a:pt x="458" y="153"/>
                      <a:pt x="457" y="153"/>
                      <a:pt x="457" y="154"/>
                    </a:cubicBezTo>
                    <a:cubicBezTo>
                      <a:pt x="457" y="154"/>
                      <a:pt x="457" y="154"/>
                      <a:pt x="457" y="154"/>
                    </a:cubicBezTo>
                    <a:cubicBezTo>
                      <a:pt x="457" y="156"/>
                      <a:pt x="457" y="156"/>
                      <a:pt x="457" y="156"/>
                    </a:cubicBezTo>
                    <a:cubicBezTo>
                      <a:pt x="460" y="158"/>
                      <a:pt x="460" y="158"/>
                      <a:pt x="460" y="158"/>
                    </a:cubicBezTo>
                    <a:cubicBezTo>
                      <a:pt x="459" y="165"/>
                      <a:pt x="459" y="165"/>
                      <a:pt x="459" y="165"/>
                    </a:cubicBezTo>
                    <a:cubicBezTo>
                      <a:pt x="459" y="181"/>
                      <a:pt x="459" y="181"/>
                      <a:pt x="459" y="181"/>
                    </a:cubicBezTo>
                    <a:cubicBezTo>
                      <a:pt x="459" y="183"/>
                      <a:pt x="459" y="183"/>
                      <a:pt x="459" y="183"/>
                    </a:cubicBezTo>
                    <a:cubicBezTo>
                      <a:pt x="459" y="183"/>
                      <a:pt x="459" y="183"/>
                      <a:pt x="459" y="183"/>
                    </a:cubicBezTo>
                    <a:cubicBezTo>
                      <a:pt x="458" y="183"/>
                      <a:pt x="457" y="184"/>
                      <a:pt x="457" y="184"/>
                    </a:cubicBezTo>
                    <a:cubicBezTo>
                      <a:pt x="457" y="184"/>
                      <a:pt x="457" y="184"/>
                      <a:pt x="457" y="185"/>
                    </a:cubicBezTo>
                    <a:cubicBezTo>
                      <a:pt x="457" y="185"/>
                      <a:pt x="457" y="185"/>
                      <a:pt x="457" y="185"/>
                    </a:cubicBezTo>
                    <a:cubicBezTo>
                      <a:pt x="457" y="185"/>
                      <a:pt x="457" y="185"/>
                      <a:pt x="457" y="185"/>
                    </a:cubicBezTo>
                    <a:cubicBezTo>
                      <a:pt x="457" y="186"/>
                      <a:pt x="457" y="186"/>
                      <a:pt x="457" y="186"/>
                    </a:cubicBezTo>
                    <a:cubicBezTo>
                      <a:pt x="457" y="186"/>
                      <a:pt x="457" y="186"/>
                      <a:pt x="457" y="186"/>
                    </a:cubicBezTo>
                    <a:cubicBezTo>
                      <a:pt x="458" y="188"/>
                      <a:pt x="458" y="188"/>
                      <a:pt x="458" y="188"/>
                    </a:cubicBezTo>
                    <a:cubicBezTo>
                      <a:pt x="459" y="188"/>
                      <a:pt x="459" y="188"/>
                      <a:pt x="459" y="188"/>
                    </a:cubicBezTo>
                    <a:cubicBezTo>
                      <a:pt x="458" y="210"/>
                      <a:pt x="458" y="210"/>
                      <a:pt x="458" y="210"/>
                    </a:cubicBezTo>
                    <a:cubicBezTo>
                      <a:pt x="457" y="211"/>
                      <a:pt x="456" y="211"/>
                      <a:pt x="455" y="212"/>
                    </a:cubicBezTo>
                    <a:cubicBezTo>
                      <a:pt x="455" y="212"/>
                      <a:pt x="455" y="212"/>
                      <a:pt x="455" y="212"/>
                    </a:cubicBezTo>
                    <a:cubicBezTo>
                      <a:pt x="455" y="214"/>
                      <a:pt x="455" y="214"/>
                      <a:pt x="455" y="214"/>
                    </a:cubicBezTo>
                    <a:cubicBezTo>
                      <a:pt x="458" y="216"/>
                      <a:pt x="458" y="216"/>
                      <a:pt x="458" y="216"/>
                    </a:cubicBezTo>
                    <a:cubicBezTo>
                      <a:pt x="458" y="216"/>
                      <a:pt x="458" y="216"/>
                      <a:pt x="458" y="216"/>
                    </a:cubicBezTo>
                    <a:cubicBezTo>
                      <a:pt x="458" y="230"/>
                      <a:pt x="458" y="230"/>
                      <a:pt x="458" y="230"/>
                    </a:cubicBezTo>
                    <a:cubicBezTo>
                      <a:pt x="456" y="230"/>
                      <a:pt x="456" y="230"/>
                      <a:pt x="456" y="230"/>
                    </a:cubicBezTo>
                    <a:cubicBezTo>
                      <a:pt x="452" y="230"/>
                      <a:pt x="452" y="230"/>
                      <a:pt x="452" y="230"/>
                    </a:cubicBezTo>
                    <a:cubicBezTo>
                      <a:pt x="451" y="230"/>
                      <a:pt x="451" y="230"/>
                      <a:pt x="451" y="230"/>
                    </a:cubicBezTo>
                    <a:cubicBezTo>
                      <a:pt x="447" y="230"/>
                      <a:pt x="447" y="230"/>
                      <a:pt x="447" y="230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48" y="142"/>
                      <a:pt x="448" y="142"/>
                      <a:pt x="448" y="142"/>
                    </a:cubicBezTo>
                    <a:cubicBezTo>
                      <a:pt x="448" y="142"/>
                      <a:pt x="448" y="142"/>
                      <a:pt x="448" y="142"/>
                    </a:cubicBezTo>
                    <a:cubicBezTo>
                      <a:pt x="448" y="142"/>
                      <a:pt x="448" y="142"/>
                      <a:pt x="448" y="142"/>
                    </a:cubicBezTo>
                    <a:cubicBezTo>
                      <a:pt x="448" y="141"/>
                      <a:pt x="448" y="141"/>
                      <a:pt x="448" y="141"/>
                    </a:cubicBezTo>
                    <a:cubicBezTo>
                      <a:pt x="448" y="139"/>
                      <a:pt x="449" y="140"/>
                      <a:pt x="449" y="139"/>
                    </a:cubicBezTo>
                    <a:cubicBezTo>
                      <a:pt x="449" y="139"/>
                      <a:pt x="449" y="139"/>
                      <a:pt x="448" y="139"/>
                    </a:cubicBezTo>
                    <a:cubicBezTo>
                      <a:pt x="448" y="139"/>
                      <a:pt x="448" y="139"/>
                      <a:pt x="448" y="139"/>
                    </a:cubicBezTo>
                    <a:cubicBezTo>
                      <a:pt x="448" y="138"/>
                      <a:pt x="448" y="137"/>
                      <a:pt x="447" y="137"/>
                    </a:cubicBezTo>
                    <a:cubicBezTo>
                      <a:pt x="447" y="137"/>
                      <a:pt x="447" y="137"/>
                      <a:pt x="447" y="137"/>
                    </a:cubicBezTo>
                    <a:cubicBezTo>
                      <a:pt x="447" y="137"/>
                      <a:pt x="447" y="137"/>
                      <a:pt x="447" y="137"/>
                    </a:cubicBezTo>
                    <a:cubicBezTo>
                      <a:pt x="447" y="137"/>
                      <a:pt x="447" y="137"/>
                      <a:pt x="447" y="137"/>
                    </a:cubicBezTo>
                    <a:cubicBezTo>
                      <a:pt x="447" y="137"/>
                      <a:pt x="447" y="136"/>
                      <a:pt x="447" y="136"/>
                    </a:cubicBezTo>
                    <a:cubicBezTo>
                      <a:pt x="447" y="136"/>
                      <a:pt x="447" y="136"/>
                      <a:pt x="447" y="136"/>
                    </a:cubicBezTo>
                    <a:cubicBezTo>
                      <a:pt x="447" y="136"/>
                      <a:pt x="447" y="136"/>
                      <a:pt x="447" y="136"/>
                    </a:cubicBezTo>
                    <a:cubicBezTo>
                      <a:pt x="447" y="136"/>
                      <a:pt x="447" y="136"/>
                      <a:pt x="447" y="136"/>
                    </a:cubicBezTo>
                    <a:cubicBezTo>
                      <a:pt x="447" y="136"/>
                      <a:pt x="447" y="135"/>
                      <a:pt x="447" y="135"/>
                    </a:cubicBezTo>
                    <a:cubicBezTo>
                      <a:pt x="447" y="135"/>
                      <a:pt x="447" y="135"/>
                      <a:pt x="447" y="135"/>
                    </a:cubicBezTo>
                    <a:cubicBezTo>
                      <a:pt x="447" y="135"/>
                      <a:pt x="447" y="135"/>
                      <a:pt x="447" y="135"/>
                    </a:cubicBezTo>
                    <a:cubicBezTo>
                      <a:pt x="447" y="135"/>
                      <a:pt x="447" y="135"/>
                      <a:pt x="447" y="135"/>
                    </a:cubicBezTo>
                    <a:cubicBezTo>
                      <a:pt x="447" y="135"/>
                      <a:pt x="447" y="135"/>
                      <a:pt x="447" y="135"/>
                    </a:cubicBezTo>
                    <a:cubicBezTo>
                      <a:pt x="447" y="134"/>
                      <a:pt x="447" y="133"/>
                      <a:pt x="447" y="133"/>
                    </a:cubicBezTo>
                    <a:cubicBezTo>
                      <a:pt x="447" y="133"/>
                      <a:pt x="446" y="134"/>
                      <a:pt x="446" y="135"/>
                    </a:cubicBezTo>
                    <a:cubicBezTo>
                      <a:pt x="446" y="135"/>
                      <a:pt x="447" y="135"/>
                      <a:pt x="447" y="135"/>
                    </a:cubicBezTo>
                    <a:cubicBezTo>
                      <a:pt x="446" y="135"/>
                      <a:pt x="446" y="135"/>
                      <a:pt x="446" y="135"/>
                    </a:cubicBezTo>
                    <a:cubicBezTo>
                      <a:pt x="446" y="135"/>
                      <a:pt x="447" y="135"/>
                      <a:pt x="447" y="135"/>
                    </a:cubicBezTo>
                    <a:cubicBezTo>
                      <a:pt x="446" y="135"/>
                      <a:pt x="446" y="135"/>
                      <a:pt x="446" y="135"/>
                    </a:cubicBezTo>
                    <a:cubicBezTo>
                      <a:pt x="446" y="135"/>
                      <a:pt x="446" y="136"/>
                      <a:pt x="447" y="136"/>
                    </a:cubicBezTo>
                    <a:cubicBezTo>
                      <a:pt x="446" y="136"/>
                      <a:pt x="446" y="136"/>
                      <a:pt x="446" y="136"/>
                    </a:cubicBezTo>
                    <a:cubicBezTo>
                      <a:pt x="446" y="136"/>
                      <a:pt x="446" y="136"/>
                      <a:pt x="446" y="136"/>
                    </a:cubicBezTo>
                    <a:cubicBezTo>
                      <a:pt x="446" y="136"/>
                      <a:pt x="446" y="136"/>
                      <a:pt x="446" y="136"/>
                    </a:cubicBezTo>
                    <a:cubicBezTo>
                      <a:pt x="446" y="136"/>
                      <a:pt x="446" y="137"/>
                      <a:pt x="447" y="137"/>
                    </a:cubicBezTo>
                    <a:cubicBezTo>
                      <a:pt x="446" y="137"/>
                      <a:pt x="446" y="137"/>
                      <a:pt x="446" y="137"/>
                    </a:cubicBezTo>
                    <a:cubicBezTo>
                      <a:pt x="446" y="137"/>
                      <a:pt x="446" y="137"/>
                      <a:pt x="447" y="137"/>
                    </a:cubicBezTo>
                    <a:cubicBezTo>
                      <a:pt x="446" y="137"/>
                      <a:pt x="446" y="137"/>
                      <a:pt x="446" y="137"/>
                    </a:cubicBezTo>
                    <a:cubicBezTo>
                      <a:pt x="446" y="137"/>
                      <a:pt x="445" y="138"/>
                      <a:pt x="445" y="139"/>
                    </a:cubicBezTo>
                    <a:cubicBezTo>
                      <a:pt x="445" y="139"/>
                      <a:pt x="445" y="139"/>
                      <a:pt x="445" y="139"/>
                    </a:cubicBezTo>
                    <a:cubicBezTo>
                      <a:pt x="445" y="139"/>
                      <a:pt x="444" y="139"/>
                      <a:pt x="444" y="139"/>
                    </a:cubicBezTo>
                    <a:cubicBezTo>
                      <a:pt x="444" y="140"/>
                      <a:pt x="445" y="139"/>
                      <a:pt x="445" y="141"/>
                    </a:cubicBezTo>
                    <a:cubicBezTo>
                      <a:pt x="445" y="141"/>
                      <a:pt x="445" y="141"/>
                      <a:pt x="446" y="142"/>
                    </a:cubicBezTo>
                    <a:cubicBezTo>
                      <a:pt x="445" y="142"/>
                      <a:pt x="445" y="142"/>
                      <a:pt x="445" y="142"/>
                    </a:cubicBezTo>
                    <a:cubicBezTo>
                      <a:pt x="445" y="142"/>
                      <a:pt x="445" y="142"/>
                      <a:pt x="446" y="142"/>
                    </a:cubicBezTo>
                    <a:cubicBezTo>
                      <a:pt x="446" y="153"/>
                      <a:pt x="446" y="153"/>
                      <a:pt x="446" y="153"/>
                    </a:cubicBezTo>
                    <a:cubicBezTo>
                      <a:pt x="442" y="153"/>
                      <a:pt x="442" y="153"/>
                      <a:pt x="442" y="153"/>
                    </a:cubicBezTo>
                    <a:cubicBezTo>
                      <a:pt x="442" y="132"/>
                      <a:pt x="442" y="132"/>
                      <a:pt x="442" y="132"/>
                    </a:cubicBezTo>
                    <a:cubicBezTo>
                      <a:pt x="442" y="132"/>
                      <a:pt x="442" y="132"/>
                      <a:pt x="442" y="131"/>
                    </a:cubicBezTo>
                    <a:cubicBezTo>
                      <a:pt x="442" y="131"/>
                      <a:pt x="442" y="131"/>
                      <a:pt x="442" y="131"/>
                    </a:cubicBezTo>
                    <a:cubicBezTo>
                      <a:pt x="442" y="131"/>
                      <a:pt x="442" y="130"/>
                      <a:pt x="442" y="130"/>
                    </a:cubicBezTo>
                    <a:cubicBezTo>
                      <a:pt x="443" y="128"/>
                      <a:pt x="444" y="129"/>
                      <a:pt x="444" y="129"/>
                    </a:cubicBezTo>
                    <a:cubicBezTo>
                      <a:pt x="444" y="129"/>
                      <a:pt x="443" y="128"/>
                      <a:pt x="443" y="128"/>
                    </a:cubicBezTo>
                    <a:cubicBezTo>
                      <a:pt x="443" y="128"/>
                      <a:pt x="443" y="128"/>
                      <a:pt x="443" y="128"/>
                    </a:cubicBezTo>
                    <a:cubicBezTo>
                      <a:pt x="443" y="127"/>
                      <a:pt x="442" y="127"/>
                      <a:pt x="441" y="127"/>
                    </a:cubicBezTo>
                    <a:cubicBezTo>
                      <a:pt x="441" y="127"/>
                      <a:pt x="441" y="127"/>
                      <a:pt x="441" y="126"/>
                    </a:cubicBezTo>
                    <a:cubicBezTo>
                      <a:pt x="441" y="126"/>
                      <a:pt x="441" y="126"/>
                      <a:pt x="441" y="126"/>
                    </a:cubicBezTo>
                    <a:cubicBezTo>
                      <a:pt x="441" y="126"/>
                      <a:pt x="441" y="126"/>
                      <a:pt x="441" y="126"/>
                    </a:cubicBezTo>
                    <a:cubicBezTo>
                      <a:pt x="441" y="126"/>
                      <a:pt x="442" y="126"/>
                      <a:pt x="442" y="126"/>
                    </a:cubicBezTo>
                    <a:cubicBezTo>
                      <a:pt x="442" y="126"/>
                      <a:pt x="441" y="126"/>
                      <a:pt x="441" y="125"/>
                    </a:cubicBezTo>
                    <a:cubicBezTo>
                      <a:pt x="441" y="125"/>
                      <a:pt x="441" y="125"/>
                      <a:pt x="441" y="125"/>
                    </a:cubicBezTo>
                    <a:cubicBezTo>
                      <a:pt x="441" y="125"/>
                      <a:pt x="441" y="125"/>
                      <a:pt x="441" y="125"/>
                    </a:cubicBezTo>
                    <a:cubicBezTo>
                      <a:pt x="441" y="125"/>
                      <a:pt x="442" y="125"/>
                      <a:pt x="442" y="125"/>
                    </a:cubicBezTo>
                    <a:cubicBezTo>
                      <a:pt x="442" y="125"/>
                      <a:pt x="441" y="125"/>
                      <a:pt x="441" y="125"/>
                    </a:cubicBezTo>
                    <a:cubicBezTo>
                      <a:pt x="441" y="125"/>
                      <a:pt x="441" y="124"/>
                      <a:pt x="441" y="124"/>
                    </a:cubicBezTo>
                    <a:cubicBezTo>
                      <a:pt x="441" y="124"/>
                      <a:pt x="441" y="124"/>
                      <a:pt x="441" y="124"/>
                    </a:cubicBezTo>
                    <a:cubicBezTo>
                      <a:pt x="441" y="124"/>
                      <a:pt x="441" y="124"/>
                      <a:pt x="441" y="124"/>
                    </a:cubicBezTo>
                    <a:cubicBezTo>
                      <a:pt x="441" y="124"/>
                      <a:pt x="441" y="123"/>
                      <a:pt x="441" y="123"/>
                    </a:cubicBezTo>
                    <a:cubicBezTo>
                      <a:pt x="441" y="123"/>
                      <a:pt x="441" y="124"/>
                      <a:pt x="441" y="124"/>
                    </a:cubicBezTo>
                    <a:cubicBezTo>
                      <a:pt x="441" y="124"/>
                      <a:pt x="441" y="124"/>
                      <a:pt x="441" y="124"/>
                    </a:cubicBezTo>
                    <a:cubicBezTo>
                      <a:pt x="441" y="124"/>
                      <a:pt x="441" y="124"/>
                      <a:pt x="441" y="124"/>
                    </a:cubicBezTo>
                    <a:cubicBezTo>
                      <a:pt x="441" y="124"/>
                      <a:pt x="441" y="125"/>
                      <a:pt x="441" y="125"/>
                    </a:cubicBezTo>
                    <a:cubicBezTo>
                      <a:pt x="441" y="125"/>
                      <a:pt x="441" y="125"/>
                      <a:pt x="441" y="125"/>
                    </a:cubicBezTo>
                    <a:cubicBezTo>
                      <a:pt x="441" y="125"/>
                      <a:pt x="441" y="125"/>
                      <a:pt x="441" y="125"/>
                    </a:cubicBezTo>
                    <a:cubicBezTo>
                      <a:pt x="441" y="125"/>
                      <a:pt x="441" y="125"/>
                      <a:pt x="441" y="125"/>
                    </a:cubicBezTo>
                    <a:cubicBezTo>
                      <a:pt x="441" y="125"/>
                      <a:pt x="441" y="125"/>
                      <a:pt x="441" y="125"/>
                    </a:cubicBezTo>
                    <a:cubicBezTo>
                      <a:pt x="441" y="125"/>
                      <a:pt x="441" y="126"/>
                      <a:pt x="441" y="126"/>
                    </a:cubicBezTo>
                    <a:cubicBezTo>
                      <a:pt x="441" y="126"/>
                      <a:pt x="441" y="126"/>
                      <a:pt x="441" y="126"/>
                    </a:cubicBezTo>
                    <a:cubicBezTo>
                      <a:pt x="441" y="126"/>
                      <a:pt x="441" y="126"/>
                      <a:pt x="441" y="126"/>
                    </a:cubicBezTo>
                    <a:cubicBezTo>
                      <a:pt x="441" y="126"/>
                      <a:pt x="441" y="126"/>
                      <a:pt x="441" y="126"/>
                    </a:cubicBezTo>
                    <a:cubicBezTo>
                      <a:pt x="441" y="127"/>
                      <a:pt x="441" y="127"/>
                      <a:pt x="441" y="127"/>
                    </a:cubicBezTo>
                    <a:cubicBezTo>
                      <a:pt x="440" y="127"/>
                      <a:pt x="440" y="127"/>
                      <a:pt x="440" y="128"/>
                    </a:cubicBezTo>
                    <a:cubicBezTo>
                      <a:pt x="440" y="128"/>
                      <a:pt x="440" y="128"/>
                      <a:pt x="440" y="128"/>
                    </a:cubicBezTo>
                    <a:cubicBezTo>
                      <a:pt x="439" y="128"/>
                      <a:pt x="439" y="129"/>
                      <a:pt x="439" y="129"/>
                    </a:cubicBezTo>
                    <a:cubicBezTo>
                      <a:pt x="439" y="129"/>
                      <a:pt x="440" y="128"/>
                      <a:pt x="440" y="130"/>
                    </a:cubicBezTo>
                    <a:cubicBezTo>
                      <a:pt x="440" y="131"/>
                      <a:pt x="440" y="131"/>
                      <a:pt x="440" y="131"/>
                    </a:cubicBezTo>
                    <a:cubicBezTo>
                      <a:pt x="440" y="131"/>
                      <a:pt x="440" y="131"/>
                      <a:pt x="440" y="131"/>
                    </a:cubicBezTo>
                    <a:cubicBezTo>
                      <a:pt x="440" y="132"/>
                      <a:pt x="440" y="132"/>
                      <a:pt x="440" y="132"/>
                    </a:cubicBezTo>
                    <a:cubicBezTo>
                      <a:pt x="440" y="142"/>
                      <a:pt x="440" y="142"/>
                      <a:pt x="440" y="142"/>
                    </a:cubicBezTo>
                    <a:cubicBezTo>
                      <a:pt x="436" y="142"/>
                      <a:pt x="436" y="142"/>
                      <a:pt x="436" y="142"/>
                    </a:cubicBezTo>
                    <a:cubicBezTo>
                      <a:pt x="435" y="142"/>
                      <a:pt x="435" y="142"/>
                      <a:pt x="435" y="142"/>
                    </a:cubicBezTo>
                    <a:cubicBezTo>
                      <a:pt x="432" y="146"/>
                      <a:pt x="432" y="146"/>
                      <a:pt x="432" y="146"/>
                    </a:cubicBezTo>
                    <a:cubicBezTo>
                      <a:pt x="432" y="144"/>
                      <a:pt x="432" y="144"/>
                      <a:pt x="432" y="144"/>
                    </a:cubicBezTo>
                    <a:cubicBezTo>
                      <a:pt x="432" y="144"/>
                      <a:pt x="432" y="144"/>
                      <a:pt x="432" y="144"/>
                    </a:cubicBezTo>
                    <a:cubicBezTo>
                      <a:pt x="432" y="144"/>
                      <a:pt x="432" y="144"/>
                      <a:pt x="431" y="144"/>
                    </a:cubicBezTo>
                    <a:cubicBezTo>
                      <a:pt x="432" y="144"/>
                      <a:pt x="432" y="144"/>
                      <a:pt x="432" y="143"/>
                    </a:cubicBezTo>
                    <a:cubicBezTo>
                      <a:pt x="432" y="142"/>
                      <a:pt x="433" y="143"/>
                      <a:pt x="433" y="142"/>
                    </a:cubicBezTo>
                    <a:cubicBezTo>
                      <a:pt x="433" y="142"/>
                      <a:pt x="432" y="142"/>
                      <a:pt x="432" y="142"/>
                    </a:cubicBezTo>
                    <a:cubicBezTo>
                      <a:pt x="432" y="142"/>
                      <a:pt x="432" y="142"/>
                      <a:pt x="432" y="142"/>
                    </a:cubicBezTo>
                    <a:cubicBezTo>
                      <a:pt x="432" y="141"/>
                      <a:pt x="431" y="141"/>
                      <a:pt x="431" y="141"/>
                    </a:cubicBezTo>
                    <a:cubicBezTo>
                      <a:pt x="431" y="141"/>
                      <a:pt x="431" y="141"/>
                      <a:pt x="431" y="140"/>
                    </a:cubicBezTo>
                    <a:cubicBezTo>
                      <a:pt x="431" y="140"/>
                      <a:pt x="431" y="140"/>
                      <a:pt x="431" y="140"/>
                    </a:cubicBezTo>
                    <a:cubicBezTo>
                      <a:pt x="431" y="140"/>
                      <a:pt x="431" y="140"/>
                      <a:pt x="431" y="140"/>
                    </a:cubicBezTo>
                    <a:cubicBezTo>
                      <a:pt x="431" y="140"/>
                      <a:pt x="431" y="140"/>
                      <a:pt x="431" y="140"/>
                    </a:cubicBezTo>
                    <a:cubicBezTo>
                      <a:pt x="431" y="140"/>
                      <a:pt x="431" y="140"/>
                      <a:pt x="431" y="140"/>
                    </a:cubicBezTo>
                    <a:cubicBezTo>
                      <a:pt x="431" y="140"/>
                      <a:pt x="431" y="140"/>
                      <a:pt x="431" y="140"/>
                    </a:cubicBezTo>
                    <a:cubicBezTo>
                      <a:pt x="431" y="140"/>
                      <a:pt x="431" y="139"/>
                      <a:pt x="431" y="139"/>
                    </a:cubicBezTo>
                    <a:cubicBezTo>
                      <a:pt x="431" y="139"/>
                      <a:pt x="431" y="139"/>
                      <a:pt x="431" y="139"/>
                    </a:cubicBezTo>
                    <a:cubicBezTo>
                      <a:pt x="431" y="139"/>
                      <a:pt x="431" y="139"/>
                      <a:pt x="431" y="139"/>
                    </a:cubicBezTo>
                    <a:cubicBezTo>
                      <a:pt x="431" y="139"/>
                      <a:pt x="431" y="139"/>
                      <a:pt x="431" y="139"/>
                    </a:cubicBezTo>
                    <a:cubicBezTo>
                      <a:pt x="431" y="139"/>
                      <a:pt x="431" y="139"/>
                      <a:pt x="431" y="139"/>
                    </a:cubicBezTo>
                    <a:cubicBezTo>
                      <a:pt x="431" y="139"/>
                      <a:pt x="431" y="139"/>
                      <a:pt x="431" y="139"/>
                    </a:cubicBezTo>
                    <a:cubicBezTo>
                      <a:pt x="431" y="139"/>
                      <a:pt x="431" y="138"/>
                      <a:pt x="431" y="138"/>
                    </a:cubicBezTo>
                    <a:cubicBezTo>
                      <a:pt x="431" y="138"/>
                      <a:pt x="431" y="139"/>
                      <a:pt x="431" y="139"/>
                    </a:cubicBezTo>
                    <a:cubicBezTo>
                      <a:pt x="431" y="139"/>
                      <a:pt x="431" y="139"/>
                      <a:pt x="431" y="139"/>
                    </a:cubicBezTo>
                    <a:cubicBezTo>
                      <a:pt x="431" y="139"/>
                      <a:pt x="431" y="139"/>
                      <a:pt x="431" y="139"/>
                    </a:cubicBezTo>
                    <a:cubicBezTo>
                      <a:pt x="431" y="139"/>
                      <a:pt x="431" y="139"/>
                      <a:pt x="431" y="139"/>
                    </a:cubicBezTo>
                    <a:cubicBezTo>
                      <a:pt x="431" y="139"/>
                      <a:pt x="430" y="139"/>
                      <a:pt x="430" y="139"/>
                    </a:cubicBezTo>
                    <a:cubicBezTo>
                      <a:pt x="430" y="139"/>
                      <a:pt x="430" y="139"/>
                      <a:pt x="431" y="139"/>
                    </a:cubicBezTo>
                    <a:cubicBezTo>
                      <a:pt x="431" y="139"/>
                      <a:pt x="431" y="140"/>
                      <a:pt x="431" y="140"/>
                    </a:cubicBezTo>
                    <a:cubicBezTo>
                      <a:pt x="431" y="140"/>
                      <a:pt x="431" y="140"/>
                      <a:pt x="431" y="140"/>
                    </a:cubicBezTo>
                    <a:cubicBezTo>
                      <a:pt x="430" y="140"/>
                      <a:pt x="430" y="140"/>
                      <a:pt x="430" y="140"/>
                    </a:cubicBezTo>
                    <a:cubicBezTo>
                      <a:pt x="430" y="140"/>
                      <a:pt x="430" y="140"/>
                      <a:pt x="431" y="140"/>
                    </a:cubicBezTo>
                    <a:cubicBezTo>
                      <a:pt x="431" y="140"/>
                      <a:pt x="431" y="140"/>
                      <a:pt x="431" y="140"/>
                    </a:cubicBezTo>
                    <a:cubicBezTo>
                      <a:pt x="431" y="140"/>
                      <a:pt x="431" y="140"/>
                      <a:pt x="431" y="140"/>
                    </a:cubicBezTo>
                    <a:cubicBezTo>
                      <a:pt x="431" y="141"/>
                      <a:pt x="431" y="141"/>
                      <a:pt x="431" y="141"/>
                    </a:cubicBezTo>
                    <a:cubicBezTo>
                      <a:pt x="430" y="141"/>
                      <a:pt x="430" y="141"/>
                      <a:pt x="430" y="142"/>
                    </a:cubicBezTo>
                    <a:cubicBezTo>
                      <a:pt x="430" y="142"/>
                      <a:pt x="430" y="142"/>
                      <a:pt x="430" y="142"/>
                    </a:cubicBezTo>
                    <a:cubicBezTo>
                      <a:pt x="429" y="142"/>
                      <a:pt x="429" y="142"/>
                      <a:pt x="429" y="142"/>
                    </a:cubicBezTo>
                    <a:cubicBezTo>
                      <a:pt x="429" y="143"/>
                      <a:pt x="430" y="142"/>
                      <a:pt x="430" y="143"/>
                    </a:cubicBezTo>
                    <a:cubicBezTo>
                      <a:pt x="430" y="144"/>
                      <a:pt x="430" y="144"/>
                      <a:pt x="430" y="144"/>
                    </a:cubicBezTo>
                    <a:cubicBezTo>
                      <a:pt x="430" y="144"/>
                      <a:pt x="430" y="144"/>
                      <a:pt x="430" y="144"/>
                    </a:cubicBezTo>
                    <a:cubicBezTo>
                      <a:pt x="430" y="144"/>
                      <a:pt x="430" y="144"/>
                      <a:pt x="430" y="144"/>
                    </a:cubicBezTo>
                    <a:cubicBezTo>
                      <a:pt x="430" y="148"/>
                      <a:pt x="430" y="148"/>
                      <a:pt x="430" y="148"/>
                    </a:cubicBezTo>
                    <a:cubicBezTo>
                      <a:pt x="429" y="150"/>
                      <a:pt x="429" y="150"/>
                      <a:pt x="429" y="150"/>
                    </a:cubicBezTo>
                    <a:cubicBezTo>
                      <a:pt x="426" y="149"/>
                      <a:pt x="426" y="149"/>
                      <a:pt x="426" y="149"/>
                    </a:cubicBezTo>
                    <a:cubicBezTo>
                      <a:pt x="426" y="138"/>
                      <a:pt x="426" y="138"/>
                      <a:pt x="426" y="138"/>
                    </a:cubicBezTo>
                    <a:cubicBezTo>
                      <a:pt x="426" y="138"/>
                      <a:pt x="426" y="137"/>
                      <a:pt x="426" y="137"/>
                    </a:cubicBezTo>
                    <a:cubicBezTo>
                      <a:pt x="426" y="137"/>
                      <a:pt x="426" y="137"/>
                      <a:pt x="425" y="137"/>
                    </a:cubicBezTo>
                    <a:cubicBezTo>
                      <a:pt x="426" y="137"/>
                      <a:pt x="426" y="136"/>
                      <a:pt x="426" y="136"/>
                    </a:cubicBezTo>
                    <a:cubicBezTo>
                      <a:pt x="426" y="134"/>
                      <a:pt x="427" y="135"/>
                      <a:pt x="427" y="135"/>
                    </a:cubicBezTo>
                    <a:cubicBezTo>
                      <a:pt x="427" y="134"/>
                      <a:pt x="427" y="134"/>
                      <a:pt x="426" y="134"/>
                    </a:cubicBezTo>
                    <a:cubicBezTo>
                      <a:pt x="426" y="134"/>
                      <a:pt x="426" y="134"/>
                      <a:pt x="426" y="134"/>
                    </a:cubicBezTo>
                    <a:cubicBezTo>
                      <a:pt x="426" y="133"/>
                      <a:pt x="425" y="133"/>
                      <a:pt x="425" y="133"/>
                    </a:cubicBezTo>
                    <a:cubicBezTo>
                      <a:pt x="425" y="133"/>
                      <a:pt x="425" y="132"/>
                      <a:pt x="425" y="132"/>
                    </a:cubicBezTo>
                    <a:cubicBezTo>
                      <a:pt x="425" y="132"/>
                      <a:pt x="425" y="132"/>
                      <a:pt x="425" y="132"/>
                    </a:cubicBezTo>
                    <a:cubicBezTo>
                      <a:pt x="425" y="132"/>
                      <a:pt x="425" y="132"/>
                      <a:pt x="425" y="132"/>
                    </a:cubicBezTo>
                    <a:cubicBezTo>
                      <a:pt x="425" y="132"/>
                      <a:pt x="425" y="132"/>
                      <a:pt x="425" y="132"/>
                    </a:cubicBezTo>
                    <a:cubicBezTo>
                      <a:pt x="425" y="132"/>
                      <a:pt x="425" y="131"/>
                      <a:pt x="425" y="131"/>
                    </a:cubicBezTo>
                    <a:cubicBezTo>
                      <a:pt x="425" y="131"/>
                      <a:pt x="425" y="131"/>
                      <a:pt x="425" y="131"/>
                    </a:cubicBezTo>
                    <a:cubicBezTo>
                      <a:pt x="425" y="131"/>
                      <a:pt x="425" y="131"/>
                      <a:pt x="425" y="131"/>
                    </a:cubicBezTo>
                    <a:cubicBezTo>
                      <a:pt x="425" y="131"/>
                      <a:pt x="425" y="131"/>
                      <a:pt x="425" y="131"/>
                    </a:cubicBezTo>
                    <a:cubicBezTo>
                      <a:pt x="425" y="131"/>
                      <a:pt x="425" y="131"/>
                      <a:pt x="425" y="130"/>
                    </a:cubicBezTo>
                    <a:cubicBezTo>
                      <a:pt x="425" y="130"/>
                      <a:pt x="425" y="130"/>
                      <a:pt x="425" y="130"/>
                    </a:cubicBezTo>
                    <a:cubicBezTo>
                      <a:pt x="425" y="130"/>
                      <a:pt x="425" y="130"/>
                      <a:pt x="425" y="130"/>
                    </a:cubicBezTo>
                    <a:cubicBezTo>
                      <a:pt x="425" y="130"/>
                      <a:pt x="425" y="130"/>
                      <a:pt x="425" y="130"/>
                    </a:cubicBezTo>
                    <a:cubicBezTo>
                      <a:pt x="425" y="130"/>
                      <a:pt x="425" y="129"/>
                      <a:pt x="425" y="129"/>
                    </a:cubicBezTo>
                    <a:cubicBezTo>
                      <a:pt x="424" y="129"/>
                      <a:pt x="424" y="130"/>
                      <a:pt x="424" y="130"/>
                    </a:cubicBezTo>
                    <a:cubicBezTo>
                      <a:pt x="424" y="130"/>
                      <a:pt x="424" y="130"/>
                      <a:pt x="424" y="130"/>
                    </a:cubicBezTo>
                    <a:cubicBezTo>
                      <a:pt x="424" y="130"/>
                      <a:pt x="424" y="130"/>
                      <a:pt x="424" y="130"/>
                    </a:cubicBezTo>
                    <a:cubicBezTo>
                      <a:pt x="424" y="130"/>
                      <a:pt x="424" y="130"/>
                      <a:pt x="424" y="130"/>
                    </a:cubicBezTo>
                    <a:cubicBezTo>
                      <a:pt x="424" y="131"/>
                      <a:pt x="424" y="131"/>
                      <a:pt x="424" y="131"/>
                    </a:cubicBezTo>
                    <a:cubicBezTo>
                      <a:pt x="424" y="131"/>
                      <a:pt x="424" y="131"/>
                      <a:pt x="424" y="131"/>
                    </a:cubicBezTo>
                    <a:cubicBezTo>
                      <a:pt x="424" y="131"/>
                      <a:pt x="424" y="131"/>
                      <a:pt x="424" y="131"/>
                    </a:cubicBezTo>
                    <a:cubicBezTo>
                      <a:pt x="424" y="131"/>
                      <a:pt x="424" y="131"/>
                      <a:pt x="424" y="131"/>
                    </a:cubicBezTo>
                    <a:cubicBezTo>
                      <a:pt x="424" y="131"/>
                      <a:pt x="424" y="132"/>
                      <a:pt x="424" y="132"/>
                    </a:cubicBezTo>
                    <a:cubicBezTo>
                      <a:pt x="424" y="132"/>
                      <a:pt x="424" y="132"/>
                      <a:pt x="424" y="132"/>
                    </a:cubicBezTo>
                    <a:cubicBezTo>
                      <a:pt x="424" y="132"/>
                      <a:pt x="424" y="132"/>
                      <a:pt x="424" y="132"/>
                    </a:cubicBezTo>
                    <a:cubicBezTo>
                      <a:pt x="424" y="132"/>
                      <a:pt x="424" y="132"/>
                      <a:pt x="424" y="132"/>
                    </a:cubicBezTo>
                    <a:cubicBezTo>
                      <a:pt x="424" y="132"/>
                      <a:pt x="424" y="133"/>
                      <a:pt x="424" y="133"/>
                    </a:cubicBezTo>
                    <a:cubicBezTo>
                      <a:pt x="424" y="133"/>
                      <a:pt x="423" y="133"/>
                      <a:pt x="423" y="134"/>
                    </a:cubicBezTo>
                    <a:cubicBezTo>
                      <a:pt x="423" y="134"/>
                      <a:pt x="423" y="134"/>
                      <a:pt x="423" y="134"/>
                    </a:cubicBezTo>
                    <a:cubicBezTo>
                      <a:pt x="423" y="134"/>
                      <a:pt x="423" y="134"/>
                      <a:pt x="423" y="134"/>
                    </a:cubicBezTo>
                    <a:cubicBezTo>
                      <a:pt x="423" y="134"/>
                      <a:pt x="423" y="134"/>
                      <a:pt x="423" y="134"/>
                    </a:cubicBezTo>
                    <a:cubicBezTo>
                      <a:pt x="421" y="133"/>
                      <a:pt x="421" y="133"/>
                      <a:pt x="421" y="133"/>
                    </a:cubicBezTo>
                    <a:cubicBezTo>
                      <a:pt x="417" y="131"/>
                      <a:pt x="417" y="131"/>
                      <a:pt x="417" y="131"/>
                    </a:cubicBezTo>
                    <a:cubicBezTo>
                      <a:pt x="417" y="128"/>
                      <a:pt x="417" y="128"/>
                      <a:pt x="417" y="128"/>
                    </a:cubicBezTo>
                    <a:cubicBezTo>
                      <a:pt x="416" y="127"/>
                      <a:pt x="416" y="127"/>
                      <a:pt x="416" y="127"/>
                    </a:cubicBezTo>
                    <a:cubicBezTo>
                      <a:pt x="416" y="127"/>
                      <a:pt x="416" y="127"/>
                      <a:pt x="416" y="127"/>
                    </a:cubicBezTo>
                    <a:cubicBezTo>
                      <a:pt x="415" y="123"/>
                      <a:pt x="413" y="120"/>
                      <a:pt x="410" y="118"/>
                    </a:cubicBezTo>
                    <a:cubicBezTo>
                      <a:pt x="409" y="117"/>
                      <a:pt x="408" y="117"/>
                      <a:pt x="407" y="116"/>
                    </a:cubicBezTo>
                    <a:cubicBezTo>
                      <a:pt x="407" y="115"/>
                      <a:pt x="405" y="114"/>
                      <a:pt x="403" y="114"/>
                    </a:cubicBezTo>
                    <a:cubicBezTo>
                      <a:pt x="403" y="114"/>
                      <a:pt x="403" y="114"/>
                      <a:pt x="403" y="114"/>
                    </a:cubicBezTo>
                    <a:cubicBezTo>
                      <a:pt x="403" y="113"/>
                      <a:pt x="402" y="113"/>
                      <a:pt x="402" y="113"/>
                    </a:cubicBezTo>
                    <a:cubicBezTo>
                      <a:pt x="401" y="113"/>
                      <a:pt x="401" y="113"/>
                      <a:pt x="401" y="113"/>
                    </a:cubicBezTo>
                    <a:cubicBezTo>
                      <a:pt x="400" y="113"/>
                      <a:pt x="400" y="114"/>
                      <a:pt x="400" y="114"/>
                    </a:cubicBezTo>
                    <a:cubicBezTo>
                      <a:pt x="400" y="114"/>
                      <a:pt x="400" y="114"/>
                      <a:pt x="400" y="114"/>
                    </a:cubicBezTo>
                    <a:cubicBezTo>
                      <a:pt x="398" y="114"/>
                      <a:pt x="397" y="115"/>
                      <a:pt x="396" y="116"/>
                    </a:cubicBezTo>
                    <a:cubicBezTo>
                      <a:pt x="395" y="117"/>
                      <a:pt x="394" y="117"/>
                      <a:pt x="393" y="118"/>
                    </a:cubicBezTo>
                    <a:cubicBezTo>
                      <a:pt x="391" y="119"/>
                      <a:pt x="389" y="122"/>
                      <a:pt x="388" y="125"/>
                    </a:cubicBezTo>
                    <a:cubicBezTo>
                      <a:pt x="388" y="121"/>
                      <a:pt x="388" y="121"/>
                      <a:pt x="388" y="121"/>
                    </a:cubicBezTo>
                    <a:cubicBezTo>
                      <a:pt x="390" y="116"/>
                      <a:pt x="391" y="111"/>
                      <a:pt x="391" y="105"/>
                    </a:cubicBezTo>
                    <a:cubicBezTo>
                      <a:pt x="391" y="87"/>
                      <a:pt x="381" y="71"/>
                      <a:pt x="365" y="64"/>
                    </a:cubicBezTo>
                    <a:cubicBezTo>
                      <a:pt x="365" y="64"/>
                      <a:pt x="366" y="63"/>
                      <a:pt x="366" y="63"/>
                    </a:cubicBezTo>
                    <a:cubicBezTo>
                      <a:pt x="365" y="63"/>
                      <a:pt x="365" y="63"/>
                      <a:pt x="365" y="63"/>
                    </a:cubicBezTo>
                    <a:cubicBezTo>
                      <a:pt x="365" y="63"/>
                      <a:pt x="366" y="62"/>
                      <a:pt x="366" y="62"/>
                    </a:cubicBezTo>
                    <a:cubicBezTo>
                      <a:pt x="365" y="62"/>
                      <a:pt x="365" y="62"/>
                      <a:pt x="364" y="62"/>
                    </a:cubicBezTo>
                    <a:cubicBezTo>
                      <a:pt x="364" y="61"/>
                      <a:pt x="365" y="61"/>
                      <a:pt x="365" y="60"/>
                    </a:cubicBezTo>
                    <a:cubicBezTo>
                      <a:pt x="364" y="61"/>
                      <a:pt x="363" y="61"/>
                      <a:pt x="363" y="60"/>
                    </a:cubicBezTo>
                    <a:cubicBezTo>
                      <a:pt x="363" y="60"/>
                      <a:pt x="363" y="59"/>
                      <a:pt x="363" y="59"/>
                    </a:cubicBezTo>
                    <a:cubicBezTo>
                      <a:pt x="362" y="59"/>
                      <a:pt x="361" y="59"/>
                      <a:pt x="360" y="59"/>
                    </a:cubicBezTo>
                    <a:cubicBezTo>
                      <a:pt x="361" y="59"/>
                      <a:pt x="360" y="58"/>
                      <a:pt x="360" y="58"/>
                    </a:cubicBezTo>
                    <a:cubicBezTo>
                      <a:pt x="357" y="59"/>
                      <a:pt x="356" y="56"/>
                      <a:pt x="355" y="55"/>
                    </a:cubicBezTo>
                    <a:cubicBezTo>
                      <a:pt x="354" y="54"/>
                      <a:pt x="351" y="51"/>
                      <a:pt x="350" y="51"/>
                    </a:cubicBezTo>
                    <a:cubicBezTo>
                      <a:pt x="350" y="51"/>
                      <a:pt x="350" y="51"/>
                      <a:pt x="350" y="51"/>
                    </a:cubicBezTo>
                    <a:cubicBezTo>
                      <a:pt x="350" y="50"/>
                      <a:pt x="349" y="50"/>
                      <a:pt x="349" y="50"/>
                    </a:cubicBezTo>
                    <a:cubicBezTo>
                      <a:pt x="349" y="49"/>
                      <a:pt x="348" y="48"/>
                      <a:pt x="348" y="48"/>
                    </a:cubicBezTo>
                    <a:cubicBezTo>
                      <a:pt x="348" y="47"/>
                      <a:pt x="347" y="46"/>
                      <a:pt x="346" y="46"/>
                    </a:cubicBezTo>
                    <a:cubicBezTo>
                      <a:pt x="346" y="46"/>
                      <a:pt x="346" y="46"/>
                      <a:pt x="346" y="46"/>
                    </a:cubicBezTo>
                    <a:cubicBezTo>
                      <a:pt x="347" y="46"/>
                      <a:pt x="348" y="45"/>
                      <a:pt x="348" y="44"/>
                    </a:cubicBezTo>
                    <a:cubicBezTo>
                      <a:pt x="348" y="43"/>
                      <a:pt x="347" y="42"/>
                      <a:pt x="346" y="42"/>
                    </a:cubicBezTo>
                    <a:cubicBezTo>
                      <a:pt x="346" y="42"/>
                      <a:pt x="346" y="42"/>
                      <a:pt x="346" y="42"/>
                    </a:cubicBezTo>
                    <a:cubicBezTo>
                      <a:pt x="346" y="42"/>
                      <a:pt x="346" y="41"/>
                      <a:pt x="346" y="41"/>
                    </a:cubicBezTo>
                    <a:cubicBezTo>
                      <a:pt x="347" y="41"/>
                      <a:pt x="348" y="40"/>
                      <a:pt x="348" y="39"/>
                    </a:cubicBezTo>
                    <a:cubicBezTo>
                      <a:pt x="348" y="37"/>
                      <a:pt x="346" y="36"/>
                      <a:pt x="346" y="35"/>
                    </a:cubicBezTo>
                    <a:cubicBezTo>
                      <a:pt x="346" y="35"/>
                      <a:pt x="346" y="35"/>
                      <a:pt x="346" y="34"/>
                    </a:cubicBezTo>
                    <a:cubicBezTo>
                      <a:pt x="346" y="34"/>
                      <a:pt x="346" y="34"/>
                      <a:pt x="346" y="34"/>
                    </a:cubicBezTo>
                    <a:cubicBezTo>
                      <a:pt x="346" y="34"/>
                      <a:pt x="346" y="34"/>
                      <a:pt x="346" y="34"/>
                    </a:cubicBezTo>
                    <a:cubicBezTo>
                      <a:pt x="346" y="34"/>
                      <a:pt x="346" y="34"/>
                      <a:pt x="346" y="33"/>
                    </a:cubicBezTo>
                    <a:cubicBezTo>
                      <a:pt x="347" y="33"/>
                      <a:pt x="346" y="33"/>
                      <a:pt x="346" y="33"/>
                    </a:cubicBezTo>
                    <a:cubicBezTo>
                      <a:pt x="346" y="33"/>
                      <a:pt x="346" y="33"/>
                      <a:pt x="346" y="33"/>
                    </a:cubicBezTo>
                    <a:cubicBezTo>
                      <a:pt x="346" y="33"/>
                      <a:pt x="346" y="33"/>
                      <a:pt x="346" y="33"/>
                    </a:cubicBezTo>
                    <a:cubicBezTo>
                      <a:pt x="346" y="33"/>
                      <a:pt x="346" y="33"/>
                      <a:pt x="346" y="32"/>
                    </a:cubicBezTo>
                    <a:cubicBezTo>
                      <a:pt x="346" y="32"/>
                      <a:pt x="346" y="32"/>
                      <a:pt x="346" y="32"/>
                    </a:cubicBezTo>
                    <a:cubicBezTo>
                      <a:pt x="346" y="32"/>
                      <a:pt x="346" y="32"/>
                      <a:pt x="346" y="32"/>
                    </a:cubicBezTo>
                    <a:cubicBezTo>
                      <a:pt x="346" y="32"/>
                      <a:pt x="346" y="32"/>
                      <a:pt x="346" y="32"/>
                    </a:cubicBezTo>
                    <a:cubicBezTo>
                      <a:pt x="347" y="32"/>
                      <a:pt x="347" y="31"/>
                      <a:pt x="347" y="31"/>
                    </a:cubicBezTo>
                    <a:cubicBezTo>
                      <a:pt x="347" y="30"/>
                      <a:pt x="347" y="29"/>
                      <a:pt x="346" y="29"/>
                    </a:cubicBezTo>
                    <a:cubicBezTo>
                      <a:pt x="346" y="29"/>
                      <a:pt x="346" y="29"/>
                      <a:pt x="346" y="29"/>
                    </a:cubicBezTo>
                    <a:cubicBezTo>
                      <a:pt x="346" y="29"/>
                      <a:pt x="346" y="28"/>
                      <a:pt x="346" y="28"/>
                    </a:cubicBezTo>
                    <a:cubicBezTo>
                      <a:pt x="346" y="28"/>
                      <a:pt x="346" y="28"/>
                      <a:pt x="346" y="28"/>
                    </a:cubicBezTo>
                    <a:cubicBezTo>
                      <a:pt x="346" y="28"/>
                      <a:pt x="346" y="28"/>
                      <a:pt x="346" y="27"/>
                    </a:cubicBezTo>
                    <a:cubicBezTo>
                      <a:pt x="346" y="27"/>
                      <a:pt x="346" y="27"/>
                      <a:pt x="346" y="27"/>
                    </a:cubicBezTo>
                    <a:cubicBezTo>
                      <a:pt x="346" y="27"/>
                      <a:pt x="346" y="27"/>
                      <a:pt x="346" y="27"/>
                    </a:cubicBezTo>
                    <a:cubicBezTo>
                      <a:pt x="346" y="27"/>
                      <a:pt x="346" y="27"/>
                      <a:pt x="346" y="27"/>
                    </a:cubicBezTo>
                    <a:cubicBezTo>
                      <a:pt x="346" y="27"/>
                      <a:pt x="346" y="27"/>
                      <a:pt x="346" y="27"/>
                    </a:cubicBezTo>
                    <a:cubicBezTo>
                      <a:pt x="346" y="27"/>
                      <a:pt x="346" y="26"/>
                      <a:pt x="346" y="26"/>
                    </a:cubicBezTo>
                    <a:cubicBezTo>
                      <a:pt x="346" y="26"/>
                      <a:pt x="346" y="26"/>
                      <a:pt x="346" y="26"/>
                    </a:cubicBezTo>
                    <a:cubicBezTo>
                      <a:pt x="347" y="26"/>
                      <a:pt x="348" y="25"/>
                      <a:pt x="348" y="24"/>
                    </a:cubicBezTo>
                    <a:cubicBezTo>
                      <a:pt x="348" y="24"/>
                      <a:pt x="348" y="24"/>
                      <a:pt x="348" y="23"/>
                    </a:cubicBezTo>
                    <a:cubicBezTo>
                      <a:pt x="348" y="25"/>
                      <a:pt x="347" y="25"/>
                      <a:pt x="346" y="26"/>
                    </a:cubicBezTo>
                    <a:cubicBezTo>
                      <a:pt x="346" y="26"/>
                      <a:pt x="346" y="26"/>
                      <a:pt x="346" y="25"/>
                    </a:cubicBezTo>
                    <a:cubicBezTo>
                      <a:pt x="346" y="25"/>
                      <a:pt x="346" y="25"/>
                      <a:pt x="346" y="25"/>
                    </a:cubicBezTo>
                    <a:cubicBezTo>
                      <a:pt x="346" y="25"/>
                      <a:pt x="346" y="25"/>
                      <a:pt x="346" y="25"/>
                    </a:cubicBezTo>
                    <a:cubicBezTo>
                      <a:pt x="346" y="25"/>
                      <a:pt x="346" y="24"/>
                      <a:pt x="346" y="24"/>
                    </a:cubicBezTo>
                    <a:cubicBezTo>
                      <a:pt x="346" y="24"/>
                      <a:pt x="346" y="23"/>
                      <a:pt x="346" y="23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23"/>
                      <a:pt x="346" y="22"/>
                      <a:pt x="346" y="22"/>
                    </a:cubicBezTo>
                    <a:cubicBezTo>
                      <a:pt x="346" y="22"/>
                      <a:pt x="346" y="23"/>
                      <a:pt x="346" y="23"/>
                    </a:cubicBezTo>
                    <a:cubicBezTo>
                      <a:pt x="346" y="23"/>
                      <a:pt x="346" y="23"/>
                      <a:pt x="346" y="23"/>
                    </a:cubicBezTo>
                    <a:cubicBezTo>
                      <a:pt x="346" y="22"/>
                      <a:pt x="346" y="22"/>
                      <a:pt x="346" y="22"/>
                    </a:cubicBezTo>
                    <a:cubicBezTo>
                      <a:pt x="346" y="22"/>
                      <a:pt x="346" y="22"/>
                      <a:pt x="346" y="22"/>
                    </a:cubicBezTo>
                    <a:cubicBezTo>
                      <a:pt x="346" y="22"/>
                      <a:pt x="346" y="21"/>
                      <a:pt x="346" y="21"/>
                    </a:cubicBezTo>
                    <a:cubicBezTo>
                      <a:pt x="346" y="21"/>
                      <a:pt x="345" y="22"/>
                      <a:pt x="345" y="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5" y="22"/>
                      <a:pt x="345" y="22"/>
                      <a:pt x="345" y="23"/>
                    </a:cubicBezTo>
                    <a:cubicBezTo>
                      <a:pt x="345" y="23"/>
                      <a:pt x="345" y="23"/>
                      <a:pt x="345" y="23"/>
                    </a:cubicBezTo>
                    <a:cubicBezTo>
                      <a:pt x="345" y="23"/>
                      <a:pt x="345" y="22"/>
                      <a:pt x="345" y="22"/>
                    </a:cubicBezTo>
                    <a:cubicBezTo>
                      <a:pt x="345" y="22"/>
                      <a:pt x="345" y="23"/>
                      <a:pt x="345" y="23"/>
                    </a:cubicBezTo>
                    <a:cubicBezTo>
                      <a:pt x="345" y="23"/>
                      <a:pt x="345" y="23"/>
                      <a:pt x="345" y="23"/>
                    </a:cubicBezTo>
                    <a:cubicBezTo>
                      <a:pt x="345" y="23"/>
                      <a:pt x="345" y="23"/>
                      <a:pt x="345" y="23"/>
                    </a:cubicBezTo>
                    <a:cubicBezTo>
                      <a:pt x="345" y="23"/>
                      <a:pt x="345" y="23"/>
                      <a:pt x="345" y="23"/>
                    </a:cubicBezTo>
                    <a:cubicBezTo>
                      <a:pt x="345" y="23"/>
                      <a:pt x="345" y="23"/>
                      <a:pt x="345" y="23"/>
                    </a:cubicBezTo>
                    <a:cubicBezTo>
                      <a:pt x="345" y="23"/>
                      <a:pt x="345" y="23"/>
                      <a:pt x="345" y="24"/>
                    </a:cubicBezTo>
                    <a:cubicBezTo>
                      <a:pt x="345" y="24"/>
                      <a:pt x="345" y="25"/>
                      <a:pt x="345" y="25"/>
                    </a:cubicBezTo>
                    <a:cubicBezTo>
                      <a:pt x="345" y="25"/>
                      <a:pt x="345" y="25"/>
                      <a:pt x="345" y="25"/>
                    </a:cubicBezTo>
                    <a:cubicBezTo>
                      <a:pt x="345" y="25"/>
                      <a:pt x="345" y="25"/>
                      <a:pt x="345" y="25"/>
                    </a:cubicBezTo>
                    <a:cubicBezTo>
                      <a:pt x="345" y="25"/>
                      <a:pt x="345" y="25"/>
                      <a:pt x="345" y="25"/>
                    </a:cubicBezTo>
                    <a:cubicBezTo>
                      <a:pt x="345" y="26"/>
                      <a:pt x="345" y="26"/>
                      <a:pt x="345" y="26"/>
                    </a:cubicBezTo>
                    <a:cubicBezTo>
                      <a:pt x="344" y="25"/>
                      <a:pt x="343" y="25"/>
                      <a:pt x="343" y="23"/>
                    </a:cubicBezTo>
                    <a:cubicBezTo>
                      <a:pt x="343" y="23"/>
                      <a:pt x="343" y="24"/>
                      <a:pt x="343" y="24"/>
                    </a:cubicBezTo>
                    <a:cubicBezTo>
                      <a:pt x="343" y="25"/>
                      <a:pt x="344" y="26"/>
                      <a:pt x="345" y="26"/>
                    </a:cubicBezTo>
                    <a:cubicBezTo>
                      <a:pt x="345" y="26"/>
                      <a:pt x="345" y="26"/>
                      <a:pt x="345" y="26"/>
                    </a:cubicBezTo>
                    <a:cubicBezTo>
                      <a:pt x="345" y="26"/>
                      <a:pt x="345" y="27"/>
                      <a:pt x="345" y="27"/>
                    </a:cubicBezTo>
                    <a:cubicBezTo>
                      <a:pt x="345" y="27"/>
                      <a:pt x="345" y="27"/>
                      <a:pt x="345" y="27"/>
                    </a:cubicBezTo>
                    <a:cubicBezTo>
                      <a:pt x="345" y="27"/>
                      <a:pt x="345" y="27"/>
                      <a:pt x="345" y="27"/>
                    </a:cubicBezTo>
                    <a:cubicBezTo>
                      <a:pt x="345" y="27"/>
                      <a:pt x="345" y="27"/>
                      <a:pt x="345" y="27"/>
                    </a:cubicBezTo>
                    <a:cubicBezTo>
                      <a:pt x="345" y="27"/>
                      <a:pt x="345" y="27"/>
                      <a:pt x="345" y="27"/>
                    </a:cubicBezTo>
                    <a:cubicBezTo>
                      <a:pt x="345" y="28"/>
                      <a:pt x="345" y="28"/>
                      <a:pt x="345" y="28"/>
                    </a:cubicBezTo>
                    <a:cubicBezTo>
                      <a:pt x="345" y="28"/>
                      <a:pt x="345" y="28"/>
                      <a:pt x="345" y="28"/>
                    </a:cubicBezTo>
                    <a:cubicBezTo>
                      <a:pt x="345" y="28"/>
                      <a:pt x="345" y="29"/>
                      <a:pt x="345" y="29"/>
                    </a:cubicBezTo>
                    <a:cubicBezTo>
                      <a:pt x="345" y="29"/>
                      <a:pt x="345" y="29"/>
                      <a:pt x="345" y="29"/>
                    </a:cubicBezTo>
                    <a:cubicBezTo>
                      <a:pt x="344" y="29"/>
                      <a:pt x="344" y="30"/>
                      <a:pt x="344" y="31"/>
                    </a:cubicBezTo>
                    <a:cubicBezTo>
                      <a:pt x="344" y="31"/>
                      <a:pt x="344" y="32"/>
                      <a:pt x="345" y="32"/>
                    </a:cubicBezTo>
                    <a:cubicBezTo>
                      <a:pt x="345" y="32"/>
                      <a:pt x="345" y="32"/>
                      <a:pt x="345" y="32"/>
                    </a:cubicBezTo>
                    <a:cubicBezTo>
                      <a:pt x="345" y="32"/>
                      <a:pt x="345" y="32"/>
                      <a:pt x="345" y="32"/>
                    </a:cubicBezTo>
                    <a:cubicBezTo>
                      <a:pt x="345" y="32"/>
                      <a:pt x="345" y="32"/>
                      <a:pt x="345" y="32"/>
                    </a:cubicBezTo>
                    <a:cubicBezTo>
                      <a:pt x="345" y="33"/>
                      <a:pt x="345" y="33"/>
                      <a:pt x="345" y="33"/>
                    </a:cubicBezTo>
                    <a:cubicBezTo>
                      <a:pt x="345" y="33"/>
                      <a:pt x="345" y="33"/>
                      <a:pt x="345" y="33"/>
                    </a:cubicBezTo>
                    <a:cubicBezTo>
                      <a:pt x="345" y="33"/>
                      <a:pt x="345" y="33"/>
                      <a:pt x="345" y="33"/>
                    </a:cubicBezTo>
                    <a:cubicBezTo>
                      <a:pt x="344" y="33"/>
                      <a:pt x="344" y="33"/>
                      <a:pt x="344" y="33"/>
                    </a:cubicBezTo>
                    <a:cubicBezTo>
                      <a:pt x="345" y="34"/>
                      <a:pt x="345" y="34"/>
                      <a:pt x="345" y="34"/>
                    </a:cubicBezTo>
                    <a:cubicBezTo>
                      <a:pt x="345" y="34"/>
                      <a:pt x="345" y="34"/>
                      <a:pt x="345" y="34"/>
                    </a:cubicBezTo>
                    <a:cubicBezTo>
                      <a:pt x="345" y="34"/>
                      <a:pt x="345" y="34"/>
                      <a:pt x="345" y="34"/>
                    </a:cubicBezTo>
                    <a:cubicBezTo>
                      <a:pt x="345" y="35"/>
                      <a:pt x="345" y="35"/>
                      <a:pt x="345" y="35"/>
                    </a:cubicBezTo>
                    <a:cubicBezTo>
                      <a:pt x="345" y="36"/>
                      <a:pt x="343" y="37"/>
                      <a:pt x="343" y="39"/>
                    </a:cubicBezTo>
                    <a:cubicBezTo>
                      <a:pt x="343" y="40"/>
                      <a:pt x="344" y="41"/>
                      <a:pt x="345" y="41"/>
                    </a:cubicBezTo>
                    <a:cubicBezTo>
                      <a:pt x="345" y="41"/>
                      <a:pt x="345" y="41"/>
                      <a:pt x="345" y="42"/>
                    </a:cubicBezTo>
                    <a:cubicBezTo>
                      <a:pt x="345" y="42"/>
                      <a:pt x="345" y="42"/>
                      <a:pt x="345" y="42"/>
                    </a:cubicBezTo>
                    <a:cubicBezTo>
                      <a:pt x="344" y="42"/>
                      <a:pt x="343" y="43"/>
                      <a:pt x="343" y="44"/>
                    </a:cubicBezTo>
                    <a:cubicBezTo>
                      <a:pt x="343" y="45"/>
                      <a:pt x="344" y="46"/>
                      <a:pt x="345" y="46"/>
                    </a:cubicBezTo>
                    <a:cubicBezTo>
                      <a:pt x="345" y="46"/>
                      <a:pt x="345" y="46"/>
                      <a:pt x="345" y="46"/>
                    </a:cubicBezTo>
                    <a:cubicBezTo>
                      <a:pt x="344" y="46"/>
                      <a:pt x="343" y="47"/>
                      <a:pt x="343" y="48"/>
                    </a:cubicBezTo>
                    <a:cubicBezTo>
                      <a:pt x="343" y="48"/>
                      <a:pt x="342" y="49"/>
                      <a:pt x="342" y="50"/>
                    </a:cubicBezTo>
                    <a:cubicBezTo>
                      <a:pt x="341" y="50"/>
                      <a:pt x="341" y="50"/>
                      <a:pt x="341" y="51"/>
                    </a:cubicBezTo>
                    <a:cubicBezTo>
                      <a:pt x="341" y="51"/>
                      <a:pt x="341" y="51"/>
                      <a:pt x="341" y="51"/>
                    </a:cubicBezTo>
                    <a:cubicBezTo>
                      <a:pt x="340" y="52"/>
                      <a:pt x="338" y="54"/>
                      <a:pt x="337" y="55"/>
                    </a:cubicBezTo>
                    <a:cubicBezTo>
                      <a:pt x="336" y="56"/>
                      <a:pt x="334" y="58"/>
                      <a:pt x="332" y="58"/>
                    </a:cubicBezTo>
                    <a:cubicBezTo>
                      <a:pt x="331" y="58"/>
                      <a:pt x="331" y="59"/>
                      <a:pt x="331" y="59"/>
                    </a:cubicBezTo>
                    <a:cubicBezTo>
                      <a:pt x="330" y="59"/>
                      <a:pt x="329" y="59"/>
                      <a:pt x="329" y="59"/>
                    </a:cubicBezTo>
                    <a:cubicBezTo>
                      <a:pt x="328" y="59"/>
                      <a:pt x="329" y="60"/>
                      <a:pt x="329" y="60"/>
                    </a:cubicBezTo>
                    <a:cubicBezTo>
                      <a:pt x="328" y="60"/>
                      <a:pt x="327" y="60"/>
                      <a:pt x="327" y="60"/>
                    </a:cubicBezTo>
                    <a:cubicBezTo>
                      <a:pt x="327" y="61"/>
                      <a:pt x="327" y="61"/>
                      <a:pt x="327" y="61"/>
                    </a:cubicBezTo>
                    <a:cubicBezTo>
                      <a:pt x="327" y="62"/>
                      <a:pt x="326" y="62"/>
                      <a:pt x="326" y="61"/>
                    </a:cubicBezTo>
                    <a:cubicBezTo>
                      <a:pt x="326" y="62"/>
                      <a:pt x="326" y="63"/>
                      <a:pt x="327" y="63"/>
                    </a:cubicBezTo>
                    <a:cubicBezTo>
                      <a:pt x="326" y="63"/>
                      <a:pt x="326" y="63"/>
                      <a:pt x="326" y="63"/>
                    </a:cubicBezTo>
                    <a:cubicBezTo>
                      <a:pt x="326" y="63"/>
                      <a:pt x="326" y="63"/>
                      <a:pt x="326" y="64"/>
                    </a:cubicBezTo>
                    <a:cubicBezTo>
                      <a:pt x="319" y="67"/>
                      <a:pt x="312" y="73"/>
                      <a:pt x="308" y="80"/>
                    </a:cubicBezTo>
                    <a:cubicBezTo>
                      <a:pt x="303" y="87"/>
                      <a:pt x="300" y="95"/>
                      <a:pt x="300" y="105"/>
                    </a:cubicBezTo>
                    <a:cubicBezTo>
                      <a:pt x="300" y="108"/>
                      <a:pt x="300" y="110"/>
                      <a:pt x="301" y="113"/>
                    </a:cubicBezTo>
                    <a:cubicBezTo>
                      <a:pt x="301" y="124"/>
                      <a:pt x="301" y="124"/>
                      <a:pt x="301" y="124"/>
                    </a:cubicBezTo>
                    <a:cubicBezTo>
                      <a:pt x="300" y="122"/>
                      <a:pt x="298" y="119"/>
                      <a:pt x="296" y="118"/>
                    </a:cubicBezTo>
                    <a:cubicBezTo>
                      <a:pt x="295" y="117"/>
                      <a:pt x="294" y="116"/>
                      <a:pt x="292" y="116"/>
                    </a:cubicBezTo>
                    <a:cubicBezTo>
                      <a:pt x="292" y="115"/>
                      <a:pt x="290" y="114"/>
                      <a:pt x="288" y="114"/>
                    </a:cubicBezTo>
                    <a:cubicBezTo>
                      <a:pt x="288" y="114"/>
                      <a:pt x="288" y="114"/>
                      <a:pt x="288" y="114"/>
                    </a:cubicBezTo>
                    <a:cubicBezTo>
                      <a:pt x="288" y="113"/>
                      <a:pt x="288" y="112"/>
                      <a:pt x="287" y="112"/>
                    </a:cubicBezTo>
                    <a:cubicBezTo>
                      <a:pt x="287" y="112"/>
                      <a:pt x="286" y="112"/>
                      <a:pt x="286" y="113"/>
                    </a:cubicBezTo>
                    <a:cubicBezTo>
                      <a:pt x="286" y="113"/>
                      <a:pt x="286" y="113"/>
                      <a:pt x="286" y="114"/>
                    </a:cubicBezTo>
                    <a:cubicBezTo>
                      <a:pt x="286" y="114"/>
                      <a:pt x="286" y="114"/>
                      <a:pt x="286" y="114"/>
                    </a:cubicBezTo>
                    <a:cubicBezTo>
                      <a:pt x="284" y="114"/>
                      <a:pt x="282" y="115"/>
                      <a:pt x="282" y="116"/>
                    </a:cubicBezTo>
                    <a:cubicBezTo>
                      <a:pt x="281" y="116"/>
                      <a:pt x="280" y="117"/>
                      <a:pt x="279" y="117"/>
                    </a:cubicBezTo>
                    <a:cubicBezTo>
                      <a:pt x="276" y="119"/>
                      <a:pt x="273" y="123"/>
                      <a:pt x="273" y="127"/>
                    </a:cubicBezTo>
                    <a:cubicBezTo>
                      <a:pt x="271" y="127"/>
                      <a:pt x="271" y="127"/>
                      <a:pt x="271" y="127"/>
                    </a:cubicBezTo>
                    <a:cubicBezTo>
                      <a:pt x="271" y="131"/>
                      <a:pt x="271" y="131"/>
                      <a:pt x="271" y="131"/>
                    </a:cubicBezTo>
                    <a:cubicBezTo>
                      <a:pt x="270" y="131"/>
                      <a:pt x="270" y="131"/>
                      <a:pt x="270" y="131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6" y="134"/>
                      <a:pt x="266" y="134"/>
                      <a:pt x="265" y="134"/>
                    </a:cubicBezTo>
                    <a:cubicBezTo>
                      <a:pt x="265" y="134"/>
                      <a:pt x="265" y="134"/>
                      <a:pt x="265" y="133"/>
                    </a:cubicBezTo>
                    <a:cubicBezTo>
                      <a:pt x="265" y="133"/>
                      <a:pt x="265" y="132"/>
                      <a:pt x="264" y="132"/>
                    </a:cubicBezTo>
                    <a:cubicBezTo>
                      <a:pt x="264" y="132"/>
                      <a:pt x="264" y="132"/>
                      <a:pt x="264" y="132"/>
                    </a:cubicBezTo>
                    <a:cubicBezTo>
                      <a:pt x="264" y="132"/>
                      <a:pt x="264" y="132"/>
                      <a:pt x="264" y="132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31"/>
                      <a:pt x="265" y="131"/>
                      <a:pt x="265" y="131"/>
                    </a:cubicBezTo>
                    <a:cubicBezTo>
                      <a:pt x="265" y="131"/>
                      <a:pt x="264" y="131"/>
                      <a:pt x="264" y="131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30"/>
                      <a:pt x="264" y="130"/>
                      <a:pt x="264" y="130"/>
                    </a:cubicBezTo>
                    <a:cubicBezTo>
                      <a:pt x="264" y="130"/>
                      <a:pt x="264" y="130"/>
                      <a:pt x="264" y="130"/>
                    </a:cubicBezTo>
                    <a:cubicBezTo>
                      <a:pt x="264" y="130"/>
                      <a:pt x="264" y="130"/>
                      <a:pt x="264" y="130"/>
                    </a:cubicBezTo>
                    <a:cubicBezTo>
                      <a:pt x="264" y="130"/>
                      <a:pt x="264" y="130"/>
                      <a:pt x="264" y="130"/>
                    </a:cubicBezTo>
                    <a:cubicBezTo>
                      <a:pt x="264" y="130"/>
                      <a:pt x="264" y="130"/>
                      <a:pt x="264" y="130"/>
                    </a:cubicBezTo>
                    <a:cubicBezTo>
                      <a:pt x="264" y="129"/>
                      <a:pt x="264" y="129"/>
                      <a:pt x="264" y="129"/>
                    </a:cubicBezTo>
                    <a:cubicBezTo>
                      <a:pt x="264" y="129"/>
                      <a:pt x="264" y="128"/>
                      <a:pt x="264" y="128"/>
                    </a:cubicBezTo>
                    <a:cubicBezTo>
                      <a:pt x="264" y="128"/>
                      <a:pt x="264" y="129"/>
                      <a:pt x="264" y="129"/>
                    </a:cubicBezTo>
                    <a:cubicBezTo>
                      <a:pt x="264" y="129"/>
                      <a:pt x="264" y="129"/>
                      <a:pt x="264" y="130"/>
                    </a:cubicBezTo>
                    <a:cubicBezTo>
                      <a:pt x="264" y="130"/>
                      <a:pt x="264" y="130"/>
                      <a:pt x="264" y="130"/>
                    </a:cubicBezTo>
                    <a:cubicBezTo>
                      <a:pt x="264" y="130"/>
                      <a:pt x="264" y="130"/>
                      <a:pt x="264" y="130"/>
                    </a:cubicBezTo>
                    <a:cubicBezTo>
                      <a:pt x="264" y="130"/>
                      <a:pt x="264" y="130"/>
                      <a:pt x="264" y="130"/>
                    </a:cubicBezTo>
                    <a:cubicBezTo>
                      <a:pt x="264" y="130"/>
                      <a:pt x="264" y="130"/>
                      <a:pt x="264" y="130"/>
                    </a:cubicBezTo>
                    <a:cubicBezTo>
                      <a:pt x="264" y="130"/>
                      <a:pt x="264" y="130"/>
                      <a:pt x="264" y="131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31"/>
                      <a:pt x="264" y="131"/>
                      <a:pt x="264" y="132"/>
                    </a:cubicBezTo>
                    <a:cubicBezTo>
                      <a:pt x="264" y="132"/>
                      <a:pt x="264" y="132"/>
                      <a:pt x="264" y="132"/>
                    </a:cubicBezTo>
                    <a:cubicBezTo>
                      <a:pt x="264" y="132"/>
                      <a:pt x="264" y="132"/>
                      <a:pt x="264" y="132"/>
                    </a:cubicBezTo>
                    <a:cubicBezTo>
                      <a:pt x="263" y="132"/>
                      <a:pt x="263" y="133"/>
                      <a:pt x="263" y="133"/>
                    </a:cubicBezTo>
                    <a:cubicBezTo>
                      <a:pt x="263" y="134"/>
                      <a:pt x="263" y="134"/>
                      <a:pt x="263" y="134"/>
                    </a:cubicBezTo>
                    <a:cubicBezTo>
                      <a:pt x="262" y="134"/>
                      <a:pt x="262" y="134"/>
                      <a:pt x="262" y="134"/>
                    </a:cubicBezTo>
                    <a:cubicBezTo>
                      <a:pt x="262" y="135"/>
                      <a:pt x="263" y="134"/>
                      <a:pt x="263" y="135"/>
                    </a:cubicBezTo>
                    <a:cubicBezTo>
                      <a:pt x="263" y="136"/>
                      <a:pt x="263" y="136"/>
                      <a:pt x="263" y="136"/>
                    </a:cubicBezTo>
                    <a:cubicBezTo>
                      <a:pt x="263" y="136"/>
                      <a:pt x="263" y="137"/>
                      <a:pt x="263" y="137"/>
                    </a:cubicBezTo>
                    <a:cubicBezTo>
                      <a:pt x="263" y="137"/>
                      <a:pt x="263" y="137"/>
                      <a:pt x="263" y="137"/>
                    </a:cubicBezTo>
                    <a:cubicBezTo>
                      <a:pt x="263" y="149"/>
                      <a:pt x="263" y="149"/>
                      <a:pt x="263" y="149"/>
                    </a:cubicBezTo>
                    <a:cubicBezTo>
                      <a:pt x="260" y="149"/>
                      <a:pt x="260" y="149"/>
                      <a:pt x="260" y="149"/>
                    </a:cubicBezTo>
                    <a:cubicBezTo>
                      <a:pt x="259" y="148"/>
                      <a:pt x="259" y="148"/>
                      <a:pt x="259" y="148"/>
                    </a:cubicBezTo>
                    <a:cubicBezTo>
                      <a:pt x="259" y="144"/>
                      <a:pt x="259" y="144"/>
                      <a:pt x="259" y="144"/>
                    </a:cubicBezTo>
                    <a:cubicBezTo>
                      <a:pt x="259" y="144"/>
                      <a:pt x="259" y="144"/>
                      <a:pt x="259" y="144"/>
                    </a:cubicBezTo>
                    <a:cubicBezTo>
                      <a:pt x="259" y="143"/>
                      <a:pt x="259" y="143"/>
                      <a:pt x="259" y="143"/>
                    </a:cubicBezTo>
                    <a:cubicBezTo>
                      <a:pt x="259" y="143"/>
                      <a:pt x="259" y="143"/>
                      <a:pt x="259" y="143"/>
                    </a:cubicBezTo>
                    <a:cubicBezTo>
                      <a:pt x="259" y="141"/>
                      <a:pt x="260" y="142"/>
                      <a:pt x="260" y="142"/>
                    </a:cubicBezTo>
                    <a:cubicBezTo>
                      <a:pt x="260" y="141"/>
                      <a:pt x="259" y="141"/>
                      <a:pt x="259" y="141"/>
                    </a:cubicBezTo>
                    <a:cubicBezTo>
                      <a:pt x="259" y="141"/>
                      <a:pt x="259" y="141"/>
                      <a:pt x="259" y="141"/>
                    </a:cubicBezTo>
                    <a:cubicBezTo>
                      <a:pt x="259" y="141"/>
                      <a:pt x="259" y="140"/>
                      <a:pt x="258" y="140"/>
                    </a:cubicBezTo>
                    <a:cubicBezTo>
                      <a:pt x="258" y="140"/>
                      <a:pt x="258" y="140"/>
                      <a:pt x="258" y="140"/>
                    </a:cubicBezTo>
                    <a:cubicBezTo>
                      <a:pt x="258" y="140"/>
                      <a:pt x="258" y="140"/>
                      <a:pt x="258" y="140"/>
                    </a:cubicBezTo>
                    <a:cubicBezTo>
                      <a:pt x="258" y="140"/>
                      <a:pt x="258" y="140"/>
                      <a:pt x="258" y="140"/>
                    </a:cubicBezTo>
                    <a:cubicBezTo>
                      <a:pt x="258" y="139"/>
                      <a:pt x="258" y="139"/>
                      <a:pt x="258" y="139"/>
                    </a:cubicBezTo>
                    <a:cubicBezTo>
                      <a:pt x="258" y="139"/>
                      <a:pt x="258" y="139"/>
                      <a:pt x="258" y="139"/>
                    </a:cubicBezTo>
                    <a:cubicBezTo>
                      <a:pt x="258" y="139"/>
                      <a:pt x="258" y="139"/>
                      <a:pt x="258" y="139"/>
                    </a:cubicBezTo>
                    <a:cubicBezTo>
                      <a:pt x="258" y="139"/>
                      <a:pt x="258" y="139"/>
                      <a:pt x="258" y="139"/>
                    </a:cubicBezTo>
                    <a:cubicBezTo>
                      <a:pt x="258" y="139"/>
                      <a:pt x="258" y="139"/>
                      <a:pt x="258" y="139"/>
                    </a:cubicBezTo>
                    <a:cubicBezTo>
                      <a:pt x="258" y="139"/>
                      <a:pt x="258" y="138"/>
                      <a:pt x="258" y="138"/>
                    </a:cubicBezTo>
                    <a:cubicBezTo>
                      <a:pt x="258" y="138"/>
                      <a:pt x="258" y="138"/>
                      <a:pt x="258" y="138"/>
                    </a:cubicBezTo>
                    <a:cubicBezTo>
                      <a:pt x="258" y="138"/>
                      <a:pt x="258" y="138"/>
                      <a:pt x="258" y="138"/>
                    </a:cubicBezTo>
                    <a:cubicBezTo>
                      <a:pt x="258" y="138"/>
                      <a:pt x="258" y="138"/>
                      <a:pt x="258" y="138"/>
                    </a:cubicBezTo>
                    <a:cubicBezTo>
                      <a:pt x="258" y="138"/>
                      <a:pt x="258" y="137"/>
                      <a:pt x="258" y="137"/>
                    </a:cubicBezTo>
                    <a:cubicBezTo>
                      <a:pt x="258" y="137"/>
                      <a:pt x="258" y="138"/>
                      <a:pt x="258" y="138"/>
                    </a:cubicBezTo>
                    <a:cubicBezTo>
                      <a:pt x="258" y="138"/>
                      <a:pt x="258" y="138"/>
                      <a:pt x="258" y="138"/>
                    </a:cubicBezTo>
                    <a:cubicBezTo>
                      <a:pt x="258" y="138"/>
                      <a:pt x="258" y="138"/>
                      <a:pt x="258" y="138"/>
                    </a:cubicBezTo>
                    <a:cubicBezTo>
                      <a:pt x="258" y="138"/>
                      <a:pt x="258" y="138"/>
                      <a:pt x="258" y="138"/>
                    </a:cubicBezTo>
                    <a:cubicBezTo>
                      <a:pt x="258" y="138"/>
                      <a:pt x="258" y="139"/>
                      <a:pt x="258" y="139"/>
                    </a:cubicBezTo>
                    <a:cubicBezTo>
                      <a:pt x="258" y="139"/>
                      <a:pt x="258" y="139"/>
                      <a:pt x="258" y="139"/>
                    </a:cubicBezTo>
                    <a:cubicBezTo>
                      <a:pt x="258" y="139"/>
                      <a:pt x="258" y="139"/>
                      <a:pt x="258" y="139"/>
                    </a:cubicBezTo>
                    <a:cubicBezTo>
                      <a:pt x="258" y="139"/>
                      <a:pt x="258" y="139"/>
                      <a:pt x="258" y="139"/>
                    </a:cubicBezTo>
                    <a:cubicBezTo>
                      <a:pt x="258" y="139"/>
                      <a:pt x="257" y="139"/>
                      <a:pt x="257" y="139"/>
                    </a:cubicBezTo>
                    <a:cubicBezTo>
                      <a:pt x="257" y="139"/>
                      <a:pt x="258" y="139"/>
                      <a:pt x="258" y="140"/>
                    </a:cubicBezTo>
                    <a:cubicBezTo>
                      <a:pt x="258" y="140"/>
                      <a:pt x="258" y="140"/>
                      <a:pt x="258" y="140"/>
                    </a:cubicBezTo>
                    <a:cubicBezTo>
                      <a:pt x="258" y="140"/>
                      <a:pt x="258" y="140"/>
                      <a:pt x="258" y="140"/>
                    </a:cubicBezTo>
                    <a:cubicBezTo>
                      <a:pt x="258" y="140"/>
                      <a:pt x="258" y="140"/>
                      <a:pt x="258" y="140"/>
                    </a:cubicBezTo>
                    <a:cubicBezTo>
                      <a:pt x="257" y="140"/>
                      <a:pt x="257" y="141"/>
                      <a:pt x="257" y="141"/>
                    </a:cubicBezTo>
                    <a:cubicBezTo>
                      <a:pt x="257" y="141"/>
                      <a:pt x="257" y="141"/>
                      <a:pt x="257" y="141"/>
                    </a:cubicBezTo>
                    <a:cubicBezTo>
                      <a:pt x="256" y="141"/>
                      <a:pt x="256" y="141"/>
                      <a:pt x="256" y="142"/>
                    </a:cubicBezTo>
                    <a:cubicBezTo>
                      <a:pt x="256" y="142"/>
                      <a:pt x="257" y="141"/>
                      <a:pt x="257" y="143"/>
                    </a:cubicBezTo>
                    <a:cubicBezTo>
                      <a:pt x="257" y="143"/>
                      <a:pt x="257" y="143"/>
                      <a:pt x="257" y="143"/>
                    </a:cubicBezTo>
                    <a:cubicBezTo>
                      <a:pt x="257" y="143"/>
                      <a:pt x="257" y="143"/>
                      <a:pt x="257" y="144"/>
                    </a:cubicBezTo>
                    <a:cubicBezTo>
                      <a:pt x="257" y="144"/>
                      <a:pt x="257" y="144"/>
                      <a:pt x="257" y="144"/>
                    </a:cubicBezTo>
                    <a:cubicBezTo>
                      <a:pt x="257" y="146"/>
                      <a:pt x="257" y="146"/>
                      <a:pt x="257" y="146"/>
                    </a:cubicBezTo>
                    <a:cubicBezTo>
                      <a:pt x="255" y="143"/>
                      <a:pt x="255" y="143"/>
                      <a:pt x="255" y="143"/>
                    </a:cubicBezTo>
                    <a:cubicBezTo>
                      <a:pt x="253" y="141"/>
                      <a:pt x="253" y="141"/>
                      <a:pt x="253" y="141"/>
                    </a:cubicBezTo>
                    <a:cubicBezTo>
                      <a:pt x="249" y="141"/>
                      <a:pt x="249" y="141"/>
                      <a:pt x="249" y="141"/>
                    </a:cubicBezTo>
                    <a:cubicBezTo>
                      <a:pt x="249" y="131"/>
                      <a:pt x="249" y="131"/>
                      <a:pt x="249" y="131"/>
                    </a:cubicBezTo>
                    <a:cubicBezTo>
                      <a:pt x="249" y="131"/>
                      <a:pt x="249" y="131"/>
                      <a:pt x="249" y="131"/>
                    </a:cubicBezTo>
                    <a:cubicBezTo>
                      <a:pt x="249" y="131"/>
                      <a:pt x="249" y="130"/>
                      <a:pt x="248" y="130"/>
                    </a:cubicBezTo>
                    <a:cubicBezTo>
                      <a:pt x="249" y="130"/>
                      <a:pt x="249" y="130"/>
                      <a:pt x="249" y="129"/>
                    </a:cubicBezTo>
                    <a:cubicBezTo>
                      <a:pt x="249" y="128"/>
                      <a:pt x="250" y="129"/>
                      <a:pt x="250" y="128"/>
                    </a:cubicBezTo>
                    <a:cubicBezTo>
                      <a:pt x="250" y="128"/>
                      <a:pt x="250" y="128"/>
                      <a:pt x="249" y="128"/>
                    </a:cubicBezTo>
                    <a:cubicBezTo>
                      <a:pt x="249" y="128"/>
                      <a:pt x="249" y="127"/>
                      <a:pt x="249" y="127"/>
                    </a:cubicBezTo>
                    <a:cubicBezTo>
                      <a:pt x="249" y="127"/>
                      <a:pt x="248" y="126"/>
                      <a:pt x="248" y="126"/>
                    </a:cubicBezTo>
                    <a:cubicBezTo>
                      <a:pt x="248" y="126"/>
                      <a:pt x="248" y="126"/>
                      <a:pt x="248" y="126"/>
                    </a:cubicBezTo>
                    <a:cubicBezTo>
                      <a:pt x="248" y="126"/>
                      <a:pt x="248" y="126"/>
                      <a:pt x="248" y="126"/>
                    </a:cubicBezTo>
                    <a:cubicBezTo>
                      <a:pt x="248" y="125"/>
                      <a:pt x="248" y="125"/>
                      <a:pt x="248" y="125"/>
                    </a:cubicBezTo>
                    <a:cubicBezTo>
                      <a:pt x="248" y="125"/>
                      <a:pt x="248" y="125"/>
                      <a:pt x="248" y="125"/>
                    </a:cubicBezTo>
                    <a:cubicBezTo>
                      <a:pt x="248" y="125"/>
                      <a:pt x="248" y="125"/>
                      <a:pt x="248" y="125"/>
                    </a:cubicBezTo>
                    <a:cubicBezTo>
                      <a:pt x="248" y="125"/>
                      <a:pt x="248" y="125"/>
                      <a:pt x="248" y="125"/>
                    </a:cubicBezTo>
                    <a:cubicBezTo>
                      <a:pt x="248" y="124"/>
                      <a:pt x="248" y="124"/>
                      <a:pt x="248" y="124"/>
                    </a:cubicBezTo>
                    <a:cubicBezTo>
                      <a:pt x="248" y="124"/>
                      <a:pt x="248" y="124"/>
                      <a:pt x="248" y="124"/>
                    </a:cubicBezTo>
                    <a:cubicBezTo>
                      <a:pt x="248" y="124"/>
                      <a:pt x="248" y="124"/>
                      <a:pt x="248" y="124"/>
                    </a:cubicBezTo>
                    <a:cubicBezTo>
                      <a:pt x="248" y="124"/>
                      <a:pt x="248" y="124"/>
                      <a:pt x="248" y="124"/>
                    </a:cubicBezTo>
                    <a:cubicBezTo>
                      <a:pt x="248" y="124"/>
                      <a:pt x="248" y="124"/>
                      <a:pt x="248" y="123"/>
                    </a:cubicBezTo>
                    <a:cubicBezTo>
                      <a:pt x="248" y="123"/>
                      <a:pt x="248" y="123"/>
                      <a:pt x="248" y="123"/>
                    </a:cubicBezTo>
                    <a:cubicBezTo>
                      <a:pt x="248" y="123"/>
                      <a:pt x="248" y="122"/>
                      <a:pt x="248" y="122"/>
                    </a:cubicBezTo>
                    <a:cubicBezTo>
                      <a:pt x="247" y="122"/>
                      <a:pt x="247" y="123"/>
                      <a:pt x="247" y="123"/>
                    </a:cubicBezTo>
                    <a:cubicBezTo>
                      <a:pt x="247" y="123"/>
                      <a:pt x="247" y="123"/>
                      <a:pt x="247" y="123"/>
                    </a:cubicBezTo>
                    <a:cubicBezTo>
                      <a:pt x="247" y="124"/>
                      <a:pt x="247" y="124"/>
                      <a:pt x="247" y="124"/>
                    </a:cubicBezTo>
                    <a:cubicBezTo>
                      <a:pt x="247" y="124"/>
                      <a:pt x="247" y="124"/>
                      <a:pt x="247" y="124"/>
                    </a:cubicBezTo>
                    <a:cubicBezTo>
                      <a:pt x="247" y="124"/>
                      <a:pt x="247" y="124"/>
                      <a:pt x="247" y="124"/>
                    </a:cubicBezTo>
                    <a:cubicBezTo>
                      <a:pt x="247" y="124"/>
                      <a:pt x="247" y="124"/>
                      <a:pt x="247" y="124"/>
                    </a:cubicBezTo>
                    <a:cubicBezTo>
                      <a:pt x="247" y="124"/>
                      <a:pt x="247" y="124"/>
                      <a:pt x="247" y="125"/>
                    </a:cubicBezTo>
                    <a:cubicBezTo>
                      <a:pt x="247" y="125"/>
                      <a:pt x="247" y="125"/>
                      <a:pt x="247" y="125"/>
                    </a:cubicBezTo>
                    <a:cubicBezTo>
                      <a:pt x="247" y="125"/>
                      <a:pt x="247" y="125"/>
                      <a:pt x="247" y="125"/>
                    </a:cubicBezTo>
                    <a:cubicBezTo>
                      <a:pt x="247" y="125"/>
                      <a:pt x="247" y="125"/>
                      <a:pt x="247" y="125"/>
                    </a:cubicBezTo>
                    <a:cubicBezTo>
                      <a:pt x="247" y="125"/>
                      <a:pt x="247" y="125"/>
                      <a:pt x="247" y="126"/>
                    </a:cubicBezTo>
                    <a:cubicBezTo>
                      <a:pt x="247" y="126"/>
                      <a:pt x="247" y="126"/>
                      <a:pt x="247" y="126"/>
                    </a:cubicBezTo>
                    <a:cubicBezTo>
                      <a:pt x="247" y="126"/>
                      <a:pt x="247" y="126"/>
                      <a:pt x="247" y="126"/>
                    </a:cubicBezTo>
                    <a:cubicBezTo>
                      <a:pt x="247" y="126"/>
                      <a:pt x="246" y="127"/>
                      <a:pt x="246" y="127"/>
                    </a:cubicBezTo>
                    <a:cubicBezTo>
                      <a:pt x="246" y="127"/>
                      <a:pt x="246" y="128"/>
                      <a:pt x="246" y="128"/>
                    </a:cubicBezTo>
                    <a:cubicBezTo>
                      <a:pt x="245" y="128"/>
                      <a:pt x="245" y="128"/>
                      <a:pt x="245" y="128"/>
                    </a:cubicBezTo>
                    <a:cubicBezTo>
                      <a:pt x="245" y="129"/>
                      <a:pt x="246" y="128"/>
                      <a:pt x="246" y="129"/>
                    </a:cubicBezTo>
                    <a:cubicBezTo>
                      <a:pt x="246" y="130"/>
                      <a:pt x="246" y="130"/>
                      <a:pt x="247" y="130"/>
                    </a:cubicBezTo>
                    <a:cubicBezTo>
                      <a:pt x="246" y="130"/>
                      <a:pt x="246" y="130"/>
                      <a:pt x="246" y="131"/>
                    </a:cubicBezTo>
                    <a:cubicBezTo>
                      <a:pt x="246" y="131"/>
                      <a:pt x="246" y="131"/>
                      <a:pt x="246" y="131"/>
                    </a:cubicBezTo>
                    <a:cubicBezTo>
                      <a:pt x="246" y="152"/>
                      <a:pt x="246" y="152"/>
                      <a:pt x="246" y="152"/>
                    </a:cubicBezTo>
                    <a:cubicBezTo>
                      <a:pt x="243" y="153"/>
                      <a:pt x="243" y="153"/>
                      <a:pt x="243" y="153"/>
                    </a:cubicBezTo>
                    <a:cubicBezTo>
                      <a:pt x="243" y="142"/>
                      <a:pt x="243" y="142"/>
                      <a:pt x="243" y="142"/>
                    </a:cubicBezTo>
                    <a:cubicBezTo>
                      <a:pt x="243" y="141"/>
                      <a:pt x="243" y="141"/>
                      <a:pt x="243" y="141"/>
                    </a:cubicBezTo>
                    <a:cubicBezTo>
                      <a:pt x="243" y="141"/>
                      <a:pt x="243" y="141"/>
                      <a:pt x="243" y="141"/>
                    </a:cubicBezTo>
                    <a:cubicBezTo>
                      <a:pt x="243" y="141"/>
                      <a:pt x="243" y="140"/>
                      <a:pt x="243" y="140"/>
                    </a:cubicBezTo>
                    <a:cubicBezTo>
                      <a:pt x="243" y="138"/>
                      <a:pt x="244" y="139"/>
                      <a:pt x="244" y="139"/>
                    </a:cubicBezTo>
                    <a:cubicBezTo>
                      <a:pt x="244" y="138"/>
                      <a:pt x="244" y="138"/>
                      <a:pt x="243" y="138"/>
                    </a:cubicBezTo>
                    <a:cubicBezTo>
                      <a:pt x="243" y="138"/>
                      <a:pt x="243" y="138"/>
                      <a:pt x="243" y="138"/>
                    </a:cubicBezTo>
                    <a:cubicBezTo>
                      <a:pt x="243" y="137"/>
                      <a:pt x="243" y="137"/>
                      <a:pt x="242" y="137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2" y="135"/>
                      <a:pt x="242" y="135"/>
                      <a:pt x="242" y="135"/>
                    </a:cubicBezTo>
                    <a:cubicBezTo>
                      <a:pt x="242" y="135"/>
                      <a:pt x="242" y="135"/>
                      <a:pt x="242" y="135"/>
                    </a:cubicBezTo>
                    <a:cubicBezTo>
                      <a:pt x="242" y="135"/>
                      <a:pt x="242" y="135"/>
                      <a:pt x="242" y="135"/>
                    </a:cubicBezTo>
                    <a:cubicBezTo>
                      <a:pt x="242" y="135"/>
                      <a:pt x="242" y="135"/>
                      <a:pt x="242" y="135"/>
                    </a:cubicBezTo>
                    <a:cubicBezTo>
                      <a:pt x="242" y="135"/>
                      <a:pt x="242" y="134"/>
                      <a:pt x="242" y="134"/>
                    </a:cubicBezTo>
                    <a:cubicBezTo>
                      <a:pt x="242" y="134"/>
                      <a:pt x="242" y="134"/>
                      <a:pt x="242" y="134"/>
                    </a:cubicBezTo>
                    <a:cubicBezTo>
                      <a:pt x="242" y="134"/>
                      <a:pt x="242" y="134"/>
                      <a:pt x="242" y="134"/>
                    </a:cubicBezTo>
                    <a:cubicBezTo>
                      <a:pt x="242" y="134"/>
                      <a:pt x="242" y="134"/>
                      <a:pt x="242" y="134"/>
                    </a:cubicBezTo>
                    <a:cubicBezTo>
                      <a:pt x="242" y="134"/>
                      <a:pt x="242" y="133"/>
                      <a:pt x="242" y="133"/>
                    </a:cubicBezTo>
                    <a:cubicBezTo>
                      <a:pt x="242" y="133"/>
                      <a:pt x="242" y="134"/>
                      <a:pt x="242" y="134"/>
                    </a:cubicBezTo>
                    <a:cubicBezTo>
                      <a:pt x="242" y="134"/>
                      <a:pt x="242" y="134"/>
                      <a:pt x="242" y="134"/>
                    </a:cubicBezTo>
                    <a:cubicBezTo>
                      <a:pt x="242" y="134"/>
                      <a:pt x="242" y="134"/>
                      <a:pt x="242" y="134"/>
                    </a:cubicBezTo>
                    <a:cubicBezTo>
                      <a:pt x="242" y="134"/>
                      <a:pt x="242" y="134"/>
                      <a:pt x="242" y="134"/>
                    </a:cubicBezTo>
                    <a:cubicBezTo>
                      <a:pt x="242" y="134"/>
                      <a:pt x="241" y="135"/>
                      <a:pt x="241" y="135"/>
                    </a:cubicBezTo>
                    <a:cubicBezTo>
                      <a:pt x="241" y="135"/>
                      <a:pt x="242" y="135"/>
                      <a:pt x="242" y="135"/>
                    </a:cubicBezTo>
                    <a:cubicBezTo>
                      <a:pt x="242" y="135"/>
                      <a:pt x="242" y="135"/>
                      <a:pt x="242" y="135"/>
                    </a:cubicBezTo>
                    <a:cubicBezTo>
                      <a:pt x="242" y="135"/>
                      <a:pt x="242" y="135"/>
                      <a:pt x="242" y="135"/>
                    </a:cubicBezTo>
                    <a:cubicBezTo>
                      <a:pt x="242" y="135"/>
                      <a:pt x="241" y="135"/>
                      <a:pt x="241" y="136"/>
                    </a:cubicBezTo>
                    <a:cubicBezTo>
                      <a:pt x="241" y="136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7"/>
                    </a:cubicBezTo>
                    <a:cubicBezTo>
                      <a:pt x="241" y="137"/>
                      <a:pt x="240" y="137"/>
                      <a:pt x="240" y="138"/>
                    </a:cubicBezTo>
                    <a:cubicBezTo>
                      <a:pt x="240" y="138"/>
                      <a:pt x="240" y="138"/>
                      <a:pt x="240" y="138"/>
                    </a:cubicBezTo>
                    <a:cubicBezTo>
                      <a:pt x="240" y="138"/>
                      <a:pt x="239" y="138"/>
                      <a:pt x="239" y="139"/>
                    </a:cubicBezTo>
                    <a:cubicBezTo>
                      <a:pt x="239" y="139"/>
                      <a:pt x="240" y="138"/>
                      <a:pt x="241" y="140"/>
                    </a:cubicBezTo>
                    <a:cubicBezTo>
                      <a:pt x="241" y="140"/>
                      <a:pt x="241" y="141"/>
                      <a:pt x="241" y="141"/>
                    </a:cubicBezTo>
                    <a:cubicBezTo>
                      <a:pt x="241" y="141"/>
                      <a:pt x="240" y="141"/>
                      <a:pt x="240" y="141"/>
                    </a:cubicBezTo>
                    <a:cubicBezTo>
                      <a:pt x="240" y="141"/>
                      <a:pt x="241" y="141"/>
                      <a:pt x="241" y="142"/>
                    </a:cubicBezTo>
                    <a:cubicBezTo>
                      <a:pt x="241" y="153"/>
                      <a:pt x="241" y="153"/>
                      <a:pt x="241" y="153"/>
                    </a:cubicBezTo>
                    <a:cubicBezTo>
                      <a:pt x="241" y="153"/>
                      <a:pt x="241" y="153"/>
                      <a:pt x="241" y="153"/>
                    </a:cubicBezTo>
                    <a:cubicBezTo>
                      <a:pt x="240" y="230"/>
                      <a:pt x="240" y="230"/>
                      <a:pt x="24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15"/>
                      <a:pt x="230" y="215"/>
                      <a:pt x="230" y="215"/>
                    </a:cubicBezTo>
                    <a:cubicBezTo>
                      <a:pt x="233" y="213"/>
                      <a:pt x="233" y="213"/>
                      <a:pt x="233" y="213"/>
                    </a:cubicBezTo>
                    <a:cubicBezTo>
                      <a:pt x="233" y="211"/>
                      <a:pt x="233" y="211"/>
                      <a:pt x="233" y="211"/>
                    </a:cubicBezTo>
                    <a:cubicBezTo>
                      <a:pt x="233" y="211"/>
                      <a:pt x="233" y="211"/>
                      <a:pt x="233" y="211"/>
                    </a:cubicBezTo>
                    <a:cubicBezTo>
                      <a:pt x="233" y="211"/>
                      <a:pt x="233" y="211"/>
                      <a:pt x="233" y="211"/>
                    </a:cubicBezTo>
                    <a:cubicBezTo>
                      <a:pt x="232" y="210"/>
                      <a:pt x="231" y="210"/>
                      <a:pt x="230" y="209"/>
                    </a:cubicBezTo>
                    <a:cubicBezTo>
                      <a:pt x="229" y="187"/>
                      <a:pt x="229" y="187"/>
                      <a:pt x="229" y="187"/>
                    </a:cubicBezTo>
                    <a:cubicBezTo>
                      <a:pt x="232" y="186"/>
                      <a:pt x="232" y="186"/>
                      <a:pt x="232" y="186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1" y="183"/>
                      <a:pt x="231" y="182"/>
                      <a:pt x="229" y="182"/>
                    </a:cubicBezTo>
                    <a:cubicBezTo>
                      <a:pt x="229" y="157"/>
                      <a:pt x="229" y="157"/>
                      <a:pt x="229" y="157"/>
                    </a:cubicBezTo>
                    <a:cubicBezTo>
                      <a:pt x="231" y="155"/>
                      <a:pt x="231" y="155"/>
                      <a:pt x="231" y="155"/>
                    </a:cubicBezTo>
                    <a:cubicBezTo>
                      <a:pt x="231" y="153"/>
                      <a:pt x="231" y="153"/>
                      <a:pt x="231" y="153"/>
                    </a:cubicBezTo>
                    <a:cubicBezTo>
                      <a:pt x="231" y="153"/>
                      <a:pt x="231" y="153"/>
                      <a:pt x="231" y="153"/>
                    </a:cubicBezTo>
                    <a:cubicBezTo>
                      <a:pt x="231" y="152"/>
                      <a:pt x="230" y="152"/>
                      <a:pt x="229" y="151"/>
                    </a:cubicBezTo>
                    <a:cubicBezTo>
                      <a:pt x="228" y="145"/>
                      <a:pt x="228" y="145"/>
                      <a:pt x="228" y="145"/>
                    </a:cubicBezTo>
                    <a:cubicBezTo>
                      <a:pt x="230" y="145"/>
                      <a:pt x="230" y="145"/>
                      <a:pt x="230" y="145"/>
                    </a:cubicBezTo>
                    <a:cubicBezTo>
                      <a:pt x="232" y="143"/>
                      <a:pt x="232" y="143"/>
                      <a:pt x="232" y="143"/>
                    </a:cubicBezTo>
                    <a:cubicBezTo>
                      <a:pt x="229" y="142"/>
                      <a:pt x="229" y="142"/>
                      <a:pt x="229" y="142"/>
                    </a:cubicBezTo>
                    <a:cubicBezTo>
                      <a:pt x="229" y="141"/>
                      <a:pt x="229" y="141"/>
                      <a:pt x="229" y="141"/>
                    </a:cubicBezTo>
                    <a:cubicBezTo>
                      <a:pt x="229" y="141"/>
                      <a:pt x="229" y="141"/>
                      <a:pt x="229" y="141"/>
                    </a:cubicBezTo>
                    <a:cubicBezTo>
                      <a:pt x="228" y="141"/>
                      <a:pt x="228" y="141"/>
                      <a:pt x="228" y="141"/>
                    </a:cubicBezTo>
                    <a:cubicBezTo>
                      <a:pt x="228" y="140"/>
                      <a:pt x="228" y="140"/>
                      <a:pt x="228" y="139"/>
                    </a:cubicBezTo>
                    <a:cubicBezTo>
                      <a:pt x="228" y="139"/>
                      <a:pt x="227" y="138"/>
                      <a:pt x="227" y="137"/>
                    </a:cubicBezTo>
                    <a:cubicBezTo>
                      <a:pt x="226" y="137"/>
                      <a:pt x="226" y="137"/>
                      <a:pt x="225" y="136"/>
                    </a:cubicBezTo>
                    <a:cubicBezTo>
                      <a:pt x="225" y="136"/>
                      <a:pt x="225" y="136"/>
                      <a:pt x="224" y="136"/>
                    </a:cubicBezTo>
                    <a:cubicBezTo>
                      <a:pt x="224" y="136"/>
                      <a:pt x="224" y="136"/>
                      <a:pt x="224" y="136"/>
                    </a:cubicBezTo>
                    <a:cubicBezTo>
                      <a:pt x="224" y="135"/>
                      <a:pt x="224" y="135"/>
                      <a:pt x="224" y="135"/>
                    </a:cubicBezTo>
                    <a:cubicBezTo>
                      <a:pt x="223" y="135"/>
                      <a:pt x="223" y="135"/>
                      <a:pt x="223" y="135"/>
                    </a:cubicBezTo>
                    <a:cubicBezTo>
                      <a:pt x="223" y="135"/>
                      <a:pt x="223" y="135"/>
                      <a:pt x="223" y="136"/>
                    </a:cubicBezTo>
                    <a:cubicBezTo>
                      <a:pt x="223" y="136"/>
                      <a:pt x="223" y="136"/>
                      <a:pt x="223" y="136"/>
                    </a:cubicBezTo>
                    <a:cubicBezTo>
                      <a:pt x="222" y="136"/>
                      <a:pt x="222" y="136"/>
                      <a:pt x="222" y="136"/>
                    </a:cubicBezTo>
                    <a:cubicBezTo>
                      <a:pt x="222" y="136"/>
                      <a:pt x="222" y="136"/>
                      <a:pt x="222" y="136"/>
                    </a:cubicBezTo>
                    <a:cubicBezTo>
                      <a:pt x="221" y="137"/>
                      <a:pt x="221" y="137"/>
                      <a:pt x="221" y="137"/>
                    </a:cubicBezTo>
                    <a:cubicBezTo>
                      <a:pt x="220" y="138"/>
                      <a:pt x="219" y="139"/>
                      <a:pt x="219" y="141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218" y="142"/>
                      <a:pt x="218" y="142"/>
                      <a:pt x="218" y="142"/>
                    </a:cubicBezTo>
                    <a:cubicBezTo>
                      <a:pt x="215" y="143"/>
                      <a:pt x="215" y="143"/>
                      <a:pt x="215" y="143"/>
                    </a:cubicBezTo>
                    <a:cubicBezTo>
                      <a:pt x="217" y="145"/>
                      <a:pt x="217" y="145"/>
                      <a:pt x="217" y="145"/>
                    </a:cubicBezTo>
                    <a:cubicBezTo>
                      <a:pt x="219" y="145"/>
                      <a:pt x="219" y="145"/>
                      <a:pt x="219" y="145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7" y="152"/>
                      <a:pt x="216" y="153"/>
                      <a:pt x="216" y="153"/>
                    </a:cubicBezTo>
                    <a:cubicBezTo>
                      <a:pt x="216" y="155"/>
                      <a:pt x="216" y="155"/>
                      <a:pt x="216" y="155"/>
                    </a:cubicBezTo>
                    <a:cubicBezTo>
                      <a:pt x="218" y="157"/>
                      <a:pt x="218" y="157"/>
                      <a:pt x="218" y="157"/>
                    </a:cubicBezTo>
                    <a:cubicBezTo>
                      <a:pt x="218" y="158"/>
                      <a:pt x="218" y="158"/>
                      <a:pt x="218" y="158"/>
                    </a:cubicBezTo>
                    <a:cubicBezTo>
                      <a:pt x="218" y="164"/>
                      <a:pt x="218" y="164"/>
                      <a:pt x="218" y="164"/>
                    </a:cubicBezTo>
                    <a:cubicBezTo>
                      <a:pt x="217" y="180"/>
                      <a:pt x="217" y="180"/>
                      <a:pt x="217" y="180"/>
                    </a:cubicBezTo>
                    <a:cubicBezTo>
                      <a:pt x="217" y="182"/>
                      <a:pt x="217" y="182"/>
                      <a:pt x="217" y="182"/>
                    </a:cubicBezTo>
                    <a:cubicBezTo>
                      <a:pt x="217" y="182"/>
                      <a:pt x="217" y="182"/>
                      <a:pt x="217" y="182"/>
                    </a:cubicBezTo>
                    <a:cubicBezTo>
                      <a:pt x="216" y="182"/>
                      <a:pt x="216" y="183"/>
                      <a:pt x="215" y="183"/>
                    </a:cubicBezTo>
                    <a:cubicBezTo>
                      <a:pt x="215" y="183"/>
                      <a:pt x="215" y="184"/>
                      <a:pt x="215" y="184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17" y="187"/>
                      <a:pt x="217" y="187"/>
                      <a:pt x="217" y="187"/>
                    </a:cubicBezTo>
                    <a:cubicBezTo>
                      <a:pt x="217" y="187"/>
                      <a:pt x="217" y="187"/>
                      <a:pt x="217" y="187"/>
                    </a:cubicBezTo>
                    <a:cubicBezTo>
                      <a:pt x="217" y="209"/>
                      <a:pt x="217" y="209"/>
                      <a:pt x="217" y="209"/>
                    </a:cubicBezTo>
                    <a:cubicBezTo>
                      <a:pt x="215" y="210"/>
                      <a:pt x="214" y="211"/>
                      <a:pt x="214" y="211"/>
                    </a:cubicBezTo>
                    <a:cubicBezTo>
                      <a:pt x="214" y="213"/>
                      <a:pt x="214" y="213"/>
                      <a:pt x="214" y="213"/>
                    </a:cubicBezTo>
                    <a:cubicBezTo>
                      <a:pt x="216" y="215"/>
                      <a:pt x="216" y="215"/>
                      <a:pt x="216" y="215"/>
                    </a:cubicBezTo>
                    <a:cubicBezTo>
                      <a:pt x="216" y="215"/>
                      <a:pt x="216" y="215"/>
                      <a:pt x="216" y="215"/>
                    </a:cubicBezTo>
                    <a:cubicBezTo>
                      <a:pt x="216" y="229"/>
                      <a:pt x="216" y="229"/>
                      <a:pt x="216" y="229"/>
                    </a:cubicBezTo>
                    <a:cubicBezTo>
                      <a:pt x="214" y="229"/>
                      <a:pt x="214" y="229"/>
                      <a:pt x="214" y="229"/>
                    </a:cubicBezTo>
                    <a:cubicBezTo>
                      <a:pt x="211" y="229"/>
                      <a:pt x="211" y="229"/>
                      <a:pt x="211" y="229"/>
                    </a:cubicBezTo>
                    <a:cubicBezTo>
                      <a:pt x="209" y="229"/>
                      <a:pt x="209" y="229"/>
                      <a:pt x="209" y="229"/>
                    </a:cubicBezTo>
                    <a:cubicBezTo>
                      <a:pt x="209" y="229"/>
                      <a:pt x="209" y="229"/>
                      <a:pt x="209" y="229"/>
                    </a:cubicBezTo>
                    <a:cubicBezTo>
                      <a:pt x="159" y="229"/>
                      <a:pt x="159" y="229"/>
                      <a:pt x="159" y="229"/>
                    </a:cubicBezTo>
                    <a:cubicBezTo>
                      <a:pt x="158" y="191"/>
                      <a:pt x="158" y="191"/>
                      <a:pt x="158" y="191"/>
                    </a:cubicBezTo>
                    <a:cubicBezTo>
                      <a:pt x="163" y="188"/>
                      <a:pt x="163" y="188"/>
                      <a:pt x="163" y="188"/>
                    </a:cubicBezTo>
                    <a:cubicBezTo>
                      <a:pt x="163" y="185"/>
                      <a:pt x="163" y="185"/>
                      <a:pt x="163" y="185"/>
                    </a:cubicBezTo>
                    <a:cubicBezTo>
                      <a:pt x="163" y="185"/>
                      <a:pt x="163" y="185"/>
                      <a:pt x="163" y="185"/>
                    </a:cubicBezTo>
                    <a:cubicBezTo>
                      <a:pt x="162" y="184"/>
                      <a:pt x="161" y="183"/>
                      <a:pt x="158" y="182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61" y="143"/>
                      <a:pt x="161" y="143"/>
                      <a:pt x="161" y="143"/>
                    </a:cubicBezTo>
                    <a:cubicBezTo>
                      <a:pt x="161" y="141"/>
                      <a:pt x="161" y="141"/>
                      <a:pt x="161" y="141"/>
                    </a:cubicBezTo>
                    <a:cubicBezTo>
                      <a:pt x="161" y="141"/>
                      <a:pt x="161" y="140"/>
                      <a:pt x="161" y="140"/>
                    </a:cubicBezTo>
                    <a:cubicBezTo>
                      <a:pt x="161" y="139"/>
                      <a:pt x="160" y="138"/>
                      <a:pt x="158" y="138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1" y="128"/>
                    </a:cubicBezTo>
                    <a:cubicBezTo>
                      <a:pt x="162" y="127"/>
                      <a:pt x="162" y="125"/>
                      <a:pt x="161" y="124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3"/>
                      <a:pt x="160" y="123"/>
                      <a:pt x="160" y="123"/>
                    </a:cubicBezTo>
                    <a:cubicBezTo>
                      <a:pt x="161" y="120"/>
                      <a:pt x="161" y="120"/>
                      <a:pt x="161" y="120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65" y="95"/>
                      <a:pt x="166" y="95"/>
                      <a:pt x="166" y="94"/>
                    </a:cubicBezTo>
                    <a:cubicBezTo>
                      <a:pt x="168" y="93"/>
                      <a:pt x="168" y="91"/>
                      <a:pt x="167" y="90"/>
                    </a:cubicBezTo>
                    <a:cubicBezTo>
                      <a:pt x="166" y="89"/>
                      <a:pt x="166" y="89"/>
                      <a:pt x="165" y="88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169" y="65"/>
                      <a:pt x="169" y="65"/>
                      <a:pt x="169" y="65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70" y="61"/>
                      <a:pt x="170" y="61"/>
                      <a:pt x="170" y="61"/>
                    </a:cubicBezTo>
                    <a:cubicBezTo>
                      <a:pt x="170" y="61"/>
                      <a:pt x="171" y="61"/>
                      <a:pt x="172" y="61"/>
                    </a:cubicBezTo>
                    <a:cubicBezTo>
                      <a:pt x="173" y="60"/>
                      <a:pt x="173" y="58"/>
                      <a:pt x="172" y="57"/>
                    </a:cubicBezTo>
                    <a:cubicBezTo>
                      <a:pt x="172" y="56"/>
                      <a:pt x="171" y="56"/>
                      <a:pt x="171" y="55"/>
                    </a:cubicBezTo>
                    <a:cubicBezTo>
                      <a:pt x="170" y="54"/>
                      <a:pt x="170" y="54"/>
                      <a:pt x="170" y="54"/>
                    </a:cubicBezTo>
                    <a:cubicBezTo>
                      <a:pt x="168" y="53"/>
                      <a:pt x="167" y="51"/>
                      <a:pt x="165" y="50"/>
                    </a:cubicBezTo>
                    <a:cubicBezTo>
                      <a:pt x="164" y="48"/>
                      <a:pt x="163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2" y="45"/>
                      <a:pt x="162" y="44"/>
                      <a:pt x="162" y="43"/>
                    </a:cubicBezTo>
                    <a:cubicBezTo>
                      <a:pt x="163" y="39"/>
                      <a:pt x="163" y="39"/>
                      <a:pt x="163" y="39"/>
                    </a:cubicBezTo>
                    <a:cubicBezTo>
                      <a:pt x="164" y="37"/>
                      <a:pt x="164" y="37"/>
                      <a:pt x="164" y="37"/>
                    </a:cubicBezTo>
                    <a:cubicBezTo>
                      <a:pt x="164" y="37"/>
                      <a:pt x="164" y="37"/>
                      <a:pt x="164" y="37"/>
                    </a:cubicBezTo>
                    <a:cubicBezTo>
                      <a:pt x="164" y="34"/>
                      <a:pt x="164" y="32"/>
                      <a:pt x="164" y="29"/>
                    </a:cubicBezTo>
                    <a:cubicBezTo>
                      <a:pt x="164" y="28"/>
                      <a:pt x="163" y="27"/>
                      <a:pt x="163" y="26"/>
                    </a:cubicBezTo>
                    <a:cubicBezTo>
                      <a:pt x="162" y="23"/>
                      <a:pt x="160" y="20"/>
                      <a:pt x="158" y="17"/>
                    </a:cubicBezTo>
                    <a:cubicBezTo>
                      <a:pt x="156" y="15"/>
                      <a:pt x="154" y="13"/>
                      <a:pt x="152" y="12"/>
                    </a:cubicBezTo>
                    <a:cubicBezTo>
                      <a:pt x="149" y="9"/>
                      <a:pt x="146" y="8"/>
                      <a:pt x="142" y="6"/>
                    </a:cubicBezTo>
                    <a:cubicBezTo>
                      <a:pt x="140" y="5"/>
                      <a:pt x="138" y="5"/>
                      <a:pt x="135" y="4"/>
                    </a:cubicBezTo>
                    <a:cubicBezTo>
                      <a:pt x="117" y="0"/>
                      <a:pt x="99" y="8"/>
                      <a:pt x="96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9"/>
                      <a:pt x="94" y="30"/>
                      <a:pt x="95" y="32"/>
                    </a:cubicBezTo>
                    <a:cubicBezTo>
                      <a:pt x="90" y="33"/>
                      <a:pt x="87" y="34"/>
                      <a:pt x="84" y="35"/>
                    </a:cubicBezTo>
                    <a:cubicBezTo>
                      <a:pt x="83" y="35"/>
                      <a:pt x="82" y="35"/>
                      <a:pt x="80" y="35"/>
                    </a:cubicBezTo>
                    <a:cubicBezTo>
                      <a:pt x="79" y="36"/>
                      <a:pt x="78" y="37"/>
                      <a:pt x="78" y="39"/>
                    </a:cubicBezTo>
                    <a:cubicBezTo>
                      <a:pt x="79" y="40"/>
                      <a:pt x="79" y="41"/>
                      <a:pt x="80" y="41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7"/>
                      <a:pt x="71" y="68"/>
                      <a:pt x="71" y="68"/>
                    </a:cubicBezTo>
                    <a:cubicBezTo>
                      <a:pt x="69" y="68"/>
                      <a:pt x="68" y="70"/>
                      <a:pt x="69" y="71"/>
                    </a:cubicBezTo>
                    <a:cubicBezTo>
                      <a:pt x="69" y="72"/>
                      <a:pt x="70" y="73"/>
                      <a:pt x="70" y="73"/>
                    </a:cubicBezTo>
                    <a:cubicBezTo>
                      <a:pt x="71" y="73"/>
                      <a:pt x="71" y="73"/>
                      <a:pt x="71" y="73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2" y="101"/>
                      <a:pt x="61" y="101"/>
                      <a:pt x="61" y="101"/>
                    </a:cubicBezTo>
                    <a:cubicBezTo>
                      <a:pt x="59" y="101"/>
                      <a:pt x="58" y="103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6"/>
                      <a:pt x="60" y="106"/>
                    </a:cubicBezTo>
                    <a:cubicBezTo>
                      <a:pt x="60" y="106"/>
                      <a:pt x="60" y="106"/>
                      <a:pt x="61" y="107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7" y="119"/>
                      <a:pt x="57" y="119"/>
                      <a:pt x="57" y="119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2" y="136"/>
                      <a:pt x="52" y="136"/>
                      <a:pt x="52" y="136"/>
                    </a:cubicBezTo>
                    <a:cubicBezTo>
                      <a:pt x="51" y="136"/>
                      <a:pt x="51" y="136"/>
                      <a:pt x="50" y="136"/>
                    </a:cubicBezTo>
                    <a:cubicBezTo>
                      <a:pt x="49" y="136"/>
                      <a:pt x="48" y="138"/>
                      <a:pt x="48" y="139"/>
                    </a:cubicBezTo>
                    <a:cubicBezTo>
                      <a:pt x="48" y="140"/>
                      <a:pt x="48" y="140"/>
                      <a:pt x="49" y="141"/>
                    </a:cubicBezTo>
                    <a:cubicBezTo>
                      <a:pt x="49" y="141"/>
                      <a:pt x="50" y="142"/>
                      <a:pt x="50" y="142"/>
                    </a:cubicBezTo>
                    <a:cubicBezTo>
                      <a:pt x="50" y="142"/>
                      <a:pt x="50" y="142"/>
                      <a:pt x="50" y="142"/>
                    </a:cubicBezTo>
                    <a:cubicBezTo>
                      <a:pt x="50" y="143"/>
                      <a:pt x="50" y="143"/>
                      <a:pt x="50" y="143"/>
                    </a:cubicBezTo>
                    <a:cubicBezTo>
                      <a:pt x="48" y="149"/>
                      <a:pt x="48" y="149"/>
                      <a:pt x="48" y="149"/>
                    </a:cubicBezTo>
                    <a:cubicBezTo>
                      <a:pt x="46" y="156"/>
                      <a:pt x="46" y="156"/>
                      <a:pt x="46" y="156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3" y="167"/>
                      <a:pt x="43" y="167"/>
                      <a:pt x="43" y="167"/>
                    </a:cubicBezTo>
                    <a:cubicBezTo>
                      <a:pt x="40" y="175"/>
                      <a:pt x="40" y="175"/>
                      <a:pt x="40" y="175"/>
                    </a:cubicBezTo>
                    <a:cubicBezTo>
                      <a:pt x="40" y="175"/>
                      <a:pt x="39" y="175"/>
                      <a:pt x="39" y="175"/>
                    </a:cubicBezTo>
                    <a:cubicBezTo>
                      <a:pt x="37" y="175"/>
                      <a:pt x="36" y="177"/>
                      <a:pt x="36" y="178"/>
                    </a:cubicBezTo>
                    <a:cubicBezTo>
                      <a:pt x="36" y="179"/>
                      <a:pt x="36" y="179"/>
                      <a:pt x="37" y="180"/>
                    </a:cubicBezTo>
                    <a:cubicBezTo>
                      <a:pt x="37" y="180"/>
                      <a:pt x="38" y="181"/>
                      <a:pt x="38" y="181"/>
                    </a:cubicBezTo>
                    <a:cubicBezTo>
                      <a:pt x="38" y="181"/>
                      <a:pt x="38" y="181"/>
                      <a:pt x="38" y="181"/>
                    </a:cubicBezTo>
                    <a:cubicBezTo>
                      <a:pt x="38" y="182"/>
                      <a:pt x="38" y="182"/>
                      <a:pt x="38" y="182"/>
                    </a:cubicBezTo>
                    <a:cubicBezTo>
                      <a:pt x="36" y="189"/>
                      <a:pt x="36" y="189"/>
                      <a:pt x="36" y="189"/>
                    </a:cubicBezTo>
                    <a:cubicBezTo>
                      <a:pt x="34" y="197"/>
                      <a:pt x="34" y="197"/>
                      <a:pt x="34" y="197"/>
                    </a:cubicBezTo>
                    <a:cubicBezTo>
                      <a:pt x="32" y="202"/>
                      <a:pt x="32" y="202"/>
                      <a:pt x="32" y="202"/>
                    </a:cubicBezTo>
                    <a:cubicBezTo>
                      <a:pt x="31" y="207"/>
                      <a:pt x="31" y="207"/>
                      <a:pt x="31" y="207"/>
                    </a:cubicBezTo>
                    <a:cubicBezTo>
                      <a:pt x="28" y="216"/>
                      <a:pt x="28" y="216"/>
                      <a:pt x="28" y="216"/>
                    </a:cubicBezTo>
                    <a:cubicBezTo>
                      <a:pt x="28" y="216"/>
                      <a:pt x="28" y="216"/>
                      <a:pt x="28" y="216"/>
                    </a:cubicBezTo>
                    <a:cubicBezTo>
                      <a:pt x="26" y="216"/>
                      <a:pt x="25" y="218"/>
                      <a:pt x="25" y="219"/>
                    </a:cubicBezTo>
                    <a:cubicBezTo>
                      <a:pt x="25" y="220"/>
                      <a:pt x="25" y="221"/>
                      <a:pt x="26" y="222"/>
                    </a:cubicBezTo>
                    <a:cubicBezTo>
                      <a:pt x="26" y="222"/>
                      <a:pt x="26" y="222"/>
                      <a:pt x="26" y="222"/>
                    </a:cubicBezTo>
                    <a:cubicBezTo>
                      <a:pt x="26" y="224"/>
                      <a:pt x="26" y="224"/>
                      <a:pt x="26" y="224"/>
                    </a:cubicBezTo>
                    <a:cubicBezTo>
                      <a:pt x="24" y="229"/>
                      <a:pt x="24" y="229"/>
                      <a:pt x="24" y="229"/>
                    </a:cubicBezTo>
                    <a:cubicBezTo>
                      <a:pt x="23" y="234"/>
                      <a:pt x="23" y="234"/>
                      <a:pt x="23" y="234"/>
                    </a:cubicBezTo>
                    <a:cubicBezTo>
                      <a:pt x="21" y="238"/>
                      <a:pt x="21" y="238"/>
                      <a:pt x="21" y="238"/>
                    </a:cubicBezTo>
                    <a:cubicBezTo>
                      <a:pt x="17" y="253"/>
                      <a:pt x="17" y="253"/>
                      <a:pt x="17" y="253"/>
                    </a:cubicBezTo>
                    <a:cubicBezTo>
                      <a:pt x="15" y="260"/>
                      <a:pt x="15" y="260"/>
                      <a:pt x="15" y="260"/>
                    </a:cubicBezTo>
                    <a:cubicBezTo>
                      <a:pt x="15" y="260"/>
                      <a:pt x="15" y="260"/>
                      <a:pt x="15" y="260"/>
                    </a:cubicBezTo>
                    <a:cubicBezTo>
                      <a:pt x="14" y="260"/>
                      <a:pt x="13" y="260"/>
                      <a:pt x="13" y="262"/>
                    </a:cubicBezTo>
                    <a:cubicBezTo>
                      <a:pt x="13" y="262"/>
                      <a:pt x="13" y="262"/>
                      <a:pt x="13" y="262"/>
                    </a:cubicBezTo>
                    <a:cubicBezTo>
                      <a:pt x="12" y="263"/>
                      <a:pt x="13" y="264"/>
                      <a:pt x="14" y="264"/>
                    </a:cubicBezTo>
                    <a:cubicBezTo>
                      <a:pt x="14" y="264"/>
                      <a:pt x="14" y="264"/>
                      <a:pt x="14" y="264"/>
                    </a:cubicBezTo>
                    <a:cubicBezTo>
                      <a:pt x="13" y="269"/>
                      <a:pt x="13" y="269"/>
                      <a:pt x="13" y="269"/>
                    </a:cubicBezTo>
                    <a:cubicBezTo>
                      <a:pt x="9" y="282"/>
                      <a:pt x="9" y="282"/>
                      <a:pt x="9" y="282"/>
                    </a:cubicBezTo>
                    <a:cubicBezTo>
                      <a:pt x="9" y="282"/>
                      <a:pt x="9" y="282"/>
                      <a:pt x="9" y="282"/>
                    </a:cubicBezTo>
                    <a:cubicBezTo>
                      <a:pt x="9" y="283"/>
                      <a:pt x="9" y="283"/>
                      <a:pt x="8" y="284"/>
                    </a:cubicBezTo>
                    <a:cubicBezTo>
                      <a:pt x="7" y="291"/>
                      <a:pt x="7" y="291"/>
                      <a:pt x="7" y="291"/>
                    </a:cubicBezTo>
                    <a:cubicBezTo>
                      <a:pt x="5" y="297"/>
                      <a:pt x="5" y="297"/>
                      <a:pt x="5" y="297"/>
                    </a:cubicBezTo>
                    <a:cubicBezTo>
                      <a:pt x="4" y="304"/>
                      <a:pt x="4" y="304"/>
                      <a:pt x="4" y="304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2" y="319"/>
                      <a:pt x="4" y="319"/>
                      <a:pt x="6" y="319"/>
                    </a:cubicBezTo>
                    <a:close/>
                    <a:moveTo>
                      <a:pt x="670" y="314"/>
                    </a:moveTo>
                    <a:cubicBezTo>
                      <a:pt x="668" y="314"/>
                      <a:pt x="668" y="314"/>
                      <a:pt x="668" y="314"/>
                    </a:cubicBezTo>
                    <a:cubicBezTo>
                      <a:pt x="645" y="314"/>
                      <a:pt x="645" y="314"/>
                      <a:pt x="645" y="314"/>
                    </a:cubicBezTo>
                    <a:cubicBezTo>
                      <a:pt x="638" y="314"/>
                      <a:pt x="632" y="308"/>
                      <a:pt x="631" y="301"/>
                    </a:cubicBezTo>
                    <a:cubicBezTo>
                      <a:pt x="631" y="282"/>
                      <a:pt x="631" y="282"/>
                      <a:pt x="631" y="282"/>
                    </a:cubicBezTo>
                    <a:cubicBezTo>
                      <a:pt x="631" y="275"/>
                      <a:pt x="637" y="269"/>
                      <a:pt x="644" y="269"/>
                    </a:cubicBezTo>
                    <a:cubicBezTo>
                      <a:pt x="647" y="269"/>
                      <a:pt x="647" y="269"/>
                      <a:pt x="647" y="269"/>
                    </a:cubicBezTo>
                    <a:cubicBezTo>
                      <a:pt x="669" y="268"/>
                      <a:pt x="669" y="268"/>
                      <a:pt x="669" y="268"/>
                    </a:cubicBezTo>
                    <a:cubicBezTo>
                      <a:pt x="677" y="268"/>
                      <a:pt x="683" y="274"/>
                      <a:pt x="683" y="281"/>
                    </a:cubicBezTo>
                    <a:cubicBezTo>
                      <a:pt x="683" y="300"/>
                      <a:pt x="683" y="300"/>
                      <a:pt x="683" y="300"/>
                    </a:cubicBezTo>
                    <a:cubicBezTo>
                      <a:pt x="683" y="307"/>
                      <a:pt x="678" y="313"/>
                      <a:pt x="670" y="314"/>
                    </a:cubicBezTo>
                    <a:close/>
                    <a:moveTo>
                      <a:pt x="739" y="312"/>
                    </a:moveTo>
                    <a:cubicBezTo>
                      <a:pt x="737" y="313"/>
                      <a:pt x="737" y="313"/>
                      <a:pt x="737" y="313"/>
                    </a:cubicBezTo>
                    <a:cubicBezTo>
                      <a:pt x="714" y="313"/>
                      <a:pt x="714" y="313"/>
                      <a:pt x="714" y="313"/>
                    </a:cubicBezTo>
                    <a:cubicBezTo>
                      <a:pt x="707" y="313"/>
                      <a:pt x="701" y="307"/>
                      <a:pt x="701" y="300"/>
                    </a:cubicBezTo>
                    <a:cubicBezTo>
                      <a:pt x="700" y="281"/>
                      <a:pt x="700" y="281"/>
                      <a:pt x="700" y="281"/>
                    </a:cubicBezTo>
                    <a:cubicBezTo>
                      <a:pt x="700" y="274"/>
                      <a:pt x="706" y="268"/>
                      <a:pt x="714" y="268"/>
                    </a:cubicBezTo>
                    <a:cubicBezTo>
                      <a:pt x="716" y="268"/>
                      <a:pt x="716" y="268"/>
                      <a:pt x="716" y="268"/>
                    </a:cubicBezTo>
                    <a:cubicBezTo>
                      <a:pt x="739" y="267"/>
                      <a:pt x="739" y="267"/>
                      <a:pt x="739" y="267"/>
                    </a:cubicBezTo>
                    <a:cubicBezTo>
                      <a:pt x="746" y="267"/>
                      <a:pt x="752" y="273"/>
                      <a:pt x="752" y="280"/>
                    </a:cubicBezTo>
                    <a:cubicBezTo>
                      <a:pt x="753" y="299"/>
                      <a:pt x="753" y="299"/>
                      <a:pt x="753" y="299"/>
                    </a:cubicBezTo>
                    <a:cubicBezTo>
                      <a:pt x="753" y="306"/>
                      <a:pt x="747" y="312"/>
                      <a:pt x="739" y="312"/>
                    </a:cubicBezTo>
                    <a:close/>
                    <a:moveTo>
                      <a:pt x="809" y="311"/>
                    </a:moveTo>
                    <a:cubicBezTo>
                      <a:pt x="783" y="312"/>
                      <a:pt x="783" y="312"/>
                      <a:pt x="783" y="312"/>
                    </a:cubicBezTo>
                    <a:cubicBezTo>
                      <a:pt x="776" y="312"/>
                      <a:pt x="770" y="306"/>
                      <a:pt x="770" y="299"/>
                    </a:cubicBezTo>
                    <a:cubicBezTo>
                      <a:pt x="770" y="280"/>
                      <a:pt x="770" y="280"/>
                      <a:pt x="770" y="280"/>
                    </a:cubicBezTo>
                    <a:cubicBezTo>
                      <a:pt x="769" y="273"/>
                      <a:pt x="775" y="267"/>
                      <a:pt x="783" y="267"/>
                    </a:cubicBezTo>
                    <a:cubicBezTo>
                      <a:pt x="808" y="266"/>
                      <a:pt x="808" y="266"/>
                      <a:pt x="808" y="266"/>
                    </a:cubicBezTo>
                    <a:cubicBezTo>
                      <a:pt x="810" y="266"/>
                      <a:pt x="812" y="267"/>
                      <a:pt x="814" y="268"/>
                    </a:cubicBezTo>
                    <a:cubicBezTo>
                      <a:pt x="819" y="270"/>
                      <a:pt x="821" y="274"/>
                      <a:pt x="821" y="279"/>
                    </a:cubicBezTo>
                    <a:cubicBezTo>
                      <a:pt x="821" y="283"/>
                      <a:pt x="821" y="283"/>
                      <a:pt x="821" y="283"/>
                    </a:cubicBezTo>
                    <a:cubicBezTo>
                      <a:pt x="822" y="298"/>
                      <a:pt x="822" y="298"/>
                      <a:pt x="822" y="298"/>
                    </a:cubicBezTo>
                    <a:cubicBezTo>
                      <a:pt x="822" y="305"/>
                      <a:pt x="816" y="311"/>
                      <a:pt x="809" y="311"/>
                    </a:cubicBezTo>
                    <a:close/>
                    <a:moveTo>
                      <a:pt x="891" y="297"/>
                    </a:moveTo>
                    <a:cubicBezTo>
                      <a:pt x="891" y="305"/>
                      <a:pt x="885" y="310"/>
                      <a:pt x="878" y="310"/>
                    </a:cubicBezTo>
                    <a:cubicBezTo>
                      <a:pt x="875" y="310"/>
                      <a:pt x="875" y="310"/>
                      <a:pt x="875" y="310"/>
                    </a:cubicBezTo>
                    <a:cubicBezTo>
                      <a:pt x="853" y="311"/>
                      <a:pt x="853" y="311"/>
                      <a:pt x="853" y="311"/>
                    </a:cubicBezTo>
                    <a:cubicBezTo>
                      <a:pt x="845" y="311"/>
                      <a:pt x="839" y="305"/>
                      <a:pt x="839" y="298"/>
                    </a:cubicBezTo>
                    <a:cubicBezTo>
                      <a:pt x="839" y="279"/>
                      <a:pt x="839" y="279"/>
                      <a:pt x="839" y="279"/>
                    </a:cubicBezTo>
                    <a:cubicBezTo>
                      <a:pt x="839" y="272"/>
                      <a:pt x="845" y="266"/>
                      <a:pt x="852" y="266"/>
                    </a:cubicBezTo>
                    <a:cubicBezTo>
                      <a:pt x="854" y="266"/>
                      <a:pt x="854" y="266"/>
                      <a:pt x="854" y="266"/>
                    </a:cubicBezTo>
                    <a:cubicBezTo>
                      <a:pt x="876" y="265"/>
                      <a:pt x="876" y="265"/>
                      <a:pt x="876" y="265"/>
                    </a:cubicBezTo>
                    <a:cubicBezTo>
                      <a:pt x="880" y="276"/>
                      <a:pt x="886" y="287"/>
                      <a:pt x="891" y="297"/>
                    </a:cubicBezTo>
                    <a:close/>
                    <a:moveTo>
                      <a:pt x="846" y="189"/>
                    </a:moveTo>
                    <a:cubicBezTo>
                      <a:pt x="848" y="200"/>
                      <a:pt x="854" y="215"/>
                      <a:pt x="861" y="233"/>
                    </a:cubicBezTo>
                    <a:cubicBezTo>
                      <a:pt x="851" y="233"/>
                      <a:pt x="851" y="233"/>
                      <a:pt x="851" y="233"/>
                    </a:cubicBezTo>
                    <a:cubicBezTo>
                      <a:pt x="844" y="233"/>
                      <a:pt x="838" y="227"/>
                      <a:pt x="838" y="220"/>
                    </a:cubicBezTo>
                    <a:cubicBezTo>
                      <a:pt x="838" y="201"/>
                      <a:pt x="838" y="201"/>
                      <a:pt x="838" y="201"/>
                    </a:cubicBezTo>
                    <a:cubicBezTo>
                      <a:pt x="837" y="196"/>
                      <a:pt x="841" y="191"/>
                      <a:pt x="846" y="189"/>
                    </a:cubicBezTo>
                    <a:close/>
                    <a:moveTo>
                      <a:pt x="777" y="189"/>
                    </a:moveTo>
                    <a:cubicBezTo>
                      <a:pt x="779" y="189"/>
                      <a:pt x="780" y="189"/>
                      <a:pt x="782" y="189"/>
                    </a:cubicBezTo>
                    <a:cubicBezTo>
                      <a:pt x="807" y="188"/>
                      <a:pt x="807" y="188"/>
                      <a:pt x="807" y="188"/>
                    </a:cubicBezTo>
                    <a:cubicBezTo>
                      <a:pt x="814" y="188"/>
                      <a:pt x="820" y="194"/>
                      <a:pt x="820" y="201"/>
                    </a:cubicBezTo>
                    <a:cubicBezTo>
                      <a:pt x="821" y="220"/>
                      <a:pt x="821" y="220"/>
                      <a:pt x="821" y="220"/>
                    </a:cubicBezTo>
                    <a:cubicBezTo>
                      <a:pt x="821" y="227"/>
                      <a:pt x="815" y="233"/>
                      <a:pt x="807" y="233"/>
                    </a:cubicBezTo>
                    <a:cubicBezTo>
                      <a:pt x="798" y="234"/>
                      <a:pt x="798" y="234"/>
                      <a:pt x="798" y="234"/>
                    </a:cubicBezTo>
                    <a:cubicBezTo>
                      <a:pt x="782" y="234"/>
                      <a:pt x="782" y="234"/>
                      <a:pt x="782" y="234"/>
                    </a:cubicBezTo>
                    <a:cubicBezTo>
                      <a:pt x="775" y="234"/>
                      <a:pt x="769" y="228"/>
                      <a:pt x="769" y="221"/>
                    </a:cubicBezTo>
                    <a:cubicBezTo>
                      <a:pt x="768" y="202"/>
                      <a:pt x="768" y="202"/>
                      <a:pt x="768" y="202"/>
                    </a:cubicBezTo>
                    <a:cubicBezTo>
                      <a:pt x="768" y="196"/>
                      <a:pt x="772" y="191"/>
                      <a:pt x="777" y="189"/>
                    </a:cubicBezTo>
                    <a:close/>
                    <a:moveTo>
                      <a:pt x="804" y="245"/>
                    </a:moveTo>
                    <a:cubicBezTo>
                      <a:pt x="844" y="244"/>
                      <a:pt x="844" y="244"/>
                      <a:pt x="844" y="244"/>
                    </a:cubicBezTo>
                    <a:cubicBezTo>
                      <a:pt x="866" y="244"/>
                      <a:pt x="866" y="244"/>
                      <a:pt x="866" y="244"/>
                    </a:cubicBezTo>
                    <a:cubicBezTo>
                      <a:pt x="867" y="247"/>
                      <a:pt x="869" y="251"/>
                      <a:pt x="870" y="254"/>
                    </a:cubicBezTo>
                    <a:cubicBezTo>
                      <a:pt x="849" y="254"/>
                      <a:pt x="849" y="254"/>
                      <a:pt x="849" y="254"/>
                    </a:cubicBezTo>
                    <a:cubicBezTo>
                      <a:pt x="808" y="255"/>
                      <a:pt x="808" y="255"/>
                      <a:pt x="808" y="255"/>
                    </a:cubicBezTo>
                    <a:cubicBezTo>
                      <a:pt x="746" y="256"/>
                      <a:pt x="746" y="256"/>
                      <a:pt x="746" y="256"/>
                    </a:cubicBezTo>
                    <a:cubicBezTo>
                      <a:pt x="710" y="256"/>
                      <a:pt x="710" y="256"/>
                      <a:pt x="710" y="256"/>
                    </a:cubicBezTo>
                    <a:cubicBezTo>
                      <a:pt x="677" y="257"/>
                      <a:pt x="677" y="257"/>
                      <a:pt x="677" y="257"/>
                    </a:cubicBezTo>
                    <a:cubicBezTo>
                      <a:pt x="641" y="257"/>
                      <a:pt x="641" y="257"/>
                      <a:pt x="641" y="257"/>
                    </a:cubicBezTo>
                    <a:cubicBezTo>
                      <a:pt x="604" y="258"/>
                      <a:pt x="604" y="258"/>
                      <a:pt x="604" y="258"/>
                    </a:cubicBezTo>
                    <a:cubicBezTo>
                      <a:pt x="562" y="258"/>
                      <a:pt x="562" y="258"/>
                      <a:pt x="562" y="258"/>
                    </a:cubicBezTo>
                    <a:cubicBezTo>
                      <a:pt x="561" y="249"/>
                      <a:pt x="561" y="249"/>
                      <a:pt x="561" y="249"/>
                    </a:cubicBezTo>
                    <a:cubicBezTo>
                      <a:pt x="600" y="248"/>
                      <a:pt x="600" y="248"/>
                      <a:pt x="600" y="248"/>
                    </a:cubicBezTo>
                    <a:cubicBezTo>
                      <a:pt x="637" y="247"/>
                      <a:pt x="637" y="247"/>
                      <a:pt x="637" y="247"/>
                    </a:cubicBezTo>
                    <a:cubicBezTo>
                      <a:pt x="672" y="247"/>
                      <a:pt x="672" y="247"/>
                      <a:pt x="672" y="247"/>
                    </a:cubicBezTo>
                    <a:cubicBezTo>
                      <a:pt x="706" y="246"/>
                      <a:pt x="706" y="246"/>
                      <a:pt x="706" y="246"/>
                    </a:cubicBezTo>
                    <a:cubicBezTo>
                      <a:pt x="741" y="246"/>
                      <a:pt x="741" y="246"/>
                      <a:pt x="741" y="246"/>
                    </a:cubicBezTo>
                    <a:lnTo>
                      <a:pt x="804" y="245"/>
                    </a:lnTo>
                    <a:close/>
                    <a:moveTo>
                      <a:pt x="712" y="190"/>
                    </a:moveTo>
                    <a:cubicBezTo>
                      <a:pt x="715" y="190"/>
                      <a:pt x="715" y="190"/>
                      <a:pt x="715" y="190"/>
                    </a:cubicBezTo>
                    <a:cubicBezTo>
                      <a:pt x="738" y="189"/>
                      <a:pt x="738" y="189"/>
                      <a:pt x="738" y="189"/>
                    </a:cubicBezTo>
                    <a:cubicBezTo>
                      <a:pt x="745" y="189"/>
                      <a:pt x="751" y="195"/>
                      <a:pt x="751" y="202"/>
                    </a:cubicBezTo>
                    <a:cubicBezTo>
                      <a:pt x="751" y="221"/>
                      <a:pt x="751" y="221"/>
                      <a:pt x="751" y="221"/>
                    </a:cubicBezTo>
                    <a:cubicBezTo>
                      <a:pt x="751" y="228"/>
                      <a:pt x="746" y="234"/>
                      <a:pt x="738" y="234"/>
                    </a:cubicBezTo>
                    <a:cubicBezTo>
                      <a:pt x="736" y="235"/>
                      <a:pt x="736" y="235"/>
                      <a:pt x="736" y="235"/>
                    </a:cubicBezTo>
                    <a:cubicBezTo>
                      <a:pt x="713" y="235"/>
                      <a:pt x="713" y="235"/>
                      <a:pt x="713" y="235"/>
                    </a:cubicBezTo>
                    <a:cubicBezTo>
                      <a:pt x="706" y="235"/>
                      <a:pt x="700" y="229"/>
                      <a:pt x="699" y="222"/>
                    </a:cubicBezTo>
                    <a:cubicBezTo>
                      <a:pt x="699" y="203"/>
                      <a:pt x="699" y="203"/>
                      <a:pt x="699" y="203"/>
                    </a:cubicBezTo>
                    <a:cubicBezTo>
                      <a:pt x="699" y="196"/>
                      <a:pt x="705" y="190"/>
                      <a:pt x="712" y="190"/>
                    </a:cubicBezTo>
                    <a:close/>
                    <a:moveTo>
                      <a:pt x="643" y="191"/>
                    </a:moveTo>
                    <a:cubicBezTo>
                      <a:pt x="645" y="191"/>
                      <a:pt x="645" y="191"/>
                      <a:pt x="645" y="191"/>
                    </a:cubicBezTo>
                    <a:cubicBezTo>
                      <a:pt x="668" y="190"/>
                      <a:pt x="668" y="190"/>
                      <a:pt x="668" y="190"/>
                    </a:cubicBezTo>
                    <a:cubicBezTo>
                      <a:pt x="676" y="190"/>
                      <a:pt x="682" y="196"/>
                      <a:pt x="682" y="203"/>
                    </a:cubicBezTo>
                    <a:cubicBezTo>
                      <a:pt x="682" y="222"/>
                      <a:pt x="682" y="222"/>
                      <a:pt x="682" y="222"/>
                    </a:cubicBezTo>
                    <a:cubicBezTo>
                      <a:pt x="682" y="229"/>
                      <a:pt x="676" y="235"/>
                      <a:pt x="669" y="236"/>
                    </a:cubicBezTo>
                    <a:cubicBezTo>
                      <a:pt x="667" y="236"/>
                      <a:pt x="667" y="236"/>
                      <a:pt x="667" y="236"/>
                    </a:cubicBezTo>
                    <a:cubicBezTo>
                      <a:pt x="644" y="236"/>
                      <a:pt x="644" y="236"/>
                      <a:pt x="644" y="236"/>
                    </a:cubicBezTo>
                    <a:cubicBezTo>
                      <a:pt x="636" y="236"/>
                      <a:pt x="630" y="230"/>
                      <a:pt x="630" y="223"/>
                    </a:cubicBezTo>
                    <a:cubicBezTo>
                      <a:pt x="630" y="204"/>
                      <a:pt x="630" y="204"/>
                      <a:pt x="630" y="204"/>
                    </a:cubicBezTo>
                    <a:cubicBezTo>
                      <a:pt x="630" y="197"/>
                      <a:pt x="636" y="191"/>
                      <a:pt x="643" y="191"/>
                    </a:cubicBezTo>
                    <a:close/>
                    <a:moveTo>
                      <a:pt x="573" y="192"/>
                    </a:moveTo>
                    <a:cubicBezTo>
                      <a:pt x="573" y="192"/>
                      <a:pt x="574" y="192"/>
                      <a:pt x="574" y="192"/>
                    </a:cubicBezTo>
                    <a:cubicBezTo>
                      <a:pt x="599" y="191"/>
                      <a:pt x="599" y="191"/>
                      <a:pt x="599" y="191"/>
                    </a:cubicBezTo>
                    <a:cubicBezTo>
                      <a:pt x="606" y="191"/>
                      <a:pt x="613" y="197"/>
                      <a:pt x="613" y="205"/>
                    </a:cubicBezTo>
                    <a:cubicBezTo>
                      <a:pt x="613" y="223"/>
                      <a:pt x="613" y="223"/>
                      <a:pt x="613" y="223"/>
                    </a:cubicBezTo>
                    <a:cubicBezTo>
                      <a:pt x="613" y="230"/>
                      <a:pt x="607" y="236"/>
                      <a:pt x="600" y="237"/>
                    </a:cubicBezTo>
                    <a:cubicBezTo>
                      <a:pt x="594" y="237"/>
                      <a:pt x="594" y="237"/>
                      <a:pt x="594" y="237"/>
                    </a:cubicBezTo>
                    <a:cubicBezTo>
                      <a:pt x="575" y="237"/>
                      <a:pt x="575" y="237"/>
                      <a:pt x="575" y="237"/>
                    </a:cubicBezTo>
                    <a:cubicBezTo>
                      <a:pt x="567" y="237"/>
                      <a:pt x="561" y="231"/>
                      <a:pt x="561" y="224"/>
                    </a:cubicBezTo>
                    <a:cubicBezTo>
                      <a:pt x="561" y="205"/>
                      <a:pt x="561" y="205"/>
                      <a:pt x="561" y="205"/>
                    </a:cubicBezTo>
                    <a:cubicBezTo>
                      <a:pt x="561" y="198"/>
                      <a:pt x="566" y="192"/>
                      <a:pt x="573" y="192"/>
                    </a:cubicBezTo>
                    <a:close/>
                    <a:moveTo>
                      <a:pt x="542" y="80"/>
                    </a:moveTo>
                    <a:cubicBezTo>
                      <a:pt x="542" y="79"/>
                      <a:pt x="543" y="78"/>
                      <a:pt x="544" y="78"/>
                    </a:cubicBezTo>
                    <a:cubicBezTo>
                      <a:pt x="544" y="78"/>
                      <a:pt x="545" y="78"/>
                      <a:pt x="545" y="78"/>
                    </a:cubicBezTo>
                    <a:cubicBezTo>
                      <a:pt x="546" y="78"/>
                      <a:pt x="546" y="79"/>
                      <a:pt x="546" y="80"/>
                    </a:cubicBezTo>
                    <a:cubicBezTo>
                      <a:pt x="546" y="88"/>
                      <a:pt x="546" y="88"/>
                      <a:pt x="546" y="88"/>
                    </a:cubicBezTo>
                    <a:cubicBezTo>
                      <a:pt x="546" y="88"/>
                      <a:pt x="546" y="88"/>
                      <a:pt x="546" y="88"/>
                    </a:cubicBezTo>
                    <a:cubicBezTo>
                      <a:pt x="546" y="88"/>
                      <a:pt x="546" y="88"/>
                      <a:pt x="546" y="88"/>
                    </a:cubicBezTo>
                    <a:cubicBezTo>
                      <a:pt x="545" y="88"/>
                      <a:pt x="544" y="88"/>
                      <a:pt x="543" y="88"/>
                    </a:cubicBezTo>
                    <a:cubicBezTo>
                      <a:pt x="543" y="88"/>
                      <a:pt x="542" y="88"/>
                      <a:pt x="542" y="88"/>
                    </a:cubicBezTo>
                    <a:lnTo>
                      <a:pt x="542" y="80"/>
                    </a:lnTo>
                    <a:close/>
                    <a:moveTo>
                      <a:pt x="536" y="81"/>
                    </a:moveTo>
                    <a:cubicBezTo>
                      <a:pt x="536" y="80"/>
                      <a:pt x="536" y="80"/>
                      <a:pt x="536" y="80"/>
                    </a:cubicBezTo>
                    <a:cubicBezTo>
                      <a:pt x="536" y="80"/>
                      <a:pt x="536" y="80"/>
                      <a:pt x="536" y="79"/>
                    </a:cubicBezTo>
                    <a:cubicBezTo>
                      <a:pt x="537" y="79"/>
                      <a:pt x="537" y="78"/>
                      <a:pt x="538" y="78"/>
                    </a:cubicBezTo>
                    <a:cubicBezTo>
                      <a:pt x="539" y="78"/>
                      <a:pt x="539" y="78"/>
                      <a:pt x="539" y="78"/>
                    </a:cubicBezTo>
                    <a:cubicBezTo>
                      <a:pt x="540" y="78"/>
                      <a:pt x="541" y="79"/>
                      <a:pt x="541" y="80"/>
                    </a:cubicBezTo>
                    <a:cubicBezTo>
                      <a:pt x="541" y="88"/>
                      <a:pt x="541" y="88"/>
                      <a:pt x="541" y="88"/>
                    </a:cubicBezTo>
                    <a:cubicBezTo>
                      <a:pt x="540" y="88"/>
                      <a:pt x="539" y="88"/>
                      <a:pt x="538" y="88"/>
                    </a:cubicBezTo>
                    <a:cubicBezTo>
                      <a:pt x="537" y="88"/>
                      <a:pt x="537" y="88"/>
                      <a:pt x="536" y="88"/>
                    </a:cubicBezTo>
                    <a:lnTo>
                      <a:pt x="536" y="81"/>
                    </a:lnTo>
                    <a:close/>
                    <a:moveTo>
                      <a:pt x="534" y="81"/>
                    </a:moveTo>
                    <a:cubicBezTo>
                      <a:pt x="534" y="80"/>
                      <a:pt x="534" y="79"/>
                      <a:pt x="535" y="79"/>
                    </a:cubicBezTo>
                    <a:cubicBezTo>
                      <a:pt x="535" y="79"/>
                      <a:pt x="535" y="79"/>
                      <a:pt x="535" y="80"/>
                    </a:cubicBezTo>
                    <a:cubicBezTo>
                      <a:pt x="535" y="80"/>
                      <a:pt x="535" y="81"/>
                      <a:pt x="535" y="81"/>
                    </a:cubicBezTo>
                    <a:cubicBezTo>
                      <a:pt x="535" y="87"/>
                      <a:pt x="535" y="87"/>
                      <a:pt x="535" y="87"/>
                    </a:cubicBezTo>
                    <a:cubicBezTo>
                      <a:pt x="535" y="88"/>
                      <a:pt x="535" y="88"/>
                      <a:pt x="535" y="88"/>
                    </a:cubicBezTo>
                    <a:cubicBezTo>
                      <a:pt x="535" y="88"/>
                      <a:pt x="535" y="88"/>
                      <a:pt x="535" y="88"/>
                    </a:cubicBezTo>
                    <a:cubicBezTo>
                      <a:pt x="535" y="88"/>
                      <a:pt x="534" y="88"/>
                      <a:pt x="534" y="89"/>
                    </a:cubicBezTo>
                    <a:cubicBezTo>
                      <a:pt x="534" y="89"/>
                      <a:pt x="534" y="89"/>
                      <a:pt x="534" y="89"/>
                    </a:cubicBezTo>
                    <a:lnTo>
                      <a:pt x="534" y="81"/>
                    </a:lnTo>
                    <a:close/>
                    <a:moveTo>
                      <a:pt x="465" y="147"/>
                    </a:moveTo>
                    <a:cubicBezTo>
                      <a:pt x="465" y="146"/>
                      <a:pt x="466" y="145"/>
                      <a:pt x="467" y="145"/>
                    </a:cubicBezTo>
                    <a:cubicBezTo>
                      <a:pt x="467" y="145"/>
                      <a:pt x="467" y="145"/>
                      <a:pt x="467" y="146"/>
                    </a:cubicBezTo>
                    <a:cubicBezTo>
                      <a:pt x="468" y="146"/>
                      <a:pt x="468" y="146"/>
                      <a:pt x="468" y="147"/>
                    </a:cubicBezTo>
                    <a:cubicBezTo>
                      <a:pt x="468" y="151"/>
                      <a:pt x="468" y="151"/>
                      <a:pt x="468" y="151"/>
                    </a:cubicBezTo>
                    <a:cubicBezTo>
                      <a:pt x="468" y="152"/>
                      <a:pt x="468" y="152"/>
                      <a:pt x="468" y="152"/>
                    </a:cubicBezTo>
                    <a:cubicBezTo>
                      <a:pt x="468" y="152"/>
                      <a:pt x="468" y="152"/>
                      <a:pt x="468" y="152"/>
                    </a:cubicBezTo>
                    <a:cubicBezTo>
                      <a:pt x="468" y="152"/>
                      <a:pt x="467" y="152"/>
                      <a:pt x="466" y="151"/>
                    </a:cubicBezTo>
                    <a:cubicBezTo>
                      <a:pt x="466" y="151"/>
                      <a:pt x="466" y="151"/>
                      <a:pt x="465" y="151"/>
                    </a:cubicBezTo>
                    <a:lnTo>
                      <a:pt x="465" y="147"/>
                    </a:lnTo>
                    <a:close/>
                    <a:moveTo>
                      <a:pt x="462" y="147"/>
                    </a:moveTo>
                    <a:cubicBezTo>
                      <a:pt x="462" y="147"/>
                      <a:pt x="462" y="147"/>
                      <a:pt x="462" y="147"/>
                    </a:cubicBezTo>
                    <a:cubicBezTo>
                      <a:pt x="462" y="147"/>
                      <a:pt x="462" y="146"/>
                      <a:pt x="462" y="146"/>
                    </a:cubicBezTo>
                    <a:cubicBezTo>
                      <a:pt x="462" y="146"/>
                      <a:pt x="463" y="145"/>
                      <a:pt x="463" y="145"/>
                    </a:cubicBezTo>
                    <a:cubicBezTo>
                      <a:pt x="463" y="145"/>
                      <a:pt x="464" y="145"/>
                      <a:pt x="464" y="146"/>
                    </a:cubicBezTo>
                    <a:cubicBezTo>
                      <a:pt x="464" y="146"/>
                      <a:pt x="465" y="146"/>
                      <a:pt x="465" y="147"/>
                    </a:cubicBezTo>
                    <a:cubicBezTo>
                      <a:pt x="465" y="151"/>
                      <a:pt x="465" y="151"/>
                      <a:pt x="465" y="151"/>
                    </a:cubicBezTo>
                    <a:cubicBezTo>
                      <a:pt x="464" y="151"/>
                      <a:pt x="463" y="151"/>
                      <a:pt x="463" y="152"/>
                    </a:cubicBezTo>
                    <a:cubicBezTo>
                      <a:pt x="463" y="152"/>
                      <a:pt x="462" y="152"/>
                      <a:pt x="462" y="152"/>
                    </a:cubicBezTo>
                    <a:lnTo>
                      <a:pt x="462" y="147"/>
                    </a:lnTo>
                    <a:close/>
                    <a:moveTo>
                      <a:pt x="461" y="147"/>
                    </a:moveTo>
                    <a:cubicBezTo>
                      <a:pt x="461" y="146"/>
                      <a:pt x="461" y="146"/>
                      <a:pt x="461" y="146"/>
                    </a:cubicBezTo>
                    <a:cubicBezTo>
                      <a:pt x="461" y="146"/>
                      <a:pt x="461" y="146"/>
                      <a:pt x="461" y="147"/>
                    </a:cubicBezTo>
                    <a:cubicBezTo>
                      <a:pt x="461" y="151"/>
                      <a:pt x="461" y="151"/>
                      <a:pt x="461" y="151"/>
                    </a:cubicBezTo>
                    <a:cubicBezTo>
                      <a:pt x="461" y="152"/>
                      <a:pt x="461" y="152"/>
                      <a:pt x="461" y="152"/>
                    </a:cubicBezTo>
                    <a:cubicBezTo>
                      <a:pt x="461" y="152"/>
                      <a:pt x="461" y="152"/>
                      <a:pt x="461" y="152"/>
                    </a:cubicBezTo>
                    <a:cubicBezTo>
                      <a:pt x="461" y="152"/>
                      <a:pt x="461" y="152"/>
                      <a:pt x="461" y="152"/>
                    </a:cubicBezTo>
                    <a:lnTo>
                      <a:pt x="461" y="147"/>
                    </a:lnTo>
                    <a:close/>
                    <a:moveTo>
                      <a:pt x="420" y="139"/>
                    </a:moveTo>
                    <a:cubicBezTo>
                      <a:pt x="421" y="137"/>
                      <a:pt x="421" y="137"/>
                      <a:pt x="421" y="137"/>
                    </a:cubicBezTo>
                    <a:cubicBezTo>
                      <a:pt x="422" y="135"/>
                      <a:pt x="422" y="135"/>
                      <a:pt x="422" y="135"/>
                    </a:cubicBezTo>
                    <a:cubicBezTo>
                      <a:pt x="422" y="135"/>
                      <a:pt x="423" y="135"/>
                      <a:pt x="423" y="136"/>
                    </a:cubicBezTo>
                    <a:cubicBezTo>
                      <a:pt x="423" y="136"/>
                      <a:pt x="423" y="137"/>
                      <a:pt x="424" y="137"/>
                    </a:cubicBezTo>
                    <a:cubicBezTo>
                      <a:pt x="423" y="137"/>
                      <a:pt x="423" y="137"/>
                      <a:pt x="423" y="137"/>
                    </a:cubicBezTo>
                    <a:cubicBezTo>
                      <a:pt x="423" y="137"/>
                      <a:pt x="423" y="138"/>
                      <a:pt x="423" y="138"/>
                    </a:cubicBezTo>
                    <a:cubicBezTo>
                      <a:pt x="423" y="149"/>
                      <a:pt x="423" y="149"/>
                      <a:pt x="423" y="149"/>
                    </a:cubicBezTo>
                    <a:cubicBezTo>
                      <a:pt x="419" y="149"/>
                      <a:pt x="419" y="149"/>
                      <a:pt x="419" y="149"/>
                    </a:cubicBezTo>
                    <a:cubicBezTo>
                      <a:pt x="416" y="149"/>
                      <a:pt x="416" y="149"/>
                      <a:pt x="416" y="149"/>
                    </a:cubicBezTo>
                    <a:cubicBezTo>
                      <a:pt x="416" y="139"/>
                      <a:pt x="416" y="139"/>
                      <a:pt x="416" y="139"/>
                    </a:cubicBezTo>
                    <a:lnTo>
                      <a:pt x="420" y="139"/>
                    </a:lnTo>
                    <a:close/>
                    <a:moveTo>
                      <a:pt x="412" y="142"/>
                    </a:moveTo>
                    <a:cubicBezTo>
                      <a:pt x="412" y="140"/>
                      <a:pt x="413" y="139"/>
                      <a:pt x="413" y="139"/>
                    </a:cubicBezTo>
                    <a:cubicBezTo>
                      <a:pt x="414" y="139"/>
                      <a:pt x="414" y="139"/>
                      <a:pt x="414" y="140"/>
                    </a:cubicBezTo>
                    <a:cubicBezTo>
                      <a:pt x="414" y="140"/>
                      <a:pt x="415" y="141"/>
                      <a:pt x="415" y="142"/>
                    </a:cubicBezTo>
                    <a:cubicBezTo>
                      <a:pt x="415" y="149"/>
                      <a:pt x="415" y="149"/>
                      <a:pt x="415" y="149"/>
                    </a:cubicBezTo>
                    <a:cubicBezTo>
                      <a:pt x="413" y="149"/>
                      <a:pt x="413" y="149"/>
                      <a:pt x="413" y="149"/>
                    </a:cubicBezTo>
                    <a:cubicBezTo>
                      <a:pt x="412" y="149"/>
                      <a:pt x="412" y="149"/>
                      <a:pt x="412" y="149"/>
                    </a:cubicBezTo>
                    <a:lnTo>
                      <a:pt x="412" y="142"/>
                    </a:lnTo>
                    <a:close/>
                    <a:moveTo>
                      <a:pt x="403" y="141"/>
                    </a:moveTo>
                    <a:cubicBezTo>
                      <a:pt x="403" y="139"/>
                      <a:pt x="404" y="138"/>
                      <a:pt x="407" y="138"/>
                    </a:cubicBezTo>
                    <a:cubicBezTo>
                      <a:pt x="407" y="138"/>
                      <a:pt x="407" y="138"/>
                      <a:pt x="407" y="138"/>
                    </a:cubicBezTo>
                    <a:cubicBezTo>
                      <a:pt x="407" y="138"/>
                      <a:pt x="407" y="138"/>
                      <a:pt x="408" y="138"/>
                    </a:cubicBezTo>
                    <a:cubicBezTo>
                      <a:pt x="409" y="138"/>
                      <a:pt x="411" y="140"/>
                      <a:pt x="411" y="141"/>
                    </a:cubicBezTo>
                    <a:cubicBezTo>
                      <a:pt x="411" y="149"/>
                      <a:pt x="411" y="149"/>
                      <a:pt x="411" y="149"/>
                    </a:cubicBezTo>
                    <a:cubicBezTo>
                      <a:pt x="406" y="149"/>
                      <a:pt x="406" y="149"/>
                      <a:pt x="406" y="149"/>
                    </a:cubicBezTo>
                    <a:cubicBezTo>
                      <a:pt x="403" y="149"/>
                      <a:pt x="403" y="149"/>
                      <a:pt x="403" y="149"/>
                    </a:cubicBezTo>
                    <a:lnTo>
                      <a:pt x="403" y="141"/>
                    </a:lnTo>
                    <a:close/>
                    <a:moveTo>
                      <a:pt x="392" y="141"/>
                    </a:moveTo>
                    <a:cubicBezTo>
                      <a:pt x="392" y="139"/>
                      <a:pt x="394" y="137"/>
                      <a:pt x="396" y="138"/>
                    </a:cubicBezTo>
                    <a:cubicBezTo>
                      <a:pt x="397" y="138"/>
                      <a:pt x="397" y="138"/>
                      <a:pt x="397" y="138"/>
                    </a:cubicBezTo>
                    <a:cubicBezTo>
                      <a:pt x="399" y="138"/>
                      <a:pt x="401" y="139"/>
                      <a:pt x="401" y="141"/>
                    </a:cubicBezTo>
                    <a:cubicBezTo>
                      <a:pt x="401" y="149"/>
                      <a:pt x="401" y="149"/>
                      <a:pt x="401" y="149"/>
                    </a:cubicBezTo>
                    <a:cubicBezTo>
                      <a:pt x="396" y="149"/>
                      <a:pt x="396" y="149"/>
                      <a:pt x="396" y="149"/>
                    </a:cubicBezTo>
                    <a:cubicBezTo>
                      <a:pt x="392" y="149"/>
                      <a:pt x="392" y="149"/>
                      <a:pt x="392" y="149"/>
                    </a:cubicBezTo>
                    <a:lnTo>
                      <a:pt x="392" y="141"/>
                    </a:lnTo>
                    <a:close/>
                    <a:moveTo>
                      <a:pt x="389" y="142"/>
                    </a:moveTo>
                    <a:cubicBezTo>
                      <a:pt x="389" y="140"/>
                      <a:pt x="389" y="139"/>
                      <a:pt x="390" y="139"/>
                    </a:cubicBezTo>
                    <a:cubicBezTo>
                      <a:pt x="390" y="139"/>
                      <a:pt x="390" y="139"/>
                      <a:pt x="391" y="140"/>
                    </a:cubicBezTo>
                    <a:cubicBezTo>
                      <a:pt x="391" y="140"/>
                      <a:pt x="391" y="141"/>
                      <a:pt x="391" y="142"/>
                    </a:cubicBezTo>
                    <a:cubicBezTo>
                      <a:pt x="391" y="149"/>
                      <a:pt x="391" y="149"/>
                      <a:pt x="391" y="149"/>
                    </a:cubicBezTo>
                    <a:cubicBezTo>
                      <a:pt x="389" y="149"/>
                      <a:pt x="389" y="149"/>
                      <a:pt x="389" y="149"/>
                    </a:cubicBezTo>
                    <a:cubicBezTo>
                      <a:pt x="389" y="149"/>
                      <a:pt x="389" y="149"/>
                      <a:pt x="389" y="149"/>
                    </a:cubicBezTo>
                    <a:lnTo>
                      <a:pt x="389" y="142"/>
                    </a:lnTo>
                    <a:close/>
                    <a:moveTo>
                      <a:pt x="298" y="142"/>
                    </a:moveTo>
                    <a:cubicBezTo>
                      <a:pt x="298" y="140"/>
                      <a:pt x="298" y="138"/>
                      <a:pt x="299" y="138"/>
                    </a:cubicBezTo>
                    <a:cubicBezTo>
                      <a:pt x="299" y="138"/>
                      <a:pt x="299" y="139"/>
                      <a:pt x="300" y="139"/>
                    </a:cubicBezTo>
                    <a:cubicBezTo>
                      <a:pt x="300" y="140"/>
                      <a:pt x="300" y="141"/>
                      <a:pt x="300" y="142"/>
                    </a:cubicBezTo>
                    <a:cubicBezTo>
                      <a:pt x="300" y="148"/>
                      <a:pt x="300" y="148"/>
                      <a:pt x="300" y="148"/>
                    </a:cubicBezTo>
                    <a:cubicBezTo>
                      <a:pt x="298" y="148"/>
                      <a:pt x="298" y="148"/>
                      <a:pt x="298" y="148"/>
                    </a:cubicBezTo>
                    <a:cubicBezTo>
                      <a:pt x="298" y="148"/>
                      <a:pt x="298" y="148"/>
                      <a:pt x="298" y="148"/>
                    </a:cubicBezTo>
                    <a:lnTo>
                      <a:pt x="298" y="142"/>
                    </a:lnTo>
                    <a:close/>
                    <a:moveTo>
                      <a:pt x="288" y="141"/>
                    </a:moveTo>
                    <a:cubicBezTo>
                      <a:pt x="288" y="139"/>
                      <a:pt x="290" y="137"/>
                      <a:pt x="292" y="137"/>
                    </a:cubicBezTo>
                    <a:cubicBezTo>
                      <a:pt x="292" y="137"/>
                      <a:pt x="293" y="137"/>
                      <a:pt x="293" y="137"/>
                    </a:cubicBezTo>
                    <a:cubicBezTo>
                      <a:pt x="295" y="138"/>
                      <a:pt x="296" y="139"/>
                      <a:pt x="296" y="141"/>
                    </a:cubicBezTo>
                    <a:cubicBezTo>
                      <a:pt x="296" y="148"/>
                      <a:pt x="296" y="148"/>
                      <a:pt x="296" y="148"/>
                    </a:cubicBezTo>
                    <a:cubicBezTo>
                      <a:pt x="292" y="148"/>
                      <a:pt x="292" y="148"/>
                      <a:pt x="292" y="148"/>
                    </a:cubicBezTo>
                    <a:cubicBezTo>
                      <a:pt x="288" y="148"/>
                      <a:pt x="288" y="148"/>
                      <a:pt x="288" y="148"/>
                    </a:cubicBezTo>
                    <a:lnTo>
                      <a:pt x="288" y="141"/>
                    </a:lnTo>
                    <a:close/>
                    <a:moveTo>
                      <a:pt x="278" y="141"/>
                    </a:moveTo>
                    <a:cubicBezTo>
                      <a:pt x="278" y="139"/>
                      <a:pt x="280" y="137"/>
                      <a:pt x="282" y="137"/>
                    </a:cubicBezTo>
                    <a:cubicBezTo>
                      <a:pt x="282" y="137"/>
                      <a:pt x="283" y="137"/>
                      <a:pt x="283" y="137"/>
                    </a:cubicBezTo>
                    <a:cubicBezTo>
                      <a:pt x="285" y="138"/>
                      <a:pt x="286" y="139"/>
                      <a:pt x="286" y="141"/>
                    </a:cubicBezTo>
                    <a:cubicBezTo>
                      <a:pt x="286" y="148"/>
                      <a:pt x="286" y="148"/>
                      <a:pt x="286" y="148"/>
                    </a:cubicBezTo>
                    <a:cubicBezTo>
                      <a:pt x="281" y="148"/>
                      <a:pt x="281" y="148"/>
                      <a:pt x="281" y="148"/>
                    </a:cubicBezTo>
                    <a:cubicBezTo>
                      <a:pt x="278" y="148"/>
                      <a:pt x="278" y="148"/>
                      <a:pt x="278" y="148"/>
                    </a:cubicBezTo>
                    <a:lnTo>
                      <a:pt x="278" y="141"/>
                    </a:lnTo>
                    <a:close/>
                    <a:moveTo>
                      <a:pt x="274" y="142"/>
                    </a:moveTo>
                    <a:cubicBezTo>
                      <a:pt x="274" y="140"/>
                      <a:pt x="275" y="138"/>
                      <a:pt x="275" y="138"/>
                    </a:cubicBezTo>
                    <a:cubicBezTo>
                      <a:pt x="275" y="138"/>
                      <a:pt x="276" y="139"/>
                      <a:pt x="276" y="139"/>
                    </a:cubicBezTo>
                    <a:cubicBezTo>
                      <a:pt x="276" y="140"/>
                      <a:pt x="276" y="141"/>
                      <a:pt x="276" y="142"/>
                    </a:cubicBezTo>
                    <a:cubicBezTo>
                      <a:pt x="276" y="148"/>
                      <a:pt x="276" y="148"/>
                      <a:pt x="276" y="148"/>
                    </a:cubicBezTo>
                    <a:cubicBezTo>
                      <a:pt x="275" y="148"/>
                      <a:pt x="275" y="148"/>
                      <a:pt x="275" y="148"/>
                    </a:cubicBezTo>
                    <a:cubicBezTo>
                      <a:pt x="274" y="148"/>
                      <a:pt x="274" y="148"/>
                      <a:pt x="274" y="148"/>
                    </a:cubicBezTo>
                    <a:lnTo>
                      <a:pt x="274" y="142"/>
                    </a:lnTo>
                    <a:close/>
                    <a:moveTo>
                      <a:pt x="265" y="136"/>
                    </a:moveTo>
                    <a:cubicBezTo>
                      <a:pt x="265" y="134"/>
                      <a:pt x="266" y="134"/>
                      <a:pt x="266" y="134"/>
                    </a:cubicBezTo>
                    <a:cubicBezTo>
                      <a:pt x="269" y="138"/>
                      <a:pt x="269" y="138"/>
                      <a:pt x="269" y="138"/>
                    </a:cubicBezTo>
                    <a:cubicBezTo>
                      <a:pt x="269" y="138"/>
                      <a:pt x="269" y="138"/>
                      <a:pt x="269" y="138"/>
                    </a:cubicBezTo>
                    <a:cubicBezTo>
                      <a:pt x="273" y="139"/>
                      <a:pt x="273" y="139"/>
                      <a:pt x="273" y="139"/>
                    </a:cubicBezTo>
                    <a:cubicBezTo>
                      <a:pt x="272" y="148"/>
                      <a:pt x="272" y="148"/>
                      <a:pt x="272" y="148"/>
                    </a:cubicBezTo>
                    <a:cubicBezTo>
                      <a:pt x="268" y="148"/>
                      <a:pt x="268" y="148"/>
                      <a:pt x="268" y="148"/>
                    </a:cubicBezTo>
                    <a:cubicBezTo>
                      <a:pt x="265" y="148"/>
                      <a:pt x="265" y="148"/>
                      <a:pt x="265" y="148"/>
                    </a:cubicBezTo>
                    <a:cubicBezTo>
                      <a:pt x="265" y="137"/>
                      <a:pt x="265" y="137"/>
                      <a:pt x="265" y="137"/>
                    </a:cubicBezTo>
                    <a:cubicBezTo>
                      <a:pt x="265" y="137"/>
                      <a:pt x="265" y="137"/>
                      <a:pt x="265" y="137"/>
                    </a:cubicBezTo>
                    <a:cubicBezTo>
                      <a:pt x="265" y="137"/>
                      <a:pt x="265" y="136"/>
                      <a:pt x="265" y="136"/>
                    </a:cubicBezTo>
                    <a:cubicBezTo>
                      <a:pt x="265" y="136"/>
                      <a:pt x="265" y="136"/>
                      <a:pt x="265" y="136"/>
                    </a:cubicBezTo>
                    <a:close/>
                    <a:moveTo>
                      <a:pt x="224" y="146"/>
                    </a:moveTo>
                    <a:cubicBezTo>
                      <a:pt x="224" y="145"/>
                      <a:pt x="224" y="145"/>
                      <a:pt x="225" y="145"/>
                    </a:cubicBezTo>
                    <a:cubicBezTo>
                      <a:pt x="225" y="145"/>
                      <a:pt x="226" y="145"/>
                      <a:pt x="226" y="145"/>
                    </a:cubicBezTo>
                    <a:cubicBezTo>
                      <a:pt x="226" y="145"/>
                      <a:pt x="227" y="145"/>
                      <a:pt x="227" y="146"/>
                    </a:cubicBezTo>
                    <a:cubicBezTo>
                      <a:pt x="227" y="150"/>
                      <a:pt x="227" y="150"/>
                      <a:pt x="227" y="150"/>
                    </a:cubicBezTo>
                    <a:cubicBezTo>
                      <a:pt x="227" y="151"/>
                      <a:pt x="227" y="151"/>
                      <a:pt x="227" y="151"/>
                    </a:cubicBezTo>
                    <a:cubicBezTo>
                      <a:pt x="227" y="151"/>
                      <a:pt x="227" y="151"/>
                      <a:pt x="227" y="151"/>
                    </a:cubicBezTo>
                    <a:cubicBezTo>
                      <a:pt x="226" y="151"/>
                      <a:pt x="226" y="151"/>
                      <a:pt x="225" y="151"/>
                    </a:cubicBezTo>
                    <a:cubicBezTo>
                      <a:pt x="225" y="151"/>
                      <a:pt x="224" y="151"/>
                      <a:pt x="224" y="151"/>
                    </a:cubicBezTo>
                    <a:lnTo>
                      <a:pt x="224" y="146"/>
                    </a:lnTo>
                    <a:close/>
                    <a:moveTo>
                      <a:pt x="220" y="146"/>
                    </a:moveTo>
                    <a:cubicBezTo>
                      <a:pt x="220" y="146"/>
                      <a:pt x="220" y="146"/>
                      <a:pt x="220" y="146"/>
                    </a:cubicBezTo>
                    <a:cubicBezTo>
                      <a:pt x="220" y="146"/>
                      <a:pt x="220" y="146"/>
                      <a:pt x="220" y="145"/>
                    </a:cubicBezTo>
                    <a:cubicBezTo>
                      <a:pt x="221" y="145"/>
                      <a:pt x="221" y="145"/>
                      <a:pt x="222" y="145"/>
                    </a:cubicBezTo>
                    <a:cubicBezTo>
                      <a:pt x="222" y="145"/>
                      <a:pt x="222" y="145"/>
                      <a:pt x="222" y="145"/>
                    </a:cubicBezTo>
                    <a:cubicBezTo>
                      <a:pt x="222" y="145"/>
                      <a:pt x="222" y="145"/>
                      <a:pt x="222" y="145"/>
                    </a:cubicBezTo>
                    <a:cubicBezTo>
                      <a:pt x="223" y="145"/>
                      <a:pt x="223" y="145"/>
                      <a:pt x="223" y="146"/>
                    </a:cubicBez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3" y="151"/>
                      <a:pt x="222" y="151"/>
                      <a:pt x="221" y="151"/>
                    </a:cubicBezTo>
                    <a:cubicBezTo>
                      <a:pt x="221" y="151"/>
                      <a:pt x="221" y="151"/>
                      <a:pt x="220" y="151"/>
                    </a:cubicBezTo>
                    <a:lnTo>
                      <a:pt x="220" y="146"/>
                    </a:lnTo>
                    <a:close/>
                    <a:moveTo>
                      <a:pt x="219" y="146"/>
                    </a:moveTo>
                    <a:cubicBezTo>
                      <a:pt x="219" y="146"/>
                      <a:pt x="219" y="145"/>
                      <a:pt x="219" y="145"/>
                    </a:cubicBezTo>
                    <a:cubicBezTo>
                      <a:pt x="220" y="145"/>
                      <a:pt x="220" y="145"/>
                      <a:pt x="220" y="146"/>
                    </a:cubicBezTo>
                    <a:cubicBezTo>
                      <a:pt x="220" y="146"/>
                      <a:pt x="220" y="146"/>
                      <a:pt x="220" y="146"/>
                    </a:cubicBezTo>
                    <a:cubicBezTo>
                      <a:pt x="220" y="150"/>
                      <a:pt x="220" y="150"/>
                      <a:pt x="220" y="150"/>
                    </a:cubicBezTo>
                    <a:cubicBezTo>
                      <a:pt x="220" y="151"/>
                      <a:pt x="220" y="151"/>
                      <a:pt x="220" y="151"/>
                    </a:cubicBezTo>
                    <a:cubicBezTo>
                      <a:pt x="220" y="151"/>
                      <a:pt x="220" y="151"/>
                      <a:pt x="220" y="151"/>
                    </a:cubicBezTo>
                    <a:cubicBezTo>
                      <a:pt x="219" y="151"/>
                      <a:pt x="219" y="151"/>
                      <a:pt x="219" y="151"/>
                    </a:cubicBezTo>
                    <a:cubicBezTo>
                      <a:pt x="219" y="151"/>
                      <a:pt x="219" y="151"/>
                      <a:pt x="219" y="151"/>
                    </a:cubicBezTo>
                    <a:lnTo>
                      <a:pt x="219" y="146"/>
                    </a:lnTo>
                    <a:close/>
                    <a:moveTo>
                      <a:pt x="33" y="252"/>
                    </a:moveTo>
                    <a:cubicBezTo>
                      <a:pt x="31" y="257"/>
                      <a:pt x="31" y="257"/>
                      <a:pt x="31" y="257"/>
                    </a:cubicBezTo>
                    <a:cubicBezTo>
                      <a:pt x="31" y="260"/>
                      <a:pt x="31" y="260"/>
                      <a:pt x="31" y="260"/>
                    </a:cubicBezTo>
                    <a:cubicBezTo>
                      <a:pt x="28" y="260"/>
                      <a:pt x="28" y="260"/>
                      <a:pt x="28" y="260"/>
                    </a:cubicBezTo>
                    <a:cubicBezTo>
                      <a:pt x="26" y="259"/>
                      <a:pt x="26" y="259"/>
                      <a:pt x="26" y="259"/>
                    </a:cubicBezTo>
                    <a:cubicBezTo>
                      <a:pt x="26" y="256"/>
                      <a:pt x="26" y="256"/>
                      <a:pt x="26" y="256"/>
                    </a:cubicBezTo>
                    <a:cubicBezTo>
                      <a:pt x="28" y="252"/>
                      <a:pt x="28" y="252"/>
                      <a:pt x="28" y="252"/>
                    </a:cubicBezTo>
                    <a:cubicBezTo>
                      <a:pt x="30" y="244"/>
                      <a:pt x="30" y="244"/>
                      <a:pt x="30" y="244"/>
                    </a:cubicBezTo>
                    <a:cubicBezTo>
                      <a:pt x="30" y="243"/>
                      <a:pt x="30" y="243"/>
                      <a:pt x="30" y="243"/>
                    </a:cubicBezTo>
                    <a:cubicBezTo>
                      <a:pt x="31" y="239"/>
                      <a:pt x="33" y="234"/>
                      <a:pt x="34" y="230"/>
                    </a:cubicBezTo>
                    <a:cubicBezTo>
                      <a:pt x="35" y="227"/>
                      <a:pt x="35" y="227"/>
                      <a:pt x="35" y="227"/>
                    </a:cubicBezTo>
                    <a:cubicBezTo>
                      <a:pt x="35" y="227"/>
                      <a:pt x="35" y="226"/>
                      <a:pt x="35" y="226"/>
                    </a:cubicBezTo>
                    <a:cubicBezTo>
                      <a:pt x="36" y="223"/>
                      <a:pt x="39" y="222"/>
                      <a:pt x="40" y="223"/>
                    </a:cubicBezTo>
                    <a:cubicBezTo>
                      <a:pt x="40" y="224"/>
                      <a:pt x="40" y="224"/>
                      <a:pt x="40" y="226"/>
                    </a:cubicBezTo>
                    <a:cubicBezTo>
                      <a:pt x="40" y="226"/>
                      <a:pt x="40" y="227"/>
                      <a:pt x="40" y="227"/>
                    </a:cubicBezTo>
                    <a:cubicBezTo>
                      <a:pt x="39" y="232"/>
                      <a:pt x="37" y="236"/>
                      <a:pt x="36" y="240"/>
                    </a:cubicBezTo>
                    <a:cubicBezTo>
                      <a:pt x="35" y="244"/>
                      <a:pt x="35" y="244"/>
                      <a:pt x="35" y="244"/>
                    </a:cubicBezTo>
                    <a:cubicBezTo>
                      <a:pt x="34" y="248"/>
                      <a:pt x="34" y="248"/>
                      <a:pt x="34" y="248"/>
                    </a:cubicBezTo>
                    <a:lnTo>
                      <a:pt x="33" y="252"/>
                    </a:lnTo>
                    <a:close/>
                    <a:moveTo>
                      <a:pt x="136" y="76"/>
                    </a:moveTo>
                    <a:cubicBezTo>
                      <a:pt x="136" y="76"/>
                      <a:pt x="136" y="76"/>
                      <a:pt x="136" y="76"/>
                    </a:cubicBezTo>
                    <a:cubicBezTo>
                      <a:pt x="136" y="77"/>
                      <a:pt x="136" y="77"/>
                      <a:pt x="136" y="77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4" y="88"/>
                      <a:pt x="134" y="88"/>
                      <a:pt x="134" y="88"/>
                    </a:cubicBezTo>
                    <a:cubicBezTo>
                      <a:pt x="134" y="89"/>
                      <a:pt x="134" y="89"/>
                      <a:pt x="134" y="89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5"/>
                      <a:pt x="133" y="95"/>
                      <a:pt x="133" y="95"/>
                    </a:cubicBezTo>
                    <a:cubicBezTo>
                      <a:pt x="131" y="102"/>
                      <a:pt x="131" y="102"/>
                      <a:pt x="131" y="102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30" y="103"/>
                      <a:pt x="130" y="103"/>
                      <a:pt x="130" y="102"/>
                    </a:cubicBezTo>
                    <a:cubicBezTo>
                      <a:pt x="128" y="102"/>
                      <a:pt x="126" y="101"/>
                      <a:pt x="124" y="100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24" y="95"/>
                      <a:pt x="124" y="95"/>
                      <a:pt x="124" y="95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5" y="92"/>
                      <a:pt x="125" y="92"/>
                      <a:pt x="125" y="92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7" y="83"/>
                      <a:pt x="127" y="83"/>
                      <a:pt x="127" y="83"/>
                    </a:cubicBezTo>
                    <a:cubicBezTo>
                      <a:pt x="127" y="82"/>
                      <a:pt x="127" y="82"/>
                      <a:pt x="127" y="82"/>
                    </a:cubicBezTo>
                    <a:cubicBezTo>
                      <a:pt x="129" y="74"/>
                      <a:pt x="129" y="74"/>
                      <a:pt x="129" y="74"/>
                    </a:cubicBezTo>
                    <a:cubicBezTo>
                      <a:pt x="129" y="73"/>
                      <a:pt x="129" y="73"/>
                      <a:pt x="129" y="73"/>
                    </a:cubicBezTo>
                    <a:cubicBezTo>
                      <a:pt x="130" y="71"/>
                      <a:pt x="132" y="70"/>
                      <a:pt x="133" y="70"/>
                    </a:cubicBezTo>
                    <a:cubicBezTo>
                      <a:pt x="134" y="71"/>
                      <a:pt x="136" y="72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lnTo>
                      <a:pt x="136" y="76"/>
                    </a:lnTo>
                    <a:close/>
                    <a:moveTo>
                      <a:pt x="79" y="168"/>
                    </a:moveTo>
                    <a:cubicBezTo>
                      <a:pt x="81" y="160"/>
                      <a:pt x="81" y="160"/>
                      <a:pt x="81" y="160"/>
                    </a:cubicBezTo>
                    <a:cubicBezTo>
                      <a:pt x="82" y="157"/>
                      <a:pt x="82" y="157"/>
                      <a:pt x="82" y="157"/>
                    </a:cubicBezTo>
                    <a:cubicBezTo>
                      <a:pt x="83" y="153"/>
                      <a:pt x="83" y="153"/>
                      <a:pt x="83" y="153"/>
                    </a:cubicBezTo>
                    <a:cubicBezTo>
                      <a:pt x="83" y="153"/>
                      <a:pt x="83" y="153"/>
                      <a:pt x="83" y="153"/>
                    </a:cubicBezTo>
                    <a:cubicBezTo>
                      <a:pt x="83" y="150"/>
                      <a:pt x="83" y="150"/>
                      <a:pt x="83" y="150"/>
                    </a:cubicBezTo>
                    <a:cubicBezTo>
                      <a:pt x="84" y="147"/>
                      <a:pt x="85" y="144"/>
                      <a:pt x="85" y="142"/>
                    </a:cubicBezTo>
                    <a:cubicBezTo>
                      <a:pt x="86" y="140"/>
                      <a:pt x="86" y="139"/>
                      <a:pt x="87" y="139"/>
                    </a:cubicBezTo>
                    <a:cubicBezTo>
                      <a:pt x="88" y="138"/>
                      <a:pt x="89" y="137"/>
                      <a:pt x="90" y="137"/>
                    </a:cubicBezTo>
                    <a:cubicBezTo>
                      <a:pt x="92" y="136"/>
                      <a:pt x="95" y="138"/>
                      <a:pt x="94" y="143"/>
                    </a:cubicBezTo>
                    <a:cubicBezTo>
                      <a:pt x="94" y="143"/>
                      <a:pt x="94" y="143"/>
                      <a:pt x="94" y="143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2" y="153"/>
                      <a:pt x="92" y="153"/>
                      <a:pt x="92" y="153"/>
                    </a:cubicBezTo>
                    <a:cubicBezTo>
                      <a:pt x="91" y="158"/>
                      <a:pt x="91" y="158"/>
                      <a:pt x="91" y="158"/>
                    </a:cubicBezTo>
                    <a:cubicBezTo>
                      <a:pt x="90" y="161"/>
                      <a:pt x="90" y="161"/>
                      <a:pt x="90" y="161"/>
                    </a:cubicBezTo>
                    <a:cubicBezTo>
                      <a:pt x="89" y="166"/>
                      <a:pt x="89" y="166"/>
                      <a:pt x="89" y="166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7" y="173"/>
                      <a:pt x="87" y="173"/>
                      <a:pt x="87" y="173"/>
                    </a:cubicBezTo>
                    <a:cubicBezTo>
                      <a:pt x="86" y="172"/>
                      <a:pt x="86" y="172"/>
                      <a:pt x="85" y="172"/>
                    </a:cubicBezTo>
                    <a:cubicBezTo>
                      <a:pt x="83" y="172"/>
                      <a:pt x="81" y="172"/>
                      <a:pt x="80" y="172"/>
                    </a:cubicBezTo>
                    <a:cubicBezTo>
                      <a:pt x="78" y="171"/>
                      <a:pt x="78" y="171"/>
                      <a:pt x="78" y="171"/>
                    </a:cubicBezTo>
                    <a:lnTo>
                      <a:pt x="79" y="168"/>
                    </a:lnTo>
                    <a:close/>
                    <a:moveTo>
                      <a:pt x="77" y="163"/>
                    </a:moveTo>
                    <a:cubicBezTo>
                      <a:pt x="75" y="170"/>
                      <a:pt x="75" y="170"/>
                      <a:pt x="75" y="170"/>
                    </a:cubicBezTo>
                    <a:cubicBezTo>
                      <a:pt x="75" y="171"/>
                      <a:pt x="75" y="171"/>
                      <a:pt x="75" y="171"/>
                    </a:cubicBezTo>
                    <a:cubicBezTo>
                      <a:pt x="74" y="171"/>
                      <a:pt x="74" y="171"/>
                      <a:pt x="74" y="171"/>
                    </a:cubicBezTo>
                    <a:cubicBezTo>
                      <a:pt x="71" y="171"/>
                      <a:pt x="69" y="171"/>
                      <a:pt x="67" y="171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70" y="162"/>
                      <a:pt x="70" y="162"/>
                      <a:pt x="70" y="162"/>
                    </a:cubicBezTo>
                    <a:cubicBezTo>
                      <a:pt x="70" y="161"/>
                      <a:pt x="70" y="161"/>
                      <a:pt x="70" y="161"/>
                    </a:cubicBezTo>
                    <a:cubicBezTo>
                      <a:pt x="71" y="158"/>
                      <a:pt x="71" y="158"/>
                      <a:pt x="71" y="158"/>
                    </a:cubicBezTo>
                    <a:cubicBezTo>
                      <a:pt x="71" y="156"/>
                      <a:pt x="71" y="156"/>
                      <a:pt x="71" y="156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5" y="142"/>
                      <a:pt x="75" y="141"/>
                      <a:pt x="75" y="141"/>
                    </a:cubicBezTo>
                    <a:cubicBezTo>
                      <a:pt x="76" y="138"/>
                      <a:pt x="79" y="136"/>
                      <a:pt x="81" y="137"/>
                    </a:cubicBezTo>
                    <a:cubicBezTo>
                      <a:pt x="82" y="138"/>
                      <a:pt x="83" y="139"/>
                      <a:pt x="82" y="142"/>
                    </a:cubicBezTo>
                    <a:cubicBezTo>
                      <a:pt x="82" y="142"/>
                      <a:pt x="82" y="142"/>
                      <a:pt x="82" y="142"/>
                    </a:cubicBezTo>
                    <a:cubicBezTo>
                      <a:pt x="80" y="152"/>
                      <a:pt x="80" y="152"/>
                      <a:pt x="80" y="152"/>
                    </a:cubicBezTo>
                    <a:cubicBezTo>
                      <a:pt x="79" y="155"/>
                      <a:pt x="79" y="155"/>
                      <a:pt x="79" y="155"/>
                    </a:cubicBezTo>
                    <a:cubicBezTo>
                      <a:pt x="79" y="156"/>
                      <a:pt x="79" y="156"/>
                      <a:pt x="79" y="156"/>
                    </a:cubicBezTo>
                    <a:cubicBezTo>
                      <a:pt x="79" y="157"/>
                      <a:pt x="79" y="157"/>
                      <a:pt x="79" y="157"/>
                    </a:cubicBezTo>
                    <a:lnTo>
                      <a:pt x="77" y="163"/>
                    </a:lnTo>
                    <a:close/>
                    <a:moveTo>
                      <a:pt x="93" y="167"/>
                    </a:moveTo>
                    <a:cubicBezTo>
                      <a:pt x="95" y="162"/>
                      <a:pt x="95" y="162"/>
                      <a:pt x="95" y="162"/>
                    </a:cubicBezTo>
                    <a:cubicBezTo>
                      <a:pt x="95" y="159"/>
                      <a:pt x="95" y="159"/>
                      <a:pt x="95" y="159"/>
                    </a:cubicBezTo>
                    <a:cubicBezTo>
                      <a:pt x="96" y="157"/>
                      <a:pt x="96" y="157"/>
                      <a:pt x="96" y="157"/>
                    </a:cubicBezTo>
                    <a:cubicBezTo>
                      <a:pt x="98" y="150"/>
                      <a:pt x="98" y="150"/>
                      <a:pt x="98" y="150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3"/>
                      <a:pt x="99" y="143"/>
                      <a:pt x="99" y="143"/>
                    </a:cubicBezTo>
                    <a:cubicBezTo>
                      <a:pt x="99" y="142"/>
                      <a:pt x="99" y="142"/>
                      <a:pt x="100" y="142"/>
                    </a:cubicBezTo>
                    <a:cubicBezTo>
                      <a:pt x="101" y="140"/>
                      <a:pt x="102" y="139"/>
                      <a:pt x="104" y="139"/>
                    </a:cubicBezTo>
                    <a:cubicBezTo>
                      <a:pt x="104" y="139"/>
                      <a:pt x="104" y="139"/>
                      <a:pt x="105" y="139"/>
                    </a:cubicBezTo>
                    <a:cubicBezTo>
                      <a:pt x="106" y="139"/>
                      <a:pt x="108" y="141"/>
                      <a:pt x="108" y="142"/>
                    </a:cubicBezTo>
                    <a:cubicBezTo>
                      <a:pt x="109" y="143"/>
                      <a:pt x="109" y="145"/>
                      <a:pt x="109" y="146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54"/>
                      <a:pt x="107" y="154"/>
                      <a:pt x="107" y="154"/>
                    </a:cubicBezTo>
                    <a:cubicBezTo>
                      <a:pt x="106" y="159"/>
                      <a:pt x="106" y="159"/>
                      <a:pt x="106" y="159"/>
                    </a:cubicBezTo>
                    <a:cubicBezTo>
                      <a:pt x="105" y="161"/>
                      <a:pt x="105" y="161"/>
                      <a:pt x="105" y="161"/>
                    </a:cubicBezTo>
                    <a:cubicBezTo>
                      <a:pt x="104" y="165"/>
                      <a:pt x="104" y="169"/>
                      <a:pt x="103" y="173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1" y="176"/>
                      <a:pt x="101" y="176"/>
                      <a:pt x="101" y="176"/>
                    </a:cubicBezTo>
                    <a:cubicBezTo>
                      <a:pt x="101" y="175"/>
                      <a:pt x="100" y="175"/>
                      <a:pt x="99" y="175"/>
                    </a:cubicBezTo>
                    <a:cubicBezTo>
                      <a:pt x="97" y="174"/>
                      <a:pt x="94" y="174"/>
                      <a:pt x="92" y="173"/>
                    </a:cubicBezTo>
                    <a:cubicBezTo>
                      <a:pt x="92" y="171"/>
                      <a:pt x="93" y="169"/>
                      <a:pt x="93" y="167"/>
                    </a:cubicBezTo>
                    <a:close/>
                    <a:moveTo>
                      <a:pt x="107" y="176"/>
                    </a:moveTo>
                    <a:cubicBezTo>
                      <a:pt x="108" y="171"/>
                      <a:pt x="108" y="171"/>
                      <a:pt x="108" y="171"/>
                    </a:cubicBezTo>
                    <a:cubicBezTo>
                      <a:pt x="109" y="169"/>
                      <a:pt x="109" y="169"/>
                      <a:pt x="109" y="169"/>
                    </a:cubicBezTo>
                    <a:cubicBezTo>
                      <a:pt x="110" y="162"/>
                      <a:pt x="110" y="162"/>
                      <a:pt x="110" y="162"/>
                    </a:cubicBezTo>
                    <a:cubicBezTo>
                      <a:pt x="112" y="155"/>
                      <a:pt x="112" y="155"/>
                      <a:pt x="112" y="155"/>
                    </a:cubicBezTo>
                    <a:cubicBezTo>
                      <a:pt x="113" y="150"/>
                      <a:pt x="113" y="150"/>
                      <a:pt x="113" y="150"/>
                    </a:cubicBezTo>
                    <a:cubicBezTo>
                      <a:pt x="113" y="147"/>
                      <a:pt x="113" y="147"/>
                      <a:pt x="113" y="147"/>
                    </a:cubicBezTo>
                    <a:cubicBezTo>
                      <a:pt x="114" y="146"/>
                      <a:pt x="114" y="146"/>
                      <a:pt x="114" y="145"/>
                    </a:cubicBezTo>
                    <a:cubicBezTo>
                      <a:pt x="115" y="143"/>
                      <a:pt x="116" y="143"/>
                      <a:pt x="118" y="143"/>
                    </a:cubicBezTo>
                    <a:cubicBezTo>
                      <a:pt x="119" y="143"/>
                      <a:pt x="120" y="144"/>
                      <a:pt x="121" y="145"/>
                    </a:cubicBezTo>
                    <a:cubicBezTo>
                      <a:pt x="122" y="146"/>
                      <a:pt x="122" y="147"/>
                      <a:pt x="122" y="149"/>
                    </a:cubicBezTo>
                    <a:cubicBezTo>
                      <a:pt x="122" y="149"/>
                      <a:pt x="122" y="149"/>
                      <a:pt x="122" y="150"/>
                    </a:cubicBezTo>
                    <a:cubicBezTo>
                      <a:pt x="121" y="154"/>
                      <a:pt x="120" y="158"/>
                      <a:pt x="119" y="162"/>
                    </a:cubicBezTo>
                    <a:cubicBezTo>
                      <a:pt x="119" y="164"/>
                      <a:pt x="119" y="164"/>
                      <a:pt x="119" y="164"/>
                    </a:cubicBezTo>
                    <a:cubicBezTo>
                      <a:pt x="119" y="165"/>
                      <a:pt x="119" y="165"/>
                      <a:pt x="119" y="165"/>
                    </a:cubicBezTo>
                    <a:cubicBezTo>
                      <a:pt x="118" y="169"/>
                      <a:pt x="118" y="169"/>
                      <a:pt x="118" y="169"/>
                    </a:cubicBezTo>
                    <a:cubicBezTo>
                      <a:pt x="117" y="174"/>
                      <a:pt x="117" y="174"/>
                      <a:pt x="117" y="174"/>
                    </a:cubicBezTo>
                    <a:cubicBezTo>
                      <a:pt x="116" y="177"/>
                      <a:pt x="116" y="177"/>
                      <a:pt x="116" y="177"/>
                    </a:cubicBezTo>
                    <a:cubicBezTo>
                      <a:pt x="115" y="180"/>
                      <a:pt x="115" y="180"/>
                      <a:pt x="115" y="180"/>
                    </a:cubicBezTo>
                    <a:cubicBezTo>
                      <a:pt x="115" y="180"/>
                      <a:pt x="114" y="179"/>
                      <a:pt x="113" y="179"/>
                    </a:cubicBezTo>
                    <a:cubicBezTo>
                      <a:pt x="112" y="179"/>
                      <a:pt x="111" y="178"/>
                      <a:pt x="110" y="178"/>
                    </a:cubicBezTo>
                    <a:cubicBezTo>
                      <a:pt x="109" y="178"/>
                      <a:pt x="108" y="177"/>
                      <a:pt x="107" y="177"/>
                    </a:cubicBezTo>
                    <a:lnTo>
                      <a:pt x="107" y="176"/>
                    </a:lnTo>
                    <a:close/>
                    <a:moveTo>
                      <a:pt x="114" y="121"/>
                    </a:moveTo>
                    <a:cubicBezTo>
                      <a:pt x="114" y="122"/>
                      <a:pt x="114" y="122"/>
                      <a:pt x="114" y="122"/>
                    </a:cubicBezTo>
                    <a:cubicBezTo>
                      <a:pt x="113" y="125"/>
                      <a:pt x="112" y="128"/>
                      <a:pt x="112" y="132"/>
                    </a:cubicBez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1" y="136"/>
                      <a:pt x="111" y="136"/>
                      <a:pt x="111" y="136"/>
                    </a:cubicBezTo>
                    <a:cubicBezTo>
                      <a:pt x="110" y="135"/>
                      <a:pt x="110" y="135"/>
                      <a:pt x="110" y="135"/>
                    </a:cubicBezTo>
                    <a:cubicBezTo>
                      <a:pt x="110" y="135"/>
                      <a:pt x="110" y="135"/>
                      <a:pt x="110" y="135"/>
                    </a:cubicBezTo>
                    <a:cubicBezTo>
                      <a:pt x="109" y="135"/>
                      <a:pt x="108" y="135"/>
                      <a:pt x="107" y="135"/>
                    </a:cubicBezTo>
                    <a:cubicBezTo>
                      <a:pt x="105" y="134"/>
                      <a:pt x="103" y="134"/>
                      <a:pt x="101" y="133"/>
                    </a:cubicBezTo>
                    <a:cubicBezTo>
                      <a:pt x="102" y="129"/>
                      <a:pt x="102" y="129"/>
                      <a:pt x="102" y="129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5" y="119"/>
                      <a:pt x="105" y="119"/>
                      <a:pt x="105" y="119"/>
                    </a:cubicBezTo>
                    <a:cubicBezTo>
                      <a:pt x="106" y="111"/>
                      <a:pt x="106" y="111"/>
                      <a:pt x="106" y="111"/>
                    </a:cubicBezTo>
                    <a:cubicBezTo>
                      <a:pt x="108" y="106"/>
                      <a:pt x="108" y="106"/>
                      <a:pt x="108" y="106"/>
                    </a:cubicBezTo>
                    <a:cubicBezTo>
                      <a:pt x="108" y="106"/>
                      <a:pt x="108" y="106"/>
                      <a:pt x="108" y="106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09" y="102"/>
                      <a:pt x="111" y="101"/>
                      <a:pt x="113" y="102"/>
                    </a:cubicBezTo>
                    <a:cubicBezTo>
                      <a:pt x="113" y="102"/>
                      <a:pt x="114" y="102"/>
                      <a:pt x="114" y="102"/>
                    </a:cubicBezTo>
                    <a:cubicBezTo>
                      <a:pt x="115" y="102"/>
                      <a:pt x="116" y="103"/>
                      <a:pt x="117" y="105"/>
                    </a:cubicBezTo>
                    <a:cubicBezTo>
                      <a:pt x="117" y="106"/>
                      <a:pt x="117" y="107"/>
                      <a:pt x="117" y="108"/>
                    </a:cubicBezTo>
                    <a:cubicBezTo>
                      <a:pt x="116" y="111"/>
                      <a:pt x="116" y="111"/>
                      <a:pt x="116" y="111"/>
                    </a:cubicBezTo>
                    <a:cubicBezTo>
                      <a:pt x="115" y="115"/>
                      <a:pt x="115" y="115"/>
                      <a:pt x="115" y="115"/>
                    </a:cubicBezTo>
                    <a:lnTo>
                      <a:pt x="114" y="121"/>
                    </a:lnTo>
                    <a:close/>
                    <a:moveTo>
                      <a:pt x="103" y="105"/>
                    </a:moveTo>
                    <a:cubicBezTo>
                      <a:pt x="103" y="106"/>
                      <a:pt x="103" y="106"/>
                      <a:pt x="103" y="106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02" y="109"/>
                      <a:pt x="102" y="109"/>
                      <a:pt x="102" y="109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8" y="126"/>
                      <a:pt x="98" y="126"/>
                      <a:pt x="98" y="126"/>
                    </a:cubicBezTo>
                    <a:cubicBezTo>
                      <a:pt x="97" y="132"/>
                      <a:pt x="97" y="132"/>
                      <a:pt x="97" y="132"/>
                    </a:cubicBezTo>
                    <a:cubicBezTo>
                      <a:pt x="97" y="133"/>
                      <a:pt x="97" y="133"/>
                      <a:pt x="97" y="133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94" y="132"/>
                      <a:pt x="91" y="132"/>
                      <a:pt x="89" y="132"/>
                    </a:cubicBezTo>
                    <a:cubicBezTo>
                      <a:pt x="88" y="132"/>
                      <a:pt x="88" y="132"/>
                      <a:pt x="88" y="132"/>
                    </a:cubicBezTo>
                    <a:cubicBezTo>
                      <a:pt x="89" y="129"/>
                      <a:pt x="89" y="129"/>
                      <a:pt x="89" y="129"/>
                    </a:cubicBezTo>
                    <a:cubicBezTo>
                      <a:pt x="91" y="122"/>
                      <a:pt x="91" y="122"/>
                      <a:pt x="91" y="122"/>
                    </a:cubicBezTo>
                    <a:cubicBezTo>
                      <a:pt x="92" y="118"/>
                      <a:pt x="92" y="118"/>
                      <a:pt x="92" y="11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94" y="110"/>
                      <a:pt x="94" y="107"/>
                      <a:pt x="95" y="104"/>
                    </a:cubicBezTo>
                    <a:cubicBezTo>
                      <a:pt x="95" y="104"/>
                      <a:pt x="95" y="104"/>
                      <a:pt x="95" y="104"/>
                    </a:cubicBezTo>
                    <a:cubicBezTo>
                      <a:pt x="95" y="103"/>
                      <a:pt x="96" y="102"/>
                      <a:pt x="96" y="102"/>
                    </a:cubicBezTo>
                    <a:cubicBezTo>
                      <a:pt x="97" y="101"/>
                      <a:pt x="98" y="100"/>
                      <a:pt x="99" y="100"/>
                    </a:cubicBezTo>
                    <a:cubicBezTo>
                      <a:pt x="100" y="100"/>
                      <a:pt x="101" y="100"/>
                      <a:pt x="101" y="100"/>
                    </a:cubicBezTo>
                    <a:cubicBezTo>
                      <a:pt x="103" y="100"/>
                      <a:pt x="104" y="102"/>
                      <a:pt x="103" y="105"/>
                    </a:cubicBezTo>
                    <a:close/>
                    <a:moveTo>
                      <a:pt x="92" y="104"/>
                    </a:moveTo>
                    <a:cubicBezTo>
                      <a:pt x="92" y="105"/>
                      <a:pt x="92" y="105"/>
                      <a:pt x="92" y="105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1" y="109"/>
                      <a:pt x="90" y="112"/>
                      <a:pt x="89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8" y="118"/>
                      <a:pt x="88" y="118"/>
                      <a:pt x="88" y="118"/>
                    </a:cubicBezTo>
                    <a:cubicBezTo>
                      <a:pt x="88" y="118"/>
                      <a:pt x="88" y="118"/>
                      <a:pt x="88" y="118"/>
                    </a:cubicBezTo>
                    <a:cubicBezTo>
                      <a:pt x="87" y="124"/>
                      <a:pt x="87" y="124"/>
                      <a:pt x="87" y="124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2"/>
                      <a:pt x="85" y="132"/>
                      <a:pt x="85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2" y="132"/>
                      <a:pt x="80" y="132"/>
                      <a:pt x="78" y="132"/>
                    </a:cubicBezTo>
                    <a:cubicBezTo>
                      <a:pt x="78" y="130"/>
                      <a:pt x="78" y="130"/>
                      <a:pt x="78" y="130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80" y="123"/>
                      <a:pt x="80" y="123"/>
                      <a:pt x="80" y="123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83" y="110"/>
                      <a:pt x="83" y="110"/>
                      <a:pt x="83" y="110"/>
                    </a:cubicBezTo>
                    <a:cubicBezTo>
                      <a:pt x="85" y="105"/>
                      <a:pt x="85" y="105"/>
                      <a:pt x="85" y="105"/>
                    </a:cubicBezTo>
                    <a:cubicBezTo>
                      <a:pt x="86" y="99"/>
                      <a:pt x="93" y="99"/>
                      <a:pt x="92" y="104"/>
                    </a:cubicBezTo>
                    <a:close/>
                    <a:moveTo>
                      <a:pt x="82" y="105"/>
                    </a:moveTo>
                    <a:cubicBezTo>
                      <a:pt x="81" y="112"/>
                      <a:pt x="81" y="112"/>
                      <a:pt x="81" y="112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77" y="124"/>
                      <a:pt x="77" y="124"/>
                      <a:pt x="77" y="124"/>
                    </a:cubicBezTo>
                    <a:cubicBezTo>
                      <a:pt x="77" y="126"/>
                      <a:pt x="77" y="126"/>
                      <a:pt x="77" y="126"/>
                    </a:cubicBezTo>
                    <a:cubicBezTo>
                      <a:pt x="76" y="128"/>
                      <a:pt x="76" y="130"/>
                      <a:pt x="75" y="131"/>
                    </a:cubicBezTo>
                    <a:cubicBezTo>
                      <a:pt x="75" y="132"/>
                      <a:pt x="75" y="132"/>
                      <a:pt x="75" y="132"/>
                    </a:cubicBezTo>
                    <a:cubicBezTo>
                      <a:pt x="74" y="133"/>
                      <a:pt x="74" y="133"/>
                      <a:pt x="73" y="133"/>
                    </a:cubicBezTo>
                    <a:cubicBezTo>
                      <a:pt x="72" y="133"/>
                      <a:pt x="70" y="133"/>
                      <a:pt x="69" y="133"/>
                    </a:cubicBezTo>
                    <a:cubicBezTo>
                      <a:pt x="70" y="130"/>
                      <a:pt x="70" y="130"/>
                      <a:pt x="70" y="130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1" y="124"/>
                      <a:pt x="72" y="122"/>
                      <a:pt x="73" y="120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4" y="116"/>
                      <a:pt x="74" y="116"/>
                      <a:pt x="74" y="116"/>
                    </a:cubicBezTo>
                    <a:cubicBezTo>
                      <a:pt x="74" y="113"/>
                      <a:pt x="75" y="110"/>
                      <a:pt x="76" y="107"/>
                    </a:cubicBezTo>
                    <a:cubicBezTo>
                      <a:pt x="76" y="106"/>
                      <a:pt x="76" y="106"/>
                      <a:pt x="76" y="106"/>
                    </a:cubicBezTo>
                    <a:cubicBezTo>
                      <a:pt x="78" y="102"/>
                      <a:pt x="82" y="100"/>
                      <a:pt x="82" y="103"/>
                    </a:cubicBezTo>
                    <a:cubicBezTo>
                      <a:pt x="83" y="103"/>
                      <a:pt x="83" y="104"/>
                      <a:pt x="82" y="105"/>
                    </a:cubicBezTo>
                    <a:close/>
                    <a:moveTo>
                      <a:pt x="72" y="139"/>
                    </a:moveTo>
                    <a:cubicBezTo>
                      <a:pt x="72" y="140"/>
                      <a:pt x="73" y="141"/>
                      <a:pt x="72" y="143"/>
                    </a:cubicBezTo>
                    <a:cubicBezTo>
                      <a:pt x="72" y="143"/>
                      <a:pt x="72" y="143"/>
                      <a:pt x="72" y="143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67" y="160"/>
                      <a:pt x="67" y="160"/>
                      <a:pt x="67" y="160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6" y="164"/>
                      <a:pt x="66" y="164"/>
                      <a:pt x="66" y="164"/>
                    </a:cubicBezTo>
                    <a:cubicBezTo>
                      <a:pt x="66" y="166"/>
                      <a:pt x="65" y="168"/>
                      <a:pt x="65" y="171"/>
                    </a:cubicBezTo>
                    <a:cubicBezTo>
                      <a:pt x="65" y="171"/>
                      <a:pt x="65" y="171"/>
                      <a:pt x="65" y="171"/>
                    </a:cubicBezTo>
                    <a:cubicBezTo>
                      <a:pt x="64" y="171"/>
                      <a:pt x="64" y="171"/>
                      <a:pt x="64" y="171"/>
                    </a:cubicBezTo>
                    <a:cubicBezTo>
                      <a:pt x="62" y="171"/>
                      <a:pt x="60" y="171"/>
                      <a:pt x="58" y="171"/>
                    </a:cubicBezTo>
                    <a:cubicBezTo>
                      <a:pt x="59" y="168"/>
                      <a:pt x="59" y="168"/>
                      <a:pt x="59" y="168"/>
                    </a:cubicBezTo>
                    <a:cubicBezTo>
                      <a:pt x="59" y="168"/>
                      <a:pt x="59" y="168"/>
                      <a:pt x="59" y="168"/>
                    </a:cubicBezTo>
                    <a:cubicBezTo>
                      <a:pt x="60" y="165"/>
                      <a:pt x="60" y="165"/>
                      <a:pt x="60" y="165"/>
                    </a:cubicBezTo>
                    <a:cubicBezTo>
                      <a:pt x="61" y="162"/>
                      <a:pt x="61" y="160"/>
                      <a:pt x="62" y="157"/>
                    </a:cubicBezTo>
                    <a:cubicBezTo>
                      <a:pt x="63" y="154"/>
                      <a:pt x="63" y="154"/>
                      <a:pt x="63" y="154"/>
                    </a:cubicBezTo>
                    <a:cubicBezTo>
                      <a:pt x="65" y="148"/>
                      <a:pt x="65" y="148"/>
                      <a:pt x="65" y="148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67" y="139"/>
                      <a:pt x="71" y="137"/>
                      <a:pt x="72" y="139"/>
                    </a:cubicBezTo>
                    <a:close/>
                    <a:moveTo>
                      <a:pt x="61" y="179"/>
                    </a:moveTo>
                    <a:cubicBezTo>
                      <a:pt x="61" y="180"/>
                      <a:pt x="62" y="181"/>
                      <a:pt x="61" y="183"/>
                    </a:cubicBezTo>
                    <a:cubicBezTo>
                      <a:pt x="61" y="183"/>
                      <a:pt x="61" y="183"/>
                      <a:pt x="61" y="183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59" y="192"/>
                      <a:pt x="58" y="195"/>
                      <a:pt x="57" y="198"/>
                    </a:cubicBezTo>
                    <a:cubicBezTo>
                      <a:pt x="56" y="203"/>
                      <a:pt x="56" y="203"/>
                      <a:pt x="56" y="203"/>
                    </a:cubicBezTo>
                    <a:cubicBezTo>
                      <a:pt x="55" y="205"/>
                      <a:pt x="55" y="205"/>
                      <a:pt x="55" y="205"/>
                    </a:cubicBezTo>
                    <a:cubicBezTo>
                      <a:pt x="54" y="210"/>
                      <a:pt x="54" y="210"/>
                      <a:pt x="54" y="210"/>
                    </a:cubicBezTo>
                    <a:cubicBezTo>
                      <a:pt x="53" y="214"/>
                      <a:pt x="53" y="214"/>
                      <a:pt x="53" y="214"/>
                    </a:cubicBezTo>
                    <a:cubicBezTo>
                      <a:pt x="52" y="213"/>
                      <a:pt x="50" y="213"/>
                      <a:pt x="49" y="213"/>
                    </a:cubicBezTo>
                    <a:cubicBezTo>
                      <a:pt x="46" y="213"/>
                      <a:pt x="46" y="213"/>
                      <a:pt x="46" y="213"/>
                    </a:cubicBezTo>
                    <a:cubicBezTo>
                      <a:pt x="47" y="210"/>
                      <a:pt x="47" y="210"/>
                      <a:pt x="47" y="210"/>
                    </a:cubicBezTo>
                    <a:cubicBezTo>
                      <a:pt x="48" y="208"/>
                      <a:pt x="48" y="208"/>
                      <a:pt x="48" y="208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53" y="188"/>
                      <a:pt x="53" y="188"/>
                      <a:pt x="53" y="188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56" y="179"/>
                      <a:pt x="59" y="178"/>
                      <a:pt x="61" y="179"/>
                    </a:cubicBezTo>
                    <a:close/>
                    <a:moveTo>
                      <a:pt x="56" y="213"/>
                    </a:moveTo>
                    <a:cubicBezTo>
                      <a:pt x="57" y="208"/>
                      <a:pt x="57" y="208"/>
                      <a:pt x="57" y="208"/>
                    </a:cubicBezTo>
                    <a:cubicBezTo>
                      <a:pt x="59" y="203"/>
                      <a:pt x="59" y="203"/>
                      <a:pt x="59" y="203"/>
                    </a:cubicBezTo>
                    <a:cubicBezTo>
                      <a:pt x="59" y="201"/>
                      <a:pt x="59" y="201"/>
                      <a:pt x="59" y="201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194"/>
                      <a:pt x="62" y="190"/>
                      <a:pt x="63" y="186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64" y="182"/>
                      <a:pt x="64" y="182"/>
                      <a:pt x="65" y="181"/>
                    </a:cubicBezTo>
                    <a:cubicBezTo>
                      <a:pt x="66" y="179"/>
                      <a:pt x="67" y="179"/>
                      <a:pt x="69" y="179"/>
                    </a:cubicBezTo>
                    <a:cubicBezTo>
                      <a:pt x="70" y="179"/>
                      <a:pt x="71" y="179"/>
                      <a:pt x="72" y="181"/>
                    </a:cubicBezTo>
                    <a:cubicBezTo>
                      <a:pt x="72" y="182"/>
                      <a:pt x="72" y="183"/>
                      <a:pt x="72" y="184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67" y="202"/>
                      <a:pt x="67" y="202"/>
                      <a:pt x="67" y="202"/>
                    </a:cubicBezTo>
                    <a:cubicBezTo>
                      <a:pt x="66" y="206"/>
                      <a:pt x="66" y="206"/>
                      <a:pt x="66" y="206"/>
                    </a:cubicBezTo>
                    <a:cubicBezTo>
                      <a:pt x="65" y="210"/>
                      <a:pt x="65" y="210"/>
                      <a:pt x="65" y="210"/>
                    </a:cubicBezTo>
                    <a:cubicBezTo>
                      <a:pt x="64" y="214"/>
                      <a:pt x="64" y="214"/>
                      <a:pt x="64" y="214"/>
                    </a:cubicBezTo>
                    <a:cubicBezTo>
                      <a:pt x="62" y="214"/>
                      <a:pt x="60" y="214"/>
                      <a:pt x="59" y="214"/>
                    </a:cubicBezTo>
                    <a:cubicBezTo>
                      <a:pt x="58" y="214"/>
                      <a:pt x="57" y="214"/>
                      <a:pt x="56" y="214"/>
                    </a:cubicBezTo>
                    <a:lnTo>
                      <a:pt x="56" y="213"/>
                    </a:lnTo>
                    <a:close/>
                    <a:moveTo>
                      <a:pt x="69" y="207"/>
                    </a:moveTo>
                    <a:cubicBezTo>
                      <a:pt x="70" y="204"/>
                      <a:pt x="70" y="204"/>
                      <a:pt x="70" y="204"/>
                    </a:cubicBezTo>
                    <a:cubicBezTo>
                      <a:pt x="71" y="200"/>
                      <a:pt x="71" y="200"/>
                      <a:pt x="71" y="200"/>
                    </a:cubicBezTo>
                    <a:cubicBezTo>
                      <a:pt x="71" y="199"/>
                      <a:pt x="71" y="199"/>
                      <a:pt x="71" y="199"/>
                    </a:cubicBezTo>
                    <a:cubicBezTo>
                      <a:pt x="71" y="197"/>
                      <a:pt x="72" y="196"/>
                      <a:pt x="72" y="194"/>
                    </a:cubicBezTo>
                    <a:cubicBezTo>
                      <a:pt x="73" y="192"/>
                      <a:pt x="73" y="192"/>
                      <a:pt x="73" y="192"/>
                    </a:cubicBezTo>
                    <a:cubicBezTo>
                      <a:pt x="73" y="189"/>
                      <a:pt x="74" y="187"/>
                      <a:pt x="75" y="185"/>
                    </a:cubicBezTo>
                    <a:cubicBezTo>
                      <a:pt x="76" y="178"/>
                      <a:pt x="84" y="179"/>
                      <a:pt x="84" y="185"/>
                    </a:cubicBezTo>
                    <a:cubicBezTo>
                      <a:pt x="84" y="185"/>
                      <a:pt x="84" y="185"/>
                      <a:pt x="84" y="186"/>
                    </a:cubicBezTo>
                    <a:cubicBezTo>
                      <a:pt x="83" y="187"/>
                      <a:pt x="83" y="187"/>
                      <a:pt x="83" y="187"/>
                    </a:cubicBezTo>
                    <a:cubicBezTo>
                      <a:pt x="82" y="192"/>
                      <a:pt x="82" y="192"/>
                      <a:pt x="82" y="192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200"/>
                      <a:pt x="80" y="200"/>
                      <a:pt x="80" y="200"/>
                    </a:cubicBezTo>
                    <a:cubicBezTo>
                      <a:pt x="80" y="201"/>
                      <a:pt x="80" y="201"/>
                      <a:pt x="80" y="201"/>
                    </a:cubicBezTo>
                    <a:cubicBezTo>
                      <a:pt x="79" y="205"/>
                      <a:pt x="78" y="210"/>
                      <a:pt x="77" y="214"/>
                    </a:cubicBezTo>
                    <a:cubicBezTo>
                      <a:pt x="77" y="216"/>
                      <a:pt x="77" y="216"/>
                      <a:pt x="77" y="216"/>
                    </a:cubicBezTo>
                    <a:cubicBezTo>
                      <a:pt x="76" y="216"/>
                      <a:pt x="75" y="216"/>
                      <a:pt x="75" y="216"/>
                    </a:cubicBezTo>
                    <a:cubicBezTo>
                      <a:pt x="72" y="215"/>
                      <a:pt x="70" y="215"/>
                      <a:pt x="67" y="215"/>
                    </a:cubicBezTo>
                    <a:cubicBezTo>
                      <a:pt x="68" y="212"/>
                      <a:pt x="68" y="210"/>
                      <a:pt x="69" y="207"/>
                    </a:cubicBezTo>
                    <a:close/>
                    <a:moveTo>
                      <a:pt x="83" y="210"/>
                    </a:moveTo>
                    <a:cubicBezTo>
                      <a:pt x="85" y="202"/>
                      <a:pt x="85" y="202"/>
                      <a:pt x="85" y="202"/>
                    </a:cubicBezTo>
                    <a:cubicBezTo>
                      <a:pt x="87" y="196"/>
                      <a:pt x="87" y="196"/>
                      <a:pt x="87" y="196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9" y="188"/>
                      <a:pt x="89" y="188"/>
                      <a:pt x="89" y="188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90" y="183"/>
                      <a:pt x="94" y="182"/>
                      <a:pt x="96" y="183"/>
                    </a:cubicBezTo>
                    <a:cubicBezTo>
                      <a:pt x="97" y="183"/>
                      <a:pt x="98" y="184"/>
                      <a:pt x="99" y="185"/>
                    </a:cubicBezTo>
                    <a:cubicBezTo>
                      <a:pt x="99" y="186"/>
                      <a:pt x="99" y="187"/>
                      <a:pt x="99" y="188"/>
                    </a:cubicBezTo>
                    <a:cubicBezTo>
                      <a:pt x="99" y="188"/>
                      <a:pt x="99" y="189"/>
                      <a:pt x="99" y="189"/>
                    </a:cubicBezTo>
                    <a:cubicBezTo>
                      <a:pt x="98" y="194"/>
                      <a:pt x="97" y="198"/>
                      <a:pt x="96" y="202"/>
                    </a:cubicBezTo>
                    <a:cubicBezTo>
                      <a:pt x="96" y="204"/>
                      <a:pt x="96" y="204"/>
                      <a:pt x="96" y="204"/>
                    </a:cubicBezTo>
                    <a:cubicBezTo>
                      <a:pt x="95" y="209"/>
                      <a:pt x="95" y="209"/>
                      <a:pt x="95" y="209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93" y="218"/>
                      <a:pt x="93" y="218"/>
                      <a:pt x="93" y="218"/>
                    </a:cubicBezTo>
                    <a:cubicBezTo>
                      <a:pt x="92" y="219"/>
                      <a:pt x="92" y="219"/>
                      <a:pt x="92" y="219"/>
                    </a:cubicBezTo>
                    <a:cubicBezTo>
                      <a:pt x="91" y="219"/>
                      <a:pt x="91" y="219"/>
                      <a:pt x="91" y="219"/>
                    </a:cubicBezTo>
                    <a:cubicBezTo>
                      <a:pt x="89" y="219"/>
                      <a:pt x="88" y="218"/>
                      <a:pt x="86" y="218"/>
                    </a:cubicBezTo>
                    <a:cubicBezTo>
                      <a:pt x="85" y="218"/>
                      <a:pt x="84" y="217"/>
                      <a:pt x="82" y="217"/>
                    </a:cubicBezTo>
                    <a:cubicBezTo>
                      <a:pt x="82" y="217"/>
                      <a:pt x="82" y="217"/>
                      <a:pt x="82" y="217"/>
                    </a:cubicBezTo>
                    <a:lnTo>
                      <a:pt x="83" y="210"/>
                    </a:lnTo>
                    <a:close/>
                    <a:moveTo>
                      <a:pt x="99" y="214"/>
                    </a:moveTo>
                    <a:cubicBezTo>
                      <a:pt x="100" y="209"/>
                      <a:pt x="100" y="209"/>
                      <a:pt x="100" y="209"/>
                    </a:cubicBezTo>
                    <a:cubicBezTo>
                      <a:pt x="101" y="206"/>
                      <a:pt x="101" y="206"/>
                      <a:pt x="101" y="206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3" y="198"/>
                      <a:pt x="103" y="198"/>
                      <a:pt x="103" y="198"/>
                    </a:cubicBezTo>
                    <a:cubicBezTo>
                      <a:pt x="103" y="195"/>
                      <a:pt x="104" y="193"/>
                      <a:pt x="104" y="190"/>
                    </a:cubicBezTo>
                    <a:cubicBezTo>
                      <a:pt x="106" y="184"/>
                      <a:pt x="113" y="185"/>
                      <a:pt x="113" y="191"/>
                    </a:cubicBezTo>
                    <a:cubicBezTo>
                      <a:pt x="113" y="192"/>
                      <a:pt x="113" y="192"/>
                      <a:pt x="113" y="193"/>
                    </a:cubicBezTo>
                    <a:cubicBezTo>
                      <a:pt x="112" y="198"/>
                      <a:pt x="112" y="198"/>
                      <a:pt x="112" y="198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0" y="207"/>
                      <a:pt x="110" y="207"/>
                      <a:pt x="110" y="207"/>
                    </a:cubicBezTo>
                    <a:cubicBezTo>
                      <a:pt x="110" y="208"/>
                      <a:pt x="110" y="208"/>
                      <a:pt x="110" y="208"/>
                    </a:cubicBezTo>
                    <a:cubicBezTo>
                      <a:pt x="109" y="212"/>
                      <a:pt x="108" y="215"/>
                      <a:pt x="108" y="219"/>
                    </a:cubicBezTo>
                    <a:cubicBezTo>
                      <a:pt x="107" y="224"/>
                      <a:pt x="107" y="224"/>
                      <a:pt x="107" y="224"/>
                    </a:cubicBezTo>
                    <a:cubicBezTo>
                      <a:pt x="105" y="223"/>
                      <a:pt x="103" y="223"/>
                      <a:pt x="102" y="222"/>
                    </a:cubicBezTo>
                    <a:cubicBezTo>
                      <a:pt x="100" y="222"/>
                      <a:pt x="99" y="221"/>
                      <a:pt x="98" y="221"/>
                    </a:cubicBezTo>
                    <a:lnTo>
                      <a:pt x="99" y="214"/>
                    </a:lnTo>
                    <a:close/>
                    <a:moveTo>
                      <a:pt x="110" y="225"/>
                    </a:moveTo>
                    <a:cubicBezTo>
                      <a:pt x="112" y="216"/>
                      <a:pt x="112" y="216"/>
                      <a:pt x="112" y="216"/>
                    </a:cubicBezTo>
                    <a:cubicBezTo>
                      <a:pt x="113" y="209"/>
                      <a:pt x="113" y="209"/>
                      <a:pt x="113" y="209"/>
                    </a:cubicBezTo>
                    <a:cubicBezTo>
                      <a:pt x="114" y="204"/>
                      <a:pt x="114" y="204"/>
                      <a:pt x="114" y="204"/>
                    </a:cubicBezTo>
                    <a:cubicBezTo>
                      <a:pt x="115" y="200"/>
                      <a:pt x="115" y="200"/>
                      <a:pt x="115" y="200"/>
                    </a:cubicBezTo>
                    <a:cubicBezTo>
                      <a:pt x="116" y="196"/>
                      <a:pt x="116" y="196"/>
                      <a:pt x="116" y="196"/>
                    </a:cubicBezTo>
                    <a:cubicBezTo>
                      <a:pt x="116" y="194"/>
                      <a:pt x="116" y="194"/>
                      <a:pt x="116" y="194"/>
                    </a:cubicBezTo>
                    <a:cubicBezTo>
                      <a:pt x="117" y="189"/>
                      <a:pt x="120" y="189"/>
                      <a:pt x="122" y="191"/>
                    </a:cubicBezTo>
                    <a:cubicBezTo>
                      <a:pt x="123" y="192"/>
                      <a:pt x="123" y="193"/>
                      <a:pt x="123" y="194"/>
                    </a:cubicBezTo>
                    <a:cubicBezTo>
                      <a:pt x="123" y="195"/>
                      <a:pt x="123" y="196"/>
                      <a:pt x="123" y="197"/>
                    </a:cubicBezTo>
                    <a:cubicBezTo>
                      <a:pt x="123" y="199"/>
                      <a:pt x="123" y="199"/>
                      <a:pt x="123" y="199"/>
                    </a:cubicBezTo>
                    <a:cubicBezTo>
                      <a:pt x="122" y="203"/>
                      <a:pt x="121" y="206"/>
                      <a:pt x="121" y="210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19" y="217"/>
                      <a:pt x="119" y="219"/>
                    </a:cubicBezTo>
                    <a:cubicBezTo>
                      <a:pt x="118" y="225"/>
                      <a:pt x="118" y="225"/>
                      <a:pt x="118" y="225"/>
                    </a:cubicBezTo>
                    <a:cubicBezTo>
                      <a:pt x="117" y="228"/>
                      <a:pt x="117" y="228"/>
                      <a:pt x="117" y="228"/>
                    </a:cubicBezTo>
                    <a:cubicBezTo>
                      <a:pt x="116" y="228"/>
                      <a:pt x="116" y="227"/>
                      <a:pt x="115" y="227"/>
                    </a:cubicBezTo>
                    <a:cubicBezTo>
                      <a:pt x="113" y="226"/>
                      <a:pt x="112" y="226"/>
                      <a:pt x="110" y="225"/>
                    </a:cubicBezTo>
                    <a:close/>
                    <a:moveTo>
                      <a:pt x="121" y="223"/>
                    </a:moveTo>
                    <a:cubicBezTo>
                      <a:pt x="122" y="217"/>
                      <a:pt x="122" y="217"/>
                      <a:pt x="122" y="217"/>
                    </a:cubicBezTo>
                    <a:cubicBezTo>
                      <a:pt x="123" y="213"/>
                      <a:pt x="123" y="213"/>
                      <a:pt x="123" y="213"/>
                    </a:cubicBezTo>
                    <a:cubicBezTo>
                      <a:pt x="124" y="208"/>
                      <a:pt x="124" y="208"/>
                      <a:pt x="124" y="208"/>
                    </a:cubicBezTo>
                    <a:cubicBezTo>
                      <a:pt x="124" y="205"/>
                      <a:pt x="125" y="201"/>
                      <a:pt x="126" y="198"/>
                    </a:cubicBezTo>
                    <a:cubicBezTo>
                      <a:pt x="126" y="197"/>
                      <a:pt x="126" y="197"/>
                      <a:pt x="126" y="197"/>
                    </a:cubicBezTo>
                    <a:cubicBezTo>
                      <a:pt x="127" y="194"/>
                      <a:pt x="128" y="194"/>
                      <a:pt x="129" y="194"/>
                    </a:cubicBezTo>
                    <a:cubicBezTo>
                      <a:pt x="131" y="195"/>
                      <a:pt x="132" y="197"/>
                      <a:pt x="131" y="201"/>
                    </a:cubicBezTo>
                    <a:cubicBezTo>
                      <a:pt x="131" y="204"/>
                      <a:pt x="131" y="204"/>
                      <a:pt x="131" y="204"/>
                    </a:cubicBezTo>
                    <a:cubicBezTo>
                      <a:pt x="130" y="206"/>
                      <a:pt x="130" y="209"/>
                      <a:pt x="129" y="212"/>
                    </a:cubicBezTo>
                    <a:cubicBezTo>
                      <a:pt x="129" y="216"/>
                      <a:pt x="129" y="216"/>
                      <a:pt x="129" y="216"/>
                    </a:cubicBezTo>
                    <a:cubicBezTo>
                      <a:pt x="128" y="218"/>
                      <a:pt x="128" y="218"/>
                      <a:pt x="128" y="218"/>
                    </a:cubicBezTo>
                    <a:cubicBezTo>
                      <a:pt x="127" y="225"/>
                      <a:pt x="127" y="225"/>
                      <a:pt x="127" y="225"/>
                    </a:cubicBezTo>
                    <a:cubicBezTo>
                      <a:pt x="126" y="232"/>
                      <a:pt x="126" y="232"/>
                      <a:pt x="126" y="232"/>
                    </a:cubicBezTo>
                    <a:cubicBezTo>
                      <a:pt x="124" y="231"/>
                      <a:pt x="122" y="230"/>
                      <a:pt x="121" y="229"/>
                    </a:cubicBezTo>
                    <a:cubicBezTo>
                      <a:pt x="120" y="229"/>
                      <a:pt x="120" y="229"/>
                      <a:pt x="120" y="229"/>
                    </a:cubicBezTo>
                    <a:lnTo>
                      <a:pt x="121" y="223"/>
                    </a:lnTo>
                    <a:close/>
                    <a:moveTo>
                      <a:pt x="126" y="183"/>
                    </a:moveTo>
                    <a:cubicBezTo>
                      <a:pt x="125" y="184"/>
                      <a:pt x="125" y="184"/>
                      <a:pt x="125" y="184"/>
                    </a:cubicBezTo>
                    <a:cubicBezTo>
                      <a:pt x="125" y="184"/>
                      <a:pt x="125" y="184"/>
                      <a:pt x="124" y="184"/>
                    </a:cubicBezTo>
                    <a:cubicBezTo>
                      <a:pt x="122" y="183"/>
                      <a:pt x="120" y="182"/>
                      <a:pt x="118" y="181"/>
                    </a:cubicBezTo>
                    <a:cubicBezTo>
                      <a:pt x="120" y="175"/>
                      <a:pt x="120" y="175"/>
                      <a:pt x="120" y="175"/>
                    </a:cubicBezTo>
                    <a:cubicBezTo>
                      <a:pt x="120" y="171"/>
                      <a:pt x="120" y="171"/>
                      <a:pt x="120" y="171"/>
                    </a:cubicBezTo>
                    <a:cubicBezTo>
                      <a:pt x="121" y="167"/>
                      <a:pt x="121" y="167"/>
                      <a:pt x="121" y="167"/>
                    </a:cubicBezTo>
                    <a:cubicBezTo>
                      <a:pt x="121" y="166"/>
                      <a:pt x="121" y="166"/>
                      <a:pt x="121" y="166"/>
                    </a:cubicBez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6" y="145"/>
                      <a:pt x="132" y="148"/>
                      <a:pt x="131" y="154"/>
                    </a:cubicBezTo>
                    <a:cubicBezTo>
                      <a:pt x="131" y="154"/>
                      <a:pt x="131" y="154"/>
                      <a:pt x="131" y="154"/>
                    </a:cubicBezTo>
                    <a:cubicBezTo>
                      <a:pt x="131" y="157"/>
                      <a:pt x="131" y="157"/>
                      <a:pt x="131" y="157"/>
                    </a:cubicBezTo>
                    <a:cubicBezTo>
                      <a:pt x="130" y="161"/>
                      <a:pt x="130" y="161"/>
                      <a:pt x="130" y="161"/>
                    </a:cubicBezTo>
                    <a:cubicBezTo>
                      <a:pt x="129" y="166"/>
                      <a:pt x="129" y="166"/>
                      <a:pt x="129" y="166"/>
                    </a:cubicBezTo>
                    <a:cubicBezTo>
                      <a:pt x="128" y="169"/>
                      <a:pt x="128" y="169"/>
                      <a:pt x="128" y="169"/>
                    </a:cubicBezTo>
                    <a:cubicBezTo>
                      <a:pt x="128" y="169"/>
                      <a:pt x="128" y="169"/>
                      <a:pt x="128" y="169"/>
                    </a:cubicBezTo>
                    <a:lnTo>
                      <a:pt x="126" y="183"/>
                    </a:lnTo>
                    <a:close/>
                    <a:moveTo>
                      <a:pt x="125" y="132"/>
                    </a:moveTo>
                    <a:cubicBezTo>
                      <a:pt x="124" y="139"/>
                      <a:pt x="124" y="139"/>
                      <a:pt x="124" y="139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1" y="139"/>
                      <a:pt x="119" y="138"/>
                      <a:pt x="117" y="137"/>
                    </a:cubicBezTo>
                    <a:cubicBezTo>
                      <a:pt x="115" y="137"/>
                      <a:pt x="115" y="137"/>
                      <a:pt x="115" y="137"/>
                    </a:cubicBezTo>
                    <a:cubicBezTo>
                      <a:pt x="117" y="131"/>
                      <a:pt x="117" y="131"/>
                      <a:pt x="117" y="131"/>
                    </a:cubicBezTo>
                    <a:cubicBezTo>
                      <a:pt x="117" y="131"/>
                      <a:pt x="117" y="131"/>
                      <a:pt x="117" y="131"/>
                    </a:cubicBezTo>
                    <a:cubicBezTo>
                      <a:pt x="117" y="128"/>
                      <a:pt x="117" y="128"/>
                      <a:pt x="117" y="128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20" y="118"/>
                      <a:pt x="120" y="118"/>
                      <a:pt x="120" y="118"/>
                    </a:cubicBezTo>
                    <a:cubicBezTo>
                      <a:pt x="121" y="112"/>
                      <a:pt x="121" y="112"/>
                      <a:pt x="121" y="112"/>
                    </a:cubicBezTo>
                    <a:cubicBezTo>
                      <a:pt x="122" y="109"/>
                      <a:pt x="122" y="109"/>
                      <a:pt x="122" y="109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3" y="105"/>
                      <a:pt x="124" y="105"/>
                      <a:pt x="126" y="105"/>
                    </a:cubicBezTo>
                    <a:cubicBezTo>
                      <a:pt x="127" y="105"/>
                      <a:pt x="128" y="106"/>
                      <a:pt x="129" y="107"/>
                    </a:cubicBezTo>
                    <a:cubicBezTo>
                      <a:pt x="129" y="108"/>
                      <a:pt x="130" y="109"/>
                      <a:pt x="129" y="111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9" y="115"/>
                      <a:pt x="128" y="118"/>
                      <a:pt x="127" y="122"/>
                    </a:cubicBezTo>
                    <a:cubicBezTo>
                      <a:pt x="127" y="125"/>
                      <a:pt x="127" y="125"/>
                      <a:pt x="127" y="125"/>
                    </a:cubicBezTo>
                    <a:cubicBezTo>
                      <a:pt x="126" y="125"/>
                      <a:pt x="126" y="125"/>
                      <a:pt x="126" y="125"/>
                    </a:cubicBezTo>
                    <a:cubicBezTo>
                      <a:pt x="126" y="126"/>
                      <a:pt x="126" y="126"/>
                      <a:pt x="126" y="126"/>
                    </a:cubicBezTo>
                    <a:lnTo>
                      <a:pt x="125" y="132"/>
                    </a:lnTo>
                    <a:close/>
                    <a:moveTo>
                      <a:pt x="125" y="73"/>
                    </a:moveTo>
                    <a:cubicBezTo>
                      <a:pt x="124" y="76"/>
                      <a:pt x="124" y="76"/>
                      <a:pt x="124" y="76"/>
                    </a:cubicBezTo>
                    <a:cubicBezTo>
                      <a:pt x="122" y="85"/>
                      <a:pt x="122" y="85"/>
                      <a:pt x="122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21" y="89"/>
                      <a:pt x="120" y="92"/>
                      <a:pt x="120" y="95"/>
                    </a:cubicBezTo>
                    <a:cubicBezTo>
                      <a:pt x="119" y="97"/>
                      <a:pt x="119" y="97"/>
                      <a:pt x="119" y="97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119" y="99"/>
                      <a:pt x="118" y="98"/>
                      <a:pt x="118" y="98"/>
                    </a:cubicBezTo>
                    <a:cubicBezTo>
                      <a:pt x="117" y="98"/>
                      <a:pt x="116" y="98"/>
                      <a:pt x="115" y="98"/>
                    </a:cubicBezTo>
                    <a:cubicBezTo>
                      <a:pt x="114" y="97"/>
                      <a:pt x="112" y="97"/>
                      <a:pt x="110" y="97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2"/>
                      <a:pt x="111" y="92"/>
                      <a:pt x="111" y="92"/>
                    </a:cubicBezTo>
                    <a:cubicBezTo>
                      <a:pt x="112" y="89"/>
                      <a:pt x="112" y="87"/>
                      <a:pt x="113" y="84"/>
                    </a:cubicBezTo>
                    <a:cubicBezTo>
                      <a:pt x="113" y="83"/>
                      <a:pt x="113" y="83"/>
                      <a:pt x="113" y="83"/>
                    </a:cubicBezTo>
                    <a:cubicBezTo>
                      <a:pt x="115" y="76"/>
                      <a:pt x="115" y="76"/>
                      <a:pt x="115" y="76"/>
                    </a:cubicBezTo>
                    <a:cubicBezTo>
                      <a:pt x="116" y="71"/>
                      <a:pt x="116" y="71"/>
                      <a:pt x="116" y="71"/>
                    </a:cubicBezTo>
                    <a:cubicBezTo>
                      <a:pt x="116" y="71"/>
                      <a:pt x="116" y="70"/>
                      <a:pt x="117" y="69"/>
                    </a:cubicBezTo>
                    <a:cubicBezTo>
                      <a:pt x="117" y="68"/>
                      <a:pt x="119" y="67"/>
                      <a:pt x="120" y="67"/>
                    </a:cubicBezTo>
                    <a:cubicBezTo>
                      <a:pt x="122" y="67"/>
                      <a:pt x="124" y="68"/>
                      <a:pt x="124" y="70"/>
                    </a:cubicBezTo>
                    <a:cubicBezTo>
                      <a:pt x="125" y="71"/>
                      <a:pt x="125" y="72"/>
                      <a:pt x="125" y="73"/>
                    </a:cubicBezTo>
                    <a:close/>
                    <a:moveTo>
                      <a:pt x="112" y="70"/>
                    </a:moveTo>
                    <a:cubicBezTo>
                      <a:pt x="111" y="71"/>
                      <a:pt x="111" y="71"/>
                      <a:pt x="111" y="71"/>
                    </a:cubicBezTo>
                    <a:cubicBezTo>
                      <a:pt x="111" y="73"/>
                      <a:pt x="111" y="73"/>
                      <a:pt x="111" y="73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7"/>
                      <a:pt x="108" y="87"/>
                      <a:pt x="108" y="87"/>
                    </a:cubicBezTo>
                    <a:cubicBezTo>
                      <a:pt x="106" y="96"/>
                      <a:pt x="106" y="96"/>
                      <a:pt x="106" y="96"/>
                    </a:cubicBez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96"/>
                      <a:pt x="105" y="96"/>
                      <a:pt x="105" y="96"/>
                    </a:cubicBezTo>
                    <a:cubicBezTo>
                      <a:pt x="102" y="96"/>
                      <a:pt x="100" y="96"/>
                      <a:pt x="97" y="96"/>
                    </a:cubicBezTo>
                    <a:cubicBezTo>
                      <a:pt x="98" y="93"/>
                      <a:pt x="98" y="93"/>
                      <a:pt x="98" y="93"/>
                    </a:cubicBezTo>
                    <a:cubicBezTo>
                      <a:pt x="99" y="91"/>
                      <a:pt x="99" y="88"/>
                      <a:pt x="100" y="86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102" y="77"/>
                      <a:pt x="102" y="77"/>
                      <a:pt x="102" y="77"/>
                    </a:cubicBezTo>
                    <a:cubicBezTo>
                      <a:pt x="103" y="75"/>
                      <a:pt x="103" y="72"/>
                      <a:pt x="104" y="70"/>
                    </a:cubicBezTo>
                    <a:cubicBezTo>
                      <a:pt x="104" y="68"/>
                      <a:pt x="105" y="67"/>
                      <a:pt x="106" y="67"/>
                    </a:cubicBezTo>
                    <a:cubicBezTo>
                      <a:pt x="106" y="66"/>
                      <a:pt x="106" y="66"/>
                      <a:pt x="107" y="66"/>
                    </a:cubicBezTo>
                    <a:cubicBezTo>
                      <a:pt x="109" y="65"/>
                      <a:pt x="113" y="66"/>
                      <a:pt x="112" y="70"/>
                    </a:cubicBezTo>
                    <a:close/>
                    <a:moveTo>
                      <a:pt x="101" y="69"/>
                    </a:moveTo>
                    <a:cubicBezTo>
                      <a:pt x="101" y="70"/>
                      <a:pt x="101" y="70"/>
                      <a:pt x="101" y="70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3"/>
                      <a:pt x="98" y="83"/>
                      <a:pt x="98" y="83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5" y="95"/>
                      <a:pt x="95" y="95"/>
                      <a:pt x="95" y="95"/>
                    </a:cubicBezTo>
                    <a:cubicBezTo>
                      <a:pt x="94" y="96"/>
                      <a:pt x="94" y="96"/>
                      <a:pt x="94" y="96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1" y="96"/>
                      <a:pt x="89" y="96"/>
                      <a:pt x="87" y="96"/>
                    </a:cubicBezTo>
                    <a:cubicBezTo>
                      <a:pt x="88" y="93"/>
                      <a:pt x="88" y="93"/>
                      <a:pt x="88" y="93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0"/>
                      <a:pt x="92" y="77"/>
                      <a:pt x="93" y="75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5" y="66"/>
                      <a:pt x="99" y="65"/>
                      <a:pt x="100" y="66"/>
                    </a:cubicBezTo>
                    <a:cubicBezTo>
                      <a:pt x="101" y="67"/>
                      <a:pt x="101" y="68"/>
                      <a:pt x="101" y="69"/>
                    </a:cubicBezTo>
                    <a:close/>
                    <a:moveTo>
                      <a:pt x="92" y="71"/>
                    </a:moveTo>
                    <a:cubicBezTo>
                      <a:pt x="92" y="72"/>
                      <a:pt x="92" y="72"/>
                      <a:pt x="92" y="72"/>
                    </a:cubicBezTo>
                    <a:cubicBezTo>
                      <a:pt x="90" y="76"/>
                      <a:pt x="90" y="76"/>
                      <a:pt x="90" y="7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86"/>
                      <a:pt x="88" y="86"/>
                      <a:pt x="88" y="86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6" y="91"/>
                      <a:pt x="86" y="93"/>
                      <a:pt x="85" y="95"/>
                    </a:cubicBezTo>
                    <a:cubicBezTo>
                      <a:pt x="85" y="96"/>
                      <a:pt x="85" y="96"/>
                      <a:pt x="85" y="96"/>
                    </a:cubicBezTo>
                    <a:cubicBezTo>
                      <a:pt x="84" y="97"/>
                      <a:pt x="84" y="97"/>
                      <a:pt x="83" y="97"/>
                    </a:cubicBezTo>
                    <a:cubicBezTo>
                      <a:pt x="82" y="97"/>
                      <a:pt x="80" y="97"/>
                      <a:pt x="79" y="97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8" y="66"/>
                      <a:pt x="93" y="66"/>
                      <a:pt x="92" y="71"/>
                    </a:cubicBezTo>
                    <a:close/>
                    <a:moveTo>
                      <a:pt x="84" y="72"/>
                    </a:moveTo>
                    <a:cubicBezTo>
                      <a:pt x="82" y="78"/>
                      <a:pt x="82" y="78"/>
                      <a:pt x="82" y="78"/>
                    </a:cubicBezTo>
                    <a:cubicBezTo>
                      <a:pt x="81" y="82"/>
                      <a:pt x="81" y="82"/>
                      <a:pt x="81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75" y="98"/>
                      <a:pt x="73" y="98"/>
                      <a:pt x="72" y="99"/>
                    </a:cubicBezTo>
                    <a:cubicBezTo>
                      <a:pt x="72" y="98"/>
                      <a:pt x="72" y="98"/>
                      <a:pt x="72" y="9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4" y="92"/>
                      <a:pt x="75" y="89"/>
                      <a:pt x="76" y="86"/>
                    </a:cubicBezTo>
                    <a:cubicBezTo>
                      <a:pt x="76" y="86"/>
                      <a:pt x="76" y="86"/>
                      <a:pt x="76" y="86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8" y="78"/>
                      <a:pt x="78" y="76"/>
                      <a:pt x="79" y="73"/>
                    </a:cubicBezTo>
                    <a:cubicBezTo>
                      <a:pt x="81" y="68"/>
                      <a:pt x="85" y="67"/>
                      <a:pt x="84" y="72"/>
                    </a:cubicBezTo>
                    <a:close/>
                    <a:moveTo>
                      <a:pt x="73" y="103"/>
                    </a:moveTo>
                    <a:cubicBezTo>
                      <a:pt x="74" y="103"/>
                      <a:pt x="74" y="104"/>
                      <a:pt x="74" y="107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6" y="134"/>
                      <a:pt x="66" y="134"/>
                      <a:pt x="66" y="134"/>
                    </a:cubicBezTo>
                    <a:cubicBezTo>
                      <a:pt x="64" y="134"/>
                      <a:pt x="64" y="134"/>
                      <a:pt x="64" y="134"/>
                    </a:cubicBezTo>
                    <a:cubicBezTo>
                      <a:pt x="62" y="134"/>
                      <a:pt x="62" y="134"/>
                      <a:pt x="62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2" y="132"/>
                      <a:pt x="62" y="132"/>
                      <a:pt x="62" y="132"/>
                    </a:cubicBezTo>
                    <a:cubicBezTo>
                      <a:pt x="63" y="129"/>
                      <a:pt x="64" y="126"/>
                      <a:pt x="65" y="123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65" y="121"/>
                      <a:pt x="65" y="121"/>
                      <a:pt x="65" y="121"/>
                    </a:cubicBezTo>
                    <a:cubicBezTo>
                      <a:pt x="66" y="118"/>
                      <a:pt x="67" y="115"/>
                      <a:pt x="68" y="112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9" y="106"/>
                      <a:pt x="70" y="105"/>
                      <a:pt x="71" y="105"/>
                    </a:cubicBezTo>
                    <a:cubicBezTo>
                      <a:pt x="71" y="104"/>
                      <a:pt x="72" y="103"/>
                      <a:pt x="73" y="103"/>
                    </a:cubicBezTo>
                    <a:close/>
                    <a:moveTo>
                      <a:pt x="63" y="139"/>
                    </a:moveTo>
                    <a:cubicBezTo>
                      <a:pt x="64" y="140"/>
                      <a:pt x="64" y="141"/>
                      <a:pt x="63" y="143"/>
                    </a:cubicBezTo>
                    <a:cubicBezTo>
                      <a:pt x="63" y="146"/>
                      <a:pt x="63" y="146"/>
                      <a:pt x="63" y="146"/>
                    </a:cubicBezTo>
                    <a:cubicBezTo>
                      <a:pt x="62" y="150"/>
                      <a:pt x="62" y="150"/>
                      <a:pt x="62" y="150"/>
                    </a:cubicBezTo>
                    <a:cubicBezTo>
                      <a:pt x="60" y="156"/>
                      <a:pt x="60" y="156"/>
                      <a:pt x="60" y="156"/>
                    </a:cubicBezTo>
                    <a:cubicBezTo>
                      <a:pt x="59" y="157"/>
                      <a:pt x="59" y="157"/>
                      <a:pt x="59" y="15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6" y="170"/>
                      <a:pt x="56" y="170"/>
                      <a:pt x="56" y="170"/>
                    </a:cubicBezTo>
                    <a:cubicBezTo>
                      <a:pt x="56" y="171"/>
                      <a:pt x="56" y="171"/>
                      <a:pt x="56" y="171"/>
                    </a:cubicBezTo>
                    <a:cubicBezTo>
                      <a:pt x="56" y="171"/>
                      <a:pt x="56" y="171"/>
                      <a:pt x="56" y="171"/>
                    </a:cubicBezTo>
                    <a:cubicBezTo>
                      <a:pt x="54" y="172"/>
                      <a:pt x="54" y="172"/>
                      <a:pt x="54" y="172"/>
                    </a:cubicBezTo>
                    <a:cubicBezTo>
                      <a:pt x="53" y="172"/>
                      <a:pt x="53" y="172"/>
                      <a:pt x="53" y="172"/>
                    </a:cubicBezTo>
                    <a:cubicBezTo>
                      <a:pt x="52" y="172"/>
                      <a:pt x="51" y="172"/>
                      <a:pt x="51" y="172"/>
                    </a:cubicBezTo>
                    <a:cubicBezTo>
                      <a:pt x="51" y="171"/>
                      <a:pt x="51" y="171"/>
                      <a:pt x="51" y="171"/>
                    </a:cubicBezTo>
                    <a:cubicBezTo>
                      <a:pt x="52" y="167"/>
                      <a:pt x="53" y="163"/>
                      <a:pt x="54" y="160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56" y="154"/>
                      <a:pt x="56" y="154"/>
                      <a:pt x="56" y="154"/>
                    </a:cubicBezTo>
                    <a:cubicBezTo>
                      <a:pt x="57" y="149"/>
                      <a:pt x="57" y="149"/>
                      <a:pt x="57" y="149"/>
                    </a:cubicBezTo>
                    <a:cubicBezTo>
                      <a:pt x="59" y="144"/>
                      <a:pt x="59" y="144"/>
                      <a:pt x="59" y="144"/>
                    </a:cubicBezTo>
                    <a:cubicBezTo>
                      <a:pt x="59" y="143"/>
                      <a:pt x="59" y="142"/>
                      <a:pt x="59" y="142"/>
                    </a:cubicBezTo>
                    <a:cubicBezTo>
                      <a:pt x="60" y="140"/>
                      <a:pt x="62" y="139"/>
                      <a:pt x="63" y="139"/>
                    </a:cubicBezTo>
                    <a:close/>
                    <a:moveTo>
                      <a:pt x="52" y="184"/>
                    </a:moveTo>
                    <a:cubicBezTo>
                      <a:pt x="52" y="185"/>
                      <a:pt x="52" y="185"/>
                      <a:pt x="52" y="185"/>
                    </a:cubicBezTo>
                    <a:cubicBezTo>
                      <a:pt x="50" y="190"/>
                      <a:pt x="50" y="190"/>
                      <a:pt x="50" y="190"/>
                    </a:cubicBezTo>
                    <a:cubicBezTo>
                      <a:pt x="49" y="196"/>
                      <a:pt x="49" y="196"/>
                      <a:pt x="49" y="196"/>
                    </a:cubicBezTo>
                    <a:cubicBezTo>
                      <a:pt x="48" y="199"/>
                      <a:pt x="48" y="199"/>
                      <a:pt x="48" y="199"/>
                    </a:cubicBezTo>
                    <a:cubicBezTo>
                      <a:pt x="47" y="202"/>
                      <a:pt x="46" y="206"/>
                      <a:pt x="45" y="210"/>
                    </a:cubicBezTo>
                    <a:cubicBezTo>
                      <a:pt x="44" y="212"/>
                      <a:pt x="44" y="212"/>
                      <a:pt x="44" y="212"/>
                    </a:cubicBezTo>
                    <a:cubicBezTo>
                      <a:pt x="44" y="213"/>
                      <a:pt x="44" y="213"/>
                      <a:pt x="44" y="213"/>
                    </a:cubicBezTo>
                    <a:cubicBezTo>
                      <a:pt x="42" y="214"/>
                      <a:pt x="42" y="214"/>
                      <a:pt x="42" y="214"/>
                    </a:cubicBezTo>
                    <a:cubicBezTo>
                      <a:pt x="39" y="214"/>
                      <a:pt x="39" y="214"/>
                      <a:pt x="39" y="214"/>
                    </a:cubicBezTo>
                    <a:cubicBezTo>
                      <a:pt x="39" y="214"/>
                      <a:pt x="39" y="214"/>
                      <a:pt x="39" y="214"/>
                    </a:cubicBezTo>
                    <a:cubicBezTo>
                      <a:pt x="40" y="209"/>
                      <a:pt x="41" y="204"/>
                      <a:pt x="43" y="200"/>
                    </a:cubicBezTo>
                    <a:cubicBezTo>
                      <a:pt x="43" y="199"/>
                      <a:pt x="43" y="199"/>
                      <a:pt x="43" y="199"/>
                    </a:cubicBezTo>
                    <a:cubicBezTo>
                      <a:pt x="44" y="194"/>
                      <a:pt x="44" y="194"/>
                      <a:pt x="44" y="194"/>
                    </a:cubicBezTo>
                    <a:cubicBezTo>
                      <a:pt x="45" y="189"/>
                      <a:pt x="45" y="189"/>
                      <a:pt x="45" y="189"/>
                    </a:cubicBezTo>
                    <a:cubicBezTo>
                      <a:pt x="47" y="184"/>
                      <a:pt x="47" y="184"/>
                      <a:pt x="47" y="184"/>
                    </a:cubicBezTo>
                    <a:cubicBezTo>
                      <a:pt x="47" y="183"/>
                      <a:pt x="48" y="182"/>
                      <a:pt x="49" y="181"/>
                    </a:cubicBezTo>
                    <a:cubicBezTo>
                      <a:pt x="49" y="180"/>
                      <a:pt x="50" y="180"/>
                      <a:pt x="50" y="180"/>
                    </a:cubicBezTo>
                    <a:cubicBezTo>
                      <a:pt x="52" y="179"/>
                      <a:pt x="53" y="181"/>
                      <a:pt x="52" y="184"/>
                    </a:cubicBezTo>
                    <a:close/>
                    <a:moveTo>
                      <a:pt x="40" y="262"/>
                    </a:moveTo>
                    <a:cubicBezTo>
                      <a:pt x="40" y="262"/>
                      <a:pt x="40" y="262"/>
                      <a:pt x="40" y="262"/>
                    </a:cubicBezTo>
                    <a:cubicBezTo>
                      <a:pt x="33" y="261"/>
                      <a:pt x="33" y="261"/>
                      <a:pt x="33" y="261"/>
                    </a:cubicBezTo>
                    <a:cubicBezTo>
                      <a:pt x="35" y="255"/>
                      <a:pt x="35" y="255"/>
                      <a:pt x="35" y="255"/>
                    </a:cubicBezTo>
                    <a:cubicBezTo>
                      <a:pt x="36" y="250"/>
                      <a:pt x="36" y="250"/>
                      <a:pt x="36" y="250"/>
                    </a:cubicBezTo>
                    <a:cubicBezTo>
                      <a:pt x="38" y="246"/>
                      <a:pt x="38" y="246"/>
                      <a:pt x="38" y="246"/>
                    </a:cubicBezTo>
                    <a:cubicBezTo>
                      <a:pt x="38" y="244"/>
                      <a:pt x="38" y="244"/>
                      <a:pt x="38" y="244"/>
                    </a:cubicBezTo>
                    <a:cubicBezTo>
                      <a:pt x="40" y="238"/>
                      <a:pt x="40" y="238"/>
                      <a:pt x="40" y="238"/>
                    </a:cubicBezTo>
                    <a:cubicBezTo>
                      <a:pt x="41" y="234"/>
                      <a:pt x="42" y="231"/>
                      <a:pt x="43" y="227"/>
                    </a:cubicBezTo>
                    <a:cubicBezTo>
                      <a:pt x="45" y="220"/>
                      <a:pt x="51" y="220"/>
                      <a:pt x="49" y="227"/>
                    </a:cubicBezTo>
                    <a:cubicBezTo>
                      <a:pt x="48" y="233"/>
                      <a:pt x="48" y="233"/>
                      <a:pt x="48" y="233"/>
                    </a:cubicBezTo>
                    <a:cubicBezTo>
                      <a:pt x="46" y="240"/>
                      <a:pt x="46" y="240"/>
                      <a:pt x="46" y="240"/>
                    </a:cubicBezTo>
                    <a:cubicBezTo>
                      <a:pt x="45" y="245"/>
                      <a:pt x="45" y="245"/>
                      <a:pt x="45" y="245"/>
                    </a:cubicBezTo>
                    <a:cubicBezTo>
                      <a:pt x="45" y="245"/>
                      <a:pt x="45" y="245"/>
                      <a:pt x="45" y="245"/>
                    </a:cubicBezTo>
                    <a:cubicBezTo>
                      <a:pt x="43" y="250"/>
                      <a:pt x="43" y="250"/>
                      <a:pt x="43" y="250"/>
                    </a:cubicBezTo>
                    <a:cubicBezTo>
                      <a:pt x="42" y="254"/>
                      <a:pt x="41" y="258"/>
                      <a:pt x="40" y="262"/>
                    </a:cubicBezTo>
                    <a:close/>
                    <a:moveTo>
                      <a:pt x="52" y="262"/>
                    </a:moveTo>
                    <a:cubicBezTo>
                      <a:pt x="51" y="265"/>
                      <a:pt x="51" y="265"/>
                      <a:pt x="51" y="265"/>
                    </a:cubicBezTo>
                    <a:cubicBezTo>
                      <a:pt x="48" y="264"/>
                      <a:pt x="48" y="264"/>
                      <a:pt x="48" y="264"/>
                    </a:cubicBezTo>
                    <a:cubicBezTo>
                      <a:pt x="43" y="263"/>
                      <a:pt x="43" y="263"/>
                      <a:pt x="43" y="263"/>
                    </a:cubicBezTo>
                    <a:cubicBezTo>
                      <a:pt x="44" y="260"/>
                      <a:pt x="44" y="260"/>
                      <a:pt x="44" y="260"/>
                    </a:cubicBezTo>
                    <a:cubicBezTo>
                      <a:pt x="47" y="247"/>
                      <a:pt x="47" y="247"/>
                      <a:pt x="47" y="247"/>
                    </a:cubicBezTo>
                    <a:cubicBezTo>
                      <a:pt x="47" y="245"/>
                      <a:pt x="47" y="245"/>
                      <a:pt x="47" y="245"/>
                    </a:cubicBezTo>
                    <a:cubicBezTo>
                      <a:pt x="48" y="242"/>
                      <a:pt x="48" y="242"/>
                      <a:pt x="48" y="242"/>
                    </a:cubicBezTo>
                    <a:cubicBezTo>
                      <a:pt x="49" y="238"/>
                      <a:pt x="49" y="238"/>
                      <a:pt x="49" y="238"/>
                    </a:cubicBezTo>
                    <a:cubicBezTo>
                      <a:pt x="51" y="231"/>
                      <a:pt x="51" y="231"/>
                      <a:pt x="51" y="231"/>
                    </a:cubicBezTo>
                    <a:cubicBezTo>
                      <a:pt x="52" y="228"/>
                      <a:pt x="52" y="228"/>
                      <a:pt x="52" y="228"/>
                    </a:cubicBezTo>
                    <a:cubicBezTo>
                      <a:pt x="54" y="221"/>
                      <a:pt x="59" y="221"/>
                      <a:pt x="60" y="225"/>
                    </a:cubicBezTo>
                    <a:cubicBezTo>
                      <a:pt x="61" y="226"/>
                      <a:pt x="61" y="227"/>
                      <a:pt x="60" y="228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58" y="236"/>
                      <a:pt x="58" y="236"/>
                      <a:pt x="58" y="236"/>
                    </a:cubicBezTo>
                    <a:cubicBezTo>
                      <a:pt x="57" y="241"/>
                      <a:pt x="57" y="241"/>
                      <a:pt x="57" y="241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4" y="253"/>
                      <a:pt x="54" y="253"/>
                      <a:pt x="54" y="253"/>
                    </a:cubicBezTo>
                    <a:lnTo>
                      <a:pt x="52" y="262"/>
                    </a:lnTo>
                    <a:close/>
                    <a:moveTo>
                      <a:pt x="68" y="251"/>
                    </a:moveTo>
                    <a:cubicBezTo>
                      <a:pt x="67" y="254"/>
                      <a:pt x="67" y="256"/>
                      <a:pt x="66" y="258"/>
                    </a:cubicBezTo>
                    <a:cubicBezTo>
                      <a:pt x="65" y="265"/>
                      <a:pt x="65" y="265"/>
                      <a:pt x="65" y="265"/>
                    </a:cubicBezTo>
                    <a:cubicBezTo>
                      <a:pt x="64" y="267"/>
                      <a:pt x="64" y="267"/>
                      <a:pt x="64" y="267"/>
                    </a:cubicBezTo>
                    <a:cubicBezTo>
                      <a:pt x="62" y="267"/>
                      <a:pt x="62" y="267"/>
                      <a:pt x="62" y="267"/>
                    </a:cubicBezTo>
                    <a:cubicBezTo>
                      <a:pt x="60" y="266"/>
                      <a:pt x="57" y="266"/>
                      <a:pt x="55" y="265"/>
                    </a:cubicBezTo>
                    <a:cubicBezTo>
                      <a:pt x="54" y="265"/>
                      <a:pt x="54" y="265"/>
                      <a:pt x="54" y="265"/>
                    </a:cubicBezTo>
                    <a:cubicBezTo>
                      <a:pt x="56" y="259"/>
                      <a:pt x="56" y="259"/>
                      <a:pt x="56" y="259"/>
                    </a:cubicBezTo>
                    <a:cubicBezTo>
                      <a:pt x="58" y="250"/>
                      <a:pt x="58" y="250"/>
                      <a:pt x="58" y="250"/>
                    </a:cubicBezTo>
                    <a:cubicBezTo>
                      <a:pt x="59" y="247"/>
                      <a:pt x="59" y="247"/>
                      <a:pt x="59" y="247"/>
                    </a:cubicBezTo>
                    <a:cubicBezTo>
                      <a:pt x="61" y="238"/>
                      <a:pt x="61" y="238"/>
                      <a:pt x="61" y="238"/>
                    </a:cubicBezTo>
                    <a:cubicBezTo>
                      <a:pt x="63" y="233"/>
                      <a:pt x="63" y="233"/>
                      <a:pt x="63" y="233"/>
                    </a:cubicBezTo>
                    <a:cubicBezTo>
                      <a:pt x="64" y="229"/>
                      <a:pt x="64" y="229"/>
                      <a:pt x="64" y="229"/>
                    </a:cubicBezTo>
                    <a:cubicBezTo>
                      <a:pt x="64" y="229"/>
                      <a:pt x="64" y="229"/>
                      <a:pt x="64" y="229"/>
                    </a:cubicBezTo>
                    <a:cubicBezTo>
                      <a:pt x="65" y="223"/>
                      <a:pt x="69" y="222"/>
                      <a:pt x="72" y="224"/>
                    </a:cubicBezTo>
                    <a:cubicBezTo>
                      <a:pt x="72" y="224"/>
                      <a:pt x="73" y="225"/>
                      <a:pt x="73" y="226"/>
                    </a:cubicBezTo>
                    <a:cubicBezTo>
                      <a:pt x="73" y="227"/>
                      <a:pt x="73" y="229"/>
                      <a:pt x="73" y="230"/>
                    </a:cubicBezTo>
                    <a:cubicBezTo>
                      <a:pt x="73" y="231"/>
                      <a:pt x="73" y="231"/>
                      <a:pt x="73" y="231"/>
                    </a:cubicBezTo>
                    <a:cubicBezTo>
                      <a:pt x="70" y="243"/>
                      <a:pt x="70" y="243"/>
                      <a:pt x="70" y="243"/>
                    </a:cubicBezTo>
                    <a:cubicBezTo>
                      <a:pt x="69" y="249"/>
                      <a:pt x="69" y="249"/>
                      <a:pt x="69" y="249"/>
                    </a:cubicBezTo>
                    <a:lnTo>
                      <a:pt x="68" y="251"/>
                    </a:lnTo>
                    <a:close/>
                    <a:moveTo>
                      <a:pt x="85" y="252"/>
                    </a:moveTo>
                    <a:cubicBezTo>
                      <a:pt x="85" y="253"/>
                      <a:pt x="85" y="253"/>
                      <a:pt x="85" y="253"/>
                    </a:cubicBezTo>
                    <a:cubicBezTo>
                      <a:pt x="84" y="258"/>
                      <a:pt x="83" y="263"/>
                      <a:pt x="82" y="268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78" y="271"/>
                      <a:pt x="78" y="271"/>
                      <a:pt x="78" y="271"/>
                    </a:cubicBezTo>
                    <a:cubicBezTo>
                      <a:pt x="75" y="270"/>
                      <a:pt x="72" y="269"/>
                      <a:pt x="70" y="269"/>
                    </a:cubicBezTo>
                    <a:cubicBezTo>
                      <a:pt x="72" y="261"/>
                      <a:pt x="72" y="261"/>
                      <a:pt x="72" y="261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74" y="250"/>
                      <a:pt x="74" y="250"/>
                      <a:pt x="74" y="250"/>
                    </a:cubicBezTo>
                    <a:cubicBezTo>
                      <a:pt x="75" y="247"/>
                      <a:pt x="75" y="247"/>
                      <a:pt x="75" y="247"/>
                    </a:cubicBezTo>
                    <a:cubicBezTo>
                      <a:pt x="77" y="238"/>
                      <a:pt x="77" y="238"/>
                      <a:pt x="77" y="238"/>
                    </a:cubicBezTo>
                    <a:cubicBezTo>
                      <a:pt x="78" y="232"/>
                      <a:pt x="78" y="232"/>
                      <a:pt x="78" y="232"/>
                    </a:cubicBezTo>
                    <a:cubicBezTo>
                      <a:pt x="80" y="224"/>
                      <a:pt x="88" y="224"/>
                      <a:pt x="89" y="230"/>
                    </a:cubicBezTo>
                    <a:cubicBezTo>
                      <a:pt x="89" y="231"/>
                      <a:pt x="89" y="233"/>
                      <a:pt x="89" y="234"/>
                    </a:cubicBezTo>
                    <a:cubicBezTo>
                      <a:pt x="88" y="238"/>
                      <a:pt x="88" y="238"/>
                      <a:pt x="88" y="238"/>
                    </a:cubicBezTo>
                    <a:cubicBezTo>
                      <a:pt x="87" y="245"/>
                      <a:pt x="87" y="245"/>
                      <a:pt x="87" y="245"/>
                    </a:cubicBezTo>
                    <a:lnTo>
                      <a:pt x="85" y="252"/>
                    </a:lnTo>
                    <a:close/>
                    <a:moveTo>
                      <a:pt x="97" y="273"/>
                    </a:moveTo>
                    <a:cubicBezTo>
                      <a:pt x="96" y="275"/>
                      <a:pt x="96" y="275"/>
                      <a:pt x="96" y="275"/>
                    </a:cubicBezTo>
                    <a:cubicBezTo>
                      <a:pt x="95" y="274"/>
                      <a:pt x="95" y="274"/>
                      <a:pt x="95" y="274"/>
                    </a:cubicBezTo>
                    <a:cubicBezTo>
                      <a:pt x="93" y="274"/>
                      <a:pt x="91" y="274"/>
                      <a:pt x="90" y="273"/>
                    </a:cubicBezTo>
                    <a:cubicBezTo>
                      <a:pt x="87" y="273"/>
                      <a:pt x="87" y="273"/>
                      <a:pt x="87" y="273"/>
                    </a:cubicBezTo>
                    <a:cubicBezTo>
                      <a:pt x="88" y="264"/>
                      <a:pt x="88" y="264"/>
                      <a:pt x="88" y="264"/>
                    </a:cubicBezTo>
                    <a:cubicBezTo>
                      <a:pt x="91" y="254"/>
                      <a:pt x="91" y="254"/>
                      <a:pt x="91" y="254"/>
                    </a:cubicBezTo>
                    <a:cubicBezTo>
                      <a:pt x="92" y="248"/>
                      <a:pt x="92" y="248"/>
                      <a:pt x="92" y="248"/>
                    </a:cubicBezTo>
                    <a:cubicBezTo>
                      <a:pt x="93" y="241"/>
                      <a:pt x="93" y="241"/>
                      <a:pt x="93" y="241"/>
                    </a:cubicBezTo>
                    <a:cubicBezTo>
                      <a:pt x="95" y="235"/>
                      <a:pt x="95" y="235"/>
                      <a:pt x="95" y="235"/>
                    </a:cubicBezTo>
                    <a:cubicBezTo>
                      <a:pt x="95" y="235"/>
                      <a:pt x="95" y="234"/>
                      <a:pt x="95" y="234"/>
                    </a:cubicBezTo>
                    <a:cubicBezTo>
                      <a:pt x="96" y="230"/>
                      <a:pt x="99" y="229"/>
                      <a:pt x="101" y="230"/>
                    </a:cubicBezTo>
                    <a:cubicBezTo>
                      <a:pt x="102" y="231"/>
                      <a:pt x="103" y="232"/>
                      <a:pt x="104" y="234"/>
                    </a:cubicBezTo>
                    <a:cubicBezTo>
                      <a:pt x="104" y="235"/>
                      <a:pt x="104" y="236"/>
                      <a:pt x="104" y="238"/>
                    </a:cubicBezTo>
                    <a:cubicBezTo>
                      <a:pt x="103" y="240"/>
                      <a:pt x="103" y="240"/>
                      <a:pt x="103" y="240"/>
                    </a:cubicBezTo>
                    <a:cubicBezTo>
                      <a:pt x="102" y="246"/>
                      <a:pt x="101" y="251"/>
                      <a:pt x="100" y="256"/>
                    </a:cubicBezTo>
                    <a:cubicBezTo>
                      <a:pt x="100" y="256"/>
                      <a:pt x="100" y="256"/>
                      <a:pt x="100" y="256"/>
                    </a:cubicBezTo>
                    <a:cubicBezTo>
                      <a:pt x="98" y="268"/>
                      <a:pt x="98" y="268"/>
                      <a:pt x="98" y="268"/>
                    </a:cubicBezTo>
                    <a:lnTo>
                      <a:pt x="97" y="273"/>
                    </a:lnTo>
                    <a:close/>
                    <a:moveTo>
                      <a:pt x="110" y="269"/>
                    </a:moveTo>
                    <a:cubicBezTo>
                      <a:pt x="109" y="272"/>
                      <a:pt x="108" y="275"/>
                      <a:pt x="108" y="278"/>
                    </a:cubicBezTo>
                    <a:cubicBezTo>
                      <a:pt x="105" y="277"/>
                      <a:pt x="102" y="276"/>
                      <a:pt x="100" y="276"/>
                    </a:cubicBezTo>
                    <a:cubicBezTo>
                      <a:pt x="100" y="275"/>
                      <a:pt x="100" y="275"/>
                      <a:pt x="100" y="275"/>
                    </a:cubicBezTo>
                    <a:cubicBezTo>
                      <a:pt x="101" y="270"/>
                      <a:pt x="101" y="270"/>
                      <a:pt x="101" y="270"/>
                    </a:cubicBezTo>
                    <a:cubicBezTo>
                      <a:pt x="102" y="266"/>
                      <a:pt x="102" y="266"/>
                      <a:pt x="102" y="266"/>
                    </a:cubicBezTo>
                    <a:cubicBezTo>
                      <a:pt x="103" y="257"/>
                      <a:pt x="103" y="257"/>
                      <a:pt x="103" y="257"/>
                    </a:cubicBezTo>
                    <a:cubicBezTo>
                      <a:pt x="104" y="254"/>
                      <a:pt x="104" y="254"/>
                      <a:pt x="104" y="254"/>
                    </a:cubicBezTo>
                    <a:cubicBezTo>
                      <a:pt x="107" y="239"/>
                      <a:pt x="107" y="239"/>
                      <a:pt x="107" y="239"/>
                    </a:cubicBezTo>
                    <a:cubicBezTo>
                      <a:pt x="107" y="238"/>
                      <a:pt x="107" y="238"/>
                      <a:pt x="107" y="238"/>
                    </a:cubicBezTo>
                    <a:cubicBezTo>
                      <a:pt x="108" y="234"/>
                      <a:pt x="111" y="233"/>
                      <a:pt x="113" y="234"/>
                    </a:cubicBezTo>
                    <a:cubicBezTo>
                      <a:pt x="114" y="235"/>
                      <a:pt x="115" y="238"/>
                      <a:pt x="115" y="242"/>
                    </a:cubicBezTo>
                    <a:cubicBezTo>
                      <a:pt x="114" y="247"/>
                      <a:pt x="114" y="247"/>
                      <a:pt x="114" y="247"/>
                    </a:cubicBezTo>
                    <a:cubicBezTo>
                      <a:pt x="113" y="251"/>
                      <a:pt x="112" y="256"/>
                      <a:pt x="111" y="260"/>
                    </a:cubicBezTo>
                    <a:cubicBezTo>
                      <a:pt x="111" y="260"/>
                      <a:pt x="111" y="260"/>
                      <a:pt x="111" y="260"/>
                    </a:cubicBezTo>
                    <a:cubicBezTo>
                      <a:pt x="110" y="264"/>
                      <a:pt x="110" y="264"/>
                      <a:pt x="110" y="264"/>
                    </a:cubicBezTo>
                    <a:lnTo>
                      <a:pt x="110" y="269"/>
                    </a:lnTo>
                    <a:close/>
                    <a:moveTo>
                      <a:pt x="111" y="278"/>
                    </a:moveTo>
                    <a:cubicBezTo>
                      <a:pt x="113" y="267"/>
                      <a:pt x="113" y="267"/>
                      <a:pt x="113" y="267"/>
                    </a:cubicBezTo>
                    <a:cubicBezTo>
                      <a:pt x="114" y="262"/>
                      <a:pt x="114" y="262"/>
                      <a:pt x="114" y="262"/>
                    </a:cubicBezTo>
                    <a:cubicBezTo>
                      <a:pt x="114" y="260"/>
                      <a:pt x="114" y="260"/>
                      <a:pt x="114" y="260"/>
                    </a:cubicBezTo>
                    <a:cubicBezTo>
                      <a:pt x="114" y="257"/>
                      <a:pt x="114" y="257"/>
                      <a:pt x="114" y="257"/>
                    </a:cubicBezTo>
                    <a:cubicBezTo>
                      <a:pt x="117" y="245"/>
                      <a:pt x="117" y="245"/>
                      <a:pt x="117" y="245"/>
                    </a:cubicBezTo>
                    <a:cubicBezTo>
                      <a:pt x="117" y="242"/>
                      <a:pt x="117" y="242"/>
                      <a:pt x="117" y="242"/>
                    </a:cubicBezTo>
                    <a:cubicBezTo>
                      <a:pt x="119" y="236"/>
                      <a:pt x="123" y="236"/>
                      <a:pt x="124" y="241"/>
                    </a:cubicBezTo>
                    <a:cubicBezTo>
                      <a:pt x="124" y="242"/>
                      <a:pt x="124" y="243"/>
                      <a:pt x="124" y="244"/>
                    </a:cubicBezTo>
                    <a:cubicBezTo>
                      <a:pt x="122" y="253"/>
                      <a:pt x="122" y="253"/>
                      <a:pt x="122" y="253"/>
                    </a:cubicBezTo>
                    <a:cubicBezTo>
                      <a:pt x="121" y="257"/>
                      <a:pt x="121" y="257"/>
                      <a:pt x="121" y="257"/>
                    </a:cubicBezTo>
                    <a:cubicBezTo>
                      <a:pt x="120" y="262"/>
                      <a:pt x="120" y="262"/>
                      <a:pt x="120" y="262"/>
                    </a:cubicBezTo>
                    <a:cubicBezTo>
                      <a:pt x="120" y="262"/>
                      <a:pt x="120" y="262"/>
                      <a:pt x="120" y="262"/>
                    </a:cubicBezTo>
                    <a:cubicBezTo>
                      <a:pt x="119" y="268"/>
                      <a:pt x="118" y="274"/>
                      <a:pt x="117" y="280"/>
                    </a:cubicBezTo>
                    <a:cubicBezTo>
                      <a:pt x="115" y="279"/>
                      <a:pt x="113" y="279"/>
                      <a:pt x="111" y="278"/>
                    </a:cubicBezTo>
                    <a:close/>
                    <a:moveTo>
                      <a:pt x="125" y="280"/>
                    </a:moveTo>
                    <a:cubicBezTo>
                      <a:pt x="125" y="282"/>
                      <a:pt x="125" y="282"/>
                      <a:pt x="125" y="282"/>
                    </a:cubicBezTo>
                    <a:cubicBezTo>
                      <a:pt x="123" y="281"/>
                      <a:pt x="123" y="281"/>
                      <a:pt x="123" y="281"/>
                    </a:cubicBezTo>
                    <a:cubicBezTo>
                      <a:pt x="120" y="280"/>
                      <a:pt x="120" y="280"/>
                      <a:pt x="120" y="280"/>
                    </a:cubicBezTo>
                    <a:cubicBezTo>
                      <a:pt x="121" y="275"/>
                      <a:pt x="122" y="269"/>
                      <a:pt x="123" y="264"/>
                    </a:cubicBezTo>
                    <a:cubicBezTo>
                      <a:pt x="124" y="260"/>
                      <a:pt x="124" y="260"/>
                      <a:pt x="124" y="260"/>
                    </a:cubicBezTo>
                    <a:cubicBezTo>
                      <a:pt x="124" y="255"/>
                      <a:pt x="124" y="255"/>
                      <a:pt x="124" y="255"/>
                    </a:cubicBezTo>
                    <a:cubicBezTo>
                      <a:pt x="125" y="251"/>
                      <a:pt x="125" y="251"/>
                      <a:pt x="125" y="251"/>
                    </a:cubicBezTo>
                    <a:cubicBezTo>
                      <a:pt x="126" y="247"/>
                      <a:pt x="126" y="247"/>
                      <a:pt x="126" y="247"/>
                    </a:cubicBezTo>
                    <a:cubicBezTo>
                      <a:pt x="127" y="242"/>
                      <a:pt x="130" y="243"/>
                      <a:pt x="131" y="247"/>
                    </a:cubicBezTo>
                    <a:cubicBezTo>
                      <a:pt x="131" y="248"/>
                      <a:pt x="131" y="249"/>
                      <a:pt x="130" y="249"/>
                    </a:cubicBezTo>
                    <a:cubicBezTo>
                      <a:pt x="130" y="252"/>
                      <a:pt x="130" y="252"/>
                      <a:pt x="130" y="252"/>
                    </a:cubicBezTo>
                    <a:cubicBezTo>
                      <a:pt x="129" y="256"/>
                      <a:pt x="129" y="256"/>
                      <a:pt x="129" y="256"/>
                    </a:cubicBezTo>
                    <a:cubicBezTo>
                      <a:pt x="129" y="259"/>
                      <a:pt x="128" y="262"/>
                      <a:pt x="128" y="266"/>
                    </a:cubicBezTo>
                    <a:cubicBezTo>
                      <a:pt x="127" y="270"/>
                      <a:pt x="126" y="275"/>
                      <a:pt x="125" y="280"/>
                    </a:cubicBezTo>
                    <a:close/>
                    <a:moveTo>
                      <a:pt x="131" y="283"/>
                    </a:moveTo>
                    <a:cubicBezTo>
                      <a:pt x="130" y="283"/>
                      <a:pt x="129" y="283"/>
                      <a:pt x="128" y="283"/>
                    </a:cubicBezTo>
                    <a:cubicBezTo>
                      <a:pt x="129" y="277"/>
                      <a:pt x="129" y="277"/>
                      <a:pt x="129" y="277"/>
                    </a:cubicBezTo>
                    <a:cubicBezTo>
                      <a:pt x="130" y="274"/>
                      <a:pt x="130" y="270"/>
                      <a:pt x="131" y="266"/>
                    </a:cubicBezTo>
                    <a:cubicBezTo>
                      <a:pt x="131" y="265"/>
                      <a:pt x="131" y="264"/>
                      <a:pt x="131" y="262"/>
                    </a:cubicBezTo>
                    <a:lnTo>
                      <a:pt x="131" y="283"/>
                    </a:lnTo>
                    <a:close/>
                    <a:moveTo>
                      <a:pt x="136" y="215"/>
                    </a:moveTo>
                    <a:cubicBezTo>
                      <a:pt x="136" y="220"/>
                      <a:pt x="136" y="220"/>
                      <a:pt x="136" y="220"/>
                    </a:cubicBezTo>
                    <a:cubicBezTo>
                      <a:pt x="136" y="220"/>
                      <a:pt x="136" y="220"/>
                      <a:pt x="136" y="220"/>
                    </a:cubicBezTo>
                    <a:cubicBezTo>
                      <a:pt x="135" y="223"/>
                      <a:pt x="134" y="226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2" y="229"/>
                      <a:pt x="132" y="229"/>
                      <a:pt x="132" y="229"/>
                    </a:cubicBezTo>
                    <a:cubicBezTo>
                      <a:pt x="132" y="235"/>
                      <a:pt x="132" y="235"/>
                      <a:pt x="132" y="235"/>
                    </a:cubicBezTo>
                    <a:cubicBezTo>
                      <a:pt x="130" y="234"/>
                      <a:pt x="129" y="233"/>
                      <a:pt x="128" y="233"/>
                    </a:cubicBezTo>
                    <a:cubicBezTo>
                      <a:pt x="129" y="230"/>
                      <a:pt x="129" y="227"/>
                      <a:pt x="130" y="223"/>
                    </a:cubicBezTo>
                    <a:cubicBezTo>
                      <a:pt x="131" y="218"/>
                      <a:pt x="131" y="218"/>
                      <a:pt x="131" y="218"/>
                    </a:cubicBezTo>
                    <a:cubicBezTo>
                      <a:pt x="131" y="217"/>
                      <a:pt x="131" y="217"/>
                      <a:pt x="131" y="217"/>
                    </a:cubicBezTo>
                    <a:cubicBezTo>
                      <a:pt x="132" y="210"/>
                      <a:pt x="132" y="210"/>
                      <a:pt x="132" y="210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4" y="200"/>
                      <a:pt x="135" y="199"/>
                      <a:pt x="136" y="199"/>
                    </a:cubicBezTo>
                    <a:lnTo>
                      <a:pt x="136" y="215"/>
                    </a:lnTo>
                    <a:close/>
                    <a:moveTo>
                      <a:pt x="137" y="168"/>
                    </a:moveTo>
                    <a:cubicBezTo>
                      <a:pt x="137" y="170"/>
                      <a:pt x="136" y="172"/>
                      <a:pt x="136" y="174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5" y="183"/>
                      <a:pt x="135" y="183"/>
                      <a:pt x="135" y="183"/>
                    </a:cubicBezTo>
                    <a:cubicBezTo>
                      <a:pt x="133" y="183"/>
                      <a:pt x="132" y="184"/>
                      <a:pt x="132" y="185"/>
                    </a:cubicBezTo>
                    <a:cubicBezTo>
                      <a:pt x="132" y="188"/>
                      <a:pt x="132" y="188"/>
                      <a:pt x="132" y="188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3" y="189"/>
                      <a:pt x="133" y="189"/>
                      <a:pt x="133" y="189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2" y="188"/>
                      <a:pt x="131" y="187"/>
                      <a:pt x="130" y="187"/>
                    </a:cubicBezTo>
                    <a:cubicBezTo>
                      <a:pt x="129" y="186"/>
                      <a:pt x="128" y="186"/>
                      <a:pt x="128" y="186"/>
                    </a:cubicBezTo>
                    <a:cubicBezTo>
                      <a:pt x="129" y="181"/>
                      <a:pt x="129" y="181"/>
                      <a:pt x="129" y="181"/>
                    </a:cubicBezTo>
                    <a:cubicBezTo>
                      <a:pt x="131" y="171"/>
                      <a:pt x="131" y="171"/>
                      <a:pt x="131" y="171"/>
                    </a:cubicBezTo>
                    <a:cubicBezTo>
                      <a:pt x="131" y="167"/>
                      <a:pt x="131" y="167"/>
                      <a:pt x="131" y="167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33" y="160"/>
                      <a:pt x="133" y="160"/>
                      <a:pt x="133" y="160"/>
                    </a:cubicBezTo>
                    <a:cubicBezTo>
                      <a:pt x="133" y="156"/>
                      <a:pt x="133" y="156"/>
                      <a:pt x="133" y="156"/>
                    </a:cubicBezTo>
                    <a:cubicBezTo>
                      <a:pt x="133" y="156"/>
                      <a:pt x="134" y="155"/>
                      <a:pt x="134" y="155"/>
                    </a:cubicBezTo>
                    <a:cubicBezTo>
                      <a:pt x="134" y="153"/>
                      <a:pt x="135" y="153"/>
                      <a:pt x="136" y="153"/>
                    </a:cubicBezTo>
                    <a:cubicBezTo>
                      <a:pt x="137" y="153"/>
                      <a:pt x="137" y="153"/>
                      <a:pt x="138" y="154"/>
                    </a:cubicBezTo>
                    <a:lnTo>
                      <a:pt x="137" y="168"/>
                    </a:lnTo>
                    <a:close/>
                    <a:moveTo>
                      <a:pt x="138" y="147"/>
                    </a:moveTo>
                    <a:cubicBezTo>
                      <a:pt x="137" y="147"/>
                      <a:pt x="136" y="146"/>
                      <a:pt x="135" y="146"/>
                    </a:cubicBezTo>
                    <a:cubicBezTo>
                      <a:pt x="135" y="144"/>
                      <a:pt x="135" y="144"/>
                      <a:pt x="135" y="144"/>
                    </a:cubicBezTo>
                    <a:cubicBezTo>
                      <a:pt x="137" y="145"/>
                      <a:pt x="137" y="145"/>
                      <a:pt x="137" y="145"/>
                    </a:cubicBezTo>
                    <a:cubicBezTo>
                      <a:pt x="138" y="146"/>
                      <a:pt x="138" y="146"/>
                      <a:pt x="138" y="146"/>
                    </a:cubicBezTo>
                    <a:lnTo>
                      <a:pt x="138" y="147"/>
                    </a:lnTo>
                    <a:close/>
                    <a:moveTo>
                      <a:pt x="138" y="134"/>
                    </a:move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7" y="138"/>
                      <a:pt x="137" y="138"/>
                      <a:pt x="136" y="138"/>
                    </a:cubicBezTo>
                    <a:cubicBezTo>
                      <a:pt x="137" y="135"/>
                      <a:pt x="137" y="135"/>
                      <a:pt x="137" y="135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8" y="130"/>
                      <a:pt x="138" y="130"/>
                      <a:pt x="138" y="130"/>
                    </a:cubicBezTo>
                    <a:cubicBezTo>
                      <a:pt x="138" y="129"/>
                      <a:pt x="138" y="129"/>
                      <a:pt x="138" y="129"/>
                    </a:cubicBezTo>
                    <a:lnTo>
                      <a:pt x="138" y="134"/>
                    </a:lnTo>
                    <a:close/>
                    <a:moveTo>
                      <a:pt x="138" y="116"/>
                    </a:move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38" y="118"/>
                      <a:pt x="138" y="118"/>
                      <a:pt x="138" y="118"/>
                    </a:cubicBezTo>
                    <a:cubicBezTo>
                      <a:pt x="138" y="120"/>
                      <a:pt x="137" y="122"/>
                      <a:pt x="137" y="124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5" y="131"/>
                      <a:pt x="135" y="131"/>
                      <a:pt x="135" y="131"/>
                    </a:cubicBezTo>
                    <a:cubicBezTo>
                      <a:pt x="134" y="136"/>
                      <a:pt x="134" y="136"/>
                      <a:pt x="134" y="136"/>
                    </a:cubicBezTo>
                    <a:cubicBezTo>
                      <a:pt x="134" y="141"/>
                      <a:pt x="134" y="141"/>
                      <a:pt x="134" y="141"/>
                    </a:cubicBezTo>
                    <a:cubicBezTo>
                      <a:pt x="133" y="144"/>
                      <a:pt x="133" y="144"/>
                      <a:pt x="133" y="144"/>
                    </a:cubicBezTo>
                    <a:cubicBezTo>
                      <a:pt x="132" y="144"/>
                      <a:pt x="131" y="144"/>
                      <a:pt x="130" y="143"/>
                    </a:cubicBezTo>
                    <a:cubicBezTo>
                      <a:pt x="129" y="143"/>
                      <a:pt x="128" y="142"/>
                      <a:pt x="127" y="141"/>
                    </a:cubicBezTo>
                    <a:cubicBezTo>
                      <a:pt x="126" y="141"/>
                      <a:pt x="126" y="141"/>
                      <a:pt x="126" y="141"/>
                    </a:cubicBezTo>
                    <a:cubicBezTo>
                      <a:pt x="127" y="137"/>
                      <a:pt x="127" y="137"/>
                      <a:pt x="127" y="137"/>
                    </a:cubicBezTo>
                    <a:cubicBezTo>
                      <a:pt x="128" y="134"/>
                      <a:pt x="128" y="132"/>
                      <a:pt x="129" y="130"/>
                    </a:cubicBezTo>
                    <a:cubicBezTo>
                      <a:pt x="129" y="127"/>
                      <a:pt x="129" y="127"/>
                      <a:pt x="129" y="127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0" y="122"/>
                      <a:pt x="130" y="122"/>
                      <a:pt x="130" y="122"/>
                    </a:cubicBezTo>
                    <a:cubicBezTo>
                      <a:pt x="131" y="119"/>
                      <a:pt x="131" y="119"/>
                      <a:pt x="131" y="119"/>
                    </a:cubicBezTo>
                    <a:cubicBezTo>
                      <a:pt x="132" y="113"/>
                      <a:pt x="132" y="113"/>
                      <a:pt x="132" y="113"/>
                    </a:cubicBezTo>
                    <a:cubicBezTo>
                      <a:pt x="133" y="108"/>
                      <a:pt x="138" y="110"/>
                      <a:pt x="138" y="114"/>
                    </a:cubicBezTo>
                    <a:cubicBezTo>
                      <a:pt x="138" y="115"/>
                      <a:pt x="138" y="116"/>
                      <a:pt x="138" y="116"/>
                    </a:cubicBezTo>
                    <a:close/>
                    <a:moveTo>
                      <a:pt x="139" y="98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38" y="107"/>
                      <a:pt x="138" y="107"/>
                      <a:pt x="137" y="106"/>
                    </a:cubicBezTo>
                    <a:cubicBezTo>
                      <a:pt x="136" y="106"/>
                      <a:pt x="135" y="105"/>
                      <a:pt x="134" y="104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34" y="99"/>
                      <a:pt x="134" y="99"/>
                      <a:pt x="134" y="99"/>
                    </a:cubicBezTo>
                    <a:cubicBezTo>
                      <a:pt x="136" y="94"/>
                      <a:pt x="136" y="94"/>
                      <a:pt x="136" y="94"/>
                    </a:cubicBezTo>
                    <a:cubicBezTo>
                      <a:pt x="139" y="97"/>
                      <a:pt x="139" y="97"/>
                      <a:pt x="139" y="97"/>
                    </a:cubicBezTo>
                    <a:lnTo>
                      <a:pt x="139" y="98"/>
                    </a:lnTo>
                    <a:close/>
                    <a:moveTo>
                      <a:pt x="139" y="87"/>
                    </a:moveTo>
                    <a:cubicBezTo>
                      <a:pt x="138" y="88"/>
                      <a:pt x="137" y="88"/>
                      <a:pt x="137" y="89"/>
                    </a:cubicBezTo>
                    <a:cubicBezTo>
                      <a:pt x="137" y="87"/>
                      <a:pt x="137" y="87"/>
                      <a:pt x="137" y="87"/>
                    </a:cubicBezTo>
                    <a:cubicBezTo>
                      <a:pt x="137" y="86"/>
                      <a:pt x="137" y="86"/>
                      <a:pt x="137" y="86"/>
                    </a:cubicBezTo>
                    <a:cubicBezTo>
                      <a:pt x="138" y="84"/>
                      <a:pt x="138" y="84"/>
                      <a:pt x="138" y="84"/>
                    </a:cubicBezTo>
                    <a:cubicBezTo>
                      <a:pt x="139" y="78"/>
                      <a:pt x="139" y="78"/>
                      <a:pt x="139" y="78"/>
                    </a:cubicBezTo>
                    <a:cubicBezTo>
                      <a:pt x="139" y="78"/>
                      <a:pt x="139" y="78"/>
                      <a:pt x="139" y="77"/>
                    </a:cubicBezTo>
                    <a:cubicBezTo>
                      <a:pt x="140" y="78"/>
                      <a:pt x="140" y="78"/>
                      <a:pt x="140" y="78"/>
                    </a:cubicBezTo>
                    <a:lnTo>
                      <a:pt x="139" y="87"/>
                    </a:lnTo>
                    <a:close/>
                    <a:moveTo>
                      <a:pt x="142" y="86"/>
                    </a:move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87"/>
                      <a:pt x="141" y="87"/>
                      <a:pt x="141" y="87"/>
                    </a:cubicBezTo>
                    <a:cubicBezTo>
                      <a:pt x="141" y="87"/>
                      <a:pt x="141" y="87"/>
                      <a:pt x="141" y="87"/>
                    </a:cubicBezTo>
                    <a:cubicBezTo>
                      <a:pt x="141" y="80"/>
                      <a:pt x="141" y="80"/>
                      <a:pt x="141" y="80"/>
                    </a:cubicBezTo>
                    <a:cubicBezTo>
                      <a:pt x="141" y="78"/>
                      <a:pt x="141" y="77"/>
                      <a:pt x="141" y="77"/>
                    </a:cubicBezTo>
                    <a:cubicBezTo>
                      <a:pt x="141" y="77"/>
                      <a:pt x="142" y="78"/>
                      <a:pt x="142" y="79"/>
                    </a:cubicBezTo>
                    <a:cubicBezTo>
                      <a:pt x="142" y="79"/>
                      <a:pt x="142" y="79"/>
                      <a:pt x="142" y="80"/>
                    </a:cubicBezTo>
                    <a:lnTo>
                      <a:pt x="142" y="86"/>
                    </a:lnTo>
                    <a:close/>
                    <a:moveTo>
                      <a:pt x="145" y="81"/>
                    </a:move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7"/>
                      <a:pt x="144" y="77"/>
                      <a:pt x="144" y="77"/>
                    </a:cubicBezTo>
                    <a:cubicBezTo>
                      <a:pt x="145" y="77"/>
                      <a:pt x="145" y="78"/>
                      <a:pt x="145" y="79"/>
                    </a:cubicBezTo>
                    <a:cubicBezTo>
                      <a:pt x="145" y="79"/>
                      <a:pt x="145" y="80"/>
                      <a:pt x="145" y="81"/>
                    </a:cubicBezTo>
                    <a:close/>
                    <a:moveTo>
                      <a:pt x="147" y="86"/>
                    </a:moveTo>
                    <a:cubicBezTo>
                      <a:pt x="147" y="86"/>
                      <a:pt x="146" y="86"/>
                      <a:pt x="146" y="86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47" y="82"/>
                      <a:pt x="147" y="81"/>
                      <a:pt x="147" y="81"/>
                    </a:cubicBezTo>
                    <a:lnTo>
                      <a:pt x="147" y="86"/>
                    </a:lnTo>
                    <a:close/>
                    <a:moveTo>
                      <a:pt x="151" y="85"/>
                    </a:moveTo>
                    <a:cubicBezTo>
                      <a:pt x="151" y="87"/>
                      <a:pt x="151" y="87"/>
                      <a:pt x="151" y="87"/>
                    </a:cubicBezTo>
                    <a:cubicBezTo>
                      <a:pt x="151" y="86"/>
                      <a:pt x="151" y="86"/>
                      <a:pt x="150" y="86"/>
                    </a:cubicBezTo>
                    <a:cubicBezTo>
                      <a:pt x="150" y="86"/>
                      <a:pt x="149" y="86"/>
                      <a:pt x="148" y="86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50" y="79"/>
                      <a:pt x="151" y="81"/>
                      <a:pt x="151" y="83"/>
                    </a:cubicBezTo>
                    <a:cubicBezTo>
                      <a:pt x="152" y="83"/>
                      <a:pt x="152" y="84"/>
                      <a:pt x="151" y="85"/>
                    </a:cubicBezTo>
                    <a:close/>
                    <a:moveTo>
                      <a:pt x="155" y="87"/>
                    </a:moveTo>
                    <a:cubicBezTo>
                      <a:pt x="155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5"/>
                      <a:pt x="154" y="85"/>
                      <a:pt x="154" y="85"/>
                    </a:cubicBezTo>
                    <a:cubicBezTo>
                      <a:pt x="154" y="85"/>
                      <a:pt x="155" y="84"/>
                      <a:pt x="155" y="84"/>
                    </a:cubicBezTo>
                    <a:lnTo>
                      <a:pt x="155" y="87"/>
                    </a:lnTo>
                    <a:close/>
                    <a:moveTo>
                      <a:pt x="155" y="65"/>
                    </a:moveTo>
                    <a:cubicBezTo>
                      <a:pt x="155" y="65"/>
                      <a:pt x="155" y="65"/>
                      <a:pt x="155" y="65"/>
                    </a:cubicBezTo>
                    <a:cubicBezTo>
                      <a:pt x="155" y="67"/>
                      <a:pt x="155" y="67"/>
                      <a:pt x="155" y="67"/>
                    </a:cubicBezTo>
                    <a:cubicBezTo>
                      <a:pt x="154" y="66"/>
                      <a:pt x="154" y="65"/>
                      <a:pt x="153" y="65"/>
                    </a:cubicBezTo>
                    <a:cubicBezTo>
                      <a:pt x="152" y="64"/>
                      <a:pt x="152" y="64"/>
                      <a:pt x="151" y="63"/>
                    </a:cubicBezTo>
                    <a:cubicBezTo>
                      <a:pt x="151" y="63"/>
                      <a:pt x="151" y="63"/>
                      <a:pt x="150" y="63"/>
                    </a:cubicBezTo>
                    <a:cubicBezTo>
                      <a:pt x="151" y="62"/>
                      <a:pt x="151" y="62"/>
                      <a:pt x="151" y="62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2"/>
                      <a:pt x="152" y="52"/>
                      <a:pt x="152" y="52"/>
                    </a:cubicBezTo>
                    <a:cubicBezTo>
                      <a:pt x="153" y="50"/>
                      <a:pt x="153" y="50"/>
                      <a:pt x="153" y="50"/>
                    </a:cubicBezTo>
                    <a:cubicBezTo>
                      <a:pt x="153" y="47"/>
                      <a:pt x="156" y="47"/>
                      <a:pt x="157" y="49"/>
                    </a:cubicBezTo>
                    <a:cubicBezTo>
                      <a:pt x="157" y="50"/>
                      <a:pt x="158" y="52"/>
                      <a:pt x="157" y="53"/>
                    </a:cubicBezTo>
                    <a:cubicBezTo>
                      <a:pt x="157" y="55"/>
                      <a:pt x="157" y="55"/>
                      <a:pt x="157" y="55"/>
                    </a:cubicBezTo>
                    <a:cubicBezTo>
                      <a:pt x="156" y="58"/>
                      <a:pt x="156" y="61"/>
                      <a:pt x="155" y="64"/>
                    </a:cubicBezTo>
                    <a:lnTo>
                      <a:pt x="155" y="65"/>
                    </a:lnTo>
                    <a:close/>
                    <a:moveTo>
                      <a:pt x="156" y="78"/>
                    </a:moveTo>
                    <a:cubicBezTo>
                      <a:pt x="158" y="77"/>
                      <a:pt x="158" y="77"/>
                      <a:pt x="158" y="77"/>
                    </a:cubicBezTo>
                    <a:cubicBezTo>
                      <a:pt x="159" y="76"/>
                      <a:pt x="159" y="76"/>
                      <a:pt x="159" y="76"/>
                    </a:cubicBezTo>
                    <a:cubicBezTo>
                      <a:pt x="159" y="78"/>
                      <a:pt x="159" y="78"/>
                      <a:pt x="159" y="78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1"/>
                      <a:pt x="157" y="80"/>
                      <a:pt x="156" y="80"/>
                    </a:cubicBezTo>
                    <a:cubicBezTo>
                      <a:pt x="156" y="79"/>
                      <a:pt x="156" y="79"/>
                      <a:pt x="156" y="79"/>
                    </a:cubicBezTo>
                    <a:lnTo>
                      <a:pt x="156" y="78"/>
                    </a:lnTo>
                    <a:close/>
                    <a:moveTo>
                      <a:pt x="156" y="85"/>
                    </a:moveTo>
                    <a:cubicBezTo>
                      <a:pt x="156" y="85"/>
                      <a:pt x="156" y="85"/>
                      <a:pt x="156" y="85"/>
                    </a:cubicBezTo>
                    <a:cubicBezTo>
                      <a:pt x="157" y="86"/>
                      <a:pt x="157" y="87"/>
                      <a:pt x="157" y="88"/>
                    </a:cubicBezTo>
                    <a:cubicBezTo>
                      <a:pt x="157" y="88"/>
                      <a:pt x="156" y="88"/>
                      <a:pt x="156" y="87"/>
                    </a:cubicBezTo>
                    <a:lnTo>
                      <a:pt x="156" y="85"/>
                    </a:lnTo>
                    <a:close/>
                    <a:moveTo>
                      <a:pt x="162" y="95"/>
                    </a:moveTo>
                    <a:cubicBezTo>
                      <a:pt x="161" y="100"/>
                      <a:pt x="161" y="100"/>
                      <a:pt x="161" y="100"/>
                    </a:cubicBezTo>
                    <a:cubicBezTo>
                      <a:pt x="160" y="103"/>
                      <a:pt x="160" y="103"/>
                      <a:pt x="160" y="103"/>
                    </a:cubicBezTo>
                    <a:cubicBezTo>
                      <a:pt x="160" y="104"/>
                      <a:pt x="160" y="104"/>
                      <a:pt x="160" y="104"/>
                    </a:cubicBez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59" y="110"/>
                      <a:pt x="159" y="110"/>
                      <a:pt x="159" y="110"/>
                    </a:cubicBezTo>
                    <a:cubicBezTo>
                      <a:pt x="158" y="117"/>
                      <a:pt x="158" y="117"/>
                      <a:pt x="158" y="117"/>
                    </a:cubicBezTo>
                    <a:cubicBezTo>
                      <a:pt x="157" y="121"/>
                      <a:pt x="157" y="121"/>
                      <a:pt x="157" y="121"/>
                    </a:cubicBezTo>
                    <a:cubicBezTo>
                      <a:pt x="157" y="121"/>
                      <a:pt x="157" y="121"/>
                      <a:pt x="157" y="121"/>
                    </a:cubicBezTo>
                    <a:cubicBezTo>
                      <a:pt x="157" y="107"/>
                      <a:pt x="157" y="107"/>
                      <a:pt x="157" y="107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2"/>
                      <a:pt x="157" y="102"/>
                      <a:pt x="157" y="102"/>
                    </a:cubicBezTo>
                    <a:cubicBezTo>
                      <a:pt x="159" y="95"/>
                      <a:pt x="159" y="95"/>
                      <a:pt x="159" y="95"/>
                    </a:cubicBezTo>
                    <a:cubicBezTo>
                      <a:pt x="161" y="94"/>
                      <a:pt x="161" y="94"/>
                      <a:pt x="161" y="94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0"/>
                      <a:pt x="160" y="90"/>
                      <a:pt x="160" y="90"/>
                    </a:cubicBezTo>
                    <a:cubicBezTo>
                      <a:pt x="161" y="89"/>
                      <a:pt x="161" y="90"/>
                      <a:pt x="161" y="91"/>
                    </a:cubicBezTo>
                    <a:cubicBezTo>
                      <a:pt x="162" y="92"/>
                      <a:pt x="162" y="93"/>
                      <a:pt x="162" y="95"/>
                    </a:cubicBezTo>
                    <a:close/>
                    <a:moveTo>
                      <a:pt x="163" y="70"/>
                    </a:move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7"/>
                      <a:pt x="163" y="67"/>
                      <a:pt x="163" y="67"/>
                    </a:cubicBezTo>
                    <a:cubicBezTo>
                      <a:pt x="165" y="59"/>
                      <a:pt x="165" y="59"/>
                      <a:pt x="165" y="59"/>
                    </a:cubicBezTo>
                    <a:cubicBezTo>
                      <a:pt x="165" y="59"/>
                      <a:pt x="165" y="59"/>
                      <a:pt x="165" y="59"/>
                    </a:cubicBezTo>
                    <a:cubicBezTo>
                      <a:pt x="165" y="57"/>
                      <a:pt x="166" y="57"/>
                      <a:pt x="167" y="58"/>
                    </a:cubicBezTo>
                    <a:cubicBezTo>
                      <a:pt x="167" y="59"/>
                      <a:pt x="167" y="60"/>
                      <a:pt x="167" y="62"/>
                    </a:cubicBezTo>
                    <a:cubicBezTo>
                      <a:pt x="166" y="65"/>
                      <a:pt x="166" y="65"/>
                      <a:pt x="166" y="65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8"/>
                      <a:pt x="166" y="68"/>
                      <a:pt x="166" y="68"/>
                    </a:cubicBezTo>
                    <a:cubicBezTo>
                      <a:pt x="165" y="74"/>
                      <a:pt x="165" y="74"/>
                      <a:pt x="165" y="74"/>
                    </a:cubicBezTo>
                    <a:cubicBezTo>
                      <a:pt x="165" y="74"/>
                      <a:pt x="165" y="74"/>
                      <a:pt x="165" y="74"/>
                    </a:cubicBezTo>
                    <a:cubicBezTo>
                      <a:pt x="164" y="81"/>
                      <a:pt x="164" y="81"/>
                      <a:pt x="164" y="81"/>
                    </a:cubicBezTo>
                    <a:cubicBezTo>
                      <a:pt x="163" y="84"/>
                      <a:pt x="163" y="84"/>
                      <a:pt x="163" y="84"/>
                    </a:cubicBezTo>
                    <a:cubicBezTo>
                      <a:pt x="163" y="87"/>
                      <a:pt x="163" y="87"/>
                      <a:pt x="163" y="87"/>
                    </a:cubicBezTo>
                    <a:cubicBezTo>
                      <a:pt x="163" y="86"/>
                      <a:pt x="162" y="86"/>
                      <a:pt x="162" y="85"/>
                    </a:cubicBezTo>
                    <a:cubicBezTo>
                      <a:pt x="161" y="85"/>
                      <a:pt x="161" y="84"/>
                      <a:pt x="161" y="84"/>
                    </a:cubicBezTo>
                    <a:cubicBezTo>
                      <a:pt x="161" y="83"/>
                      <a:pt x="161" y="83"/>
                      <a:pt x="161" y="83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63" y="72"/>
                      <a:pt x="163" y="72"/>
                      <a:pt x="163" y="72"/>
                    </a:cubicBezTo>
                    <a:lnTo>
                      <a:pt x="163" y="70"/>
                    </a:lnTo>
                    <a:close/>
                    <a:moveTo>
                      <a:pt x="161" y="53"/>
                    </a:moveTo>
                    <a:cubicBezTo>
                      <a:pt x="162" y="53"/>
                      <a:pt x="163" y="55"/>
                      <a:pt x="163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62" y="63"/>
                      <a:pt x="161" y="66"/>
                      <a:pt x="161" y="69"/>
                    </a:cubicBezTo>
                    <a:cubicBezTo>
                      <a:pt x="161" y="70"/>
                      <a:pt x="161" y="70"/>
                      <a:pt x="161" y="70"/>
                    </a:cubicBezTo>
                    <a:cubicBezTo>
                      <a:pt x="160" y="71"/>
                      <a:pt x="160" y="71"/>
                      <a:pt x="160" y="71"/>
                    </a:cubicBezTo>
                    <a:cubicBezTo>
                      <a:pt x="160" y="72"/>
                      <a:pt x="160" y="72"/>
                      <a:pt x="160" y="72"/>
                    </a:cubicBezTo>
                    <a:cubicBezTo>
                      <a:pt x="160" y="74"/>
                      <a:pt x="160" y="74"/>
                      <a:pt x="160" y="74"/>
                    </a:cubicBezTo>
                    <a:cubicBezTo>
                      <a:pt x="157" y="73"/>
                      <a:pt x="157" y="73"/>
                      <a:pt x="157" y="73"/>
                    </a:cubicBezTo>
                    <a:cubicBezTo>
                      <a:pt x="157" y="71"/>
                      <a:pt x="157" y="71"/>
                      <a:pt x="157" y="71"/>
                    </a:cubicBezTo>
                    <a:cubicBezTo>
                      <a:pt x="156" y="70"/>
                      <a:pt x="156" y="70"/>
                      <a:pt x="156" y="70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8" y="64"/>
                      <a:pt x="158" y="64"/>
                      <a:pt x="158" y="64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0"/>
                      <a:pt x="159" y="57"/>
                      <a:pt x="159" y="55"/>
                    </a:cubicBezTo>
                    <a:cubicBezTo>
                      <a:pt x="159" y="54"/>
                      <a:pt x="159" y="54"/>
                      <a:pt x="160" y="53"/>
                    </a:cubicBezTo>
                    <a:cubicBezTo>
                      <a:pt x="160" y="53"/>
                      <a:pt x="160" y="52"/>
                      <a:pt x="161" y="53"/>
                    </a:cubicBezTo>
                    <a:close/>
                    <a:moveTo>
                      <a:pt x="159" y="40"/>
                    </a:moveTo>
                    <a:cubicBezTo>
                      <a:pt x="159" y="41"/>
                      <a:pt x="159" y="41"/>
                      <a:pt x="160" y="42"/>
                    </a:cubicBezTo>
                    <a:cubicBezTo>
                      <a:pt x="160" y="43"/>
                      <a:pt x="160" y="43"/>
                      <a:pt x="159" y="44"/>
                    </a:cubicBezTo>
                    <a:cubicBezTo>
                      <a:pt x="159" y="44"/>
                      <a:pt x="158" y="43"/>
                      <a:pt x="158" y="43"/>
                    </a:cubicBezTo>
                    <a:cubicBezTo>
                      <a:pt x="157" y="43"/>
                      <a:pt x="157" y="42"/>
                      <a:pt x="156" y="42"/>
                    </a:cubicBezTo>
                    <a:cubicBezTo>
                      <a:pt x="156" y="41"/>
                      <a:pt x="155" y="41"/>
                      <a:pt x="154" y="40"/>
                    </a:cubicBezTo>
                    <a:cubicBezTo>
                      <a:pt x="155" y="37"/>
                      <a:pt x="158" y="38"/>
                      <a:pt x="159" y="40"/>
                    </a:cubicBezTo>
                    <a:close/>
                    <a:moveTo>
                      <a:pt x="152" y="33"/>
                    </a:moveTo>
                    <a:cubicBezTo>
                      <a:pt x="152" y="31"/>
                      <a:pt x="152" y="31"/>
                      <a:pt x="152" y="31"/>
                    </a:cubicBezTo>
                    <a:cubicBezTo>
                      <a:pt x="153" y="30"/>
                      <a:pt x="153" y="28"/>
                      <a:pt x="153" y="26"/>
                    </a:cubicBezTo>
                    <a:cubicBezTo>
                      <a:pt x="154" y="24"/>
                      <a:pt x="157" y="25"/>
                      <a:pt x="156" y="28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5" y="33"/>
                      <a:pt x="155" y="33"/>
                      <a:pt x="155" y="33"/>
                    </a:cubicBezTo>
                    <a:cubicBezTo>
                      <a:pt x="154" y="35"/>
                      <a:pt x="154" y="35"/>
                      <a:pt x="154" y="35"/>
                    </a:cubicBezTo>
                    <a:cubicBezTo>
                      <a:pt x="154" y="38"/>
                      <a:pt x="154" y="38"/>
                      <a:pt x="154" y="38"/>
                    </a:cubicBezTo>
                    <a:cubicBezTo>
                      <a:pt x="153" y="38"/>
                      <a:pt x="152" y="37"/>
                      <a:pt x="152" y="37"/>
                    </a:cubicBezTo>
                    <a:cubicBezTo>
                      <a:pt x="151" y="37"/>
                      <a:pt x="151" y="37"/>
                      <a:pt x="151" y="37"/>
                    </a:cubicBezTo>
                    <a:cubicBezTo>
                      <a:pt x="151" y="35"/>
                      <a:pt x="152" y="34"/>
                      <a:pt x="152" y="33"/>
                    </a:cubicBezTo>
                    <a:close/>
                    <a:moveTo>
                      <a:pt x="144" y="50"/>
                    </a:moveTo>
                    <a:cubicBezTo>
                      <a:pt x="145" y="46"/>
                      <a:pt x="145" y="46"/>
                      <a:pt x="145" y="46"/>
                    </a:cubicBezTo>
                    <a:cubicBezTo>
                      <a:pt x="146" y="42"/>
                      <a:pt x="150" y="43"/>
                      <a:pt x="151" y="46"/>
                    </a:cubicBezTo>
                    <a:cubicBezTo>
                      <a:pt x="151" y="46"/>
                      <a:pt x="151" y="47"/>
                      <a:pt x="151" y="47"/>
                    </a:cubicBezTo>
                    <a:cubicBezTo>
                      <a:pt x="151" y="48"/>
                      <a:pt x="151" y="48"/>
                      <a:pt x="151" y="49"/>
                    </a:cubicBezTo>
                    <a:cubicBezTo>
                      <a:pt x="150" y="54"/>
                      <a:pt x="150" y="54"/>
                      <a:pt x="150" y="54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9"/>
                      <a:pt x="148" y="59"/>
                      <a:pt x="148" y="59"/>
                    </a:cubicBezTo>
                    <a:cubicBezTo>
                      <a:pt x="148" y="59"/>
                      <a:pt x="148" y="59"/>
                      <a:pt x="148" y="59"/>
                    </a:cubicBezTo>
                    <a:cubicBezTo>
                      <a:pt x="147" y="59"/>
                      <a:pt x="147" y="59"/>
                      <a:pt x="147" y="60"/>
                    </a:cubicBezTo>
                    <a:cubicBezTo>
                      <a:pt x="147" y="60"/>
                      <a:pt x="147" y="61"/>
                      <a:pt x="148" y="61"/>
                    </a:cubicBezTo>
                    <a:cubicBezTo>
                      <a:pt x="148" y="61"/>
                      <a:pt x="148" y="61"/>
                      <a:pt x="148" y="61"/>
                    </a:cubicBezTo>
                    <a:cubicBezTo>
                      <a:pt x="148" y="61"/>
                      <a:pt x="148" y="61"/>
                      <a:pt x="148" y="61"/>
                    </a:cubicBezTo>
                    <a:cubicBezTo>
                      <a:pt x="148" y="61"/>
                      <a:pt x="148" y="61"/>
                      <a:pt x="148" y="61"/>
                    </a:cubicBezTo>
                    <a:cubicBezTo>
                      <a:pt x="148" y="61"/>
                      <a:pt x="148" y="61"/>
                      <a:pt x="148" y="61"/>
                    </a:cubicBezTo>
                    <a:cubicBezTo>
                      <a:pt x="148" y="61"/>
                      <a:pt x="148" y="61"/>
                      <a:pt x="148" y="61"/>
                    </a:cubicBezTo>
                    <a:cubicBezTo>
                      <a:pt x="148" y="61"/>
                      <a:pt x="149" y="60"/>
                      <a:pt x="149" y="60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8" y="61"/>
                      <a:pt x="148" y="61"/>
                      <a:pt x="148" y="61"/>
                    </a:cubicBezTo>
                    <a:cubicBezTo>
                      <a:pt x="148" y="61"/>
                      <a:pt x="148" y="61"/>
                      <a:pt x="148" y="61"/>
                    </a:cubicBezTo>
                    <a:cubicBezTo>
                      <a:pt x="148" y="61"/>
                      <a:pt x="148" y="61"/>
                      <a:pt x="148" y="61"/>
                    </a:cubicBezTo>
                    <a:cubicBezTo>
                      <a:pt x="147" y="61"/>
                      <a:pt x="147" y="62"/>
                      <a:pt x="147" y="62"/>
                    </a:cubicBezTo>
                    <a:cubicBezTo>
                      <a:pt x="147" y="62"/>
                      <a:pt x="147" y="62"/>
                      <a:pt x="147" y="62"/>
                    </a:cubicBezTo>
                    <a:cubicBezTo>
                      <a:pt x="146" y="62"/>
                      <a:pt x="145" y="63"/>
                      <a:pt x="145" y="63"/>
                    </a:cubicBezTo>
                    <a:cubicBezTo>
                      <a:pt x="145" y="63"/>
                      <a:pt x="145" y="63"/>
                      <a:pt x="145" y="63"/>
                    </a:cubicBezTo>
                    <a:cubicBezTo>
                      <a:pt x="144" y="64"/>
                      <a:pt x="144" y="64"/>
                      <a:pt x="144" y="64"/>
                    </a:cubicBezTo>
                    <a:cubicBezTo>
                      <a:pt x="143" y="65"/>
                      <a:pt x="142" y="66"/>
                      <a:pt x="141" y="67"/>
                    </a:cubicBezTo>
                    <a:cubicBezTo>
                      <a:pt x="141" y="65"/>
                      <a:pt x="141" y="65"/>
                      <a:pt x="141" y="65"/>
                    </a:cubicBezTo>
                    <a:cubicBezTo>
                      <a:pt x="143" y="58"/>
                      <a:pt x="143" y="58"/>
                      <a:pt x="143" y="58"/>
                    </a:cubicBezTo>
                    <a:cubicBezTo>
                      <a:pt x="143" y="57"/>
                      <a:pt x="143" y="57"/>
                      <a:pt x="143" y="57"/>
                    </a:cubicBezTo>
                    <a:cubicBezTo>
                      <a:pt x="144" y="52"/>
                      <a:pt x="144" y="52"/>
                      <a:pt x="144" y="52"/>
                    </a:cubicBezTo>
                    <a:lnTo>
                      <a:pt x="144" y="50"/>
                    </a:lnTo>
                    <a:close/>
                    <a:moveTo>
                      <a:pt x="134" y="28"/>
                    </a:moveTo>
                    <a:cubicBezTo>
                      <a:pt x="135" y="24"/>
                      <a:pt x="141" y="24"/>
                      <a:pt x="142" y="27"/>
                    </a:cubicBezTo>
                    <a:cubicBezTo>
                      <a:pt x="142" y="28"/>
                      <a:pt x="142" y="29"/>
                      <a:pt x="142" y="30"/>
                    </a:cubicBezTo>
                    <a:cubicBezTo>
                      <a:pt x="141" y="34"/>
                      <a:pt x="141" y="34"/>
                      <a:pt x="141" y="34"/>
                    </a:cubicBezTo>
                    <a:cubicBezTo>
                      <a:pt x="139" y="33"/>
                      <a:pt x="137" y="32"/>
                      <a:pt x="135" y="32"/>
                    </a:cubicBezTo>
                    <a:cubicBezTo>
                      <a:pt x="134" y="32"/>
                      <a:pt x="134" y="31"/>
                      <a:pt x="133" y="31"/>
                    </a:cubicBezTo>
                    <a:lnTo>
                      <a:pt x="134" y="28"/>
                    </a:lnTo>
                    <a:close/>
                    <a:moveTo>
                      <a:pt x="132" y="57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34" y="48"/>
                      <a:pt x="134" y="48"/>
                      <a:pt x="134" y="48"/>
                    </a:cubicBezTo>
                    <a:cubicBezTo>
                      <a:pt x="135" y="43"/>
                      <a:pt x="135" y="43"/>
                      <a:pt x="135" y="43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37" y="38"/>
                      <a:pt x="140" y="38"/>
                      <a:pt x="142" y="39"/>
                    </a:cubicBezTo>
                    <a:cubicBezTo>
                      <a:pt x="142" y="40"/>
                      <a:pt x="143" y="41"/>
                      <a:pt x="143" y="42"/>
                    </a:cubicBezTo>
                    <a:cubicBezTo>
                      <a:pt x="143" y="43"/>
                      <a:pt x="143" y="43"/>
                      <a:pt x="143" y="44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0" y="56"/>
                      <a:pt x="140" y="56"/>
                      <a:pt x="140" y="56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39" y="63"/>
                      <a:pt x="139" y="65"/>
                      <a:pt x="138" y="67"/>
                    </a:cubicBezTo>
                    <a:cubicBezTo>
                      <a:pt x="138" y="67"/>
                      <a:pt x="138" y="67"/>
                      <a:pt x="138" y="67"/>
                    </a:cubicBezTo>
                    <a:cubicBezTo>
                      <a:pt x="138" y="67"/>
                      <a:pt x="138" y="67"/>
                      <a:pt x="138" y="67"/>
                    </a:cubicBezTo>
                    <a:cubicBezTo>
                      <a:pt x="136" y="66"/>
                      <a:pt x="134" y="66"/>
                      <a:pt x="132" y="65"/>
                    </a:cubicBezTo>
                    <a:cubicBezTo>
                      <a:pt x="131" y="65"/>
                      <a:pt x="131" y="65"/>
                      <a:pt x="131" y="65"/>
                    </a:cubicBezTo>
                    <a:cubicBezTo>
                      <a:pt x="132" y="59"/>
                      <a:pt x="132" y="59"/>
                      <a:pt x="132" y="59"/>
                    </a:cubicBezTo>
                    <a:lnTo>
                      <a:pt x="132" y="57"/>
                    </a:lnTo>
                    <a:close/>
                    <a:moveTo>
                      <a:pt x="121" y="20"/>
                    </a:move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3" y="14"/>
                      <a:pt x="126" y="14"/>
                      <a:pt x="126" y="16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6" y="18"/>
                      <a:pt x="126" y="19"/>
                      <a:pt x="125" y="21"/>
                    </a:cubicBezTo>
                    <a:cubicBezTo>
                      <a:pt x="125" y="22"/>
                      <a:pt x="125" y="24"/>
                      <a:pt x="124" y="25"/>
                    </a:cubicBezTo>
                    <a:cubicBezTo>
                      <a:pt x="123" y="25"/>
                      <a:pt x="122" y="25"/>
                      <a:pt x="120" y="25"/>
                    </a:cubicBezTo>
                    <a:cubicBezTo>
                      <a:pt x="121" y="23"/>
                      <a:pt x="121" y="22"/>
                      <a:pt x="121" y="20"/>
                    </a:cubicBezTo>
                    <a:close/>
                    <a:moveTo>
                      <a:pt x="121" y="50"/>
                    </a:moveTo>
                    <a:cubicBezTo>
                      <a:pt x="122" y="47"/>
                      <a:pt x="122" y="43"/>
                      <a:pt x="123" y="39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4" y="36"/>
                      <a:pt x="127" y="35"/>
                      <a:pt x="129" y="36"/>
                    </a:cubicBezTo>
                    <a:cubicBezTo>
                      <a:pt x="131" y="36"/>
                      <a:pt x="132" y="38"/>
                      <a:pt x="132" y="41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9" y="52"/>
                      <a:pt x="129" y="52"/>
                      <a:pt x="129" y="52"/>
                    </a:cubicBezTo>
                    <a:cubicBezTo>
                      <a:pt x="129" y="55"/>
                      <a:pt x="128" y="58"/>
                      <a:pt x="127" y="61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125" y="63"/>
                      <a:pt x="125" y="63"/>
                      <a:pt x="124" y="63"/>
                    </a:cubicBezTo>
                    <a:cubicBezTo>
                      <a:pt x="122" y="62"/>
                      <a:pt x="120" y="62"/>
                      <a:pt x="118" y="62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0" y="53"/>
                      <a:pt x="120" y="53"/>
                      <a:pt x="120" y="53"/>
                    </a:cubicBezTo>
                    <a:lnTo>
                      <a:pt x="121" y="50"/>
                    </a:lnTo>
                    <a:close/>
                    <a:moveTo>
                      <a:pt x="118" y="34"/>
                    </a:moveTo>
                    <a:cubicBezTo>
                      <a:pt x="119" y="35"/>
                      <a:pt x="120" y="36"/>
                      <a:pt x="119" y="38"/>
                    </a:cubicBezTo>
                    <a:cubicBezTo>
                      <a:pt x="118" y="43"/>
                      <a:pt x="118" y="43"/>
                      <a:pt x="118" y="43"/>
                    </a:cubicBezTo>
                    <a:cubicBezTo>
                      <a:pt x="118" y="45"/>
                      <a:pt x="117" y="47"/>
                      <a:pt x="116" y="50"/>
                    </a:cubicBezTo>
                    <a:cubicBezTo>
                      <a:pt x="116" y="52"/>
                      <a:pt x="115" y="54"/>
                      <a:pt x="115" y="57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2" y="61"/>
                      <a:pt x="110" y="61"/>
                      <a:pt x="108" y="61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7" y="57"/>
                      <a:pt x="108" y="53"/>
                      <a:pt x="109" y="49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10" y="45"/>
                      <a:pt x="111" y="41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3" y="34"/>
                      <a:pt x="116" y="33"/>
                      <a:pt x="118" y="34"/>
                    </a:cubicBezTo>
                    <a:close/>
                    <a:moveTo>
                      <a:pt x="103" y="28"/>
                    </a:moveTo>
                    <a:cubicBezTo>
                      <a:pt x="104" y="24"/>
                      <a:pt x="110" y="23"/>
                      <a:pt x="112" y="25"/>
                    </a:cubicBezTo>
                    <a:cubicBezTo>
                      <a:pt x="112" y="26"/>
                      <a:pt x="112" y="27"/>
                      <a:pt x="112" y="2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9" y="29"/>
                      <a:pt x="107" y="30"/>
                      <a:pt x="104" y="30"/>
                    </a:cubicBezTo>
                    <a:cubicBezTo>
                      <a:pt x="104" y="30"/>
                      <a:pt x="103" y="30"/>
                      <a:pt x="103" y="30"/>
                    </a:cubicBezTo>
                    <a:lnTo>
                      <a:pt x="103" y="28"/>
                    </a:lnTo>
                    <a:close/>
                    <a:moveTo>
                      <a:pt x="101" y="45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4" y="33"/>
                      <a:pt x="110" y="33"/>
                      <a:pt x="109" y="38"/>
                    </a:cubicBezTo>
                    <a:cubicBezTo>
                      <a:pt x="109" y="40"/>
                      <a:pt x="109" y="40"/>
                      <a:pt x="109" y="40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101" y="61"/>
                      <a:pt x="99" y="62"/>
                      <a:pt x="96" y="62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9" y="50"/>
                      <a:pt x="99" y="50"/>
                      <a:pt x="99" y="50"/>
                    </a:cubicBezTo>
                    <a:lnTo>
                      <a:pt x="101" y="45"/>
                    </a:lnTo>
                    <a:close/>
                    <a:moveTo>
                      <a:pt x="100" y="39"/>
                    </a:moveTo>
                    <a:cubicBezTo>
                      <a:pt x="98" y="46"/>
                      <a:pt x="98" y="46"/>
                      <a:pt x="98" y="46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2" y="63"/>
                      <a:pt x="90" y="63"/>
                      <a:pt x="88" y="63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8"/>
                      <a:pt x="91" y="55"/>
                      <a:pt x="92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7"/>
                      <a:pt x="94" y="43"/>
                      <a:pt x="95" y="40"/>
                    </a:cubicBezTo>
                    <a:cubicBezTo>
                      <a:pt x="96" y="35"/>
                      <a:pt x="101" y="34"/>
                      <a:pt x="100" y="39"/>
                    </a:cubicBezTo>
                    <a:close/>
                    <a:moveTo>
                      <a:pt x="89" y="40"/>
                    </a:moveTo>
                    <a:cubicBezTo>
                      <a:pt x="90" y="38"/>
                      <a:pt x="91" y="38"/>
                      <a:pt x="92" y="38"/>
                    </a:cubicBezTo>
                    <a:cubicBezTo>
                      <a:pt x="93" y="38"/>
                      <a:pt x="93" y="39"/>
                      <a:pt x="92" y="41"/>
                    </a:cubicBezTo>
                    <a:cubicBezTo>
                      <a:pt x="91" y="45"/>
                      <a:pt x="90" y="48"/>
                      <a:pt x="89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8" y="56"/>
                      <a:pt x="87" y="60"/>
                      <a:pt x="86" y="63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83" y="65"/>
                      <a:pt x="82" y="65"/>
                      <a:pt x="81" y="65"/>
                    </a:cubicBezTo>
                    <a:cubicBezTo>
                      <a:pt x="82" y="62"/>
                      <a:pt x="83" y="59"/>
                      <a:pt x="84" y="55"/>
                    </a:cubicBezTo>
                    <a:cubicBezTo>
                      <a:pt x="85" y="53"/>
                      <a:pt x="85" y="53"/>
                      <a:pt x="85" y="53"/>
                    </a:cubicBezTo>
                    <a:cubicBezTo>
                      <a:pt x="86" y="49"/>
                      <a:pt x="87" y="46"/>
                      <a:pt x="88" y="42"/>
                    </a:cubicBezTo>
                    <a:cubicBezTo>
                      <a:pt x="88" y="41"/>
                      <a:pt x="89" y="40"/>
                      <a:pt x="89" y="40"/>
                    </a:cubicBezTo>
                    <a:close/>
                    <a:moveTo>
                      <a:pt x="77" y="60"/>
                    </a:moveTo>
                    <a:cubicBezTo>
                      <a:pt x="79" y="55"/>
                      <a:pt x="79" y="55"/>
                      <a:pt x="79" y="55"/>
                    </a:cubicBezTo>
                    <a:cubicBezTo>
                      <a:pt x="80" y="52"/>
                      <a:pt x="81" y="48"/>
                      <a:pt x="82" y="44"/>
                    </a:cubicBezTo>
                    <a:cubicBezTo>
                      <a:pt x="82" y="43"/>
                      <a:pt x="82" y="43"/>
                      <a:pt x="82" y="43"/>
                    </a:cubicBezTo>
                    <a:cubicBezTo>
                      <a:pt x="83" y="39"/>
                      <a:pt x="87" y="38"/>
                      <a:pt x="85" y="42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4" y="46"/>
                      <a:pt x="83" y="50"/>
                      <a:pt x="82" y="54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77" y="66"/>
                      <a:pt x="76" y="67"/>
                      <a:pt x="75" y="67"/>
                    </a:cubicBezTo>
                    <a:cubicBezTo>
                      <a:pt x="76" y="65"/>
                      <a:pt x="77" y="62"/>
                      <a:pt x="77" y="60"/>
                    </a:cubicBezTo>
                    <a:close/>
                    <a:moveTo>
                      <a:pt x="66" y="100"/>
                    </a:moveTo>
                    <a:cubicBezTo>
                      <a:pt x="69" y="90"/>
                      <a:pt x="69" y="90"/>
                      <a:pt x="69" y="90"/>
                    </a:cubicBezTo>
                    <a:cubicBezTo>
                      <a:pt x="69" y="88"/>
                      <a:pt x="69" y="88"/>
                      <a:pt x="69" y="88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1" y="82"/>
                      <a:pt x="72" y="79"/>
                      <a:pt x="73" y="75"/>
                    </a:cubicBezTo>
                    <a:cubicBezTo>
                      <a:pt x="74" y="71"/>
                      <a:pt x="78" y="69"/>
                      <a:pt x="76" y="74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69" y="98"/>
                      <a:pt x="69" y="98"/>
                      <a:pt x="69" y="9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8" y="100"/>
                      <a:pt x="67" y="100"/>
                      <a:pt x="66" y="101"/>
                    </a:cubicBezTo>
                    <a:lnTo>
                      <a:pt x="66" y="100"/>
                    </a:lnTo>
                    <a:close/>
                    <a:moveTo>
                      <a:pt x="57" y="128"/>
                    </a:moveTo>
                    <a:cubicBezTo>
                      <a:pt x="58" y="126"/>
                      <a:pt x="58" y="126"/>
                      <a:pt x="58" y="126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61" y="117"/>
                      <a:pt x="61" y="117"/>
                      <a:pt x="61" y="117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4" y="105"/>
                      <a:pt x="67" y="104"/>
                      <a:pt x="66" y="107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4" y="114"/>
                      <a:pt x="64" y="114"/>
                      <a:pt x="64" y="114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2" y="124"/>
                      <a:pt x="62" y="124"/>
                      <a:pt x="62" y="124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59" y="134"/>
                      <a:pt x="59" y="134"/>
                      <a:pt x="59" y="134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57" y="135"/>
                      <a:pt x="57" y="135"/>
                      <a:pt x="57" y="135"/>
                    </a:cubicBezTo>
                    <a:cubicBezTo>
                      <a:pt x="56" y="136"/>
                      <a:pt x="56" y="136"/>
                      <a:pt x="55" y="136"/>
                    </a:cubicBezTo>
                    <a:cubicBezTo>
                      <a:pt x="56" y="133"/>
                      <a:pt x="56" y="131"/>
                      <a:pt x="57" y="128"/>
                    </a:cubicBezTo>
                    <a:close/>
                    <a:moveTo>
                      <a:pt x="46" y="165"/>
                    </a:moveTo>
                    <a:cubicBezTo>
                      <a:pt x="48" y="159"/>
                      <a:pt x="48" y="159"/>
                      <a:pt x="48" y="159"/>
                    </a:cubicBezTo>
                    <a:cubicBezTo>
                      <a:pt x="48" y="159"/>
                      <a:pt x="48" y="159"/>
                      <a:pt x="48" y="159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50" y="152"/>
                      <a:pt x="51" y="149"/>
                      <a:pt x="51" y="147"/>
                    </a:cubicBezTo>
                    <a:cubicBezTo>
                      <a:pt x="52" y="145"/>
                      <a:pt x="52" y="145"/>
                      <a:pt x="52" y="145"/>
                    </a:cubicBezTo>
                    <a:cubicBezTo>
                      <a:pt x="53" y="140"/>
                      <a:pt x="57" y="139"/>
                      <a:pt x="56" y="144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3" y="152"/>
                      <a:pt x="53" y="152"/>
                      <a:pt x="53" y="152"/>
                    </a:cubicBezTo>
                    <a:cubicBezTo>
                      <a:pt x="52" y="156"/>
                      <a:pt x="52" y="156"/>
                      <a:pt x="52" y="156"/>
                    </a:cubicBezTo>
                    <a:cubicBezTo>
                      <a:pt x="51" y="158"/>
                      <a:pt x="51" y="158"/>
                      <a:pt x="51" y="158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47" y="172"/>
                      <a:pt x="47" y="172"/>
                      <a:pt x="47" y="172"/>
                    </a:cubicBezTo>
                    <a:cubicBezTo>
                      <a:pt x="46" y="172"/>
                      <a:pt x="45" y="173"/>
                      <a:pt x="44" y="173"/>
                    </a:cubicBezTo>
                    <a:lnTo>
                      <a:pt x="46" y="165"/>
                    </a:lnTo>
                    <a:close/>
                    <a:moveTo>
                      <a:pt x="34" y="205"/>
                    </a:moveTo>
                    <a:cubicBezTo>
                      <a:pt x="36" y="200"/>
                      <a:pt x="36" y="200"/>
                      <a:pt x="36" y="200"/>
                    </a:cubicBezTo>
                    <a:cubicBezTo>
                      <a:pt x="36" y="200"/>
                      <a:pt x="36" y="200"/>
                      <a:pt x="36" y="200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38" y="192"/>
                      <a:pt x="39" y="189"/>
                      <a:pt x="40" y="187"/>
                    </a:cubicBezTo>
                    <a:cubicBezTo>
                      <a:pt x="40" y="185"/>
                      <a:pt x="40" y="185"/>
                      <a:pt x="40" y="185"/>
                    </a:cubicBezTo>
                    <a:cubicBezTo>
                      <a:pt x="42" y="180"/>
                      <a:pt x="45" y="180"/>
                      <a:pt x="44" y="184"/>
                    </a:cubicBezTo>
                    <a:cubicBezTo>
                      <a:pt x="44" y="184"/>
                      <a:pt x="44" y="184"/>
                      <a:pt x="44" y="185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0" y="197"/>
                      <a:pt x="40" y="197"/>
                      <a:pt x="40" y="197"/>
                    </a:cubicBezTo>
                    <a:cubicBezTo>
                      <a:pt x="40" y="199"/>
                      <a:pt x="40" y="199"/>
                      <a:pt x="40" y="199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5" y="214"/>
                      <a:pt x="35" y="214"/>
                      <a:pt x="35" y="214"/>
                    </a:cubicBezTo>
                    <a:cubicBezTo>
                      <a:pt x="34" y="214"/>
                      <a:pt x="33" y="214"/>
                      <a:pt x="32" y="214"/>
                    </a:cubicBezTo>
                    <a:lnTo>
                      <a:pt x="34" y="205"/>
                    </a:lnTo>
                    <a:close/>
                    <a:moveTo>
                      <a:pt x="19" y="258"/>
                    </a:moveTo>
                    <a:cubicBezTo>
                      <a:pt x="21" y="250"/>
                      <a:pt x="21" y="250"/>
                      <a:pt x="21" y="250"/>
                    </a:cubicBezTo>
                    <a:cubicBezTo>
                      <a:pt x="23" y="243"/>
                      <a:pt x="23" y="243"/>
                      <a:pt x="23" y="243"/>
                    </a:cubicBezTo>
                    <a:cubicBezTo>
                      <a:pt x="24" y="240"/>
                      <a:pt x="25" y="238"/>
                      <a:pt x="26" y="235"/>
                    </a:cubicBezTo>
                    <a:cubicBezTo>
                      <a:pt x="27" y="231"/>
                      <a:pt x="27" y="231"/>
                      <a:pt x="27" y="231"/>
                    </a:cubicBezTo>
                    <a:cubicBezTo>
                      <a:pt x="28" y="228"/>
                      <a:pt x="28" y="228"/>
                      <a:pt x="28" y="228"/>
                    </a:cubicBezTo>
                    <a:cubicBezTo>
                      <a:pt x="28" y="227"/>
                      <a:pt x="28" y="227"/>
                      <a:pt x="28" y="227"/>
                    </a:cubicBezTo>
                    <a:cubicBezTo>
                      <a:pt x="29" y="223"/>
                      <a:pt x="31" y="223"/>
                      <a:pt x="32" y="224"/>
                    </a:cubicBezTo>
                    <a:cubicBezTo>
                      <a:pt x="32" y="225"/>
                      <a:pt x="32" y="226"/>
                      <a:pt x="31" y="227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30" y="232"/>
                      <a:pt x="30" y="232"/>
                      <a:pt x="30" y="232"/>
                    </a:cubicBezTo>
                    <a:cubicBezTo>
                      <a:pt x="29" y="236"/>
                      <a:pt x="28" y="239"/>
                      <a:pt x="27" y="243"/>
                    </a:cubicBezTo>
                    <a:cubicBezTo>
                      <a:pt x="26" y="247"/>
                      <a:pt x="26" y="247"/>
                      <a:pt x="26" y="247"/>
                    </a:cubicBezTo>
                    <a:cubicBezTo>
                      <a:pt x="23" y="255"/>
                      <a:pt x="23" y="255"/>
                      <a:pt x="23" y="255"/>
                    </a:cubicBezTo>
                    <a:cubicBezTo>
                      <a:pt x="22" y="259"/>
                      <a:pt x="22" y="259"/>
                      <a:pt x="22" y="259"/>
                    </a:cubicBezTo>
                    <a:cubicBezTo>
                      <a:pt x="21" y="258"/>
                      <a:pt x="20" y="258"/>
                      <a:pt x="19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ïšḻîḓe"/>
              <p:cNvSpPr/>
              <p:nvPr/>
            </p:nvSpPr>
            <p:spPr bwMode="auto">
              <a:xfrm>
                <a:off x="11023052" y="3268879"/>
                <a:ext cx="930602" cy="2700059"/>
              </a:xfrm>
              <a:custGeom>
                <a:avLst/>
                <a:gdLst>
                  <a:gd name="T0" fmla="*/ 95 w 131"/>
                  <a:gd name="T1" fmla="*/ 378 h 378"/>
                  <a:gd name="T2" fmla="*/ 95 w 131"/>
                  <a:gd name="T3" fmla="*/ 289 h 378"/>
                  <a:gd name="T4" fmla="*/ 84 w 131"/>
                  <a:gd name="T5" fmla="*/ 231 h 378"/>
                  <a:gd name="T6" fmla="*/ 74 w 131"/>
                  <a:gd name="T7" fmla="*/ 132 h 378"/>
                  <a:gd name="T8" fmla="*/ 69 w 131"/>
                  <a:gd name="T9" fmla="*/ 71 h 378"/>
                  <a:gd name="T10" fmla="*/ 50 w 131"/>
                  <a:gd name="T11" fmla="*/ 38 h 378"/>
                  <a:gd name="T12" fmla="*/ 50 w 131"/>
                  <a:gd name="T13" fmla="*/ 108 h 378"/>
                  <a:gd name="T14" fmla="*/ 32 w 131"/>
                  <a:gd name="T15" fmla="*/ 261 h 378"/>
                  <a:gd name="T16" fmla="*/ 31 w 131"/>
                  <a:gd name="T17" fmla="*/ 298 h 378"/>
                  <a:gd name="T18" fmla="*/ 8 w 131"/>
                  <a:gd name="T19" fmla="*/ 344 h 378"/>
                  <a:gd name="T20" fmla="*/ 23 w 131"/>
                  <a:gd name="T21" fmla="*/ 349 h 378"/>
                  <a:gd name="T22" fmla="*/ 33 w 131"/>
                  <a:gd name="T23" fmla="*/ 353 h 378"/>
                  <a:gd name="T24" fmla="*/ 32 w 131"/>
                  <a:gd name="T25" fmla="*/ 342 h 378"/>
                  <a:gd name="T26" fmla="*/ 42 w 131"/>
                  <a:gd name="T27" fmla="*/ 273 h 378"/>
                  <a:gd name="T28" fmla="*/ 47 w 131"/>
                  <a:gd name="T29" fmla="*/ 361 h 378"/>
                  <a:gd name="T30" fmla="*/ 51 w 131"/>
                  <a:gd name="T31" fmla="*/ 310 h 378"/>
                  <a:gd name="T32" fmla="*/ 30 w 131"/>
                  <a:gd name="T33" fmla="*/ 322 h 378"/>
                  <a:gd name="T34" fmla="*/ 44 w 131"/>
                  <a:gd name="T35" fmla="*/ 358 h 378"/>
                  <a:gd name="T36" fmla="*/ 53 w 131"/>
                  <a:gd name="T37" fmla="*/ 289 h 378"/>
                  <a:gd name="T38" fmla="*/ 59 w 131"/>
                  <a:gd name="T39" fmla="*/ 366 h 378"/>
                  <a:gd name="T40" fmla="*/ 65 w 131"/>
                  <a:gd name="T41" fmla="*/ 79 h 378"/>
                  <a:gd name="T42" fmla="*/ 68 w 131"/>
                  <a:gd name="T43" fmla="*/ 187 h 378"/>
                  <a:gd name="T44" fmla="*/ 67 w 131"/>
                  <a:gd name="T45" fmla="*/ 278 h 378"/>
                  <a:gd name="T46" fmla="*/ 66 w 131"/>
                  <a:gd name="T47" fmla="*/ 184 h 378"/>
                  <a:gd name="T48" fmla="*/ 66 w 131"/>
                  <a:gd name="T49" fmla="*/ 146 h 378"/>
                  <a:gd name="T50" fmla="*/ 62 w 131"/>
                  <a:gd name="T51" fmla="*/ 161 h 378"/>
                  <a:gd name="T52" fmla="*/ 65 w 131"/>
                  <a:gd name="T53" fmla="*/ 204 h 378"/>
                  <a:gd name="T54" fmla="*/ 57 w 131"/>
                  <a:gd name="T55" fmla="*/ 268 h 378"/>
                  <a:gd name="T56" fmla="*/ 77 w 131"/>
                  <a:gd name="T57" fmla="*/ 255 h 378"/>
                  <a:gd name="T58" fmla="*/ 73 w 131"/>
                  <a:gd name="T59" fmla="*/ 203 h 378"/>
                  <a:gd name="T60" fmla="*/ 73 w 131"/>
                  <a:gd name="T61" fmla="*/ 159 h 378"/>
                  <a:gd name="T62" fmla="*/ 67 w 131"/>
                  <a:gd name="T63" fmla="*/ 117 h 378"/>
                  <a:gd name="T64" fmla="*/ 63 w 131"/>
                  <a:gd name="T65" fmla="*/ 122 h 378"/>
                  <a:gd name="T66" fmla="*/ 61 w 131"/>
                  <a:gd name="T67" fmla="*/ 52 h 378"/>
                  <a:gd name="T68" fmla="*/ 58 w 131"/>
                  <a:gd name="T69" fmla="*/ 246 h 378"/>
                  <a:gd name="T70" fmla="*/ 53 w 131"/>
                  <a:gd name="T71" fmla="*/ 86 h 378"/>
                  <a:gd name="T72" fmla="*/ 54 w 131"/>
                  <a:gd name="T73" fmla="*/ 141 h 378"/>
                  <a:gd name="T74" fmla="*/ 50 w 131"/>
                  <a:gd name="T75" fmla="*/ 182 h 378"/>
                  <a:gd name="T76" fmla="*/ 50 w 131"/>
                  <a:gd name="T77" fmla="*/ 239 h 378"/>
                  <a:gd name="T78" fmla="*/ 86 w 131"/>
                  <a:gd name="T79" fmla="*/ 338 h 378"/>
                  <a:gd name="T80" fmla="*/ 81 w 131"/>
                  <a:gd name="T81" fmla="*/ 358 h 378"/>
                  <a:gd name="T82" fmla="*/ 83 w 131"/>
                  <a:gd name="T83" fmla="*/ 317 h 378"/>
                  <a:gd name="T84" fmla="*/ 74 w 131"/>
                  <a:gd name="T85" fmla="*/ 357 h 378"/>
                  <a:gd name="T86" fmla="*/ 84 w 131"/>
                  <a:gd name="T87" fmla="*/ 270 h 378"/>
                  <a:gd name="T88" fmla="*/ 62 w 131"/>
                  <a:gd name="T89" fmla="*/ 367 h 378"/>
                  <a:gd name="T90" fmla="*/ 76 w 131"/>
                  <a:gd name="T91" fmla="*/ 366 h 378"/>
                  <a:gd name="T92" fmla="*/ 84 w 131"/>
                  <a:gd name="T93" fmla="*/ 367 h 378"/>
                  <a:gd name="T94" fmla="*/ 97 w 131"/>
                  <a:gd name="T95" fmla="*/ 350 h 378"/>
                  <a:gd name="T96" fmla="*/ 106 w 131"/>
                  <a:gd name="T97" fmla="*/ 368 h 378"/>
                  <a:gd name="T98" fmla="*/ 115 w 131"/>
                  <a:gd name="T99" fmla="*/ 360 h 378"/>
                  <a:gd name="T100" fmla="*/ 105 w 131"/>
                  <a:gd name="T101" fmla="*/ 341 h 378"/>
                  <a:gd name="T102" fmla="*/ 90 w 131"/>
                  <a:gd name="T103" fmla="*/ 266 h 378"/>
                  <a:gd name="T104" fmla="*/ 78 w 131"/>
                  <a:gd name="T105" fmla="*/ 197 h 378"/>
                  <a:gd name="T106" fmla="*/ 70 w 131"/>
                  <a:gd name="T107" fmla="*/ 103 h 378"/>
                  <a:gd name="T108" fmla="*/ 71 w 131"/>
                  <a:gd name="T109" fmla="*/ 42 h 378"/>
                  <a:gd name="T110" fmla="*/ 52 w 131"/>
                  <a:gd name="T111" fmla="*/ 37 h 378"/>
                  <a:gd name="T112" fmla="*/ 53 w 131"/>
                  <a:gd name="T113" fmla="*/ 116 h 378"/>
                  <a:gd name="T114" fmla="*/ 46 w 131"/>
                  <a:gd name="T115" fmla="*/ 210 h 378"/>
                  <a:gd name="T116" fmla="*/ 43 w 131"/>
                  <a:gd name="T117" fmla="*/ 269 h 378"/>
                  <a:gd name="T118" fmla="*/ 32 w 131"/>
                  <a:gd name="T119" fmla="*/ 300 h 378"/>
                  <a:gd name="T120" fmla="*/ 21 w 131"/>
                  <a:gd name="T121" fmla="*/ 331 h 378"/>
                  <a:gd name="T122" fmla="*/ 15 w 131"/>
                  <a:gd name="T123" fmla="*/ 347 h 378"/>
                  <a:gd name="T124" fmla="*/ 19 w 131"/>
                  <a:gd name="T125" fmla="*/ 35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" h="378">
                    <a:moveTo>
                      <a:pt x="26" y="378"/>
                    </a:moveTo>
                    <a:cubicBezTo>
                      <a:pt x="26" y="378"/>
                      <a:pt x="26" y="378"/>
                      <a:pt x="26" y="378"/>
                    </a:cubicBezTo>
                    <a:cubicBezTo>
                      <a:pt x="26" y="377"/>
                      <a:pt x="26" y="377"/>
                      <a:pt x="26" y="377"/>
                    </a:cubicBezTo>
                    <a:cubicBezTo>
                      <a:pt x="27" y="378"/>
                      <a:pt x="27" y="378"/>
                      <a:pt x="27" y="378"/>
                    </a:cubicBezTo>
                    <a:cubicBezTo>
                      <a:pt x="28" y="378"/>
                      <a:pt x="28" y="378"/>
                      <a:pt x="29" y="378"/>
                    </a:cubicBezTo>
                    <a:cubicBezTo>
                      <a:pt x="28" y="377"/>
                      <a:pt x="28" y="377"/>
                      <a:pt x="28" y="377"/>
                    </a:cubicBezTo>
                    <a:cubicBezTo>
                      <a:pt x="28" y="376"/>
                      <a:pt x="28" y="376"/>
                      <a:pt x="28" y="376"/>
                    </a:cubicBezTo>
                    <a:cubicBezTo>
                      <a:pt x="29" y="376"/>
                      <a:pt x="29" y="376"/>
                      <a:pt x="29" y="376"/>
                    </a:cubicBezTo>
                    <a:cubicBezTo>
                      <a:pt x="32" y="376"/>
                      <a:pt x="32" y="376"/>
                      <a:pt x="32" y="376"/>
                    </a:cubicBezTo>
                    <a:cubicBezTo>
                      <a:pt x="34" y="376"/>
                      <a:pt x="34" y="376"/>
                      <a:pt x="34" y="376"/>
                    </a:cubicBezTo>
                    <a:cubicBezTo>
                      <a:pt x="35" y="378"/>
                      <a:pt x="35" y="378"/>
                      <a:pt x="35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9" y="376"/>
                      <a:pt x="39" y="376"/>
                      <a:pt x="39" y="376"/>
                    </a:cubicBezTo>
                    <a:cubicBezTo>
                      <a:pt x="40" y="376"/>
                      <a:pt x="40" y="376"/>
                      <a:pt x="40" y="376"/>
                    </a:cubicBezTo>
                    <a:cubicBezTo>
                      <a:pt x="42" y="376"/>
                      <a:pt x="42" y="376"/>
                      <a:pt x="42" y="376"/>
                    </a:cubicBezTo>
                    <a:cubicBezTo>
                      <a:pt x="43" y="376"/>
                      <a:pt x="43" y="376"/>
                      <a:pt x="43" y="376"/>
                    </a:cubicBezTo>
                    <a:cubicBezTo>
                      <a:pt x="43" y="376"/>
                      <a:pt x="43" y="376"/>
                      <a:pt x="43" y="376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43" y="377"/>
                      <a:pt x="42" y="378"/>
                      <a:pt x="42" y="378"/>
                    </a:cubicBezTo>
                    <a:cubicBezTo>
                      <a:pt x="49" y="378"/>
                      <a:pt x="49" y="378"/>
                      <a:pt x="49" y="378"/>
                    </a:cubicBezTo>
                    <a:cubicBezTo>
                      <a:pt x="49" y="378"/>
                      <a:pt x="49" y="378"/>
                      <a:pt x="49" y="378"/>
                    </a:cubicBezTo>
                    <a:cubicBezTo>
                      <a:pt x="49" y="378"/>
                      <a:pt x="49" y="378"/>
                      <a:pt x="49" y="378"/>
                    </a:cubicBezTo>
                    <a:cubicBezTo>
                      <a:pt x="50" y="377"/>
                      <a:pt x="50" y="377"/>
                      <a:pt x="51" y="377"/>
                    </a:cubicBezTo>
                    <a:cubicBezTo>
                      <a:pt x="51" y="377"/>
                      <a:pt x="51" y="377"/>
                      <a:pt x="52" y="377"/>
                    </a:cubicBezTo>
                    <a:cubicBezTo>
                      <a:pt x="52" y="378"/>
                      <a:pt x="52" y="378"/>
                      <a:pt x="52" y="378"/>
                    </a:cubicBezTo>
                    <a:cubicBezTo>
                      <a:pt x="70" y="378"/>
                      <a:pt x="70" y="378"/>
                      <a:pt x="70" y="378"/>
                    </a:cubicBezTo>
                    <a:cubicBezTo>
                      <a:pt x="70" y="378"/>
                      <a:pt x="70" y="378"/>
                      <a:pt x="70" y="378"/>
                    </a:cubicBezTo>
                    <a:cubicBezTo>
                      <a:pt x="70" y="377"/>
                      <a:pt x="70" y="377"/>
                      <a:pt x="70" y="377"/>
                    </a:cubicBezTo>
                    <a:cubicBezTo>
                      <a:pt x="71" y="376"/>
                      <a:pt x="71" y="376"/>
                      <a:pt x="71" y="376"/>
                    </a:cubicBezTo>
                    <a:cubicBezTo>
                      <a:pt x="71" y="376"/>
                      <a:pt x="71" y="376"/>
                      <a:pt x="71" y="376"/>
                    </a:cubicBezTo>
                    <a:cubicBezTo>
                      <a:pt x="71" y="376"/>
                      <a:pt x="71" y="376"/>
                      <a:pt x="72" y="376"/>
                    </a:cubicBezTo>
                    <a:cubicBezTo>
                      <a:pt x="72" y="376"/>
                      <a:pt x="72" y="376"/>
                      <a:pt x="72" y="376"/>
                    </a:cubicBezTo>
                    <a:cubicBezTo>
                      <a:pt x="73" y="376"/>
                      <a:pt x="74" y="376"/>
                      <a:pt x="75" y="376"/>
                    </a:cubicBezTo>
                    <a:cubicBezTo>
                      <a:pt x="75" y="376"/>
                      <a:pt x="76" y="376"/>
                      <a:pt x="77" y="376"/>
                    </a:cubicBezTo>
                    <a:cubicBezTo>
                      <a:pt x="77" y="376"/>
                      <a:pt x="77" y="376"/>
                      <a:pt x="77" y="376"/>
                    </a:cubicBezTo>
                    <a:cubicBezTo>
                      <a:pt x="77" y="376"/>
                      <a:pt x="77" y="376"/>
                      <a:pt x="77" y="376"/>
                    </a:cubicBezTo>
                    <a:cubicBezTo>
                      <a:pt x="77" y="378"/>
                      <a:pt x="77" y="378"/>
                      <a:pt x="77" y="378"/>
                    </a:cubicBezTo>
                    <a:cubicBezTo>
                      <a:pt x="79" y="378"/>
                      <a:pt x="79" y="378"/>
                      <a:pt x="79" y="378"/>
                    </a:cubicBezTo>
                    <a:cubicBezTo>
                      <a:pt x="79" y="377"/>
                      <a:pt x="79" y="377"/>
                      <a:pt x="79" y="377"/>
                    </a:cubicBezTo>
                    <a:cubicBezTo>
                      <a:pt x="79" y="377"/>
                      <a:pt x="79" y="377"/>
                      <a:pt x="79" y="377"/>
                    </a:cubicBezTo>
                    <a:cubicBezTo>
                      <a:pt x="79" y="377"/>
                      <a:pt x="80" y="377"/>
                      <a:pt x="81" y="377"/>
                    </a:cubicBezTo>
                    <a:cubicBezTo>
                      <a:pt x="81" y="377"/>
                      <a:pt x="81" y="377"/>
                      <a:pt x="82" y="377"/>
                    </a:cubicBezTo>
                    <a:cubicBezTo>
                      <a:pt x="82" y="377"/>
                      <a:pt x="83" y="377"/>
                      <a:pt x="83" y="378"/>
                    </a:cubicBezTo>
                    <a:cubicBezTo>
                      <a:pt x="83" y="378"/>
                      <a:pt x="84" y="378"/>
                      <a:pt x="84" y="378"/>
                    </a:cubicBezTo>
                    <a:cubicBezTo>
                      <a:pt x="90" y="378"/>
                      <a:pt x="90" y="378"/>
                      <a:pt x="90" y="378"/>
                    </a:cubicBezTo>
                    <a:cubicBezTo>
                      <a:pt x="90" y="378"/>
                      <a:pt x="90" y="378"/>
                      <a:pt x="90" y="378"/>
                    </a:cubicBezTo>
                    <a:cubicBezTo>
                      <a:pt x="89" y="377"/>
                      <a:pt x="89" y="377"/>
                      <a:pt x="88" y="377"/>
                    </a:cubicBezTo>
                    <a:cubicBezTo>
                      <a:pt x="87" y="377"/>
                      <a:pt x="87" y="377"/>
                      <a:pt x="87" y="377"/>
                    </a:cubicBezTo>
                    <a:cubicBezTo>
                      <a:pt x="88" y="376"/>
                      <a:pt x="88" y="376"/>
                      <a:pt x="88" y="376"/>
                    </a:cubicBezTo>
                    <a:cubicBezTo>
                      <a:pt x="88" y="375"/>
                      <a:pt x="88" y="375"/>
                      <a:pt x="88" y="375"/>
                    </a:cubicBezTo>
                    <a:cubicBezTo>
                      <a:pt x="88" y="375"/>
                      <a:pt x="88" y="375"/>
                      <a:pt x="88" y="375"/>
                    </a:cubicBezTo>
                    <a:cubicBezTo>
                      <a:pt x="88" y="375"/>
                      <a:pt x="88" y="375"/>
                      <a:pt x="88" y="375"/>
                    </a:cubicBezTo>
                    <a:cubicBezTo>
                      <a:pt x="91" y="375"/>
                      <a:pt x="91" y="375"/>
                      <a:pt x="91" y="375"/>
                    </a:cubicBezTo>
                    <a:cubicBezTo>
                      <a:pt x="92" y="375"/>
                      <a:pt x="92" y="375"/>
                      <a:pt x="92" y="375"/>
                    </a:cubicBezTo>
                    <a:cubicBezTo>
                      <a:pt x="94" y="375"/>
                      <a:pt x="94" y="375"/>
                      <a:pt x="94" y="375"/>
                    </a:cubicBezTo>
                    <a:cubicBezTo>
                      <a:pt x="94" y="375"/>
                      <a:pt x="94" y="375"/>
                      <a:pt x="94" y="375"/>
                    </a:cubicBezTo>
                    <a:cubicBezTo>
                      <a:pt x="94" y="376"/>
                      <a:pt x="94" y="376"/>
                      <a:pt x="94" y="376"/>
                    </a:cubicBezTo>
                    <a:cubicBezTo>
                      <a:pt x="94" y="376"/>
                      <a:pt x="94" y="376"/>
                      <a:pt x="94" y="376"/>
                    </a:cubicBezTo>
                    <a:cubicBezTo>
                      <a:pt x="93" y="377"/>
                      <a:pt x="93" y="377"/>
                      <a:pt x="93" y="377"/>
                    </a:cubicBezTo>
                    <a:cubicBezTo>
                      <a:pt x="93" y="378"/>
                      <a:pt x="93" y="378"/>
                      <a:pt x="93" y="378"/>
                    </a:cubicBezTo>
                    <a:cubicBezTo>
                      <a:pt x="95" y="378"/>
                      <a:pt x="95" y="378"/>
                      <a:pt x="95" y="378"/>
                    </a:cubicBezTo>
                    <a:cubicBezTo>
                      <a:pt x="95" y="378"/>
                      <a:pt x="95" y="378"/>
                      <a:pt x="95" y="378"/>
                    </a:cubicBezTo>
                    <a:cubicBezTo>
                      <a:pt x="96" y="377"/>
                      <a:pt x="96" y="377"/>
                      <a:pt x="96" y="377"/>
                    </a:cubicBezTo>
                    <a:cubicBezTo>
                      <a:pt x="96" y="376"/>
                      <a:pt x="96" y="376"/>
                      <a:pt x="96" y="376"/>
                    </a:cubicBezTo>
                    <a:cubicBezTo>
                      <a:pt x="97" y="375"/>
                      <a:pt x="97" y="375"/>
                      <a:pt x="97" y="375"/>
                    </a:cubicBezTo>
                    <a:cubicBezTo>
                      <a:pt x="98" y="375"/>
                      <a:pt x="98" y="375"/>
                      <a:pt x="98" y="375"/>
                    </a:cubicBezTo>
                    <a:cubicBezTo>
                      <a:pt x="99" y="375"/>
                      <a:pt x="99" y="375"/>
                      <a:pt x="99" y="375"/>
                    </a:cubicBezTo>
                    <a:cubicBezTo>
                      <a:pt x="100" y="375"/>
                      <a:pt x="100" y="375"/>
                      <a:pt x="100" y="375"/>
                    </a:cubicBezTo>
                    <a:cubicBezTo>
                      <a:pt x="101" y="375"/>
                      <a:pt x="101" y="375"/>
                      <a:pt x="101" y="375"/>
                    </a:cubicBezTo>
                    <a:cubicBezTo>
                      <a:pt x="103" y="375"/>
                      <a:pt x="103" y="375"/>
                      <a:pt x="103" y="375"/>
                    </a:cubicBezTo>
                    <a:cubicBezTo>
                      <a:pt x="102" y="376"/>
                      <a:pt x="102" y="376"/>
                      <a:pt x="102" y="376"/>
                    </a:cubicBezTo>
                    <a:cubicBezTo>
                      <a:pt x="102" y="376"/>
                      <a:pt x="102" y="376"/>
                      <a:pt x="102" y="376"/>
                    </a:cubicBezTo>
                    <a:cubicBezTo>
                      <a:pt x="101" y="377"/>
                      <a:pt x="101" y="377"/>
                      <a:pt x="101" y="377"/>
                    </a:cubicBezTo>
                    <a:cubicBezTo>
                      <a:pt x="101" y="378"/>
                      <a:pt x="101" y="378"/>
                      <a:pt x="101" y="378"/>
                    </a:cubicBezTo>
                    <a:cubicBezTo>
                      <a:pt x="103" y="378"/>
                      <a:pt x="103" y="378"/>
                      <a:pt x="103" y="378"/>
                    </a:cubicBezTo>
                    <a:cubicBezTo>
                      <a:pt x="103" y="378"/>
                      <a:pt x="103" y="378"/>
                      <a:pt x="103" y="378"/>
                    </a:cubicBezTo>
                    <a:cubicBezTo>
                      <a:pt x="103" y="377"/>
                      <a:pt x="103" y="377"/>
                      <a:pt x="103" y="377"/>
                    </a:cubicBezTo>
                    <a:cubicBezTo>
                      <a:pt x="104" y="376"/>
                      <a:pt x="104" y="376"/>
                      <a:pt x="104" y="376"/>
                    </a:cubicBezTo>
                    <a:cubicBezTo>
                      <a:pt x="105" y="378"/>
                      <a:pt x="105" y="378"/>
                      <a:pt x="105" y="378"/>
                    </a:cubicBezTo>
                    <a:cubicBezTo>
                      <a:pt x="131" y="378"/>
                      <a:pt x="131" y="378"/>
                      <a:pt x="131" y="378"/>
                    </a:cubicBezTo>
                    <a:cubicBezTo>
                      <a:pt x="131" y="378"/>
                      <a:pt x="131" y="378"/>
                      <a:pt x="131" y="378"/>
                    </a:cubicBezTo>
                    <a:cubicBezTo>
                      <a:pt x="131" y="378"/>
                      <a:pt x="131" y="377"/>
                      <a:pt x="131" y="377"/>
                    </a:cubicBezTo>
                    <a:cubicBezTo>
                      <a:pt x="131" y="377"/>
                      <a:pt x="131" y="377"/>
                      <a:pt x="131" y="377"/>
                    </a:cubicBezTo>
                    <a:cubicBezTo>
                      <a:pt x="130" y="376"/>
                      <a:pt x="130" y="376"/>
                      <a:pt x="130" y="376"/>
                    </a:cubicBezTo>
                    <a:cubicBezTo>
                      <a:pt x="129" y="373"/>
                      <a:pt x="129" y="373"/>
                      <a:pt x="129" y="373"/>
                    </a:cubicBezTo>
                    <a:cubicBezTo>
                      <a:pt x="129" y="373"/>
                      <a:pt x="129" y="373"/>
                      <a:pt x="129" y="373"/>
                    </a:cubicBezTo>
                    <a:cubicBezTo>
                      <a:pt x="127" y="371"/>
                      <a:pt x="127" y="371"/>
                      <a:pt x="127" y="371"/>
                    </a:cubicBezTo>
                    <a:cubicBezTo>
                      <a:pt x="124" y="366"/>
                      <a:pt x="124" y="366"/>
                      <a:pt x="124" y="366"/>
                    </a:cubicBezTo>
                    <a:cubicBezTo>
                      <a:pt x="122" y="363"/>
                      <a:pt x="122" y="363"/>
                      <a:pt x="122" y="363"/>
                    </a:cubicBezTo>
                    <a:cubicBezTo>
                      <a:pt x="122" y="362"/>
                      <a:pt x="122" y="362"/>
                      <a:pt x="122" y="362"/>
                    </a:cubicBezTo>
                    <a:cubicBezTo>
                      <a:pt x="122" y="361"/>
                      <a:pt x="122" y="361"/>
                      <a:pt x="122" y="361"/>
                    </a:cubicBezTo>
                    <a:cubicBezTo>
                      <a:pt x="122" y="359"/>
                      <a:pt x="122" y="359"/>
                      <a:pt x="122" y="359"/>
                    </a:cubicBezTo>
                    <a:cubicBezTo>
                      <a:pt x="122" y="357"/>
                      <a:pt x="122" y="357"/>
                      <a:pt x="122" y="357"/>
                    </a:cubicBezTo>
                    <a:cubicBezTo>
                      <a:pt x="122" y="355"/>
                      <a:pt x="122" y="355"/>
                      <a:pt x="122" y="355"/>
                    </a:cubicBezTo>
                    <a:cubicBezTo>
                      <a:pt x="122" y="354"/>
                      <a:pt x="122" y="354"/>
                      <a:pt x="122" y="354"/>
                    </a:cubicBezTo>
                    <a:cubicBezTo>
                      <a:pt x="122" y="353"/>
                      <a:pt x="122" y="353"/>
                      <a:pt x="122" y="353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49"/>
                      <a:pt x="122" y="349"/>
                      <a:pt x="122" y="349"/>
                    </a:cubicBezTo>
                    <a:cubicBezTo>
                      <a:pt x="122" y="347"/>
                      <a:pt x="122" y="347"/>
                      <a:pt x="122" y="347"/>
                    </a:cubicBezTo>
                    <a:cubicBezTo>
                      <a:pt x="122" y="343"/>
                      <a:pt x="122" y="343"/>
                      <a:pt x="122" y="343"/>
                    </a:cubicBezTo>
                    <a:cubicBezTo>
                      <a:pt x="122" y="342"/>
                      <a:pt x="122" y="342"/>
                      <a:pt x="122" y="342"/>
                    </a:cubicBezTo>
                    <a:cubicBezTo>
                      <a:pt x="122" y="342"/>
                      <a:pt x="122" y="342"/>
                      <a:pt x="122" y="342"/>
                    </a:cubicBezTo>
                    <a:cubicBezTo>
                      <a:pt x="122" y="342"/>
                      <a:pt x="122" y="342"/>
                      <a:pt x="122" y="342"/>
                    </a:cubicBezTo>
                    <a:cubicBezTo>
                      <a:pt x="122" y="341"/>
                      <a:pt x="121" y="341"/>
                      <a:pt x="121" y="341"/>
                    </a:cubicBezTo>
                    <a:cubicBezTo>
                      <a:pt x="121" y="341"/>
                      <a:pt x="121" y="341"/>
                      <a:pt x="121" y="341"/>
                    </a:cubicBezTo>
                    <a:cubicBezTo>
                      <a:pt x="120" y="341"/>
                      <a:pt x="120" y="341"/>
                      <a:pt x="120" y="341"/>
                    </a:cubicBezTo>
                    <a:cubicBezTo>
                      <a:pt x="119" y="341"/>
                      <a:pt x="119" y="341"/>
                      <a:pt x="119" y="341"/>
                    </a:cubicBezTo>
                    <a:cubicBezTo>
                      <a:pt x="116" y="341"/>
                      <a:pt x="116" y="341"/>
                      <a:pt x="116" y="341"/>
                    </a:cubicBezTo>
                    <a:cubicBezTo>
                      <a:pt x="115" y="339"/>
                      <a:pt x="114" y="337"/>
                      <a:pt x="113" y="335"/>
                    </a:cubicBezTo>
                    <a:cubicBezTo>
                      <a:pt x="112" y="334"/>
                      <a:pt x="112" y="333"/>
                      <a:pt x="112" y="333"/>
                    </a:cubicBezTo>
                    <a:cubicBezTo>
                      <a:pt x="111" y="332"/>
                      <a:pt x="111" y="330"/>
                      <a:pt x="110" y="329"/>
                    </a:cubicBezTo>
                    <a:cubicBezTo>
                      <a:pt x="109" y="328"/>
                      <a:pt x="109" y="327"/>
                      <a:pt x="108" y="326"/>
                    </a:cubicBezTo>
                    <a:cubicBezTo>
                      <a:pt x="108" y="325"/>
                      <a:pt x="107" y="323"/>
                      <a:pt x="107" y="322"/>
                    </a:cubicBezTo>
                    <a:cubicBezTo>
                      <a:pt x="106" y="321"/>
                      <a:pt x="105" y="319"/>
                      <a:pt x="105" y="318"/>
                    </a:cubicBezTo>
                    <a:cubicBezTo>
                      <a:pt x="104" y="316"/>
                      <a:pt x="104" y="315"/>
                      <a:pt x="103" y="314"/>
                    </a:cubicBezTo>
                    <a:cubicBezTo>
                      <a:pt x="103" y="313"/>
                      <a:pt x="102" y="312"/>
                      <a:pt x="102" y="311"/>
                    </a:cubicBezTo>
                    <a:cubicBezTo>
                      <a:pt x="102" y="311"/>
                      <a:pt x="102" y="311"/>
                      <a:pt x="102" y="311"/>
                    </a:cubicBezTo>
                    <a:cubicBezTo>
                      <a:pt x="102" y="310"/>
                      <a:pt x="102" y="310"/>
                      <a:pt x="102" y="310"/>
                    </a:cubicBezTo>
                    <a:cubicBezTo>
                      <a:pt x="102" y="310"/>
                      <a:pt x="101" y="309"/>
                      <a:pt x="101" y="309"/>
                    </a:cubicBezTo>
                    <a:cubicBezTo>
                      <a:pt x="101" y="308"/>
                      <a:pt x="101" y="307"/>
                      <a:pt x="100" y="306"/>
                    </a:cubicBezTo>
                    <a:cubicBezTo>
                      <a:pt x="99" y="303"/>
                      <a:pt x="98" y="301"/>
                      <a:pt x="98" y="298"/>
                    </a:cubicBezTo>
                    <a:cubicBezTo>
                      <a:pt x="97" y="295"/>
                      <a:pt x="96" y="292"/>
                      <a:pt x="95" y="289"/>
                    </a:cubicBezTo>
                    <a:cubicBezTo>
                      <a:pt x="94" y="285"/>
                      <a:pt x="93" y="282"/>
                      <a:pt x="92" y="278"/>
                    </a:cubicBezTo>
                    <a:cubicBezTo>
                      <a:pt x="92" y="277"/>
                      <a:pt x="92" y="277"/>
                      <a:pt x="92" y="277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4" y="270"/>
                      <a:pt x="94" y="270"/>
                      <a:pt x="94" y="270"/>
                    </a:cubicBezTo>
                    <a:cubicBezTo>
                      <a:pt x="95" y="266"/>
                      <a:pt x="95" y="266"/>
                      <a:pt x="95" y="266"/>
                    </a:cubicBezTo>
                    <a:cubicBezTo>
                      <a:pt x="96" y="265"/>
                      <a:pt x="96" y="265"/>
                      <a:pt x="96" y="265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1"/>
                      <a:pt x="96" y="261"/>
                      <a:pt x="96" y="261"/>
                    </a:cubicBezTo>
                    <a:cubicBezTo>
                      <a:pt x="96" y="261"/>
                      <a:pt x="96" y="261"/>
                      <a:pt x="96" y="261"/>
                    </a:cubicBezTo>
                    <a:cubicBezTo>
                      <a:pt x="96" y="260"/>
                      <a:pt x="96" y="260"/>
                      <a:pt x="95" y="260"/>
                    </a:cubicBezTo>
                    <a:cubicBezTo>
                      <a:pt x="95" y="260"/>
                      <a:pt x="95" y="260"/>
                      <a:pt x="95" y="260"/>
                    </a:cubicBezTo>
                    <a:cubicBezTo>
                      <a:pt x="90" y="260"/>
                      <a:pt x="90" y="260"/>
                      <a:pt x="90" y="260"/>
                    </a:cubicBezTo>
                    <a:cubicBezTo>
                      <a:pt x="88" y="260"/>
                      <a:pt x="88" y="260"/>
                      <a:pt x="88" y="260"/>
                    </a:cubicBezTo>
                    <a:cubicBezTo>
                      <a:pt x="88" y="258"/>
                      <a:pt x="88" y="258"/>
                      <a:pt x="88" y="258"/>
                    </a:cubicBezTo>
                    <a:cubicBezTo>
                      <a:pt x="88" y="255"/>
                      <a:pt x="87" y="252"/>
                      <a:pt x="86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86" y="247"/>
                      <a:pt x="86" y="247"/>
                      <a:pt x="86" y="247"/>
                    </a:cubicBezTo>
                    <a:cubicBezTo>
                      <a:pt x="86" y="245"/>
                      <a:pt x="86" y="243"/>
                      <a:pt x="85" y="241"/>
                    </a:cubicBezTo>
                    <a:cubicBezTo>
                      <a:pt x="85" y="239"/>
                      <a:pt x="85" y="238"/>
                      <a:pt x="85" y="237"/>
                    </a:cubicBezTo>
                    <a:cubicBezTo>
                      <a:pt x="84" y="235"/>
                      <a:pt x="84" y="233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1"/>
                      <a:pt x="84" y="231"/>
                      <a:pt x="84" y="231"/>
                    </a:cubicBezTo>
                    <a:cubicBezTo>
                      <a:pt x="84" y="231"/>
                      <a:pt x="84" y="231"/>
                      <a:pt x="84" y="231"/>
                    </a:cubicBezTo>
                    <a:cubicBezTo>
                      <a:pt x="83" y="229"/>
                      <a:pt x="83" y="227"/>
                      <a:pt x="83" y="224"/>
                    </a:cubicBezTo>
                    <a:cubicBezTo>
                      <a:pt x="83" y="223"/>
                      <a:pt x="83" y="222"/>
                      <a:pt x="82" y="221"/>
                    </a:cubicBezTo>
                    <a:cubicBezTo>
                      <a:pt x="82" y="220"/>
                      <a:pt x="82" y="219"/>
                      <a:pt x="82" y="218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5"/>
                      <a:pt x="81" y="213"/>
                      <a:pt x="81" y="211"/>
                    </a:cubicBezTo>
                    <a:cubicBezTo>
                      <a:pt x="81" y="210"/>
                      <a:pt x="81" y="208"/>
                      <a:pt x="81" y="207"/>
                    </a:cubicBezTo>
                    <a:cubicBezTo>
                      <a:pt x="80" y="204"/>
                      <a:pt x="80" y="204"/>
                      <a:pt x="80" y="204"/>
                    </a:cubicBezTo>
                    <a:cubicBezTo>
                      <a:pt x="80" y="202"/>
                      <a:pt x="80" y="202"/>
                      <a:pt x="80" y="202"/>
                    </a:cubicBezTo>
                    <a:cubicBezTo>
                      <a:pt x="80" y="202"/>
                      <a:pt x="80" y="202"/>
                      <a:pt x="80" y="202"/>
                    </a:cubicBezTo>
                    <a:cubicBezTo>
                      <a:pt x="80" y="202"/>
                      <a:pt x="80" y="202"/>
                      <a:pt x="80" y="202"/>
                    </a:cubicBezTo>
                    <a:cubicBezTo>
                      <a:pt x="80" y="199"/>
                      <a:pt x="80" y="199"/>
                      <a:pt x="80" y="199"/>
                    </a:cubicBezTo>
                    <a:cubicBezTo>
                      <a:pt x="80" y="197"/>
                      <a:pt x="80" y="197"/>
                      <a:pt x="80" y="197"/>
                    </a:cubicBezTo>
                    <a:cubicBezTo>
                      <a:pt x="79" y="194"/>
                      <a:pt x="79" y="194"/>
                      <a:pt x="79" y="194"/>
                    </a:cubicBezTo>
                    <a:cubicBezTo>
                      <a:pt x="79" y="192"/>
                      <a:pt x="79" y="192"/>
                      <a:pt x="79" y="192"/>
                    </a:cubicBezTo>
                    <a:cubicBezTo>
                      <a:pt x="79" y="191"/>
                      <a:pt x="79" y="191"/>
                      <a:pt x="79" y="191"/>
                    </a:cubicBezTo>
                    <a:cubicBezTo>
                      <a:pt x="79" y="191"/>
                      <a:pt x="79" y="191"/>
                      <a:pt x="79" y="191"/>
                    </a:cubicBezTo>
                    <a:cubicBezTo>
                      <a:pt x="79" y="191"/>
                      <a:pt x="79" y="190"/>
                      <a:pt x="79" y="190"/>
                    </a:cubicBezTo>
                    <a:cubicBezTo>
                      <a:pt x="79" y="187"/>
                      <a:pt x="79" y="187"/>
                      <a:pt x="79" y="187"/>
                    </a:cubicBezTo>
                    <a:cubicBezTo>
                      <a:pt x="78" y="184"/>
                      <a:pt x="78" y="184"/>
                      <a:pt x="78" y="184"/>
                    </a:cubicBezTo>
                    <a:cubicBezTo>
                      <a:pt x="78" y="182"/>
                      <a:pt x="78" y="182"/>
                      <a:pt x="78" y="182"/>
                    </a:cubicBezTo>
                    <a:cubicBezTo>
                      <a:pt x="78" y="181"/>
                      <a:pt x="78" y="181"/>
                      <a:pt x="78" y="181"/>
                    </a:cubicBezTo>
                    <a:cubicBezTo>
                      <a:pt x="78" y="181"/>
                      <a:pt x="78" y="181"/>
                      <a:pt x="78" y="181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78" y="179"/>
                      <a:pt x="78" y="179"/>
                      <a:pt x="78" y="179"/>
                    </a:cubicBez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71"/>
                      <a:pt x="77" y="171"/>
                      <a:pt x="77" y="171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6" y="163"/>
                      <a:pt x="76" y="163"/>
                      <a:pt x="76" y="163"/>
                    </a:cubicBez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6" y="159"/>
                      <a:pt x="76" y="159"/>
                      <a:pt x="76" y="159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5"/>
                      <a:pt x="76" y="155"/>
                      <a:pt x="76" y="155"/>
                    </a:cubicBez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51"/>
                      <a:pt x="75" y="151"/>
                      <a:pt x="75" y="151"/>
                    </a:cubicBezTo>
                    <a:cubicBezTo>
                      <a:pt x="75" y="149"/>
                      <a:pt x="75" y="149"/>
                      <a:pt x="75" y="149"/>
                    </a:cubicBezTo>
                    <a:cubicBezTo>
                      <a:pt x="75" y="149"/>
                      <a:pt x="75" y="149"/>
                      <a:pt x="75" y="149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4"/>
                      <a:pt x="75" y="144"/>
                      <a:pt x="75" y="144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36"/>
                      <a:pt x="74" y="136"/>
                      <a:pt x="74" y="136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4" y="132"/>
                      <a:pt x="74" y="131"/>
                      <a:pt x="74" y="131"/>
                    </a:cubicBezTo>
                    <a:cubicBezTo>
                      <a:pt x="74" y="131"/>
                      <a:pt x="74" y="131"/>
                      <a:pt x="74" y="131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3" y="129"/>
                      <a:pt x="73" y="129"/>
                      <a:pt x="73" y="129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21"/>
                      <a:pt x="73" y="121"/>
                      <a:pt x="73" y="120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3" y="117"/>
                      <a:pt x="73" y="117"/>
                      <a:pt x="73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72" y="112"/>
                      <a:pt x="72" y="112"/>
                      <a:pt x="72" y="112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72" y="108"/>
                      <a:pt x="72" y="108"/>
                      <a:pt x="72" y="108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2" y="106"/>
                      <a:pt x="72" y="106"/>
                      <a:pt x="72" y="106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0" y="88"/>
                      <a:pt x="70" y="88"/>
                      <a:pt x="70" y="88"/>
                    </a:cubicBezTo>
                    <a:cubicBezTo>
                      <a:pt x="70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7"/>
                      <a:pt x="70" y="77"/>
                      <a:pt x="70" y="77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2"/>
                      <a:pt x="70" y="52"/>
                      <a:pt x="70" y="52"/>
                    </a:cubicBezTo>
                    <a:cubicBezTo>
                      <a:pt x="70" y="51"/>
                      <a:pt x="71" y="51"/>
                      <a:pt x="71" y="51"/>
                    </a:cubicBezTo>
                    <a:cubicBezTo>
                      <a:pt x="71" y="50"/>
                      <a:pt x="72" y="50"/>
                      <a:pt x="72" y="49"/>
                    </a:cubicBezTo>
                    <a:cubicBezTo>
                      <a:pt x="73" y="48"/>
                      <a:pt x="73" y="46"/>
                      <a:pt x="73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39"/>
                      <a:pt x="72" y="38"/>
                      <a:pt x="70" y="37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4" y="31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5"/>
                      <a:pt x="73" y="25"/>
                      <a:pt x="73" y="25"/>
                    </a:cubicBezTo>
                    <a:cubicBezTo>
                      <a:pt x="70" y="25"/>
                      <a:pt x="67" y="24"/>
                      <a:pt x="65" y="20"/>
                    </a:cubicBezTo>
                    <a:cubicBezTo>
                      <a:pt x="63" y="17"/>
                      <a:pt x="62" y="12"/>
                      <a:pt x="62" y="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4"/>
                      <a:pt x="62" y="3"/>
                      <a:pt x="62" y="2"/>
                    </a:cubicBezTo>
                    <a:cubicBezTo>
                      <a:pt x="61" y="1"/>
                      <a:pt x="60" y="0"/>
                      <a:pt x="60" y="0"/>
                    </a:cubicBezTo>
                    <a:cubicBezTo>
                      <a:pt x="59" y="0"/>
                      <a:pt x="58" y="1"/>
                      <a:pt x="58" y="2"/>
                    </a:cubicBezTo>
                    <a:cubicBezTo>
                      <a:pt x="57" y="3"/>
                      <a:pt x="57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12"/>
                      <a:pt x="56" y="17"/>
                      <a:pt x="54" y="20"/>
                    </a:cubicBezTo>
                    <a:cubicBezTo>
                      <a:pt x="54" y="21"/>
                      <a:pt x="53" y="22"/>
                      <a:pt x="52" y="23"/>
                    </a:cubicBezTo>
                    <a:cubicBezTo>
                      <a:pt x="52" y="23"/>
                      <a:pt x="52" y="23"/>
                      <a:pt x="51" y="24"/>
                    </a:cubicBezTo>
                    <a:cubicBezTo>
                      <a:pt x="50" y="25"/>
                      <a:pt x="48" y="25"/>
                      <a:pt x="47" y="25"/>
                    </a:cubicBezTo>
                    <a:cubicBezTo>
                      <a:pt x="47" y="25"/>
                      <a:pt x="47" y="25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31"/>
                      <a:pt x="47" y="32"/>
                      <a:pt x="47" y="32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8" y="39"/>
                      <a:pt x="48" y="39"/>
                      <a:pt x="47" y="39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7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9" y="51"/>
                      <a:pt x="50" y="52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2"/>
                      <a:pt x="52" y="72"/>
                      <a:pt x="52" y="72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7"/>
                      <a:pt x="51" y="87"/>
                      <a:pt x="51" y="87"/>
                    </a:cubicBezTo>
                    <a:cubicBezTo>
                      <a:pt x="51" y="88"/>
                      <a:pt x="51" y="88"/>
                      <a:pt x="51" y="88"/>
                    </a:cubicBezTo>
                    <a:cubicBezTo>
                      <a:pt x="51" y="88"/>
                      <a:pt x="51" y="88"/>
                      <a:pt x="51" y="88"/>
                    </a:cubicBezTo>
                    <a:cubicBezTo>
                      <a:pt x="51" y="90"/>
                      <a:pt x="51" y="90"/>
                      <a:pt x="51" y="90"/>
                    </a:cubicBezTo>
                    <a:cubicBezTo>
                      <a:pt x="51" y="91"/>
                      <a:pt x="51" y="91"/>
                      <a:pt x="51" y="91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2"/>
                      <a:pt x="51" y="102"/>
                      <a:pt x="51" y="102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1" y="107"/>
                      <a:pt x="51" y="107"/>
                      <a:pt x="51" y="107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50" y="112"/>
                      <a:pt x="50" y="112"/>
                      <a:pt x="50" y="112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7"/>
                      <a:pt x="50" y="117"/>
                      <a:pt x="50" y="117"/>
                    </a:cubicBezTo>
                    <a:cubicBezTo>
                      <a:pt x="50" y="119"/>
                      <a:pt x="50" y="119"/>
                      <a:pt x="50" y="119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50" y="123"/>
                      <a:pt x="50" y="123"/>
                      <a:pt x="50" y="123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7"/>
                      <a:pt x="50" y="127"/>
                      <a:pt x="50" y="127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49" y="136"/>
                      <a:pt x="49" y="136"/>
                      <a:pt x="49" y="136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9" y="138"/>
                      <a:pt x="49" y="138"/>
                      <a:pt x="49" y="138"/>
                    </a:cubicBezTo>
                    <a:cubicBezTo>
                      <a:pt x="49" y="139"/>
                      <a:pt x="49" y="139"/>
                      <a:pt x="49" y="139"/>
                    </a:cubicBezTo>
                    <a:cubicBezTo>
                      <a:pt x="49" y="143"/>
                      <a:pt x="49" y="143"/>
                      <a:pt x="49" y="143"/>
                    </a:cubicBezTo>
                    <a:cubicBezTo>
                      <a:pt x="49" y="145"/>
                      <a:pt x="49" y="145"/>
                      <a:pt x="49" y="145"/>
                    </a:cubicBezTo>
                    <a:cubicBezTo>
                      <a:pt x="49" y="148"/>
                      <a:pt x="49" y="148"/>
                      <a:pt x="49" y="148"/>
                    </a:cubicBezTo>
                    <a:cubicBezTo>
                      <a:pt x="48" y="151"/>
                      <a:pt x="48" y="151"/>
                      <a:pt x="48" y="151"/>
                    </a:cubicBezTo>
                    <a:cubicBezTo>
                      <a:pt x="48" y="155"/>
                      <a:pt x="48" y="155"/>
                      <a:pt x="48" y="155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8" y="159"/>
                      <a:pt x="48" y="159"/>
                      <a:pt x="48" y="159"/>
                    </a:cubicBezTo>
                    <a:cubicBezTo>
                      <a:pt x="48" y="162"/>
                      <a:pt x="48" y="162"/>
                      <a:pt x="48" y="162"/>
                    </a:cubicBezTo>
                    <a:cubicBezTo>
                      <a:pt x="48" y="165"/>
                      <a:pt x="48" y="165"/>
                      <a:pt x="48" y="165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7" y="168"/>
                      <a:pt x="47" y="168"/>
                      <a:pt x="47" y="168"/>
                    </a:cubicBezTo>
                    <a:cubicBezTo>
                      <a:pt x="47" y="170"/>
                      <a:pt x="47" y="172"/>
                      <a:pt x="47" y="173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7" y="181"/>
                      <a:pt x="47" y="183"/>
                      <a:pt x="46" y="185"/>
                    </a:cubicBezTo>
                    <a:cubicBezTo>
                      <a:pt x="46" y="187"/>
                      <a:pt x="46" y="187"/>
                      <a:pt x="46" y="187"/>
                    </a:cubicBezTo>
                    <a:cubicBezTo>
                      <a:pt x="46" y="190"/>
                      <a:pt x="46" y="190"/>
                      <a:pt x="46" y="190"/>
                    </a:cubicBezTo>
                    <a:cubicBezTo>
                      <a:pt x="46" y="191"/>
                      <a:pt x="46" y="191"/>
                      <a:pt x="46" y="191"/>
                    </a:cubicBezTo>
                    <a:cubicBezTo>
                      <a:pt x="46" y="191"/>
                      <a:pt x="46" y="191"/>
                      <a:pt x="46" y="192"/>
                    </a:cubicBezTo>
                    <a:cubicBezTo>
                      <a:pt x="46" y="192"/>
                      <a:pt x="46" y="192"/>
                      <a:pt x="46" y="19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45" y="197"/>
                      <a:pt x="45" y="199"/>
                      <a:pt x="45" y="200"/>
                    </a:cubicBezTo>
                    <a:cubicBezTo>
                      <a:pt x="45" y="203"/>
                      <a:pt x="45" y="203"/>
                      <a:pt x="45" y="203"/>
                    </a:cubicBezTo>
                    <a:cubicBezTo>
                      <a:pt x="45" y="205"/>
                      <a:pt x="45" y="206"/>
                      <a:pt x="45" y="208"/>
                    </a:cubicBezTo>
                    <a:cubicBezTo>
                      <a:pt x="44" y="211"/>
                      <a:pt x="44" y="214"/>
                      <a:pt x="44" y="217"/>
                    </a:cubicBezTo>
                    <a:cubicBezTo>
                      <a:pt x="44" y="218"/>
                      <a:pt x="44" y="218"/>
                      <a:pt x="44" y="218"/>
                    </a:cubicBezTo>
                    <a:cubicBezTo>
                      <a:pt x="44" y="220"/>
                      <a:pt x="43" y="221"/>
                      <a:pt x="43" y="223"/>
                    </a:cubicBezTo>
                    <a:cubicBezTo>
                      <a:pt x="43" y="225"/>
                      <a:pt x="43" y="227"/>
                      <a:pt x="43" y="229"/>
                    </a:cubicBezTo>
                    <a:cubicBezTo>
                      <a:pt x="42" y="231"/>
                      <a:pt x="42" y="231"/>
                      <a:pt x="42" y="231"/>
                    </a:cubicBezTo>
                    <a:cubicBezTo>
                      <a:pt x="42" y="234"/>
                      <a:pt x="42" y="236"/>
                      <a:pt x="42" y="239"/>
                    </a:cubicBezTo>
                    <a:cubicBezTo>
                      <a:pt x="41" y="241"/>
                      <a:pt x="41" y="243"/>
                      <a:pt x="41" y="245"/>
                    </a:cubicBezTo>
                    <a:cubicBezTo>
                      <a:pt x="41" y="247"/>
                      <a:pt x="40" y="248"/>
                      <a:pt x="40" y="250"/>
                    </a:cubicBezTo>
                    <a:cubicBezTo>
                      <a:pt x="40" y="251"/>
                      <a:pt x="40" y="251"/>
                      <a:pt x="40" y="251"/>
                    </a:cubicBezTo>
                    <a:cubicBezTo>
                      <a:pt x="40" y="252"/>
                      <a:pt x="40" y="252"/>
                      <a:pt x="40" y="252"/>
                    </a:cubicBezTo>
                    <a:cubicBezTo>
                      <a:pt x="40" y="253"/>
                      <a:pt x="40" y="253"/>
                      <a:pt x="40" y="253"/>
                    </a:cubicBezTo>
                    <a:cubicBezTo>
                      <a:pt x="40" y="253"/>
                      <a:pt x="40" y="253"/>
                      <a:pt x="40" y="253"/>
                    </a:cubicBezTo>
                    <a:cubicBezTo>
                      <a:pt x="40" y="254"/>
                      <a:pt x="40" y="254"/>
                      <a:pt x="40" y="254"/>
                    </a:cubicBezTo>
                    <a:cubicBezTo>
                      <a:pt x="39" y="256"/>
                      <a:pt x="39" y="256"/>
                      <a:pt x="39" y="256"/>
                    </a:cubicBezTo>
                    <a:cubicBezTo>
                      <a:pt x="39" y="257"/>
                      <a:pt x="39" y="258"/>
                      <a:pt x="39" y="259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36" y="261"/>
                      <a:pt x="36" y="261"/>
                      <a:pt x="36" y="261"/>
                    </a:cubicBezTo>
                    <a:cubicBezTo>
                      <a:pt x="34" y="261"/>
                      <a:pt x="34" y="261"/>
                      <a:pt x="34" y="261"/>
                    </a:cubicBezTo>
                    <a:cubicBezTo>
                      <a:pt x="33" y="261"/>
                      <a:pt x="33" y="261"/>
                      <a:pt x="33" y="261"/>
                    </a:cubicBezTo>
                    <a:cubicBezTo>
                      <a:pt x="32" y="261"/>
                      <a:pt x="32" y="261"/>
                      <a:pt x="32" y="261"/>
                    </a:cubicBezTo>
                    <a:cubicBezTo>
                      <a:pt x="32" y="261"/>
                      <a:pt x="32" y="261"/>
                      <a:pt x="32" y="261"/>
                    </a:cubicBezTo>
                    <a:cubicBezTo>
                      <a:pt x="31" y="261"/>
                      <a:pt x="31" y="261"/>
                      <a:pt x="31" y="262"/>
                    </a:cubicBezTo>
                    <a:cubicBezTo>
                      <a:pt x="31" y="262"/>
                      <a:pt x="31" y="262"/>
                      <a:pt x="31" y="262"/>
                    </a:cubicBezTo>
                    <a:cubicBezTo>
                      <a:pt x="31" y="262"/>
                      <a:pt x="31" y="262"/>
                      <a:pt x="31" y="262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2" y="268"/>
                      <a:pt x="32" y="268"/>
                      <a:pt x="32" y="268"/>
                    </a:cubicBezTo>
                    <a:cubicBezTo>
                      <a:pt x="33" y="270"/>
                      <a:pt x="33" y="270"/>
                      <a:pt x="33" y="270"/>
                    </a:cubicBezTo>
                    <a:cubicBezTo>
                      <a:pt x="33" y="271"/>
                      <a:pt x="33" y="271"/>
                      <a:pt x="33" y="271"/>
                    </a:cubicBezTo>
                    <a:cubicBezTo>
                      <a:pt x="33" y="273"/>
                      <a:pt x="33" y="273"/>
                      <a:pt x="33" y="273"/>
                    </a:cubicBezTo>
                    <a:cubicBezTo>
                      <a:pt x="34" y="276"/>
                      <a:pt x="34" y="276"/>
                      <a:pt x="34" y="276"/>
                    </a:cubicBezTo>
                    <a:cubicBezTo>
                      <a:pt x="35" y="277"/>
                      <a:pt x="35" y="277"/>
                      <a:pt x="35" y="277"/>
                    </a:cubicBezTo>
                    <a:cubicBezTo>
                      <a:pt x="35" y="279"/>
                      <a:pt x="35" y="279"/>
                      <a:pt x="35" y="279"/>
                    </a:cubicBezTo>
                    <a:cubicBezTo>
                      <a:pt x="35" y="280"/>
                      <a:pt x="35" y="280"/>
                      <a:pt x="35" y="280"/>
                    </a:cubicBezTo>
                    <a:cubicBezTo>
                      <a:pt x="35" y="281"/>
                      <a:pt x="35" y="281"/>
                      <a:pt x="35" y="281"/>
                    </a:cubicBezTo>
                    <a:cubicBezTo>
                      <a:pt x="35" y="283"/>
                      <a:pt x="35" y="283"/>
                      <a:pt x="35" y="283"/>
                    </a:cubicBezTo>
                    <a:cubicBezTo>
                      <a:pt x="34" y="283"/>
                      <a:pt x="34" y="284"/>
                      <a:pt x="34" y="284"/>
                    </a:cubicBezTo>
                    <a:cubicBezTo>
                      <a:pt x="34" y="286"/>
                      <a:pt x="34" y="286"/>
                      <a:pt x="34" y="286"/>
                    </a:cubicBezTo>
                    <a:cubicBezTo>
                      <a:pt x="34" y="287"/>
                      <a:pt x="34" y="287"/>
                      <a:pt x="34" y="287"/>
                    </a:cubicBezTo>
                    <a:cubicBezTo>
                      <a:pt x="34" y="287"/>
                      <a:pt x="34" y="287"/>
                      <a:pt x="34" y="287"/>
                    </a:cubicBezTo>
                    <a:cubicBezTo>
                      <a:pt x="34" y="287"/>
                      <a:pt x="34" y="287"/>
                      <a:pt x="34" y="287"/>
                    </a:cubicBezTo>
                    <a:cubicBezTo>
                      <a:pt x="33" y="288"/>
                      <a:pt x="33" y="288"/>
                      <a:pt x="33" y="288"/>
                    </a:cubicBezTo>
                    <a:cubicBezTo>
                      <a:pt x="33" y="289"/>
                      <a:pt x="33" y="289"/>
                      <a:pt x="33" y="289"/>
                    </a:cubicBezTo>
                    <a:cubicBezTo>
                      <a:pt x="33" y="290"/>
                      <a:pt x="33" y="290"/>
                      <a:pt x="33" y="290"/>
                    </a:cubicBezTo>
                    <a:cubicBezTo>
                      <a:pt x="33" y="291"/>
                      <a:pt x="33" y="291"/>
                      <a:pt x="33" y="291"/>
                    </a:cubicBezTo>
                    <a:cubicBezTo>
                      <a:pt x="33" y="291"/>
                      <a:pt x="33" y="291"/>
                      <a:pt x="33" y="291"/>
                    </a:cubicBezTo>
                    <a:cubicBezTo>
                      <a:pt x="32" y="292"/>
                      <a:pt x="32" y="292"/>
                      <a:pt x="32" y="292"/>
                    </a:cubicBezTo>
                    <a:cubicBezTo>
                      <a:pt x="32" y="293"/>
                      <a:pt x="32" y="293"/>
                      <a:pt x="32" y="293"/>
                    </a:cubicBezTo>
                    <a:cubicBezTo>
                      <a:pt x="32" y="293"/>
                      <a:pt x="32" y="294"/>
                      <a:pt x="32" y="294"/>
                    </a:cubicBezTo>
                    <a:cubicBezTo>
                      <a:pt x="32" y="295"/>
                      <a:pt x="32" y="295"/>
                      <a:pt x="31" y="296"/>
                    </a:cubicBezTo>
                    <a:cubicBezTo>
                      <a:pt x="31" y="296"/>
                      <a:pt x="31" y="296"/>
                      <a:pt x="31" y="296"/>
                    </a:cubicBezTo>
                    <a:cubicBezTo>
                      <a:pt x="31" y="297"/>
                      <a:pt x="31" y="297"/>
                      <a:pt x="31" y="297"/>
                    </a:cubicBezTo>
                    <a:cubicBezTo>
                      <a:pt x="31" y="298"/>
                      <a:pt x="31" y="298"/>
                      <a:pt x="31" y="298"/>
                    </a:cubicBezTo>
                    <a:cubicBezTo>
                      <a:pt x="31" y="299"/>
                      <a:pt x="31" y="299"/>
                      <a:pt x="31" y="299"/>
                    </a:cubicBezTo>
                    <a:cubicBezTo>
                      <a:pt x="30" y="300"/>
                      <a:pt x="30" y="300"/>
                      <a:pt x="30" y="300"/>
                    </a:cubicBezTo>
                    <a:cubicBezTo>
                      <a:pt x="30" y="301"/>
                      <a:pt x="30" y="301"/>
                      <a:pt x="30" y="301"/>
                    </a:cubicBezTo>
                    <a:cubicBezTo>
                      <a:pt x="30" y="302"/>
                      <a:pt x="30" y="302"/>
                      <a:pt x="30" y="302"/>
                    </a:cubicBezTo>
                    <a:cubicBezTo>
                      <a:pt x="30" y="302"/>
                      <a:pt x="30" y="302"/>
                      <a:pt x="30" y="302"/>
                    </a:cubicBezTo>
                    <a:cubicBezTo>
                      <a:pt x="30" y="303"/>
                      <a:pt x="30" y="303"/>
                      <a:pt x="30" y="303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29" y="304"/>
                      <a:pt x="29" y="305"/>
                      <a:pt x="29" y="305"/>
                    </a:cubicBezTo>
                    <a:cubicBezTo>
                      <a:pt x="28" y="307"/>
                      <a:pt x="28" y="307"/>
                      <a:pt x="28" y="307"/>
                    </a:cubicBezTo>
                    <a:cubicBezTo>
                      <a:pt x="28" y="308"/>
                      <a:pt x="28" y="308"/>
                      <a:pt x="28" y="308"/>
                    </a:cubicBezTo>
                    <a:cubicBezTo>
                      <a:pt x="28" y="308"/>
                      <a:pt x="28" y="308"/>
                      <a:pt x="28" y="308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11"/>
                      <a:pt x="27" y="311"/>
                      <a:pt x="27" y="311"/>
                    </a:cubicBezTo>
                    <a:cubicBezTo>
                      <a:pt x="27" y="311"/>
                      <a:pt x="27" y="312"/>
                      <a:pt x="26" y="312"/>
                    </a:cubicBezTo>
                    <a:cubicBezTo>
                      <a:pt x="26" y="313"/>
                      <a:pt x="26" y="313"/>
                      <a:pt x="26" y="313"/>
                    </a:cubicBezTo>
                    <a:cubicBezTo>
                      <a:pt x="26" y="314"/>
                      <a:pt x="26" y="314"/>
                      <a:pt x="26" y="314"/>
                    </a:cubicBezTo>
                    <a:cubicBezTo>
                      <a:pt x="26" y="315"/>
                      <a:pt x="25" y="316"/>
                      <a:pt x="25" y="316"/>
                    </a:cubicBezTo>
                    <a:cubicBezTo>
                      <a:pt x="25" y="317"/>
                      <a:pt x="25" y="317"/>
                      <a:pt x="25" y="317"/>
                    </a:cubicBezTo>
                    <a:cubicBezTo>
                      <a:pt x="24" y="318"/>
                      <a:pt x="24" y="318"/>
                      <a:pt x="24" y="318"/>
                    </a:cubicBezTo>
                    <a:cubicBezTo>
                      <a:pt x="24" y="319"/>
                      <a:pt x="24" y="319"/>
                      <a:pt x="24" y="319"/>
                    </a:cubicBezTo>
                    <a:cubicBezTo>
                      <a:pt x="24" y="319"/>
                      <a:pt x="24" y="319"/>
                      <a:pt x="24" y="319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3" y="322"/>
                      <a:pt x="23" y="322"/>
                      <a:pt x="23" y="322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5"/>
                      <a:pt x="22" y="325"/>
                      <a:pt x="22" y="325"/>
                    </a:cubicBezTo>
                    <a:cubicBezTo>
                      <a:pt x="21" y="326"/>
                      <a:pt x="21" y="326"/>
                      <a:pt x="21" y="326"/>
                    </a:cubicBezTo>
                    <a:cubicBezTo>
                      <a:pt x="21" y="328"/>
                      <a:pt x="21" y="328"/>
                      <a:pt x="21" y="328"/>
                    </a:cubicBezTo>
                    <a:cubicBezTo>
                      <a:pt x="20" y="328"/>
                      <a:pt x="20" y="328"/>
                      <a:pt x="20" y="328"/>
                    </a:cubicBezTo>
                    <a:cubicBezTo>
                      <a:pt x="20" y="329"/>
                      <a:pt x="20" y="329"/>
                      <a:pt x="20" y="329"/>
                    </a:cubicBezTo>
                    <a:cubicBezTo>
                      <a:pt x="20" y="330"/>
                      <a:pt x="20" y="330"/>
                      <a:pt x="20" y="330"/>
                    </a:cubicBezTo>
                    <a:cubicBezTo>
                      <a:pt x="19" y="330"/>
                      <a:pt x="19" y="330"/>
                      <a:pt x="19" y="330"/>
                    </a:cubicBezTo>
                    <a:cubicBezTo>
                      <a:pt x="19" y="331"/>
                      <a:pt x="19" y="332"/>
                      <a:pt x="18" y="333"/>
                    </a:cubicBezTo>
                    <a:cubicBezTo>
                      <a:pt x="18" y="334"/>
                      <a:pt x="18" y="334"/>
                      <a:pt x="18" y="334"/>
                    </a:cubicBezTo>
                    <a:cubicBezTo>
                      <a:pt x="18" y="334"/>
                      <a:pt x="18" y="334"/>
                      <a:pt x="18" y="334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6"/>
                      <a:pt x="17" y="336"/>
                      <a:pt x="17" y="336"/>
                    </a:cubicBezTo>
                    <a:cubicBezTo>
                      <a:pt x="16" y="337"/>
                      <a:pt x="16" y="337"/>
                      <a:pt x="16" y="337"/>
                    </a:cubicBezTo>
                    <a:cubicBezTo>
                      <a:pt x="16" y="337"/>
                      <a:pt x="16" y="337"/>
                      <a:pt x="16" y="337"/>
                    </a:cubicBezTo>
                    <a:cubicBezTo>
                      <a:pt x="16" y="338"/>
                      <a:pt x="16" y="338"/>
                      <a:pt x="16" y="338"/>
                    </a:cubicBezTo>
                    <a:cubicBezTo>
                      <a:pt x="15" y="339"/>
                      <a:pt x="15" y="339"/>
                      <a:pt x="15" y="339"/>
                    </a:cubicBezTo>
                    <a:cubicBezTo>
                      <a:pt x="15" y="340"/>
                      <a:pt x="15" y="340"/>
                      <a:pt x="15" y="340"/>
                    </a:cubicBezTo>
                    <a:cubicBezTo>
                      <a:pt x="15" y="340"/>
                      <a:pt x="15" y="340"/>
                      <a:pt x="15" y="340"/>
                    </a:cubicBezTo>
                    <a:cubicBezTo>
                      <a:pt x="14" y="341"/>
                      <a:pt x="14" y="341"/>
                      <a:pt x="14" y="341"/>
                    </a:cubicBezTo>
                    <a:cubicBezTo>
                      <a:pt x="14" y="341"/>
                      <a:pt x="14" y="341"/>
                      <a:pt x="14" y="341"/>
                    </a:cubicBezTo>
                    <a:cubicBezTo>
                      <a:pt x="14" y="343"/>
                      <a:pt x="14" y="343"/>
                      <a:pt x="14" y="343"/>
                    </a:cubicBezTo>
                    <a:cubicBezTo>
                      <a:pt x="13" y="343"/>
                      <a:pt x="13" y="343"/>
                      <a:pt x="13" y="343"/>
                    </a:cubicBezTo>
                    <a:cubicBezTo>
                      <a:pt x="12" y="343"/>
                      <a:pt x="12" y="343"/>
                      <a:pt x="12" y="343"/>
                    </a:cubicBezTo>
                    <a:cubicBezTo>
                      <a:pt x="11" y="343"/>
                      <a:pt x="11" y="343"/>
                      <a:pt x="11" y="343"/>
                    </a:cubicBezTo>
                    <a:cubicBezTo>
                      <a:pt x="11" y="343"/>
                      <a:pt x="11" y="343"/>
                      <a:pt x="11" y="343"/>
                    </a:cubicBezTo>
                    <a:cubicBezTo>
                      <a:pt x="9" y="343"/>
                      <a:pt x="9" y="343"/>
                      <a:pt x="9" y="343"/>
                    </a:cubicBezTo>
                    <a:cubicBezTo>
                      <a:pt x="9" y="343"/>
                      <a:pt x="9" y="343"/>
                      <a:pt x="9" y="343"/>
                    </a:cubicBezTo>
                    <a:cubicBezTo>
                      <a:pt x="9" y="343"/>
                      <a:pt x="9" y="343"/>
                      <a:pt x="9" y="343"/>
                    </a:cubicBezTo>
                    <a:cubicBezTo>
                      <a:pt x="9" y="343"/>
                      <a:pt x="8" y="343"/>
                      <a:pt x="8" y="343"/>
                    </a:cubicBezTo>
                    <a:cubicBezTo>
                      <a:pt x="8" y="343"/>
                      <a:pt x="8" y="343"/>
                      <a:pt x="8" y="343"/>
                    </a:cubicBezTo>
                    <a:cubicBezTo>
                      <a:pt x="8" y="343"/>
                      <a:pt x="8" y="343"/>
                      <a:pt x="8" y="344"/>
                    </a:cubicBezTo>
                    <a:cubicBezTo>
                      <a:pt x="8" y="344"/>
                      <a:pt x="8" y="344"/>
                      <a:pt x="8" y="344"/>
                    </a:cubicBezTo>
                    <a:cubicBezTo>
                      <a:pt x="8" y="344"/>
                      <a:pt x="8" y="344"/>
                      <a:pt x="8" y="344"/>
                    </a:cubicBezTo>
                    <a:cubicBezTo>
                      <a:pt x="8" y="344"/>
                      <a:pt x="8" y="344"/>
                      <a:pt x="8" y="344"/>
                    </a:cubicBezTo>
                    <a:cubicBezTo>
                      <a:pt x="8" y="346"/>
                      <a:pt x="8" y="346"/>
                      <a:pt x="8" y="346"/>
                    </a:cubicBezTo>
                    <a:cubicBezTo>
                      <a:pt x="8" y="347"/>
                      <a:pt x="8" y="347"/>
                      <a:pt x="8" y="347"/>
                    </a:cubicBezTo>
                    <a:cubicBezTo>
                      <a:pt x="8" y="352"/>
                      <a:pt x="8" y="352"/>
                      <a:pt x="8" y="352"/>
                    </a:cubicBezTo>
                    <a:cubicBezTo>
                      <a:pt x="8" y="353"/>
                      <a:pt x="8" y="353"/>
                      <a:pt x="8" y="353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6"/>
                      <a:pt x="8" y="356"/>
                      <a:pt x="8" y="356"/>
                    </a:cubicBezTo>
                    <a:cubicBezTo>
                      <a:pt x="8" y="358"/>
                      <a:pt x="8" y="358"/>
                      <a:pt x="8" y="358"/>
                    </a:cubicBezTo>
                    <a:cubicBezTo>
                      <a:pt x="8" y="361"/>
                      <a:pt x="8" y="361"/>
                      <a:pt x="8" y="361"/>
                    </a:cubicBezTo>
                    <a:cubicBezTo>
                      <a:pt x="8" y="363"/>
                      <a:pt x="8" y="363"/>
                      <a:pt x="8" y="363"/>
                    </a:cubicBezTo>
                    <a:cubicBezTo>
                      <a:pt x="8" y="365"/>
                      <a:pt x="8" y="365"/>
                      <a:pt x="8" y="365"/>
                    </a:cubicBezTo>
                    <a:cubicBezTo>
                      <a:pt x="7" y="366"/>
                      <a:pt x="7" y="366"/>
                      <a:pt x="7" y="366"/>
                    </a:cubicBezTo>
                    <a:cubicBezTo>
                      <a:pt x="7" y="367"/>
                      <a:pt x="7" y="367"/>
                      <a:pt x="7" y="367"/>
                    </a:cubicBezTo>
                    <a:cubicBezTo>
                      <a:pt x="6" y="368"/>
                      <a:pt x="6" y="368"/>
                      <a:pt x="6" y="368"/>
                    </a:cubicBezTo>
                    <a:cubicBezTo>
                      <a:pt x="5" y="370"/>
                      <a:pt x="5" y="370"/>
                      <a:pt x="5" y="370"/>
                    </a:cubicBezTo>
                    <a:cubicBezTo>
                      <a:pt x="4" y="371"/>
                      <a:pt x="4" y="371"/>
                      <a:pt x="4" y="371"/>
                    </a:cubicBezTo>
                    <a:cubicBezTo>
                      <a:pt x="4" y="371"/>
                      <a:pt x="4" y="371"/>
                      <a:pt x="4" y="371"/>
                    </a:cubicBezTo>
                    <a:cubicBezTo>
                      <a:pt x="3" y="373"/>
                      <a:pt x="3" y="373"/>
                      <a:pt x="3" y="373"/>
                    </a:cubicBezTo>
                    <a:cubicBezTo>
                      <a:pt x="2" y="375"/>
                      <a:pt x="2" y="375"/>
                      <a:pt x="2" y="375"/>
                    </a:cubicBezTo>
                    <a:cubicBezTo>
                      <a:pt x="2" y="375"/>
                      <a:pt x="2" y="375"/>
                      <a:pt x="2" y="375"/>
                    </a:cubicBezTo>
                    <a:cubicBezTo>
                      <a:pt x="1" y="376"/>
                      <a:pt x="1" y="376"/>
                      <a:pt x="1" y="376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7" y="378"/>
                      <a:pt x="14" y="378"/>
                      <a:pt x="22" y="378"/>
                    </a:cubicBezTo>
                    <a:cubicBezTo>
                      <a:pt x="23" y="378"/>
                      <a:pt x="24" y="378"/>
                      <a:pt x="26" y="378"/>
                    </a:cubicBezTo>
                    <a:close/>
                    <a:moveTo>
                      <a:pt x="23" y="374"/>
                    </a:moveTo>
                    <a:cubicBezTo>
                      <a:pt x="21" y="374"/>
                      <a:pt x="21" y="374"/>
                      <a:pt x="21" y="374"/>
                    </a:cubicBezTo>
                    <a:cubicBezTo>
                      <a:pt x="22" y="374"/>
                      <a:pt x="22" y="374"/>
                      <a:pt x="22" y="374"/>
                    </a:cubicBezTo>
                    <a:cubicBezTo>
                      <a:pt x="24" y="372"/>
                      <a:pt x="24" y="372"/>
                      <a:pt x="24" y="372"/>
                    </a:cubicBezTo>
                    <a:cubicBezTo>
                      <a:pt x="24" y="372"/>
                      <a:pt x="24" y="372"/>
                      <a:pt x="24" y="372"/>
                    </a:cubicBezTo>
                    <a:cubicBezTo>
                      <a:pt x="25" y="373"/>
                      <a:pt x="25" y="373"/>
                      <a:pt x="25" y="373"/>
                    </a:cubicBezTo>
                    <a:cubicBezTo>
                      <a:pt x="25" y="374"/>
                      <a:pt x="25" y="374"/>
                      <a:pt x="25" y="374"/>
                    </a:cubicBezTo>
                    <a:lnTo>
                      <a:pt x="23" y="374"/>
                    </a:lnTo>
                    <a:close/>
                    <a:moveTo>
                      <a:pt x="20" y="355"/>
                    </a:moveTo>
                    <a:cubicBezTo>
                      <a:pt x="21" y="355"/>
                      <a:pt x="21" y="355"/>
                      <a:pt x="21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1" y="356"/>
                      <a:pt x="21" y="356"/>
                      <a:pt x="21" y="356"/>
                    </a:cubicBezTo>
                    <a:cubicBezTo>
                      <a:pt x="20" y="358"/>
                      <a:pt x="20" y="358"/>
                      <a:pt x="20" y="358"/>
                    </a:cubicBezTo>
                    <a:cubicBezTo>
                      <a:pt x="20" y="358"/>
                      <a:pt x="20" y="358"/>
                      <a:pt x="20" y="358"/>
                    </a:cubicBezTo>
                    <a:cubicBezTo>
                      <a:pt x="20" y="357"/>
                      <a:pt x="20" y="357"/>
                      <a:pt x="20" y="357"/>
                    </a:cubicBezTo>
                    <a:cubicBezTo>
                      <a:pt x="18" y="355"/>
                      <a:pt x="18" y="355"/>
                      <a:pt x="18" y="355"/>
                    </a:cubicBezTo>
                    <a:lnTo>
                      <a:pt x="20" y="355"/>
                    </a:lnTo>
                    <a:close/>
                    <a:moveTo>
                      <a:pt x="18" y="349"/>
                    </a:moveTo>
                    <a:cubicBezTo>
                      <a:pt x="18" y="349"/>
                      <a:pt x="18" y="349"/>
                      <a:pt x="18" y="349"/>
                    </a:cubicBezTo>
                    <a:cubicBezTo>
                      <a:pt x="17" y="349"/>
                      <a:pt x="17" y="349"/>
                      <a:pt x="17" y="349"/>
                    </a:cubicBezTo>
                    <a:cubicBezTo>
                      <a:pt x="17" y="349"/>
                      <a:pt x="17" y="349"/>
                      <a:pt x="17" y="349"/>
                    </a:cubicBezTo>
                    <a:cubicBezTo>
                      <a:pt x="17" y="348"/>
                      <a:pt x="17" y="348"/>
                      <a:pt x="17" y="348"/>
                    </a:cubicBezTo>
                    <a:cubicBezTo>
                      <a:pt x="17" y="348"/>
                      <a:pt x="17" y="348"/>
                      <a:pt x="17" y="348"/>
                    </a:cubicBezTo>
                    <a:cubicBezTo>
                      <a:pt x="17" y="346"/>
                      <a:pt x="17" y="346"/>
                      <a:pt x="17" y="346"/>
                    </a:cubicBezTo>
                    <a:cubicBezTo>
                      <a:pt x="19" y="348"/>
                      <a:pt x="19" y="348"/>
                      <a:pt x="19" y="348"/>
                    </a:cubicBezTo>
                    <a:cubicBezTo>
                      <a:pt x="18" y="348"/>
                      <a:pt x="18" y="348"/>
                      <a:pt x="18" y="348"/>
                    </a:cubicBezTo>
                    <a:lnTo>
                      <a:pt x="18" y="349"/>
                    </a:lnTo>
                    <a:close/>
                    <a:moveTo>
                      <a:pt x="21" y="349"/>
                    </a:moveTo>
                    <a:cubicBezTo>
                      <a:pt x="22" y="349"/>
                      <a:pt x="22" y="349"/>
                      <a:pt x="22" y="349"/>
                    </a:cubicBezTo>
                    <a:cubicBezTo>
                      <a:pt x="23" y="348"/>
                      <a:pt x="23" y="348"/>
                      <a:pt x="23" y="348"/>
                    </a:cubicBezTo>
                    <a:cubicBezTo>
                      <a:pt x="23" y="348"/>
                      <a:pt x="23" y="348"/>
                      <a:pt x="23" y="348"/>
                    </a:cubicBezTo>
                    <a:cubicBezTo>
                      <a:pt x="23" y="349"/>
                      <a:pt x="23" y="349"/>
                      <a:pt x="23" y="349"/>
                    </a:cubicBezTo>
                    <a:cubicBezTo>
                      <a:pt x="23" y="349"/>
                      <a:pt x="23" y="349"/>
                      <a:pt x="23" y="349"/>
                    </a:cubicBezTo>
                    <a:cubicBezTo>
                      <a:pt x="23" y="351"/>
                      <a:pt x="23" y="351"/>
                      <a:pt x="23" y="351"/>
                    </a:cubicBezTo>
                    <a:lnTo>
                      <a:pt x="21" y="349"/>
                    </a:lnTo>
                    <a:close/>
                    <a:moveTo>
                      <a:pt x="23" y="368"/>
                    </a:moveTo>
                    <a:cubicBezTo>
                      <a:pt x="24" y="367"/>
                      <a:pt x="24" y="367"/>
                      <a:pt x="24" y="367"/>
                    </a:cubicBezTo>
                    <a:cubicBezTo>
                      <a:pt x="24" y="368"/>
                      <a:pt x="24" y="368"/>
                      <a:pt x="24" y="368"/>
                    </a:cubicBezTo>
                    <a:cubicBezTo>
                      <a:pt x="24" y="370"/>
                      <a:pt x="24" y="370"/>
                      <a:pt x="24" y="370"/>
                    </a:cubicBezTo>
                    <a:cubicBezTo>
                      <a:pt x="23" y="370"/>
                      <a:pt x="23" y="370"/>
                      <a:pt x="23" y="370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2"/>
                      <a:pt x="21" y="372"/>
                      <a:pt x="21" y="372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2" y="370"/>
                      <a:pt x="22" y="370"/>
                      <a:pt x="22" y="370"/>
                    </a:cubicBezTo>
                    <a:lnTo>
                      <a:pt x="23" y="368"/>
                    </a:lnTo>
                    <a:close/>
                    <a:moveTo>
                      <a:pt x="25" y="357"/>
                    </a:moveTo>
                    <a:cubicBezTo>
                      <a:pt x="26" y="358"/>
                      <a:pt x="26" y="358"/>
                      <a:pt x="26" y="358"/>
                    </a:cubicBezTo>
                    <a:cubicBezTo>
                      <a:pt x="27" y="359"/>
                      <a:pt x="27" y="359"/>
                      <a:pt x="27" y="359"/>
                    </a:cubicBezTo>
                    <a:cubicBezTo>
                      <a:pt x="26" y="359"/>
                      <a:pt x="26" y="359"/>
                      <a:pt x="26" y="359"/>
                    </a:cubicBezTo>
                    <a:cubicBezTo>
                      <a:pt x="26" y="360"/>
                      <a:pt x="26" y="360"/>
                      <a:pt x="26" y="360"/>
                    </a:cubicBezTo>
                    <a:cubicBezTo>
                      <a:pt x="26" y="361"/>
                      <a:pt x="26" y="361"/>
                      <a:pt x="26" y="361"/>
                    </a:cubicBezTo>
                    <a:cubicBezTo>
                      <a:pt x="25" y="362"/>
                      <a:pt x="25" y="362"/>
                      <a:pt x="25" y="362"/>
                    </a:cubicBezTo>
                    <a:cubicBezTo>
                      <a:pt x="25" y="360"/>
                      <a:pt x="25" y="360"/>
                      <a:pt x="25" y="360"/>
                    </a:cubicBezTo>
                    <a:cubicBezTo>
                      <a:pt x="25" y="358"/>
                      <a:pt x="25" y="358"/>
                      <a:pt x="25" y="358"/>
                    </a:cubicBezTo>
                    <a:cubicBezTo>
                      <a:pt x="25" y="358"/>
                      <a:pt x="25" y="358"/>
                      <a:pt x="25" y="358"/>
                    </a:cubicBezTo>
                    <a:cubicBezTo>
                      <a:pt x="25" y="357"/>
                      <a:pt x="25" y="357"/>
                      <a:pt x="25" y="357"/>
                    </a:cubicBezTo>
                    <a:close/>
                    <a:moveTo>
                      <a:pt x="26" y="368"/>
                    </a:moveTo>
                    <a:cubicBezTo>
                      <a:pt x="25" y="366"/>
                      <a:pt x="25" y="366"/>
                      <a:pt x="25" y="366"/>
                    </a:cubicBezTo>
                    <a:cubicBezTo>
                      <a:pt x="28" y="365"/>
                      <a:pt x="28" y="365"/>
                      <a:pt x="28" y="365"/>
                    </a:cubicBezTo>
                    <a:cubicBezTo>
                      <a:pt x="29" y="365"/>
                      <a:pt x="29" y="365"/>
                      <a:pt x="29" y="365"/>
                    </a:cubicBezTo>
                    <a:cubicBezTo>
                      <a:pt x="29" y="365"/>
                      <a:pt x="29" y="365"/>
                      <a:pt x="29" y="365"/>
                    </a:cubicBezTo>
                    <a:cubicBezTo>
                      <a:pt x="29" y="365"/>
                      <a:pt x="29" y="365"/>
                      <a:pt x="29" y="365"/>
                    </a:cubicBezTo>
                    <a:cubicBezTo>
                      <a:pt x="28" y="366"/>
                      <a:pt x="28" y="366"/>
                      <a:pt x="28" y="366"/>
                    </a:cubicBezTo>
                    <a:lnTo>
                      <a:pt x="26" y="368"/>
                    </a:lnTo>
                    <a:close/>
                    <a:moveTo>
                      <a:pt x="29" y="359"/>
                    </a:moveTo>
                    <a:cubicBezTo>
                      <a:pt x="29" y="359"/>
                      <a:pt x="29" y="359"/>
                      <a:pt x="29" y="359"/>
                    </a:cubicBezTo>
                    <a:cubicBezTo>
                      <a:pt x="29" y="359"/>
                      <a:pt x="29" y="359"/>
                      <a:pt x="29" y="359"/>
                    </a:cubicBezTo>
                    <a:cubicBezTo>
                      <a:pt x="30" y="358"/>
                      <a:pt x="30" y="358"/>
                      <a:pt x="30" y="358"/>
                    </a:cubicBezTo>
                    <a:cubicBezTo>
                      <a:pt x="30" y="357"/>
                      <a:pt x="30" y="357"/>
                      <a:pt x="30" y="357"/>
                    </a:cubicBezTo>
                    <a:cubicBezTo>
                      <a:pt x="31" y="359"/>
                      <a:pt x="31" y="359"/>
                      <a:pt x="31" y="359"/>
                    </a:cubicBezTo>
                    <a:cubicBezTo>
                      <a:pt x="31" y="360"/>
                      <a:pt x="31" y="360"/>
                      <a:pt x="31" y="360"/>
                    </a:cubicBezTo>
                    <a:cubicBezTo>
                      <a:pt x="31" y="360"/>
                      <a:pt x="31" y="360"/>
                      <a:pt x="31" y="360"/>
                    </a:cubicBezTo>
                    <a:cubicBezTo>
                      <a:pt x="31" y="361"/>
                      <a:pt x="31" y="361"/>
                      <a:pt x="31" y="361"/>
                    </a:cubicBezTo>
                    <a:cubicBezTo>
                      <a:pt x="31" y="362"/>
                      <a:pt x="31" y="362"/>
                      <a:pt x="31" y="362"/>
                    </a:cubicBezTo>
                    <a:cubicBezTo>
                      <a:pt x="29" y="360"/>
                      <a:pt x="29" y="360"/>
                      <a:pt x="29" y="360"/>
                    </a:cubicBezTo>
                    <a:lnTo>
                      <a:pt x="29" y="359"/>
                    </a:lnTo>
                    <a:close/>
                    <a:moveTo>
                      <a:pt x="28" y="370"/>
                    </a:moveTo>
                    <a:cubicBezTo>
                      <a:pt x="27" y="371"/>
                      <a:pt x="27" y="371"/>
                      <a:pt x="27" y="371"/>
                    </a:cubicBezTo>
                    <a:cubicBezTo>
                      <a:pt x="27" y="372"/>
                      <a:pt x="27" y="372"/>
                      <a:pt x="27" y="372"/>
                    </a:cubicBezTo>
                    <a:cubicBezTo>
                      <a:pt x="26" y="370"/>
                      <a:pt x="26" y="370"/>
                      <a:pt x="26" y="370"/>
                    </a:cubicBezTo>
                    <a:cubicBezTo>
                      <a:pt x="26" y="370"/>
                      <a:pt x="26" y="370"/>
                      <a:pt x="26" y="370"/>
                    </a:cubicBezTo>
                    <a:cubicBezTo>
                      <a:pt x="27" y="370"/>
                      <a:pt x="27" y="370"/>
                      <a:pt x="27" y="370"/>
                    </a:cubicBezTo>
                    <a:cubicBezTo>
                      <a:pt x="29" y="368"/>
                      <a:pt x="29" y="368"/>
                      <a:pt x="29" y="368"/>
                    </a:cubicBezTo>
                    <a:lnTo>
                      <a:pt x="28" y="370"/>
                    </a:lnTo>
                    <a:close/>
                    <a:moveTo>
                      <a:pt x="32" y="374"/>
                    </a:moveTo>
                    <a:cubicBezTo>
                      <a:pt x="30" y="374"/>
                      <a:pt x="30" y="374"/>
                      <a:pt x="30" y="374"/>
                    </a:cubicBezTo>
                    <a:cubicBezTo>
                      <a:pt x="29" y="374"/>
                      <a:pt x="29" y="374"/>
                      <a:pt x="29" y="374"/>
                    </a:cubicBezTo>
                    <a:cubicBezTo>
                      <a:pt x="30" y="374"/>
                      <a:pt x="30" y="374"/>
                      <a:pt x="30" y="374"/>
                    </a:cubicBezTo>
                    <a:cubicBezTo>
                      <a:pt x="31" y="373"/>
                      <a:pt x="31" y="373"/>
                      <a:pt x="31" y="373"/>
                    </a:cubicBezTo>
                    <a:cubicBezTo>
                      <a:pt x="32" y="371"/>
                      <a:pt x="32" y="371"/>
                      <a:pt x="32" y="371"/>
                    </a:cubicBezTo>
                    <a:cubicBezTo>
                      <a:pt x="33" y="374"/>
                      <a:pt x="33" y="374"/>
                      <a:pt x="33" y="374"/>
                    </a:cubicBezTo>
                    <a:lnTo>
                      <a:pt x="32" y="374"/>
                    </a:lnTo>
                    <a:close/>
                    <a:moveTo>
                      <a:pt x="36" y="353"/>
                    </a:moveTo>
                    <a:cubicBezTo>
                      <a:pt x="34" y="353"/>
                      <a:pt x="34" y="353"/>
                      <a:pt x="34" y="353"/>
                    </a:cubicBezTo>
                    <a:cubicBezTo>
                      <a:pt x="33" y="353"/>
                      <a:pt x="33" y="353"/>
                      <a:pt x="33" y="353"/>
                    </a:cubicBezTo>
                    <a:cubicBezTo>
                      <a:pt x="33" y="353"/>
                      <a:pt x="33" y="353"/>
                      <a:pt x="33" y="353"/>
                    </a:cubicBezTo>
                    <a:cubicBezTo>
                      <a:pt x="33" y="353"/>
                      <a:pt x="33" y="353"/>
                      <a:pt x="33" y="353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4" y="351"/>
                      <a:pt x="34" y="351"/>
                      <a:pt x="34" y="351"/>
                    </a:cubicBezTo>
                    <a:cubicBezTo>
                      <a:pt x="35" y="350"/>
                      <a:pt x="35" y="350"/>
                      <a:pt x="35" y="350"/>
                    </a:cubicBezTo>
                    <a:cubicBezTo>
                      <a:pt x="35" y="350"/>
                      <a:pt x="35" y="350"/>
                      <a:pt x="35" y="350"/>
                    </a:cubicBezTo>
                    <a:cubicBezTo>
                      <a:pt x="36" y="351"/>
                      <a:pt x="36" y="351"/>
                      <a:pt x="36" y="351"/>
                    </a:cubicBezTo>
                    <a:cubicBezTo>
                      <a:pt x="37" y="353"/>
                      <a:pt x="37" y="353"/>
                      <a:pt x="37" y="353"/>
                    </a:cubicBezTo>
                    <a:lnTo>
                      <a:pt x="36" y="353"/>
                    </a:lnTo>
                    <a:close/>
                    <a:moveTo>
                      <a:pt x="37" y="355"/>
                    </a:moveTo>
                    <a:cubicBezTo>
                      <a:pt x="37" y="355"/>
                      <a:pt x="37" y="355"/>
                      <a:pt x="37" y="355"/>
                    </a:cubicBezTo>
                    <a:cubicBezTo>
                      <a:pt x="36" y="356"/>
                      <a:pt x="36" y="356"/>
                      <a:pt x="36" y="356"/>
                    </a:cubicBezTo>
                    <a:cubicBezTo>
                      <a:pt x="36" y="356"/>
                      <a:pt x="36" y="356"/>
                      <a:pt x="36" y="356"/>
                    </a:cubicBezTo>
                    <a:cubicBezTo>
                      <a:pt x="36" y="357"/>
                      <a:pt x="36" y="357"/>
                      <a:pt x="36" y="357"/>
                    </a:cubicBezTo>
                    <a:cubicBezTo>
                      <a:pt x="35" y="357"/>
                      <a:pt x="35" y="357"/>
                      <a:pt x="35" y="357"/>
                    </a:cubicBezTo>
                    <a:cubicBezTo>
                      <a:pt x="33" y="355"/>
                      <a:pt x="33" y="355"/>
                      <a:pt x="33" y="355"/>
                    </a:cubicBezTo>
                    <a:cubicBezTo>
                      <a:pt x="34" y="355"/>
                      <a:pt x="34" y="355"/>
                      <a:pt x="34" y="355"/>
                    </a:cubicBezTo>
                    <a:cubicBezTo>
                      <a:pt x="35" y="355"/>
                      <a:pt x="35" y="355"/>
                      <a:pt x="35" y="355"/>
                    </a:cubicBezTo>
                    <a:cubicBezTo>
                      <a:pt x="35" y="355"/>
                      <a:pt x="35" y="355"/>
                      <a:pt x="35" y="355"/>
                    </a:cubicBezTo>
                    <a:cubicBezTo>
                      <a:pt x="36" y="355"/>
                      <a:pt x="36" y="355"/>
                      <a:pt x="36" y="355"/>
                    </a:cubicBezTo>
                    <a:lnTo>
                      <a:pt x="37" y="355"/>
                    </a:lnTo>
                    <a:close/>
                    <a:moveTo>
                      <a:pt x="36" y="345"/>
                    </a:moveTo>
                    <a:cubicBezTo>
                      <a:pt x="36" y="345"/>
                      <a:pt x="36" y="345"/>
                      <a:pt x="36" y="345"/>
                    </a:cubicBezTo>
                    <a:cubicBezTo>
                      <a:pt x="35" y="347"/>
                      <a:pt x="35" y="347"/>
                      <a:pt x="35" y="347"/>
                    </a:cubicBezTo>
                    <a:cubicBezTo>
                      <a:pt x="35" y="347"/>
                      <a:pt x="35" y="347"/>
                      <a:pt x="35" y="347"/>
                    </a:cubicBezTo>
                    <a:cubicBezTo>
                      <a:pt x="33" y="344"/>
                      <a:pt x="33" y="344"/>
                      <a:pt x="33" y="344"/>
                    </a:cubicBezTo>
                    <a:cubicBezTo>
                      <a:pt x="34" y="344"/>
                      <a:pt x="34" y="344"/>
                      <a:pt x="34" y="344"/>
                    </a:cubicBezTo>
                    <a:cubicBezTo>
                      <a:pt x="35" y="344"/>
                      <a:pt x="35" y="344"/>
                      <a:pt x="35" y="344"/>
                    </a:cubicBezTo>
                    <a:cubicBezTo>
                      <a:pt x="36" y="344"/>
                      <a:pt x="36" y="344"/>
                      <a:pt x="36" y="344"/>
                    </a:cubicBezTo>
                    <a:cubicBezTo>
                      <a:pt x="37" y="344"/>
                      <a:pt x="37" y="344"/>
                      <a:pt x="37" y="344"/>
                    </a:cubicBezTo>
                    <a:cubicBezTo>
                      <a:pt x="37" y="345"/>
                      <a:pt x="37" y="345"/>
                      <a:pt x="37" y="345"/>
                    </a:cubicBezTo>
                    <a:lnTo>
                      <a:pt x="36" y="345"/>
                    </a:lnTo>
                    <a:close/>
                    <a:moveTo>
                      <a:pt x="36" y="363"/>
                    </a:moveTo>
                    <a:cubicBezTo>
                      <a:pt x="34" y="364"/>
                      <a:pt x="34" y="364"/>
                      <a:pt x="34" y="364"/>
                    </a:cubicBezTo>
                    <a:cubicBezTo>
                      <a:pt x="34" y="364"/>
                      <a:pt x="34" y="364"/>
                      <a:pt x="34" y="364"/>
                    </a:cubicBezTo>
                    <a:cubicBezTo>
                      <a:pt x="33" y="364"/>
                      <a:pt x="33" y="364"/>
                      <a:pt x="33" y="364"/>
                    </a:cubicBezTo>
                    <a:cubicBezTo>
                      <a:pt x="33" y="364"/>
                      <a:pt x="33" y="364"/>
                      <a:pt x="33" y="364"/>
                    </a:cubicBezTo>
                    <a:cubicBezTo>
                      <a:pt x="33" y="363"/>
                      <a:pt x="33" y="363"/>
                      <a:pt x="33" y="363"/>
                    </a:cubicBezTo>
                    <a:cubicBezTo>
                      <a:pt x="34" y="363"/>
                      <a:pt x="34" y="363"/>
                      <a:pt x="34" y="363"/>
                    </a:cubicBezTo>
                    <a:cubicBezTo>
                      <a:pt x="34" y="363"/>
                      <a:pt x="34" y="363"/>
                      <a:pt x="34" y="363"/>
                    </a:cubicBezTo>
                    <a:cubicBezTo>
                      <a:pt x="34" y="362"/>
                      <a:pt x="34" y="362"/>
                      <a:pt x="34" y="362"/>
                    </a:cubicBezTo>
                    <a:cubicBezTo>
                      <a:pt x="35" y="361"/>
                      <a:pt x="35" y="361"/>
                      <a:pt x="35" y="361"/>
                    </a:cubicBezTo>
                    <a:cubicBezTo>
                      <a:pt x="35" y="361"/>
                      <a:pt x="35" y="361"/>
                      <a:pt x="35" y="361"/>
                    </a:cubicBezTo>
                    <a:cubicBezTo>
                      <a:pt x="36" y="361"/>
                      <a:pt x="36" y="361"/>
                      <a:pt x="36" y="361"/>
                    </a:cubicBezTo>
                    <a:cubicBezTo>
                      <a:pt x="37" y="363"/>
                      <a:pt x="37" y="363"/>
                      <a:pt x="37" y="363"/>
                    </a:cubicBezTo>
                    <a:lnTo>
                      <a:pt x="36" y="363"/>
                    </a:lnTo>
                    <a:close/>
                    <a:moveTo>
                      <a:pt x="37" y="348"/>
                    </a:moveTo>
                    <a:cubicBezTo>
                      <a:pt x="37" y="347"/>
                      <a:pt x="37" y="347"/>
                      <a:pt x="37" y="347"/>
                    </a:cubicBezTo>
                    <a:cubicBezTo>
                      <a:pt x="38" y="346"/>
                      <a:pt x="38" y="346"/>
                      <a:pt x="38" y="346"/>
                    </a:cubicBezTo>
                    <a:cubicBezTo>
                      <a:pt x="38" y="346"/>
                      <a:pt x="38" y="346"/>
                      <a:pt x="38" y="346"/>
                    </a:cubicBezTo>
                    <a:cubicBezTo>
                      <a:pt x="38" y="346"/>
                      <a:pt x="38" y="346"/>
                      <a:pt x="38" y="346"/>
                    </a:cubicBezTo>
                    <a:cubicBezTo>
                      <a:pt x="38" y="347"/>
                      <a:pt x="38" y="347"/>
                      <a:pt x="38" y="347"/>
                    </a:cubicBezTo>
                    <a:cubicBezTo>
                      <a:pt x="38" y="349"/>
                      <a:pt x="38" y="349"/>
                      <a:pt x="38" y="349"/>
                    </a:cubicBezTo>
                    <a:lnTo>
                      <a:pt x="37" y="348"/>
                    </a:lnTo>
                    <a:close/>
                    <a:moveTo>
                      <a:pt x="39" y="338"/>
                    </a:moveTo>
                    <a:cubicBezTo>
                      <a:pt x="38" y="339"/>
                      <a:pt x="38" y="339"/>
                      <a:pt x="38" y="339"/>
                    </a:cubicBezTo>
                    <a:cubicBezTo>
                      <a:pt x="37" y="339"/>
                      <a:pt x="37" y="339"/>
                      <a:pt x="37" y="339"/>
                    </a:cubicBezTo>
                    <a:cubicBezTo>
                      <a:pt x="36" y="340"/>
                      <a:pt x="36" y="340"/>
                      <a:pt x="36" y="340"/>
                    </a:cubicBezTo>
                    <a:cubicBezTo>
                      <a:pt x="35" y="341"/>
                      <a:pt x="35" y="341"/>
                      <a:pt x="35" y="341"/>
                    </a:cubicBezTo>
                    <a:cubicBezTo>
                      <a:pt x="34" y="341"/>
                      <a:pt x="34" y="341"/>
                      <a:pt x="34" y="341"/>
                    </a:cubicBezTo>
                    <a:cubicBezTo>
                      <a:pt x="33" y="341"/>
                      <a:pt x="33" y="341"/>
                      <a:pt x="33" y="341"/>
                    </a:cubicBezTo>
                    <a:cubicBezTo>
                      <a:pt x="32" y="342"/>
                      <a:pt x="32" y="342"/>
                      <a:pt x="32" y="342"/>
                    </a:cubicBezTo>
                    <a:cubicBezTo>
                      <a:pt x="32" y="342"/>
                      <a:pt x="32" y="342"/>
                      <a:pt x="32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26" y="340"/>
                      <a:pt x="26" y="340"/>
                      <a:pt x="26" y="340"/>
                    </a:cubicBezTo>
                    <a:cubicBezTo>
                      <a:pt x="22" y="337"/>
                      <a:pt x="22" y="337"/>
                      <a:pt x="22" y="337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2" y="337"/>
                      <a:pt x="22" y="337"/>
                      <a:pt x="22" y="337"/>
                    </a:cubicBezTo>
                    <a:cubicBezTo>
                      <a:pt x="26" y="337"/>
                      <a:pt x="26" y="337"/>
                      <a:pt x="26" y="337"/>
                    </a:cubicBezTo>
                    <a:cubicBezTo>
                      <a:pt x="27" y="337"/>
                      <a:pt x="27" y="337"/>
                      <a:pt x="27" y="337"/>
                    </a:cubicBezTo>
                    <a:cubicBezTo>
                      <a:pt x="28" y="337"/>
                      <a:pt x="28" y="337"/>
                      <a:pt x="28" y="337"/>
                    </a:cubicBezTo>
                    <a:cubicBezTo>
                      <a:pt x="29" y="336"/>
                      <a:pt x="29" y="336"/>
                      <a:pt x="29" y="336"/>
                    </a:cubicBezTo>
                    <a:cubicBezTo>
                      <a:pt x="30" y="336"/>
                      <a:pt x="30" y="336"/>
                      <a:pt x="30" y="336"/>
                    </a:cubicBezTo>
                    <a:cubicBezTo>
                      <a:pt x="32" y="336"/>
                      <a:pt x="32" y="336"/>
                      <a:pt x="32" y="336"/>
                    </a:cubicBezTo>
                    <a:cubicBezTo>
                      <a:pt x="34" y="336"/>
                      <a:pt x="34" y="336"/>
                      <a:pt x="34" y="336"/>
                    </a:cubicBezTo>
                    <a:cubicBezTo>
                      <a:pt x="35" y="336"/>
                      <a:pt x="35" y="336"/>
                      <a:pt x="35" y="336"/>
                    </a:cubicBezTo>
                    <a:cubicBezTo>
                      <a:pt x="37" y="336"/>
                      <a:pt x="37" y="336"/>
                      <a:pt x="37" y="336"/>
                    </a:cubicBezTo>
                    <a:cubicBezTo>
                      <a:pt x="38" y="336"/>
                      <a:pt x="38" y="336"/>
                      <a:pt x="38" y="336"/>
                    </a:cubicBezTo>
                    <a:cubicBezTo>
                      <a:pt x="39" y="336"/>
                      <a:pt x="39" y="336"/>
                      <a:pt x="39" y="336"/>
                    </a:cubicBezTo>
                    <a:cubicBezTo>
                      <a:pt x="40" y="336"/>
                      <a:pt x="40" y="336"/>
                      <a:pt x="40" y="336"/>
                    </a:cubicBezTo>
                    <a:cubicBezTo>
                      <a:pt x="40" y="336"/>
                      <a:pt x="40" y="336"/>
                      <a:pt x="40" y="336"/>
                    </a:cubicBezTo>
                    <a:cubicBezTo>
                      <a:pt x="42" y="336"/>
                      <a:pt x="42" y="336"/>
                      <a:pt x="42" y="336"/>
                    </a:cubicBezTo>
                    <a:cubicBezTo>
                      <a:pt x="43" y="336"/>
                      <a:pt x="43" y="336"/>
                      <a:pt x="43" y="336"/>
                    </a:cubicBezTo>
                    <a:cubicBezTo>
                      <a:pt x="43" y="336"/>
                      <a:pt x="43" y="336"/>
                      <a:pt x="43" y="336"/>
                    </a:cubicBezTo>
                    <a:cubicBezTo>
                      <a:pt x="43" y="336"/>
                      <a:pt x="43" y="336"/>
                      <a:pt x="43" y="336"/>
                    </a:cubicBezTo>
                    <a:cubicBezTo>
                      <a:pt x="42" y="337"/>
                      <a:pt x="42" y="337"/>
                      <a:pt x="42" y="337"/>
                    </a:cubicBezTo>
                    <a:cubicBezTo>
                      <a:pt x="41" y="337"/>
                      <a:pt x="41" y="337"/>
                      <a:pt x="41" y="337"/>
                    </a:cubicBezTo>
                    <a:cubicBezTo>
                      <a:pt x="41" y="337"/>
                      <a:pt x="41" y="337"/>
                      <a:pt x="41" y="337"/>
                    </a:cubicBezTo>
                    <a:cubicBezTo>
                      <a:pt x="40" y="338"/>
                      <a:pt x="40" y="338"/>
                      <a:pt x="40" y="338"/>
                    </a:cubicBezTo>
                    <a:cubicBezTo>
                      <a:pt x="40" y="338"/>
                      <a:pt x="40" y="338"/>
                      <a:pt x="40" y="338"/>
                    </a:cubicBezTo>
                    <a:lnTo>
                      <a:pt x="39" y="338"/>
                    </a:lnTo>
                    <a:close/>
                    <a:moveTo>
                      <a:pt x="50" y="274"/>
                    </a:moveTo>
                    <a:cubicBezTo>
                      <a:pt x="48" y="270"/>
                      <a:pt x="48" y="270"/>
                      <a:pt x="48" y="270"/>
                    </a:cubicBezTo>
                    <a:cubicBezTo>
                      <a:pt x="49" y="270"/>
                      <a:pt x="49" y="270"/>
                      <a:pt x="49" y="270"/>
                    </a:cubicBezTo>
                    <a:cubicBezTo>
                      <a:pt x="51" y="270"/>
                      <a:pt x="51" y="270"/>
                      <a:pt x="51" y="270"/>
                    </a:cubicBezTo>
                    <a:cubicBezTo>
                      <a:pt x="54" y="270"/>
                      <a:pt x="54" y="270"/>
                      <a:pt x="54" y="270"/>
                    </a:cubicBezTo>
                    <a:cubicBezTo>
                      <a:pt x="52" y="272"/>
                      <a:pt x="52" y="272"/>
                      <a:pt x="52" y="272"/>
                    </a:cubicBezTo>
                    <a:cubicBezTo>
                      <a:pt x="51" y="273"/>
                      <a:pt x="51" y="273"/>
                      <a:pt x="51" y="273"/>
                    </a:cubicBezTo>
                    <a:lnTo>
                      <a:pt x="50" y="274"/>
                    </a:lnTo>
                    <a:close/>
                    <a:moveTo>
                      <a:pt x="53" y="281"/>
                    </a:moveTo>
                    <a:cubicBezTo>
                      <a:pt x="51" y="281"/>
                      <a:pt x="51" y="281"/>
                      <a:pt x="51" y="281"/>
                    </a:cubicBezTo>
                    <a:cubicBezTo>
                      <a:pt x="49" y="281"/>
                      <a:pt x="49" y="281"/>
                      <a:pt x="49" y="281"/>
                    </a:cubicBezTo>
                    <a:cubicBezTo>
                      <a:pt x="47" y="281"/>
                      <a:pt x="47" y="281"/>
                      <a:pt x="47" y="281"/>
                    </a:cubicBezTo>
                    <a:cubicBezTo>
                      <a:pt x="48" y="280"/>
                      <a:pt x="48" y="280"/>
                      <a:pt x="48" y="280"/>
                    </a:cubicBezTo>
                    <a:cubicBezTo>
                      <a:pt x="49" y="279"/>
                      <a:pt x="49" y="279"/>
                      <a:pt x="49" y="279"/>
                    </a:cubicBezTo>
                    <a:cubicBezTo>
                      <a:pt x="50" y="277"/>
                      <a:pt x="50" y="277"/>
                      <a:pt x="50" y="277"/>
                    </a:cubicBezTo>
                    <a:lnTo>
                      <a:pt x="53" y="281"/>
                    </a:lnTo>
                    <a:close/>
                    <a:moveTo>
                      <a:pt x="48" y="274"/>
                    </a:moveTo>
                    <a:cubicBezTo>
                      <a:pt x="49" y="275"/>
                      <a:pt x="49" y="275"/>
                      <a:pt x="49" y="275"/>
                    </a:cubicBezTo>
                    <a:cubicBezTo>
                      <a:pt x="49" y="275"/>
                      <a:pt x="49" y="275"/>
                      <a:pt x="49" y="275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46" y="278"/>
                      <a:pt x="46" y="278"/>
                      <a:pt x="46" y="278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2" y="276"/>
                      <a:pt x="42" y="276"/>
                      <a:pt x="42" y="276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4" y="274"/>
                      <a:pt x="44" y="274"/>
                      <a:pt x="44" y="274"/>
                    </a:cubicBezTo>
                    <a:cubicBezTo>
                      <a:pt x="45" y="272"/>
                      <a:pt x="45" y="272"/>
                      <a:pt x="45" y="272"/>
                    </a:cubicBezTo>
                    <a:cubicBezTo>
                      <a:pt x="46" y="271"/>
                      <a:pt x="46" y="271"/>
                      <a:pt x="46" y="271"/>
                    </a:cubicBezTo>
                    <a:cubicBezTo>
                      <a:pt x="46" y="271"/>
                      <a:pt x="46" y="271"/>
                      <a:pt x="46" y="271"/>
                    </a:cubicBezTo>
                    <a:lnTo>
                      <a:pt x="48" y="274"/>
                    </a:lnTo>
                    <a:close/>
                    <a:moveTo>
                      <a:pt x="44" y="271"/>
                    </a:moveTo>
                    <a:cubicBezTo>
                      <a:pt x="42" y="273"/>
                      <a:pt x="42" y="273"/>
                      <a:pt x="42" y="273"/>
                    </a:cubicBezTo>
                    <a:cubicBezTo>
                      <a:pt x="41" y="274"/>
                      <a:pt x="41" y="274"/>
                      <a:pt x="41" y="274"/>
                    </a:cubicBezTo>
                    <a:cubicBezTo>
                      <a:pt x="40" y="270"/>
                      <a:pt x="40" y="270"/>
                      <a:pt x="40" y="270"/>
                    </a:cubicBezTo>
                    <a:cubicBezTo>
                      <a:pt x="40" y="270"/>
                      <a:pt x="40" y="270"/>
                      <a:pt x="40" y="270"/>
                    </a:cubicBezTo>
                    <a:cubicBezTo>
                      <a:pt x="44" y="270"/>
                      <a:pt x="44" y="270"/>
                      <a:pt x="44" y="270"/>
                    </a:cubicBezTo>
                    <a:cubicBezTo>
                      <a:pt x="44" y="270"/>
                      <a:pt x="44" y="270"/>
                      <a:pt x="44" y="270"/>
                    </a:cubicBezTo>
                    <a:lnTo>
                      <a:pt x="44" y="271"/>
                    </a:lnTo>
                    <a:close/>
                    <a:moveTo>
                      <a:pt x="42" y="288"/>
                    </a:moveTo>
                    <a:cubicBezTo>
                      <a:pt x="44" y="288"/>
                      <a:pt x="44" y="288"/>
                      <a:pt x="44" y="288"/>
                    </a:cubicBezTo>
                    <a:cubicBezTo>
                      <a:pt x="46" y="288"/>
                      <a:pt x="46" y="288"/>
                      <a:pt x="46" y="288"/>
                    </a:cubicBezTo>
                    <a:cubicBezTo>
                      <a:pt x="47" y="288"/>
                      <a:pt x="47" y="288"/>
                      <a:pt x="47" y="288"/>
                    </a:cubicBezTo>
                    <a:cubicBezTo>
                      <a:pt x="50" y="288"/>
                      <a:pt x="50" y="288"/>
                      <a:pt x="50" y="288"/>
                    </a:cubicBezTo>
                    <a:cubicBezTo>
                      <a:pt x="51" y="288"/>
                      <a:pt x="51" y="288"/>
                      <a:pt x="51" y="288"/>
                    </a:cubicBezTo>
                    <a:cubicBezTo>
                      <a:pt x="51" y="288"/>
                      <a:pt x="51" y="288"/>
                      <a:pt x="51" y="288"/>
                    </a:cubicBezTo>
                    <a:cubicBezTo>
                      <a:pt x="51" y="288"/>
                      <a:pt x="51" y="288"/>
                      <a:pt x="51" y="288"/>
                    </a:cubicBezTo>
                    <a:cubicBezTo>
                      <a:pt x="50" y="288"/>
                      <a:pt x="50" y="288"/>
                      <a:pt x="50" y="288"/>
                    </a:cubicBezTo>
                    <a:cubicBezTo>
                      <a:pt x="49" y="289"/>
                      <a:pt x="49" y="289"/>
                      <a:pt x="49" y="289"/>
                    </a:cubicBezTo>
                    <a:cubicBezTo>
                      <a:pt x="48" y="290"/>
                      <a:pt x="48" y="290"/>
                      <a:pt x="48" y="290"/>
                    </a:cubicBezTo>
                    <a:cubicBezTo>
                      <a:pt x="47" y="290"/>
                      <a:pt x="47" y="290"/>
                      <a:pt x="47" y="290"/>
                    </a:cubicBezTo>
                    <a:cubicBezTo>
                      <a:pt x="46" y="291"/>
                      <a:pt x="46" y="291"/>
                      <a:pt x="46" y="291"/>
                    </a:cubicBezTo>
                    <a:cubicBezTo>
                      <a:pt x="44" y="292"/>
                      <a:pt x="44" y="292"/>
                      <a:pt x="44" y="292"/>
                    </a:cubicBezTo>
                    <a:cubicBezTo>
                      <a:pt x="43" y="293"/>
                      <a:pt x="43" y="293"/>
                      <a:pt x="43" y="293"/>
                    </a:cubicBezTo>
                    <a:cubicBezTo>
                      <a:pt x="42" y="291"/>
                      <a:pt x="42" y="291"/>
                      <a:pt x="42" y="291"/>
                    </a:cubicBezTo>
                    <a:cubicBezTo>
                      <a:pt x="37" y="288"/>
                      <a:pt x="37" y="288"/>
                      <a:pt x="37" y="288"/>
                    </a:cubicBezTo>
                    <a:cubicBezTo>
                      <a:pt x="38" y="288"/>
                      <a:pt x="38" y="288"/>
                      <a:pt x="38" y="288"/>
                    </a:cubicBezTo>
                    <a:cubicBezTo>
                      <a:pt x="40" y="288"/>
                      <a:pt x="40" y="288"/>
                      <a:pt x="40" y="288"/>
                    </a:cubicBezTo>
                    <a:lnTo>
                      <a:pt x="42" y="288"/>
                    </a:lnTo>
                    <a:close/>
                    <a:moveTo>
                      <a:pt x="43" y="303"/>
                    </a:moveTo>
                    <a:cubicBezTo>
                      <a:pt x="44" y="303"/>
                      <a:pt x="44" y="303"/>
                      <a:pt x="44" y="303"/>
                    </a:cubicBezTo>
                    <a:cubicBezTo>
                      <a:pt x="45" y="303"/>
                      <a:pt x="45" y="303"/>
                      <a:pt x="45" y="303"/>
                    </a:cubicBezTo>
                    <a:cubicBezTo>
                      <a:pt x="46" y="303"/>
                      <a:pt x="46" y="303"/>
                      <a:pt x="46" y="303"/>
                    </a:cubicBezTo>
                    <a:cubicBezTo>
                      <a:pt x="46" y="303"/>
                      <a:pt x="46" y="303"/>
                      <a:pt x="46" y="303"/>
                    </a:cubicBezTo>
                    <a:cubicBezTo>
                      <a:pt x="48" y="303"/>
                      <a:pt x="48" y="303"/>
                      <a:pt x="48" y="303"/>
                    </a:cubicBezTo>
                    <a:cubicBezTo>
                      <a:pt x="49" y="303"/>
                      <a:pt x="49" y="303"/>
                      <a:pt x="49" y="303"/>
                    </a:cubicBezTo>
                    <a:cubicBezTo>
                      <a:pt x="50" y="303"/>
                      <a:pt x="50" y="303"/>
                      <a:pt x="50" y="303"/>
                    </a:cubicBezTo>
                    <a:cubicBezTo>
                      <a:pt x="49" y="303"/>
                      <a:pt x="49" y="303"/>
                      <a:pt x="49" y="303"/>
                    </a:cubicBezTo>
                    <a:cubicBezTo>
                      <a:pt x="49" y="303"/>
                      <a:pt x="49" y="303"/>
                      <a:pt x="49" y="303"/>
                    </a:cubicBezTo>
                    <a:cubicBezTo>
                      <a:pt x="47" y="304"/>
                      <a:pt x="47" y="304"/>
                      <a:pt x="47" y="304"/>
                    </a:cubicBezTo>
                    <a:cubicBezTo>
                      <a:pt x="47" y="304"/>
                      <a:pt x="47" y="304"/>
                      <a:pt x="47" y="304"/>
                    </a:cubicBezTo>
                    <a:cubicBezTo>
                      <a:pt x="47" y="304"/>
                      <a:pt x="47" y="304"/>
                      <a:pt x="47" y="304"/>
                    </a:cubicBezTo>
                    <a:cubicBezTo>
                      <a:pt x="46" y="305"/>
                      <a:pt x="46" y="305"/>
                      <a:pt x="46" y="305"/>
                    </a:cubicBezTo>
                    <a:cubicBezTo>
                      <a:pt x="46" y="305"/>
                      <a:pt x="46" y="305"/>
                      <a:pt x="46" y="305"/>
                    </a:cubicBezTo>
                    <a:cubicBezTo>
                      <a:pt x="44" y="306"/>
                      <a:pt x="44" y="306"/>
                      <a:pt x="44" y="306"/>
                    </a:cubicBezTo>
                    <a:cubicBezTo>
                      <a:pt x="43" y="307"/>
                      <a:pt x="43" y="307"/>
                      <a:pt x="43" y="307"/>
                    </a:cubicBezTo>
                    <a:cubicBezTo>
                      <a:pt x="43" y="307"/>
                      <a:pt x="43" y="307"/>
                      <a:pt x="43" y="30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1" y="308"/>
                      <a:pt x="41" y="308"/>
                      <a:pt x="41" y="308"/>
                    </a:cubicBezTo>
                    <a:cubicBezTo>
                      <a:pt x="40" y="308"/>
                      <a:pt x="40" y="308"/>
                      <a:pt x="40" y="308"/>
                    </a:cubicBezTo>
                    <a:cubicBezTo>
                      <a:pt x="40" y="309"/>
                      <a:pt x="40" y="309"/>
                      <a:pt x="40" y="309"/>
                    </a:cubicBezTo>
                    <a:cubicBezTo>
                      <a:pt x="35" y="304"/>
                      <a:pt x="35" y="304"/>
                      <a:pt x="35" y="304"/>
                    </a:cubicBezTo>
                    <a:cubicBezTo>
                      <a:pt x="33" y="303"/>
                      <a:pt x="33" y="303"/>
                      <a:pt x="33" y="303"/>
                    </a:cubicBezTo>
                    <a:cubicBezTo>
                      <a:pt x="33" y="303"/>
                      <a:pt x="33" y="303"/>
                      <a:pt x="33" y="303"/>
                    </a:cubicBezTo>
                    <a:cubicBezTo>
                      <a:pt x="34" y="303"/>
                      <a:pt x="34" y="303"/>
                      <a:pt x="34" y="303"/>
                    </a:cubicBezTo>
                    <a:cubicBezTo>
                      <a:pt x="36" y="303"/>
                      <a:pt x="36" y="303"/>
                      <a:pt x="36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3"/>
                      <a:pt x="38" y="303"/>
                      <a:pt x="38" y="303"/>
                    </a:cubicBezTo>
                    <a:cubicBezTo>
                      <a:pt x="39" y="303"/>
                      <a:pt x="39" y="303"/>
                      <a:pt x="39" y="303"/>
                    </a:cubicBezTo>
                    <a:cubicBezTo>
                      <a:pt x="41" y="303"/>
                      <a:pt x="41" y="303"/>
                      <a:pt x="41" y="303"/>
                    </a:cubicBezTo>
                    <a:lnTo>
                      <a:pt x="43" y="303"/>
                    </a:lnTo>
                    <a:close/>
                    <a:moveTo>
                      <a:pt x="47" y="360"/>
                    </a:moveTo>
                    <a:cubicBezTo>
                      <a:pt x="47" y="357"/>
                      <a:pt x="47" y="357"/>
                      <a:pt x="47" y="357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8" y="361"/>
                      <a:pt x="48" y="361"/>
                      <a:pt x="48" y="361"/>
                    </a:cubicBezTo>
                    <a:cubicBezTo>
                      <a:pt x="47" y="361"/>
                      <a:pt x="47" y="361"/>
                      <a:pt x="47" y="361"/>
                    </a:cubicBezTo>
                    <a:cubicBezTo>
                      <a:pt x="47" y="361"/>
                      <a:pt x="47" y="361"/>
                      <a:pt x="47" y="361"/>
                    </a:cubicBezTo>
                    <a:cubicBezTo>
                      <a:pt x="47" y="361"/>
                      <a:pt x="47" y="361"/>
                      <a:pt x="47" y="361"/>
                    </a:cubicBezTo>
                    <a:lnTo>
                      <a:pt x="47" y="360"/>
                    </a:lnTo>
                    <a:close/>
                    <a:moveTo>
                      <a:pt x="47" y="349"/>
                    </a:moveTo>
                    <a:cubicBezTo>
                      <a:pt x="47" y="347"/>
                      <a:pt x="47" y="347"/>
                      <a:pt x="47" y="347"/>
                    </a:cubicBezTo>
                    <a:cubicBezTo>
                      <a:pt x="47" y="346"/>
                      <a:pt x="47" y="346"/>
                      <a:pt x="47" y="346"/>
                    </a:cubicBezTo>
                    <a:cubicBezTo>
                      <a:pt x="49" y="348"/>
                      <a:pt x="49" y="348"/>
                      <a:pt x="49" y="348"/>
                    </a:cubicBezTo>
                    <a:cubicBezTo>
                      <a:pt x="49" y="349"/>
                      <a:pt x="49" y="349"/>
                      <a:pt x="49" y="349"/>
                    </a:cubicBezTo>
                    <a:cubicBezTo>
                      <a:pt x="48" y="349"/>
                      <a:pt x="48" y="349"/>
                      <a:pt x="48" y="349"/>
                    </a:cubicBezTo>
                    <a:cubicBezTo>
                      <a:pt x="47" y="351"/>
                      <a:pt x="47" y="351"/>
                      <a:pt x="47" y="351"/>
                    </a:cubicBezTo>
                    <a:cubicBezTo>
                      <a:pt x="47" y="351"/>
                      <a:pt x="47" y="351"/>
                      <a:pt x="47" y="351"/>
                    </a:cubicBezTo>
                    <a:cubicBezTo>
                      <a:pt x="47" y="351"/>
                      <a:pt x="47" y="351"/>
                      <a:pt x="47" y="351"/>
                    </a:cubicBezTo>
                    <a:lnTo>
                      <a:pt x="47" y="349"/>
                    </a:lnTo>
                    <a:close/>
                    <a:moveTo>
                      <a:pt x="49" y="324"/>
                    </a:moveTo>
                    <a:cubicBezTo>
                      <a:pt x="48" y="326"/>
                      <a:pt x="48" y="326"/>
                      <a:pt x="48" y="326"/>
                    </a:cubicBezTo>
                    <a:cubicBezTo>
                      <a:pt x="48" y="327"/>
                      <a:pt x="48" y="327"/>
                      <a:pt x="48" y="327"/>
                    </a:cubicBezTo>
                    <a:cubicBezTo>
                      <a:pt x="48" y="327"/>
                      <a:pt x="48" y="327"/>
                      <a:pt x="48" y="327"/>
                    </a:cubicBez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330"/>
                      <a:pt x="48" y="330"/>
                      <a:pt x="48" y="330"/>
                    </a:cubicBezTo>
                    <a:cubicBezTo>
                      <a:pt x="47" y="332"/>
                      <a:pt x="47" y="332"/>
                      <a:pt x="47" y="332"/>
                    </a:cubicBezTo>
                    <a:cubicBezTo>
                      <a:pt x="47" y="333"/>
                      <a:pt x="47" y="333"/>
                      <a:pt x="47" y="333"/>
                    </a:cubicBezTo>
                    <a:cubicBezTo>
                      <a:pt x="47" y="334"/>
                      <a:pt x="47" y="334"/>
                      <a:pt x="47" y="334"/>
                    </a:cubicBezTo>
                    <a:cubicBezTo>
                      <a:pt x="46" y="333"/>
                      <a:pt x="46" y="333"/>
                      <a:pt x="46" y="333"/>
                    </a:cubicBezTo>
                    <a:cubicBezTo>
                      <a:pt x="37" y="327"/>
                      <a:pt x="37" y="327"/>
                      <a:pt x="37" y="327"/>
                    </a:cubicBezTo>
                    <a:cubicBezTo>
                      <a:pt x="38" y="326"/>
                      <a:pt x="38" y="326"/>
                      <a:pt x="38" y="326"/>
                    </a:cubicBezTo>
                    <a:cubicBezTo>
                      <a:pt x="39" y="326"/>
                      <a:pt x="39" y="326"/>
                      <a:pt x="39" y="326"/>
                    </a:cubicBezTo>
                    <a:cubicBezTo>
                      <a:pt x="40" y="325"/>
                      <a:pt x="40" y="325"/>
                      <a:pt x="40" y="325"/>
                    </a:cubicBezTo>
                    <a:cubicBezTo>
                      <a:pt x="42" y="324"/>
                      <a:pt x="42" y="324"/>
                      <a:pt x="42" y="324"/>
                    </a:cubicBezTo>
                    <a:cubicBezTo>
                      <a:pt x="43" y="324"/>
                      <a:pt x="43" y="324"/>
                      <a:pt x="43" y="324"/>
                    </a:cubicBezTo>
                    <a:cubicBezTo>
                      <a:pt x="44" y="323"/>
                      <a:pt x="44" y="323"/>
                      <a:pt x="44" y="323"/>
                    </a:cubicBezTo>
                    <a:cubicBezTo>
                      <a:pt x="44" y="323"/>
                      <a:pt x="44" y="323"/>
                      <a:pt x="44" y="323"/>
                    </a:cubicBezTo>
                    <a:cubicBezTo>
                      <a:pt x="45" y="323"/>
                      <a:pt x="45" y="323"/>
                      <a:pt x="45" y="323"/>
                    </a:cubicBezTo>
                    <a:cubicBezTo>
                      <a:pt x="48" y="321"/>
                      <a:pt x="48" y="321"/>
                      <a:pt x="48" y="321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20"/>
                      <a:pt x="49" y="320"/>
                      <a:pt x="49" y="32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22"/>
                      <a:pt x="49" y="322"/>
                      <a:pt x="49" y="322"/>
                    </a:cubicBezTo>
                    <a:lnTo>
                      <a:pt x="49" y="324"/>
                    </a:lnTo>
                    <a:close/>
                    <a:moveTo>
                      <a:pt x="47" y="315"/>
                    </a:moveTo>
                    <a:cubicBezTo>
                      <a:pt x="42" y="310"/>
                      <a:pt x="42" y="310"/>
                      <a:pt x="42" y="310"/>
                    </a:cubicBezTo>
                    <a:cubicBezTo>
                      <a:pt x="42" y="310"/>
                      <a:pt x="42" y="310"/>
                      <a:pt x="42" y="310"/>
                    </a:cubicBezTo>
                    <a:cubicBezTo>
                      <a:pt x="42" y="309"/>
                      <a:pt x="42" y="309"/>
                      <a:pt x="42" y="309"/>
                    </a:cubicBezTo>
                    <a:cubicBezTo>
                      <a:pt x="43" y="309"/>
                      <a:pt x="43" y="309"/>
                      <a:pt x="43" y="309"/>
                    </a:cubicBezTo>
                    <a:cubicBezTo>
                      <a:pt x="44" y="308"/>
                      <a:pt x="44" y="308"/>
                      <a:pt x="44" y="308"/>
                    </a:cubicBezTo>
                    <a:cubicBezTo>
                      <a:pt x="44" y="308"/>
                      <a:pt x="44" y="308"/>
                      <a:pt x="44" y="308"/>
                    </a:cubicBezTo>
                    <a:cubicBezTo>
                      <a:pt x="46" y="307"/>
                      <a:pt x="46" y="307"/>
                      <a:pt x="46" y="307"/>
                    </a:cubicBezTo>
                    <a:cubicBezTo>
                      <a:pt x="47" y="306"/>
                      <a:pt x="47" y="306"/>
                      <a:pt x="47" y="306"/>
                    </a:cubicBezTo>
                    <a:cubicBezTo>
                      <a:pt x="47" y="306"/>
                      <a:pt x="47" y="306"/>
                      <a:pt x="47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49" y="305"/>
                      <a:pt x="49" y="305"/>
                      <a:pt x="49" y="305"/>
                    </a:cubicBezTo>
                    <a:cubicBezTo>
                      <a:pt x="49" y="305"/>
                      <a:pt x="49" y="305"/>
                      <a:pt x="49" y="305"/>
                    </a:cubicBezTo>
                    <a:cubicBezTo>
                      <a:pt x="50" y="304"/>
                      <a:pt x="50" y="304"/>
                      <a:pt x="50" y="304"/>
                    </a:cubicBezTo>
                    <a:cubicBezTo>
                      <a:pt x="51" y="304"/>
                      <a:pt x="51" y="304"/>
                      <a:pt x="51" y="304"/>
                    </a:cubicBezTo>
                    <a:cubicBezTo>
                      <a:pt x="52" y="303"/>
                      <a:pt x="52" y="303"/>
                      <a:pt x="52" y="303"/>
                    </a:cubicBezTo>
                    <a:cubicBezTo>
                      <a:pt x="52" y="303"/>
                      <a:pt x="52" y="303"/>
                      <a:pt x="52" y="303"/>
                    </a:cubicBezTo>
                    <a:cubicBezTo>
                      <a:pt x="52" y="304"/>
                      <a:pt x="52" y="304"/>
                      <a:pt x="52" y="304"/>
                    </a:cubicBezTo>
                    <a:cubicBezTo>
                      <a:pt x="52" y="305"/>
                      <a:pt x="52" y="305"/>
                      <a:pt x="52" y="305"/>
                    </a:cubicBezTo>
                    <a:cubicBezTo>
                      <a:pt x="52" y="306"/>
                      <a:pt x="52" y="306"/>
                      <a:pt x="52" y="306"/>
                    </a:cubicBezTo>
                    <a:cubicBezTo>
                      <a:pt x="51" y="307"/>
                      <a:pt x="51" y="307"/>
                      <a:pt x="51" y="307"/>
                    </a:cubicBezTo>
                    <a:cubicBezTo>
                      <a:pt x="51" y="308"/>
                      <a:pt x="51" y="308"/>
                      <a:pt x="51" y="308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310"/>
                      <a:pt x="51" y="310"/>
                      <a:pt x="51" y="310"/>
                    </a:cubicBezTo>
                    <a:cubicBezTo>
                      <a:pt x="51" y="311"/>
                      <a:pt x="51" y="311"/>
                      <a:pt x="51" y="312"/>
                    </a:cubicBezTo>
                    <a:cubicBezTo>
                      <a:pt x="50" y="314"/>
                      <a:pt x="50" y="314"/>
                      <a:pt x="50" y="314"/>
                    </a:cubicBezTo>
                    <a:cubicBezTo>
                      <a:pt x="50" y="314"/>
                      <a:pt x="50" y="314"/>
                      <a:pt x="50" y="314"/>
                    </a:cubicBezTo>
                    <a:cubicBezTo>
                      <a:pt x="50" y="315"/>
                      <a:pt x="50" y="315"/>
                      <a:pt x="50" y="315"/>
                    </a:cubicBezTo>
                    <a:cubicBezTo>
                      <a:pt x="50" y="316"/>
                      <a:pt x="50" y="316"/>
                      <a:pt x="50" y="316"/>
                    </a:cubicBezTo>
                    <a:cubicBezTo>
                      <a:pt x="50" y="317"/>
                      <a:pt x="50" y="317"/>
                      <a:pt x="50" y="317"/>
                    </a:cubicBezTo>
                    <a:lnTo>
                      <a:pt x="47" y="315"/>
                    </a:lnTo>
                    <a:close/>
                    <a:moveTo>
                      <a:pt x="40" y="311"/>
                    </a:moveTo>
                    <a:cubicBezTo>
                      <a:pt x="40" y="311"/>
                      <a:pt x="40" y="311"/>
                      <a:pt x="40" y="311"/>
                    </a:cubicBezTo>
                    <a:cubicBezTo>
                      <a:pt x="40" y="311"/>
                      <a:pt x="40" y="311"/>
                      <a:pt x="40" y="311"/>
                    </a:cubicBezTo>
                    <a:cubicBezTo>
                      <a:pt x="48" y="318"/>
                      <a:pt x="48" y="318"/>
                      <a:pt x="48" y="318"/>
                    </a:cubicBezTo>
                    <a:cubicBezTo>
                      <a:pt x="47" y="318"/>
                      <a:pt x="47" y="318"/>
                      <a:pt x="47" y="318"/>
                    </a:cubicBezTo>
                    <a:cubicBezTo>
                      <a:pt x="47" y="318"/>
                      <a:pt x="47" y="318"/>
                      <a:pt x="47" y="318"/>
                    </a:cubicBezTo>
                    <a:cubicBezTo>
                      <a:pt x="46" y="318"/>
                      <a:pt x="46" y="318"/>
                      <a:pt x="46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2" y="318"/>
                      <a:pt x="42" y="318"/>
                      <a:pt x="42" y="318"/>
                    </a:cubicBezTo>
                    <a:cubicBezTo>
                      <a:pt x="40" y="318"/>
                      <a:pt x="40" y="318"/>
                      <a:pt x="40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36" y="318"/>
                      <a:pt x="36" y="318"/>
                      <a:pt x="36" y="318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31" y="318"/>
                      <a:pt x="31" y="318"/>
                      <a:pt x="31" y="318"/>
                    </a:cubicBezTo>
                    <a:cubicBezTo>
                      <a:pt x="30" y="318"/>
                      <a:pt x="30" y="318"/>
                      <a:pt x="30" y="318"/>
                    </a:cubicBezTo>
                    <a:cubicBezTo>
                      <a:pt x="28" y="318"/>
                      <a:pt x="28" y="318"/>
                      <a:pt x="28" y="318"/>
                    </a:cubicBezTo>
                    <a:cubicBezTo>
                      <a:pt x="29" y="317"/>
                      <a:pt x="29" y="317"/>
                      <a:pt x="29" y="317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31" y="317"/>
                      <a:pt x="31" y="317"/>
                      <a:pt x="31" y="317"/>
                    </a:cubicBezTo>
                    <a:cubicBezTo>
                      <a:pt x="32" y="316"/>
                      <a:pt x="32" y="316"/>
                      <a:pt x="32" y="316"/>
                    </a:cubicBezTo>
                    <a:cubicBezTo>
                      <a:pt x="33" y="315"/>
                      <a:pt x="33" y="315"/>
                      <a:pt x="33" y="315"/>
                    </a:cubicBezTo>
                    <a:cubicBezTo>
                      <a:pt x="34" y="314"/>
                      <a:pt x="34" y="314"/>
                      <a:pt x="34" y="314"/>
                    </a:cubicBezTo>
                    <a:cubicBezTo>
                      <a:pt x="35" y="314"/>
                      <a:pt x="35" y="314"/>
                      <a:pt x="35" y="314"/>
                    </a:cubicBezTo>
                    <a:cubicBezTo>
                      <a:pt x="35" y="314"/>
                      <a:pt x="35" y="314"/>
                      <a:pt x="35" y="314"/>
                    </a:cubicBezTo>
                    <a:cubicBezTo>
                      <a:pt x="37" y="313"/>
                      <a:pt x="37" y="313"/>
                      <a:pt x="37" y="313"/>
                    </a:cubicBezTo>
                    <a:cubicBezTo>
                      <a:pt x="38" y="312"/>
                      <a:pt x="38" y="312"/>
                      <a:pt x="38" y="312"/>
                    </a:cubicBezTo>
                    <a:cubicBezTo>
                      <a:pt x="39" y="311"/>
                      <a:pt x="39" y="311"/>
                      <a:pt x="39" y="311"/>
                    </a:cubicBezTo>
                    <a:lnTo>
                      <a:pt x="40" y="311"/>
                    </a:lnTo>
                    <a:close/>
                    <a:moveTo>
                      <a:pt x="28" y="320"/>
                    </a:moveTo>
                    <a:cubicBezTo>
                      <a:pt x="29" y="320"/>
                      <a:pt x="29" y="320"/>
                      <a:pt x="29" y="320"/>
                    </a:cubicBezTo>
                    <a:cubicBezTo>
                      <a:pt x="32" y="320"/>
                      <a:pt x="32" y="320"/>
                      <a:pt x="32" y="320"/>
                    </a:cubicBezTo>
                    <a:cubicBezTo>
                      <a:pt x="33" y="320"/>
                      <a:pt x="33" y="320"/>
                      <a:pt x="33" y="320"/>
                    </a:cubicBezTo>
                    <a:cubicBezTo>
                      <a:pt x="34" y="320"/>
                      <a:pt x="34" y="320"/>
                      <a:pt x="34" y="320"/>
                    </a:cubicBezTo>
                    <a:cubicBezTo>
                      <a:pt x="37" y="320"/>
                      <a:pt x="37" y="320"/>
                      <a:pt x="37" y="320"/>
                    </a:cubicBezTo>
                    <a:cubicBezTo>
                      <a:pt x="38" y="320"/>
                      <a:pt x="38" y="320"/>
                      <a:pt x="38" y="320"/>
                    </a:cubicBezTo>
                    <a:cubicBezTo>
                      <a:pt x="40" y="320"/>
                      <a:pt x="40" y="320"/>
                      <a:pt x="40" y="320"/>
                    </a:cubicBezTo>
                    <a:cubicBezTo>
                      <a:pt x="41" y="320"/>
                      <a:pt x="41" y="320"/>
                      <a:pt x="41" y="320"/>
                    </a:cubicBezTo>
                    <a:cubicBezTo>
                      <a:pt x="42" y="320"/>
                      <a:pt x="42" y="320"/>
                      <a:pt x="42" y="320"/>
                    </a:cubicBezTo>
                    <a:cubicBezTo>
                      <a:pt x="44" y="320"/>
                      <a:pt x="44" y="320"/>
                      <a:pt x="44" y="320"/>
                    </a:cubicBezTo>
                    <a:cubicBezTo>
                      <a:pt x="46" y="320"/>
                      <a:pt x="46" y="320"/>
                      <a:pt x="46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6" y="320"/>
                      <a:pt x="46" y="320"/>
                      <a:pt x="46" y="320"/>
                    </a:cubicBezTo>
                    <a:cubicBezTo>
                      <a:pt x="45" y="321"/>
                      <a:pt x="45" y="321"/>
                      <a:pt x="45" y="321"/>
                    </a:cubicBezTo>
                    <a:cubicBezTo>
                      <a:pt x="44" y="321"/>
                      <a:pt x="44" y="321"/>
                      <a:pt x="44" y="321"/>
                    </a:cubicBezTo>
                    <a:cubicBezTo>
                      <a:pt x="43" y="322"/>
                      <a:pt x="43" y="322"/>
                      <a:pt x="43" y="322"/>
                    </a:cubicBezTo>
                    <a:cubicBezTo>
                      <a:pt x="42" y="322"/>
                      <a:pt x="42" y="322"/>
                      <a:pt x="42" y="322"/>
                    </a:cubicBezTo>
                    <a:cubicBezTo>
                      <a:pt x="41" y="323"/>
                      <a:pt x="41" y="323"/>
                      <a:pt x="41" y="323"/>
                    </a:cubicBezTo>
                    <a:cubicBezTo>
                      <a:pt x="40" y="323"/>
                      <a:pt x="40" y="323"/>
                      <a:pt x="40" y="323"/>
                    </a:cubicBezTo>
                    <a:cubicBezTo>
                      <a:pt x="39" y="324"/>
                      <a:pt x="39" y="324"/>
                      <a:pt x="39" y="324"/>
                    </a:cubicBezTo>
                    <a:cubicBezTo>
                      <a:pt x="38" y="324"/>
                      <a:pt x="38" y="324"/>
                      <a:pt x="38" y="324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5" y="326"/>
                      <a:pt x="35" y="326"/>
                      <a:pt x="35" y="326"/>
                    </a:cubicBezTo>
                    <a:cubicBezTo>
                      <a:pt x="34" y="324"/>
                      <a:pt x="34" y="324"/>
                      <a:pt x="34" y="324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28" y="320"/>
                      <a:pt x="28" y="320"/>
                      <a:pt x="28" y="320"/>
                    </a:cubicBezTo>
                    <a:close/>
                    <a:moveTo>
                      <a:pt x="34" y="328"/>
                    </a:moveTo>
                    <a:cubicBezTo>
                      <a:pt x="35" y="328"/>
                      <a:pt x="35" y="328"/>
                      <a:pt x="35" y="328"/>
                    </a:cubicBezTo>
                    <a:cubicBezTo>
                      <a:pt x="35" y="328"/>
                      <a:pt x="35" y="328"/>
                      <a:pt x="35" y="328"/>
                    </a:cubicBezTo>
                    <a:cubicBezTo>
                      <a:pt x="41" y="332"/>
                      <a:pt x="41" y="332"/>
                      <a:pt x="41" y="332"/>
                    </a:cubicBezTo>
                    <a:cubicBezTo>
                      <a:pt x="44" y="334"/>
                      <a:pt x="44" y="334"/>
                      <a:pt x="44" y="334"/>
                    </a:cubicBezTo>
                    <a:cubicBezTo>
                      <a:pt x="45" y="334"/>
                      <a:pt x="45" y="334"/>
                      <a:pt x="45" y="334"/>
                    </a:cubicBezTo>
                    <a:cubicBezTo>
                      <a:pt x="45" y="334"/>
                      <a:pt x="45" y="334"/>
                      <a:pt x="45" y="334"/>
                    </a:cubicBezTo>
                    <a:cubicBezTo>
                      <a:pt x="44" y="334"/>
                      <a:pt x="44" y="334"/>
                      <a:pt x="44" y="334"/>
                    </a:cubicBezTo>
                    <a:cubicBezTo>
                      <a:pt x="42" y="334"/>
                      <a:pt x="42" y="334"/>
                      <a:pt x="42" y="334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40" y="334"/>
                      <a:pt x="40" y="334"/>
                      <a:pt x="40" y="334"/>
                    </a:cubicBezTo>
                    <a:cubicBezTo>
                      <a:pt x="38" y="334"/>
                      <a:pt x="38" y="334"/>
                      <a:pt x="38" y="334"/>
                    </a:cubicBezTo>
                    <a:cubicBezTo>
                      <a:pt x="38" y="334"/>
                      <a:pt x="38" y="334"/>
                      <a:pt x="38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36" y="335"/>
                      <a:pt x="36" y="335"/>
                      <a:pt x="36" y="335"/>
                    </a:cubicBezTo>
                    <a:cubicBezTo>
                      <a:pt x="35" y="335"/>
                      <a:pt x="35" y="335"/>
                      <a:pt x="35" y="335"/>
                    </a:cubicBezTo>
                    <a:cubicBezTo>
                      <a:pt x="33" y="335"/>
                      <a:pt x="33" y="335"/>
                      <a:pt x="33" y="335"/>
                    </a:cubicBezTo>
                    <a:cubicBezTo>
                      <a:pt x="32" y="335"/>
                      <a:pt x="32" y="335"/>
                      <a:pt x="32" y="335"/>
                    </a:cubicBezTo>
                    <a:cubicBezTo>
                      <a:pt x="30" y="335"/>
                      <a:pt x="30" y="335"/>
                      <a:pt x="30" y="335"/>
                    </a:cubicBezTo>
                    <a:cubicBezTo>
                      <a:pt x="28" y="335"/>
                      <a:pt x="28" y="335"/>
                      <a:pt x="28" y="335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6" y="335"/>
                      <a:pt x="26" y="335"/>
                      <a:pt x="26" y="335"/>
                    </a:cubicBezTo>
                    <a:cubicBezTo>
                      <a:pt x="25" y="335"/>
                      <a:pt x="25" y="335"/>
                      <a:pt x="25" y="335"/>
                    </a:cubicBezTo>
                    <a:cubicBezTo>
                      <a:pt x="24" y="335"/>
                      <a:pt x="24" y="335"/>
                      <a:pt x="24" y="335"/>
                    </a:cubicBezTo>
                    <a:cubicBezTo>
                      <a:pt x="22" y="335"/>
                      <a:pt x="22" y="335"/>
                      <a:pt x="22" y="335"/>
                    </a:cubicBezTo>
                    <a:cubicBezTo>
                      <a:pt x="23" y="334"/>
                      <a:pt x="23" y="334"/>
                      <a:pt x="23" y="334"/>
                    </a:cubicBezTo>
                    <a:cubicBezTo>
                      <a:pt x="24" y="334"/>
                      <a:pt x="24" y="334"/>
                      <a:pt x="24" y="334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25" y="333"/>
                      <a:pt x="25" y="333"/>
                      <a:pt x="25" y="333"/>
                    </a:cubicBezTo>
                    <a:cubicBezTo>
                      <a:pt x="26" y="333"/>
                      <a:pt x="26" y="333"/>
                      <a:pt x="26" y="333"/>
                    </a:cubicBezTo>
                    <a:cubicBezTo>
                      <a:pt x="27" y="332"/>
                      <a:pt x="27" y="332"/>
                      <a:pt x="27" y="332"/>
                    </a:cubicBezTo>
                    <a:cubicBezTo>
                      <a:pt x="29" y="331"/>
                      <a:pt x="29" y="331"/>
                      <a:pt x="29" y="331"/>
                    </a:cubicBezTo>
                    <a:cubicBezTo>
                      <a:pt x="29" y="331"/>
                      <a:pt x="29" y="331"/>
                      <a:pt x="29" y="331"/>
                    </a:cubicBezTo>
                    <a:cubicBezTo>
                      <a:pt x="30" y="330"/>
                      <a:pt x="30" y="330"/>
                      <a:pt x="30" y="330"/>
                    </a:cubicBezTo>
                    <a:cubicBezTo>
                      <a:pt x="31" y="330"/>
                      <a:pt x="31" y="330"/>
                      <a:pt x="31" y="330"/>
                    </a:cubicBezTo>
                    <a:cubicBezTo>
                      <a:pt x="32" y="330"/>
                      <a:pt x="32" y="330"/>
                      <a:pt x="32" y="330"/>
                    </a:cubicBezTo>
                    <a:cubicBezTo>
                      <a:pt x="32" y="329"/>
                      <a:pt x="32" y="329"/>
                      <a:pt x="32" y="329"/>
                    </a:cubicBezTo>
                    <a:cubicBezTo>
                      <a:pt x="34" y="329"/>
                      <a:pt x="34" y="329"/>
                      <a:pt x="34" y="329"/>
                    </a:cubicBezTo>
                    <a:lnTo>
                      <a:pt x="34" y="328"/>
                    </a:lnTo>
                    <a:close/>
                    <a:moveTo>
                      <a:pt x="41" y="359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41" y="360"/>
                      <a:pt x="41" y="360"/>
                      <a:pt x="41" y="360"/>
                    </a:cubicBezTo>
                    <a:cubicBezTo>
                      <a:pt x="40" y="361"/>
                      <a:pt x="40" y="361"/>
                      <a:pt x="40" y="361"/>
                    </a:cubicBezTo>
                    <a:cubicBezTo>
                      <a:pt x="40" y="361"/>
                      <a:pt x="40" y="361"/>
                      <a:pt x="40" y="361"/>
                    </a:cubicBezTo>
                    <a:cubicBezTo>
                      <a:pt x="40" y="360"/>
                      <a:pt x="40" y="360"/>
                      <a:pt x="40" y="360"/>
                    </a:cubicBezTo>
                    <a:cubicBezTo>
                      <a:pt x="40" y="359"/>
                      <a:pt x="40" y="359"/>
                      <a:pt x="40" y="359"/>
                    </a:cubicBezTo>
                    <a:cubicBezTo>
                      <a:pt x="40" y="359"/>
                      <a:pt x="40" y="359"/>
                      <a:pt x="40" y="359"/>
                    </a:cubicBezTo>
                    <a:cubicBezTo>
                      <a:pt x="40" y="358"/>
                      <a:pt x="40" y="358"/>
                      <a:pt x="40" y="358"/>
                    </a:cubicBezTo>
                    <a:cubicBezTo>
                      <a:pt x="40" y="357"/>
                      <a:pt x="40" y="357"/>
                      <a:pt x="40" y="357"/>
                    </a:cubicBezTo>
                    <a:cubicBezTo>
                      <a:pt x="41" y="359"/>
                      <a:pt x="41" y="359"/>
                      <a:pt x="41" y="359"/>
                    </a:cubicBezTo>
                    <a:close/>
                    <a:moveTo>
                      <a:pt x="43" y="357"/>
                    </a:moveTo>
                    <a:cubicBezTo>
                      <a:pt x="43" y="357"/>
                      <a:pt x="43" y="357"/>
                      <a:pt x="43" y="357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43" y="355"/>
                      <a:pt x="43" y="355"/>
                      <a:pt x="43" y="355"/>
                    </a:cubicBezTo>
                    <a:cubicBezTo>
                      <a:pt x="43" y="355"/>
                      <a:pt x="43" y="355"/>
                      <a:pt x="43" y="355"/>
                    </a:cubicBezTo>
                    <a:cubicBezTo>
                      <a:pt x="44" y="355"/>
                      <a:pt x="44" y="355"/>
                      <a:pt x="44" y="355"/>
                    </a:cubicBezTo>
                    <a:cubicBezTo>
                      <a:pt x="43" y="356"/>
                      <a:pt x="43" y="356"/>
                      <a:pt x="43" y="356"/>
                    </a:cubicBezTo>
                    <a:lnTo>
                      <a:pt x="43" y="357"/>
                    </a:lnTo>
                    <a:close/>
                    <a:moveTo>
                      <a:pt x="44" y="359"/>
                    </a:moveTo>
                    <a:cubicBezTo>
                      <a:pt x="44" y="358"/>
                      <a:pt x="44" y="358"/>
                      <a:pt x="44" y="358"/>
                    </a:cubicBezTo>
                    <a:cubicBezTo>
                      <a:pt x="45" y="358"/>
                      <a:pt x="45" y="358"/>
                      <a:pt x="45" y="358"/>
                    </a:cubicBezTo>
                    <a:cubicBezTo>
                      <a:pt x="45" y="357"/>
                      <a:pt x="45" y="357"/>
                      <a:pt x="45" y="357"/>
                    </a:cubicBezTo>
                    <a:cubicBezTo>
                      <a:pt x="45" y="358"/>
                      <a:pt x="45" y="358"/>
                      <a:pt x="45" y="358"/>
                    </a:cubicBezTo>
                    <a:cubicBezTo>
                      <a:pt x="45" y="359"/>
                      <a:pt x="45" y="359"/>
                      <a:pt x="45" y="359"/>
                    </a:cubicBezTo>
                    <a:cubicBezTo>
                      <a:pt x="45" y="360"/>
                      <a:pt x="45" y="360"/>
                      <a:pt x="45" y="360"/>
                    </a:cubicBezTo>
                    <a:cubicBezTo>
                      <a:pt x="45" y="361"/>
                      <a:pt x="45" y="361"/>
                      <a:pt x="45" y="361"/>
                    </a:cubicBezTo>
                    <a:cubicBezTo>
                      <a:pt x="44" y="359"/>
                      <a:pt x="44" y="359"/>
                      <a:pt x="44" y="359"/>
                    </a:cubicBezTo>
                    <a:close/>
                    <a:moveTo>
                      <a:pt x="48" y="369"/>
                    </a:moveTo>
                    <a:cubicBezTo>
                      <a:pt x="47" y="370"/>
                      <a:pt x="47" y="370"/>
                      <a:pt x="47" y="370"/>
                    </a:cubicBezTo>
                    <a:cubicBezTo>
                      <a:pt x="47" y="370"/>
                      <a:pt x="47" y="370"/>
                      <a:pt x="47" y="370"/>
                    </a:cubicBezTo>
                    <a:cubicBezTo>
                      <a:pt x="46" y="371"/>
                      <a:pt x="46" y="371"/>
                      <a:pt x="46" y="371"/>
                    </a:cubicBezTo>
                    <a:cubicBezTo>
                      <a:pt x="46" y="371"/>
                      <a:pt x="46" y="371"/>
                      <a:pt x="46" y="371"/>
                    </a:cubicBezTo>
                    <a:cubicBezTo>
                      <a:pt x="45" y="372"/>
                      <a:pt x="45" y="372"/>
                      <a:pt x="45" y="372"/>
                    </a:cubicBezTo>
                    <a:cubicBezTo>
                      <a:pt x="46" y="371"/>
                      <a:pt x="46" y="371"/>
                      <a:pt x="46" y="371"/>
                    </a:cubicBezTo>
                    <a:cubicBezTo>
                      <a:pt x="46" y="370"/>
                      <a:pt x="46" y="370"/>
                      <a:pt x="46" y="370"/>
                    </a:cubicBezTo>
                    <a:cubicBezTo>
                      <a:pt x="46" y="369"/>
                      <a:pt x="46" y="369"/>
                      <a:pt x="46" y="369"/>
                    </a:cubicBezTo>
                    <a:cubicBezTo>
                      <a:pt x="46" y="369"/>
                      <a:pt x="46" y="369"/>
                      <a:pt x="46" y="369"/>
                    </a:cubicBezTo>
                    <a:cubicBezTo>
                      <a:pt x="46" y="368"/>
                      <a:pt x="46" y="368"/>
                      <a:pt x="46" y="368"/>
                    </a:cubicBezTo>
                    <a:cubicBezTo>
                      <a:pt x="47" y="367"/>
                      <a:pt x="47" y="367"/>
                      <a:pt x="47" y="367"/>
                    </a:cubicBezTo>
                    <a:cubicBezTo>
                      <a:pt x="48" y="369"/>
                      <a:pt x="48" y="369"/>
                      <a:pt x="48" y="369"/>
                    </a:cubicBezTo>
                    <a:close/>
                    <a:moveTo>
                      <a:pt x="51" y="365"/>
                    </a:moveTo>
                    <a:cubicBezTo>
                      <a:pt x="50" y="366"/>
                      <a:pt x="50" y="366"/>
                      <a:pt x="50" y="366"/>
                    </a:cubicBezTo>
                    <a:cubicBezTo>
                      <a:pt x="50" y="367"/>
                      <a:pt x="50" y="367"/>
                      <a:pt x="50" y="367"/>
                    </a:cubicBezTo>
                    <a:cubicBezTo>
                      <a:pt x="49" y="368"/>
                      <a:pt x="49" y="368"/>
                      <a:pt x="49" y="368"/>
                    </a:cubicBezTo>
                    <a:cubicBezTo>
                      <a:pt x="49" y="366"/>
                      <a:pt x="49" y="366"/>
                      <a:pt x="49" y="366"/>
                    </a:cubicBezTo>
                    <a:cubicBezTo>
                      <a:pt x="48" y="365"/>
                      <a:pt x="48" y="365"/>
                      <a:pt x="48" y="365"/>
                    </a:cubicBezTo>
                    <a:cubicBezTo>
                      <a:pt x="49" y="365"/>
                      <a:pt x="49" y="365"/>
                      <a:pt x="49" y="365"/>
                    </a:cubicBezTo>
                    <a:cubicBezTo>
                      <a:pt x="51" y="365"/>
                      <a:pt x="51" y="365"/>
                      <a:pt x="51" y="365"/>
                    </a:cubicBezTo>
                    <a:cubicBezTo>
                      <a:pt x="52" y="365"/>
                      <a:pt x="52" y="365"/>
                      <a:pt x="52" y="365"/>
                    </a:cubicBezTo>
                    <a:lnTo>
                      <a:pt x="51" y="365"/>
                    </a:lnTo>
                    <a:close/>
                    <a:moveTo>
                      <a:pt x="51" y="363"/>
                    </a:moveTo>
                    <a:cubicBezTo>
                      <a:pt x="50" y="363"/>
                      <a:pt x="50" y="363"/>
                      <a:pt x="50" y="363"/>
                    </a:cubicBezTo>
                    <a:cubicBezTo>
                      <a:pt x="49" y="363"/>
                      <a:pt x="49" y="363"/>
                      <a:pt x="49" y="363"/>
                    </a:cubicBezTo>
                    <a:cubicBezTo>
                      <a:pt x="48" y="363"/>
                      <a:pt x="48" y="363"/>
                      <a:pt x="48" y="363"/>
                    </a:cubicBezTo>
                    <a:cubicBezTo>
                      <a:pt x="49" y="363"/>
                      <a:pt x="49" y="363"/>
                      <a:pt x="49" y="363"/>
                    </a:cubicBezTo>
                    <a:cubicBezTo>
                      <a:pt x="49" y="362"/>
                      <a:pt x="49" y="362"/>
                      <a:pt x="49" y="362"/>
                    </a:cubicBezTo>
                    <a:cubicBezTo>
                      <a:pt x="49" y="362"/>
                      <a:pt x="49" y="362"/>
                      <a:pt x="49" y="362"/>
                    </a:cubicBezTo>
                    <a:cubicBezTo>
                      <a:pt x="50" y="361"/>
                      <a:pt x="50" y="361"/>
                      <a:pt x="50" y="361"/>
                    </a:cubicBezTo>
                    <a:cubicBezTo>
                      <a:pt x="52" y="363"/>
                      <a:pt x="52" y="363"/>
                      <a:pt x="52" y="363"/>
                    </a:cubicBezTo>
                    <a:lnTo>
                      <a:pt x="51" y="363"/>
                    </a:lnTo>
                    <a:close/>
                    <a:moveTo>
                      <a:pt x="53" y="289"/>
                    </a:moveTo>
                    <a:cubicBezTo>
                      <a:pt x="53" y="290"/>
                      <a:pt x="53" y="290"/>
                      <a:pt x="53" y="290"/>
                    </a:cubicBezTo>
                    <a:cubicBezTo>
                      <a:pt x="53" y="291"/>
                      <a:pt x="53" y="291"/>
                      <a:pt x="53" y="291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4"/>
                      <a:pt x="53" y="294"/>
                      <a:pt x="53" y="294"/>
                    </a:cubicBezTo>
                    <a:cubicBezTo>
                      <a:pt x="53" y="296"/>
                      <a:pt x="53" y="296"/>
                      <a:pt x="53" y="296"/>
                    </a:cubicBezTo>
                    <a:cubicBezTo>
                      <a:pt x="53" y="297"/>
                      <a:pt x="53" y="297"/>
                      <a:pt x="53" y="297"/>
                    </a:cubicBezTo>
                    <a:cubicBezTo>
                      <a:pt x="53" y="297"/>
                      <a:pt x="53" y="297"/>
                      <a:pt x="53" y="297"/>
                    </a:cubicBezTo>
                    <a:cubicBezTo>
                      <a:pt x="52" y="297"/>
                      <a:pt x="52" y="297"/>
                      <a:pt x="52" y="297"/>
                    </a:cubicBezTo>
                    <a:cubicBezTo>
                      <a:pt x="52" y="299"/>
                      <a:pt x="52" y="299"/>
                      <a:pt x="52" y="299"/>
                    </a:cubicBezTo>
                    <a:cubicBezTo>
                      <a:pt x="52" y="300"/>
                      <a:pt x="52" y="300"/>
                      <a:pt x="52" y="300"/>
                    </a:cubicBezTo>
                    <a:cubicBezTo>
                      <a:pt x="45" y="294"/>
                      <a:pt x="45" y="294"/>
                      <a:pt x="45" y="294"/>
                    </a:cubicBezTo>
                    <a:cubicBezTo>
                      <a:pt x="46" y="293"/>
                      <a:pt x="46" y="293"/>
                      <a:pt x="46" y="293"/>
                    </a:cubicBezTo>
                    <a:cubicBezTo>
                      <a:pt x="47" y="292"/>
                      <a:pt x="47" y="292"/>
                      <a:pt x="47" y="292"/>
                    </a:cubicBezTo>
                    <a:cubicBezTo>
                      <a:pt x="48" y="292"/>
                      <a:pt x="48" y="292"/>
                      <a:pt x="48" y="292"/>
                    </a:cubicBezTo>
                    <a:cubicBezTo>
                      <a:pt x="49" y="291"/>
                      <a:pt x="49" y="291"/>
                      <a:pt x="49" y="291"/>
                    </a:cubicBezTo>
                    <a:cubicBezTo>
                      <a:pt x="50" y="290"/>
                      <a:pt x="50" y="290"/>
                      <a:pt x="50" y="290"/>
                    </a:cubicBezTo>
                    <a:cubicBezTo>
                      <a:pt x="52" y="289"/>
                      <a:pt x="52" y="289"/>
                      <a:pt x="52" y="289"/>
                    </a:cubicBezTo>
                    <a:cubicBezTo>
                      <a:pt x="52" y="289"/>
                      <a:pt x="52" y="289"/>
                      <a:pt x="52" y="289"/>
                    </a:cubicBezTo>
                    <a:cubicBezTo>
                      <a:pt x="53" y="289"/>
                      <a:pt x="53" y="289"/>
                      <a:pt x="53" y="289"/>
                    </a:cubicBezTo>
                    <a:cubicBezTo>
                      <a:pt x="53" y="288"/>
                      <a:pt x="53" y="288"/>
                      <a:pt x="53" y="288"/>
                    </a:cubicBezTo>
                    <a:lnTo>
                      <a:pt x="53" y="289"/>
                    </a:lnTo>
                    <a:close/>
                    <a:moveTo>
                      <a:pt x="54" y="275"/>
                    </a:moveTo>
                    <a:cubicBezTo>
                      <a:pt x="54" y="277"/>
                      <a:pt x="54" y="277"/>
                      <a:pt x="54" y="277"/>
                    </a:cubicBezTo>
                    <a:cubicBezTo>
                      <a:pt x="54" y="279"/>
                      <a:pt x="54" y="279"/>
                      <a:pt x="54" y="279"/>
                    </a:cubicBezTo>
                    <a:cubicBezTo>
                      <a:pt x="52" y="275"/>
                      <a:pt x="52" y="275"/>
                      <a:pt x="52" y="275"/>
                    </a:cubicBezTo>
                    <a:cubicBezTo>
                      <a:pt x="52" y="275"/>
                      <a:pt x="52" y="275"/>
                      <a:pt x="52" y="275"/>
                    </a:cubicBezTo>
                    <a:cubicBezTo>
                      <a:pt x="53" y="274"/>
                      <a:pt x="53" y="274"/>
                      <a:pt x="53" y="274"/>
                    </a:cubicBezTo>
                    <a:cubicBezTo>
                      <a:pt x="54" y="273"/>
                      <a:pt x="54" y="273"/>
                      <a:pt x="54" y="273"/>
                    </a:cubicBezTo>
                    <a:cubicBezTo>
                      <a:pt x="55" y="272"/>
                      <a:pt x="55" y="272"/>
                      <a:pt x="55" y="272"/>
                    </a:cubicBezTo>
                    <a:cubicBezTo>
                      <a:pt x="54" y="274"/>
                      <a:pt x="54" y="274"/>
                      <a:pt x="54" y="274"/>
                    </a:cubicBezTo>
                    <a:lnTo>
                      <a:pt x="54" y="275"/>
                    </a:lnTo>
                    <a:close/>
                    <a:moveTo>
                      <a:pt x="55" y="361"/>
                    </a:moveTo>
                    <a:cubicBezTo>
                      <a:pt x="55" y="361"/>
                      <a:pt x="55" y="361"/>
                      <a:pt x="55" y="361"/>
                    </a:cubicBezTo>
                    <a:cubicBezTo>
                      <a:pt x="55" y="360"/>
                      <a:pt x="55" y="360"/>
                      <a:pt x="55" y="360"/>
                    </a:cubicBezTo>
                    <a:cubicBezTo>
                      <a:pt x="55" y="359"/>
                      <a:pt x="55" y="359"/>
                      <a:pt x="55" y="359"/>
                    </a:cubicBezTo>
                    <a:cubicBezTo>
                      <a:pt x="55" y="358"/>
                      <a:pt x="55" y="358"/>
                      <a:pt x="55" y="358"/>
                    </a:cubicBezTo>
                    <a:cubicBezTo>
                      <a:pt x="55" y="356"/>
                      <a:pt x="55" y="356"/>
                      <a:pt x="55" y="356"/>
                    </a:cubicBezTo>
                    <a:cubicBezTo>
                      <a:pt x="56" y="359"/>
                      <a:pt x="56" y="359"/>
                      <a:pt x="56" y="359"/>
                    </a:cubicBezTo>
                    <a:cubicBezTo>
                      <a:pt x="56" y="359"/>
                      <a:pt x="56" y="359"/>
                      <a:pt x="56" y="359"/>
                    </a:cubicBezTo>
                    <a:cubicBezTo>
                      <a:pt x="56" y="360"/>
                      <a:pt x="56" y="360"/>
                      <a:pt x="56" y="360"/>
                    </a:cubicBezTo>
                    <a:lnTo>
                      <a:pt x="55" y="361"/>
                    </a:lnTo>
                    <a:close/>
                    <a:moveTo>
                      <a:pt x="59" y="355"/>
                    </a:moveTo>
                    <a:cubicBezTo>
                      <a:pt x="59" y="356"/>
                      <a:pt x="59" y="356"/>
                      <a:pt x="59" y="356"/>
                    </a:cubicBezTo>
                    <a:cubicBezTo>
                      <a:pt x="58" y="356"/>
                      <a:pt x="58" y="356"/>
                      <a:pt x="58" y="356"/>
                    </a:cubicBezTo>
                    <a:cubicBezTo>
                      <a:pt x="58" y="357"/>
                      <a:pt x="58" y="357"/>
                      <a:pt x="58" y="357"/>
                    </a:cubicBezTo>
                    <a:cubicBezTo>
                      <a:pt x="58" y="357"/>
                      <a:pt x="58" y="357"/>
                      <a:pt x="58" y="357"/>
                    </a:cubicBezTo>
                    <a:cubicBezTo>
                      <a:pt x="57" y="357"/>
                      <a:pt x="57" y="357"/>
                      <a:pt x="57" y="357"/>
                    </a:cubicBezTo>
                    <a:cubicBezTo>
                      <a:pt x="56" y="354"/>
                      <a:pt x="56" y="354"/>
                      <a:pt x="56" y="354"/>
                    </a:cubicBezTo>
                    <a:cubicBezTo>
                      <a:pt x="56" y="354"/>
                      <a:pt x="56" y="354"/>
                      <a:pt x="56" y="354"/>
                    </a:cubicBezTo>
                    <a:cubicBezTo>
                      <a:pt x="57" y="354"/>
                      <a:pt x="57" y="354"/>
                      <a:pt x="57" y="354"/>
                    </a:cubicBezTo>
                    <a:cubicBezTo>
                      <a:pt x="58" y="354"/>
                      <a:pt x="58" y="354"/>
                      <a:pt x="58" y="354"/>
                    </a:cubicBezTo>
                    <a:cubicBezTo>
                      <a:pt x="59" y="354"/>
                      <a:pt x="59" y="354"/>
                      <a:pt x="59" y="354"/>
                    </a:cubicBezTo>
                    <a:lnTo>
                      <a:pt x="59" y="355"/>
                    </a:lnTo>
                    <a:close/>
                    <a:moveTo>
                      <a:pt x="60" y="363"/>
                    </a:moveTo>
                    <a:cubicBezTo>
                      <a:pt x="58" y="363"/>
                      <a:pt x="58" y="363"/>
                      <a:pt x="58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7" y="362"/>
                      <a:pt x="57" y="362"/>
                      <a:pt x="57" y="362"/>
                    </a:cubicBezTo>
                    <a:cubicBezTo>
                      <a:pt x="57" y="361"/>
                      <a:pt x="57" y="361"/>
                      <a:pt x="57" y="361"/>
                    </a:cubicBezTo>
                    <a:cubicBezTo>
                      <a:pt x="58" y="360"/>
                      <a:pt x="58" y="360"/>
                      <a:pt x="58" y="360"/>
                    </a:cubicBezTo>
                    <a:lnTo>
                      <a:pt x="60" y="363"/>
                    </a:lnTo>
                    <a:close/>
                    <a:moveTo>
                      <a:pt x="59" y="352"/>
                    </a:moveTo>
                    <a:cubicBezTo>
                      <a:pt x="58" y="353"/>
                      <a:pt x="58" y="353"/>
                      <a:pt x="58" y="353"/>
                    </a:cubicBezTo>
                    <a:cubicBezTo>
                      <a:pt x="58" y="353"/>
                      <a:pt x="58" y="353"/>
                      <a:pt x="58" y="353"/>
                    </a:cubicBezTo>
                    <a:cubicBezTo>
                      <a:pt x="56" y="353"/>
                      <a:pt x="56" y="353"/>
                      <a:pt x="56" y="353"/>
                    </a:cubicBezTo>
                    <a:cubicBezTo>
                      <a:pt x="56" y="353"/>
                      <a:pt x="56" y="353"/>
                      <a:pt x="56" y="353"/>
                    </a:cubicBezTo>
                    <a:cubicBezTo>
                      <a:pt x="56" y="352"/>
                      <a:pt x="56" y="352"/>
                      <a:pt x="56" y="352"/>
                    </a:cubicBezTo>
                    <a:cubicBezTo>
                      <a:pt x="56" y="351"/>
                      <a:pt x="56" y="351"/>
                      <a:pt x="56" y="351"/>
                    </a:cubicBezTo>
                    <a:cubicBezTo>
                      <a:pt x="56" y="351"/>
                      <a:pt x="56" y="351"/>
                      <a:pt x="56" y="351"/>
                    </a:cubicBezTo>
                    <a:cubicBezTo>
                      <a:pt x="57" y="350"/>
                      <a:pt x="57" y="350"/>
                      <a:pt x="57" y="350"/>
                    </a:cubicBezTo>
                    <a:cubicBezTo>
                      <a:pt x="57" y="350"/>
                      <a:pt x="57" y="350"/>
                      <a:pt x="57" y="350"/>
                    </a:cubicBezTo>
                    <a:cubicBezTo>
                      <a:pt x="59" y="352"/>
                      <a:pt x="59" y="352"/>
                      <a:pt x="59" y="352"/>
                    </a:cubicBezTo>
                    <a:close/>
                    <a:moveTo>
                      <a:pt x="57" y="367"/>
                    </a:moveTo>
                    <a:cubicBezTo>
                      <a:pt x="56" y="365"/>
                      <a:pt x="56" y="365"/>
                      <a:pt x="56" y="365"/>
                    </a:cubicBezTo>
                    <a:cubicBezTo>
                      <a:pt x="57" y="365"/>
                      <a:pt x="57" y="365"/>
                      <a:pt x="57" y="365"/>
                    </a:cubicBezTo>
                    <a:cubicBezTo>
                      <a:pt x="58" y="365"/>
                      <a:pt x="58" y="365"/>
                      <a:pt x="58" y="365"/>
                    </a:cubicBezTo>
                    <a:cubicBezTo>
                      <a:pt x="58" y="365"/>
                      <a:pt x="58" y="365"/>
                      <a:pt x="58" y="365"/>
                    </a:cubicBezTo>
                    <a:cubicBezTo>
                      <a:pt x="59" y="365"/>
                      <a:pt x="59" y="365"/>
                      <a:pt x="59" y="365"/>
                    </a:cubicBezTo>
                    <a:cubicBezTo>
                      <a:pt x="59" y="365"/>
                      <a:pt x="59" y="365"/>
                      <a:pt x="59" y="365"/>
                    </a:cubicBezTo>
                    <a:cubicBezTo>
                      <a:pt x="59" y="366"/>
                      <a:pt x="59" y="366"/>
                      <a:pt x="59" y="366"/>
                    </a:cubicBezTo>
                    <a:cubicBezTo>
                      <a:pt x="58" y="366"/>
                      <a:pt x="58" y="366"/>
                      <a:pt x="58" y="366"/>
                    </a:cubicBezTo>
                    <a:lnTo>
                      <a:pt x="57" y="367"/>
                    </a:lnTo>
                    <a:close/>
                    <a:moveTo>
                      <a:pt x="60" y="367"/>
                    </a:moveTo>
                    <a:cubicBezTo>
                      <a:pt x="60" y="368"/>
                      <a:pt x="60" y="368"/>
                      <a:pt x="60" y="368"/>
                    </a:cubicBezTo>
                    <a:cubicBezTo>
                      <a:pt x="60" y="372"/>
                      <a:pt x="60" y="372"/>
                      <a:pt x="60" y="372"/>
                    </a:cubicBezTo>
                    <a:cubicBezTo>
                      <a:pt x="58" y="369"/>
                      <a:pt x="58" y="369"/>
                      <a:pt x="58" y="369"/>
                    </a:cubicBezTo>
                    <a:cubicBezTo>
                      <a:pt x="60" y="368"/>
                      <a:pt x="60" y="368"/>
                      <a:pt x="60" y="368"/>
                    </a:cubicBezTo>
                    <a:cubicBezTo>
                      <a:pt x="60" y="367"/>
                      <a:pt x="60" y="367"/>
                      <a:pt x="60" y="367"/>
                    </a:cubicBezTo>
                    <a:cubicBezTo>
                      <a:pt x="60" y="367"/>
                      <a:pt x="60" y="367"/>
                      <a:pt x="60" y="367"/>
                    </a:cubicBezTo>
                    <a:close/>
                    <a:moveTo>
                      <a:pt x="60" y="296"/>
                    </a:moveTo>
                    <a:cubicBezTo>
                      <a:pt x="60" y="296"/>
                      <a:pt x="60" y="296"/>
                      <a:pt x="60" y="296"/>
                    </a:cubicBezTo>
                    <a:cubicBezTo>
                      <a:pt x="58" y="296"/>
                      <a:pt x="58" y="296"/>
                      <a:pt x="58" y="296"/>
                    </a:cubicBezTo>
                    <a:cubicBezTo>
                      <a:pt x="56" y="296"/>
                      <a:pt x="56" y="296"/>
                      <a:pt x="56" y="296"/>
                    </a:cubicBezTo>
                    <a:cubicBezTo>
                      <a:pt x="55" y="296"/>
                      <a:pt x="55" y="296"/>
                      <a:pt x="55" y="296"/>
                    </a:cubicBezTo>
                    <a:cubicBezTo>
                      <a:pt x="55" y="296"/>
                      <a:pt x="55" y="296"/>
                      <a:pt x="55" y="296"/>
                    </a:cubicBezTo>
                    <a:cubicBezTo>
                      <a:pt x="55" y="296"/>
                      <a:pt x="55" y="296"/>
                      <a:pt x="55" y="296"/>
                    </a:cubicBezTo>
                    <a:cubicBezTo>
                      <a:pt x="55" y="294"/>
                      <a:pt x="55" y="294"/>
                      <a:pt x="55" y="294"/>
                    </a:cubicBezTo>
                    <a:cubicBezTo>
                      <a:pt x="55" y="294"/>
                      <a:pt x="55" y="294"/>
                      <a:pt x="55" y="294"/>
                    </a:cubicBezTo>
                    <a:cubicBezTo>
                      <a:pt x="56" y="294"/>
                      <a:pt x="56" y="294"/>
                      <a:pt x="56" y="294"/>
                    </a:cubicBezTo>
                    <a:cubicBezTo>
                      <a:pt x="57" y="294"/>
                      <a:pt x="57" y="294"/>
                      <a:pt x="57" y="294"/>
                    </a:cubicBezTo>
                    <a:cubicBezTo>
                      <a:pt x="58" y="294"/>
                      <a:pt x="58" y="294"/>
                      <a:pt x="58" y="294"/>
                    </a:cubicBezTo>
                    <a:cubicBezTo>
                      <a:pt x="59" y="294"/>
                      <a:pt x="59" y="294"/>
                      <a:pt x="59" y="294"/>
                    </a:cubicBezTo>
                    <a:cubicBezTo>
                      <a:pt x="62" y="293"/>
                      <a:pt x="62" y="293"/>
                      <a:pt x="62" y="293"/>
                    </a:cubicBezTo>
                    <a:cubicBezTo>
                      <a:pt x="65" y="293"/>
                      <a:pt x="65" y="293"/>
                      <a:pt x="65" y="293"/>
                    </a:cubicBezTo>
                    <a:cubicBezTo>
                      <a:pt x="68" y="293"/>
                      <a:pt x="68" y="293"/>
                      <a:pt x="68" y="293"/>
                    </a:cubicBezTo>
                    <a:cubicBezTo>
                      <a:pt x="69" y="293"/>
                      <a:pt x="69" y="293"/>
                      <a:pt x="69" y="293"/>
                    </a:cubicBezTo>
                    <a:cubicBezTo>
                      <a:pt x="71" y="293"/>
                      <a:pt x="71" y="293"/>
                      <a:pt x="71" y="293"/>
                    </a:cubicBezTo>
                    <a:cubicBezTo>
                      <a:pt x="73" y="293"/>
                      <a:pt x="73" y="293"/>
                      <a:pt x="73" y="293"/>
                    </a:cubicBezTo>
                    <a:cubicBezTo>
                      <a:pt x="74" y="295"/>
                      <a:pt x="74" y="295"/>
                      <a:pt x="74" y="295"/>
                    </a:cubicBezTo>
                    <a:cubicBezTo>
                      <a:pt x="74" y="296"/>
                      <a:pt x="74" y="296"/>
                      <a:pt x="74" y="296"/>
                    </a:cubicBezTo>
                    <a:cubicBezTo>
                      <a:pt x="72" y="296"/>
                      <a:pt x="72" y="296"/>
                      <a:pt x="72" y="296"/>
                    </a:cubicBezTo>
                    <a:cubicBezTo>
                      <a:pt x="71" y="296"/>
                      <a:pt x="71" y="296"/>
                      <a:pt x="71" y="296"/>
                    </a:cubicBezTo>
                    <a:cubicBezTo>
                      <a:pt x="67" y="296"/>
                      <a:pt x="67" y="296"/>
                      <a:pt x="67" y="296"/>
                    </a:cubicBezTo>
                    <a:cubicBezTo>
                      <a:pt x="65" y="296"/>
                      <a:pt x="65" y="296"/>
                      <a:pt x="65" y="296"/>
                    </a:cubicBezTo>
                    <a:cubicBezTo>
                      <a:pt x="62" y="296"/>
                      <a:pt x="62" y="296"/>
                      <a:pt x="62" y="296"/>
                    </a:cubicBezTo>
                    <a:lnTo>
                      <a:pt x="60" y="296"/>
                    </a:lnTo>
                    <a:close/>
                    <a:moveTo>
                      <a:pt x="57" y="47"/>
                    </a:move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5" y="53"/>
                      <a:pt x="55" y="52"/>
                      <a:pt x="54" y="52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lnTo>
                      <a:pt x="57" y="47"/>
                    </a:lnTo>
                    <a:close/>
                    <a:moveTo>
                      <a:pt x="67" y="80"/>
                    </a:moveTo>
                    <a:cubicBezTo>
                      <a:pt x="67" y="80"/>
                      <a:pt x="67" y="80"/>
                      <a:pt x="67" y="80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6" y="78"/>
                      <a:pt x="66" y="78"/>
                      <a:pt x="66" y="78"/>
                    </a:cubicBezTo>
                    <a:lnTo>
                      <a:pt x="67" y="80"/>
                    </a:lnTo>
                    <a:close/>
                    <a:moveTo>
                      <a:pt x="67" y="76"/>
                    </a:move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7"/>
                      <a:pt x="68" y="77"/>
                      <a:pt x="68" y="77"/>
                    </a:cubicBezTo>
                    <a:lnTo>
                      <a:pt x="67" y="76"/>
                    </a:lnTo>
                    <a:close/>
                    <a:moveTo>
                      <a:pt x="55" y="97"/>
                    </a:moveTo>
                    <a:cubicBezTo>
                      <a:pt x="56" y="99"/>
                      <a:pt x="56" y="99"/>
                      <a:pt x="56" y="99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5" y="98"/>
                      <a:pt x="55" y="98"/>
                      <a:pt x="55" y="98"/>
                    </a:cubicBezTo>
                    <a:lnTo>
                      <a:pt x="55" y="97"/>
                    </a:lnTo>
                    <a:close/>
                    <a:moveTo>
                      <a:pt x="54" y="82"/>
                    </a:moveTo>
                    <a:cubicBezTo>
                      <a:pt x="55" y="82"/>
                      <a:pt x="55" y="82"/>
                      <a:pt x="55" y="82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4" y="82"/>
                    </a:lnTo>
                    <a:close/>
                    <a:moveTo>
                      <a:pt x="57" y="151"/>
                    </a:moveTo>
                    <a:cubicBezTo>
                      <a:pt x="57" y="151"/>
                      <a:pt x="57" y="151"/>
                      <a:pt x="57" y="151"/>
                    </a:cubicBezTo>
                    <a:cubicBezTo>
                      <a:pt x="57" y="151"/>
                      <a:pt x="57" y="151"/>
                      <a:pt x="57" y="151"/>
                    </a:cubicBezTo>
                    <a:cubicBezTo>
                      <a:pt x="57" y="153"/>
                      <a:pt x="57" y="153"/>
                      <a:pt x="57" y="153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5" y="153"/>
                      <a:pt x="55" y="153"/>
                      <a:pt x="55" y="153"/>
                    </a:cubicBezTo>
                    <a:cubicBezTo>
                      <a:pt x="56" y="152"/>
                      <a:pt x="56" y="152"/>
                      <a:pt x="56" y="152"/>
                    </a:cubicBezTo>
                    <a:lnTo>
                      <a:pt x="57" y="151"/>
                    </a:lnTo>
                    <a:close/>
                    <a:moveTo>
                      <a:pt x="55" y="145"/>
                    </a:moveTo>
                    <a:cubicBezTo>
                      <a:pt x="56" y="144"/>
                      <a:pt x="56" y="144"/>
                      <a:pt x="56" y="144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57" y="146"/>
                      <a:pt x="57" y="146"/>
                      <a:pt x="57" y="146"/>
                    </a:cubicBezTo>
                    <a:cubicBezTo>
                      <a:pt x="57" y="147"/>
                      <a:pt x="57" y="147"/>
                      <a:pt x="57" y="147"/>
                    </a:cubicBezTo>
                    <a:lnTo>
                      <a:pt x="55" y="145"/>
                    </a:lnTo>
                    <a:close/>
                    <a:moveTo>
                      <a:pt x="64" y="137"/>
                    </a:moveTo>
                    <a:cubicBezTo>
                      <a:pt x="63" y="136"/>
                      <a:pt x="63" y="136"/>
                      <a:pt x="63" y="136"/>
                    </a:cubicBezTo>
                    <a:cubicBezTo>
                      <a:pt x="63" y="135"/>
                      <a:pt x="63" y="135"/>
                      <a:pt x="63" y="135"/>
                    </a:cubicBezTo>
                    <a:cubicBezTo>
                      <a:pt x="64" y="134"/>
                      <a:pt x="64" y="134"/>
                      <a:pt x="64" y="134"/>
                    </a:cubicBezTo>
                    <a:cubicBezTo>
                      <a:pt x="64" y="136"/>
                      <a:pt x="64" y="136"/>
                      <a:pt x="64" y="136"/>
                    </a:cubicBezTo>
                    <a:lnTo>
                      <a:pt x="64" y="137"/>
                    </a:lnTo>
                    <a:close/>
                    <a:moveTo>
                      <a:pt x="64" y="55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7"/>
                      <a:pt x="65" y="57"/>
                      <a:pt x="65" y="57"/>
                    </a:cubicBezTo>
                    <a:lnTo>
                      <a:pt x="64" y="55"/>
                    </a:lnTo>
                    <a:close/>
                    <a:moveTo>
                      <a:pt x="71" y="186"/>
                    </a:moveTo>
                    <a:cubicBezTo>
                      <a:pt x="71" y="186"/>
                      <a:pt x="71" y="186"/>
                      <a:pt x="71" y="186"/>
                    </a:cubicBezTo>
                    <a:cubicBezTo>
                      <a:pt x="69" y="187"/>
                      <a:pt x="69" y="187"/>
                      <a:pt x="69" y="187"/>
                    </a:cubicBezTo>
                    <a:cubicBezTo>
                      <a:pt x="69" y="188"/>
                      <a:pt x="69" y="188"/>
                      <a:pt x="69" y="188"/>
                    </a:cubicBezTo>
                    <a:cubicBezTo>
                      <a:pt x="68" y="189"/>
                      <a:pt x="68" y="189"/>
                      <a:pt x="68" y="189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86"/>
                      <a:pt x="68" y="186"/>
                      <a:pt x="68" y="186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lnTo>
                      <a:pt x="71" y="186"/>
                    </a:lnTo>
                    <a:close/>
                    <a:moveTo>
                      <a:pt x="69" y="182"/>
                    </a:moveTo>
                    <a:cubicBezTo>
                      <a:pt x="69" y="182"/>
                      <a:pt x="69" y="182"/>
                      <a:pt x="69" y="182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5" y="182"/>
                      <a:pt x="75" y="182"/>
                      <a:pt x="75" y="182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72" y="184"/>
                      <a:pt x="72" y="184"/>
                      <a:pt x="72" y="184"/>
                    </a:cubicBezTo>
                    <a:cubicBezTo>
                      <a:pt x="72" y="184"/>
                      <a:pt x="72" y="184"/>
                      <a:pt x="72" y="184"/>
                    </a:cubicBezTo>
                    <a:lnTo>
                      <a:pt x="69" y="182"/>
                    </a:lnTo>
                    <a:close/>
                    <a:moveTo>
                      <a:pt x="58" y="279"/>
                    </a:moveTo>
                    <a:cubicBezTo>
                      <a:pt x="59" y="278"/>
                      <a:pt x="59" y="278"/>
                      <a:pt x="59" y="278"/>
                    </a:cubicBezTo>
                    <a:cubicBezTo>
                      <a:pt x="59" y="277"/>
                      <a:pt x="59" y="277"/>
                      <a:pt x="59" y="277"/>
                    </a:cubicBezTo>
                    <a:cubicBezTo>
                      <a:pt x="62" y="281"/>
                      <a:pt x="62" y="281"/>
                      <a:pt x="62" y="281"/>
                    </a:cubicBezTo>
                    <a:cubicBezTo>
                      <a:pt x="62" y="281"/>
                      <a:pt x="62" y="281"/>
                      <a:pt x="62" y="281"/>
                    </a:cubicBezTo>
                    <a:cubicBezTo>
                      <a:pt x="60" y="281"/>
                      <a:pt x="60" y="281"/>
                      <a:pt x="60" y="281"/>
                    </a:cubicBezTo>
                    <a:cubicBezTo>
                      <a:pt x="58" y="281"/>
                      <a:pt x="58" y="281"/>
                      <a:pt x="58" y="281"/>
                    </a:cubicBezTo>
                    <a:cubicBezTo>
                      <a:pt x="57" y="281"/>
                      <a:pt x="57" y="281"/>
                      <a:pt x="57" y="281"/>
                    </a:cubicBezTo>
                    <a:cubicBezTo>
                      <a:pt x="57" y="280"/>
                      <a:pt x="57" y="280"/>
                      <a:pt x="57" y="280"/>
                    </a:cubicBezTo>
                    <a:lnTo>
                      <a:pt x="58" y="279"/>
                    </a:lnTo>
                    <a:close/>
                    <a:moveTo>
                      <a:pt x="57" y="270"/>
                    </a:moveTo>
                    <a:cubicBezTo>
                      <a:pt x="58" y="270"/>
                      <a:pt x="58" y="270"/>
                      <a:pt x="58" y="270"/>
                    </a:cubicBezTo>
                    <a:cubicBezTo>
                      <a:pt x="58" y="270"/>
                      <a:pt x="58" y="270"/>
                      <a:pt x="58" y="270"/>
                    </a:cubicBezTo>
                    <a:cubicBezTo>
                      <a:pt x="59" y="270"/>
                      <a:pt x="59" y="270"/>
                      <a:pt x="59" y="270"/>
                    </a:cubicBezTo>
                    <a:cubicBezTo>
                      <a:pt x="60" y="270"/>
                      <a:pt x="60" y="270"/>
                      <a:pt x="60" y="270"/>
                    </a:cubicBezTo>
                    <a:cubicBezTo>
                      <a:pt x="62" y="270"/>
                      <a:pt x="62" y="270"/>
                      <a:pt x="62" y="270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61" y="272"/>
                      <a:pt x="61" y="272"/>
                      <a:pt x="61" y="272"/>
                    </a:cubicBezTo>
                    <a:cubicBezTo>
                      <a:pt x="60" y="272"/>
                      <a:pt x="60" y="272"/>
                      <a:pt x="60" y="272"/>
                    </a:cubicBezTo>
                    <a:cubicBezTo>
                      <a:pt x="60" y="272"/>
                      <a:pt x="60" y="272"/>
                      <a:pt x="60" y="272"/>
                    </a:cubicBezTo>
                    <a:cubicBezTo>
                      <a:pt x="60" y="273"/>
                      <a:pt x="60" y="273"/>
                      <a:pt x="60" y="273"/>
                    </a:cubicBezTo>
                    <a:cubicBezTo>
                      <a:pt x="60" y="273"/>
                      <a:pt x="60" y="273"/>
                      <a:pt x="60" y="273"/>
                    </a:cubicBezTo>
                    <a:cubicBezTo>
                      <a:pt x="59" y="272"/>
                      <a:pt x="59" y="272"/>
                      <a:pt x="59" y="272"/>
                    </a:cubicBezTo>
                    <a:lnTo>
                      <a:pt x="57" y="270"/>
                    </a:lnTo>
                    <a:close/>
                    <a:moveTo>
                      <a:pt x="61" y="275"/>
                    </a:moveTo>
                    <a:cubicBezTo>
                      <a:pt x="61" y="274"/>
                      <a:pt x="61" y="274"/>
                      <a:pt x="61" y="274"/>
                    </a:cubicBezTo>
                    <a:cubicBezTo>
                      <a:pt x="62" y="273"/>
                      <a:pt x="62" y="273"/>
                      <a:pt x="62" y="273"/>
                    </a:cubicBezTo>
                    <a:cubicBezTo>
                      <a:pt x="62" y="273"/>
                      <a:pt x="62" y="273"/>
                      <a:pt x="62" y="273"/>
                    </a:cubicBezTo>
                    <a:cubicBezTo>
                      <a:pt x="62" y="273"/>
                      <a:pt x="62" y="273"/>
                      <a:pt x="62" y="273"/>
                    </a:cubicBezTo>
                    <a:cubicBezTo>
                      <a:pt x="62" y="272"/>
                      <a:pt x="62" y="272"/>
                      <a:pt x="62" y="272"/>
                    </a:cubicBezTo>
                    <a:cubicBezTo>
                      <a:pt x="63" y="271"/>
                      <a:pt x="63" y="271"/>
                      <a:pt x="63" y="271"/>
                    </a:cubicBezTo>
                    <a:cubicBezTo>
                      <a:pt x="64" y="271"/>
                      <a:pt x="64" y="271"/>
                      <a:pt x="64" y="271"/>
                    </a:cubicBezTo>
                    <a:cubicBezTo>
                      <a:pt x="66" y="274"/>
                      <a:pt x="66" y="274"/>
                      <a:pt x="66" y="274"/>
                    </a:cubicBezTo>
                    <a:cubicBezTo>
                      <a:pt x="67" y="275"/>
                      <a:pt x="67" y="275"/>
                      <a:pt x="67" y="275"/>
                    </a:cubicBezTo>
                    <a:cubicBezTo>
                      <a:pt x="66" y="276"/>
                      <a:pt x="66" y="276"/>
                      <a:pt x="66" y="276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5" y="277"/>
                      <a:pt x="65" y="277"/>
                      <a:pt x="65" y="277"/>
                    </a:cubicBezTo>
                    <a:cubicBezTo>
                      <a:pt x="65" y="278"/>
                      <a:pt x="65" y="278"/>
                      <a:pt x="65" y="278"/>
                    </a:cubicBezTo>
                    <a:cubicBezTo>
                      <a:pt x="64" y="280"/>
                      <a:pt x="64" y="280"/>
                      <a:pt x="64" y="280"/>
                    </a:cubicBezTo>
                    <a:cubicBezTo>
                      <a:pt x="64" y="280"/>
                      <a:pt x="64" y="280"/>
                      <a:pt x="64" y="280"/>
                    </a:cubicBezTo>
                    <a:cubicBezTo>
                      <a:pt x="63" y="279"/>
                      <a:pt x="63" y="279"/>
                      <a:pt x="63" y="279"/>
                    </a:cubicBezTo>
                    <a:lnTo>
                      <a:pt x="61" y="275"/>
                    </a:lnTo>
                    <a:close/>
                    <a:moveTo>
                      <a:pt x="66" y="270"/>
                    </a:moveTo>
                    <a:cubicBezTo>
                      <a:pt x="68" y="270"/>
                      <a:pt x="68" y="270"/>
                      <a:pt x="68" y="270"/>
                    </a:cubicBezTo>
                    <a:cubicBezTo>
                      <a:pt x="70" y="270"/>
                      <a:pt x="70" y="270"/>
                      <a:pt x="70" y="270"/>
                    </a:cubicBezTo>
                    <a:cubicBezTo>
                      <a:pt x="69" y="271"/>
                      <a:pt x="69" y="271"/>
                      <a:pt x="69" y="271"/>
                    </a:cubicBezTo>
                    <a:cubicBezTo>
                      <a:pt x="68" y="273"/>
                      <a:pt x="68" y="273"/>
                      <a:pt x="68" y="273"/>
                    </a:cubicBezTo>
                    <a:lnTo>
                      <a:pt x="66" y="270"/>
                    </a:lnTo>
                    <a:close/>
                    <a:moveTo>
                      <a:pt x="66" y="279"/>
                    </a:moveTo>
                    <a:cubicBezTo>
                      <a:pt x="67" y="278"/>
                      <a:pt x="67" y="278"/>
                      <a:pt x="67" y="278"/>
                    </a:cubicBezTo>
                    <a:cubicBezTo>
                      <a:pt x="67" y="278"/>
                      <a:pt x="67" y="278"/>
                      <a:pt x="67" y="278"/>
                    </a:cubicBezTo>
                    <a:cubicBezTo>
                      <a:pt x="67" y="278"/>
                      <a:pt x="67" y="278"/>
                      <a:pt x="67" y="278"/>
                    </a:cubicBezTo>
                    <a:cubicBezTo>
                      <a:pt x="68" y="277"/>
                      <a:pt x="68" y="277"/>
                      <a:pt x="68" y="277"/>
                    </a:cubicBezTo>
                    <a:cubicBezTo>
                      <a:pt x="68" y="277"/>
                      <a:pt x="68" y="277"/>
                      <a:pt x="68" y="277"/>
                    </a:cubicBezTo>
                    <a:cubicBezTo>
                      <a:pt x="71" y="280"/>
                      <a:pt x="71" y="280"/>
                      <a:pt x="71" y="280"/>
                    </a:cubicBezTo>
                    <a:cubicBezTo>
                      <a:pt x="71" y="280"/>
                      <a:pt x="71" y="280"/>
                      <a:pt x="71" y="280"/>
                    </a:cubicBezTo>
                    <a:cubicBezTo>
                      <a:pt x="70" y="280"/>
                      <a:pt x="70" y="280"/>
                      <a:pt x="70" y="280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8" y="280"/>
                      <a:pt x="68" y="280"/>
                      <a:pt x="68" y="280"/>
                    </a:cubicBezTo>
                    <a:cubicBezTo>
                      <a:pt x="66" y="280"/>
                      <a:pt x="66" y="280"/>
                      <a:pt x="66" y="280"/>
                    </a:cubicBezTo>
                    <a:lnTo>
                      <a:pt x="66" y="279"/>
                    </a:lnTo>
                    <a:close/>
                    <a:moveTo>
                      <a:pt x="69" y="275"/>
                    </a:moveTo>
                    <a:cubicBezTo>
                      <a:pt x="70" y="273"/>
                      <a:pt x="70" y="273"/>
                      <a:pt x="70" y="273"/>
                    </a:cubicBezTo>
                    <a:cubicBezTo>
                      <a:pt x="71" y="272"/>
                      <a:pt x="71" y="272"/>
                      <a:pt x="71" y="272"/>
                    </a:cubicBezTo>
                    <a:cubicBezTo>
                      <a:pt x="71" y="273"/>
                      <a:pt x="71" y="273"/>
                      <a:pt x="71" y="273"/>
                    </a:cubicBezTo>
                    <a:cubicBezTo>
                      <a:pt x="71" y="275"/>
                      <a:pt x="71" y="276"/>
                      <a:pt x="72" y="278"/>
                    </a:cubicBezTo>
                    <a:lnTo>
                      <a:pt x="69" y="275"/>
                    </a:lnTo>
                    <a:close/>
                    <a:moveTo>
                      <a:pt x="71" y="246"/>
                    </a:moveTo>
                    <a:cubicBezTo>
                      <a:pt x="71" y="243"/>
                      <a:pt x="71" y="243"/>
                      <a:pt x="71" y="243"/>
                    </a:cubicBezTo>
                    <a:cubicBezTo>
                      <a:pt x="70" y="242"/>
                      <a:pt x="70" y="242"/>
                      <a:pt x="70" y="242"/>
                    </a:cubicBezTo>
                    <a:cubicBezTo>
                      <a:pt x="70" y="239"/>
                      <a:pt x="70" y="237"/>
                      <a:pt x="70" y="234"/>
                    </a:cubicBezTo>
                    <a:cubicBezTo>
                      <a:pt x="76" y="240"/>
                      <a:pt x="76" y="240"/>
                      <a:pt x="76" y="240"/>
                    </a:cubicBezTo>
                    <a:cubicBezTo>
                      <a:pt x="73" y="244"/>
                      <a:pt x="73" y="244"/>
                      <a:pt x="73" y="244"/>
                    </a:cubicBezTo>
                    <a:cubicBezTo>
                      <a:pt x="72" y="245"/>
                      <a:pt x="72" y="245"/>
                      <a:pt x="72" y="245"/>
                    </a:cubicBezTo>
                    <a:lnTo>
                      <a:pt x="71" y="246"/>
                    </a:lnTo>
                    <a:close/>
                    <a:moveTo>
                      <a:pt x="70" y="229"/>
                    </a:moveTo>
                    <a:cubicBezTo>
                      <a:pt x="70" y="226"/>
                      <a:pt x="70" y="226"/>
                      <a:pt x="70" y="226"/>
                    </a:cubicBezTo>
                    <a:cubicBezTo>
                      <a:pt x="69" y="223"/>
                      <a:pt x="69" y="223"/>
                      <a:pt x="69" y="223"/>
                    </a:cubicBezTo>
                    <a:cubicBezTo>
                      <a:pt x="69" y="219"/>
                      <a:pt x="69" y="219"/>
                      <a:pt x="69" y="219"/>
                    </a:cubicBezTo>
                    <a:cubicBezTo>
                      <a:pt x="74" y="224"/>
                      <a:pt x="74" y="224"/>
                      <a:pt x="74" y="224"/>
                    </a:cubicBezTo>
                    <a:cubicBezTo>
                      <a:pt x="73" y="226"/>
                      <a:pt x="73" y="226"/>
                      <a:pt x="73" y="226"/>
                    </a:cubicBezTo>
                    <a:cubicBezTo>
                      <a:pt x="71" y="227"/>
                      <a:pt x="71" y="227"/>
                      <a:pt x="71" y="227"/>
                    </a:cubicBezTo>
                    <a:lnTo>
                      <a:pt x="70" y="229"/>
                    </a:lnTo>
                    <a:close/>
                    <a:moveTo>
                      <a:pt x="70" y="260"/>
                    </a:moveTo>
                    <a:cubicBezTo>
                      <a:pt x="70" y="260"/>
                      <a:pt x="70" y="260"/>
                      <a:pt x="70" y="260"/>
                    </a:cubicBezTo>
                    <a:cubicBezTo>
                      <a:pt x="65" y="255"/>
                      <a:pt x="65" y="255"/>
                      <a:pt x="65" y="255"/>
                    </a:cubicBezTo>
                    <a:cubicBezTo>
                      <a:pt x="67" y="253"/>
                      <a:pt x="67" y="253"/>
                      <a:pt x="67" y="253"/>
                    </a:cubicBezTo>
                    <a:cubicBezTo>
                      <a:pt x="68" y="252"/>
                      <a:pt x="68" y="252"/>
                      <a:pt x="68" y="252"/>
                    </a:cubicBezTo>
                    <a:cubicBezTo>
                      <a:pt x="69" y="251"/>
                      <a:pt x="69" y="251"/>
                      <a:pt x="69" y="251"/>
                    </a:cubicBezTo>
                    <a:cubicBezTo>
                      <a:pt x="69" y="254"/>
                      <a:pt x="69" y="254"/>
                      <a:pt x="69" y="254"/>
                    </a:cubicBezTo>
                    <a:cubicBezTo>
                      <a:pt x="70" y="256"/>
                      <a:pt x="70" y="256"/>
                      <a:pt x="70" y="256"/>
                    </a:cubicBezTo>
                    <a:cubicBezTo>
                      <a:pt x="70" y="258"/>
                      <a:pt x="70" y="259"/>
                      <a:pt x="70" y="260"/>
                    </a:cubicBezTo>
                    <a:close/>
                    <a:moveTo>
                      <a:pt x="69" y="214"/>
                    </a:moveTo>
                    <a:cubicBezTo>
                      <a:pt x="69" y="211"/>
                      <a:pt x="69" y="211"/>
                      <a:pt x="69" y="211"/>
                    </a:cubicBezTo>
                    <a:cubicBezTo>
                      <a:pt x="69" y="208"/>
                      <a:pt x="69" y="208"/>
                      <a:pt x="69" y="208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71" y="207"/>
                      <a:pt x="71" y="207"/>
                      <a:pt x="71" y="207"/>
                    </a:cubicBezTo>
                    <a:cubicBezTo>
                      <a:pt x="73" y="209"/>
                      <a:pt x="73" y="209"/>
                      <a:pt x="73" y="209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0" y="212"/>
                      <a:pt x="70" y="212"/>
                      <a:pt x="70" y="212"/>
                    </a:cubicBezTo>
                    <a:lnTo>
                      <a:pt x="69" y="214"/>
                    </a:lnTo>
                    <a:close/>
                    <a:moveTo>
                      <a:pt x="68" y="240"/>
                    </a:moveTo>
                    <a:cubicBezTo>
                      <a:pt x="69" y="242"/>
                      <a:pt x="69" y="242"/>
                      <a:pt x="69" y="242"/>
                    </a:cubicBezTo>
                    <a:cubicBezTo>
                      <a:pt x="69" y="245"/>
                      <a:pt x="69" y="245"/>
                      <a:pt x="69" y="245"/>
                    </a:cubicBezTo>
                    <a:cubicBezTo>
                      <a:pt x="64" y="240"/>
                      <a:pt x="64" y="240"/>
                      <a:pt x="64" y="240"/>
                    </a:cubicBezTo>
                    <a:cubicBezTo>
                      <a:pt x="65" y="238"/>
                      <a:pt x="65" y="238"/>
                      <a:pt x="65" y="238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8" y="235"/>
                      <a:pt x="68" y="235"/>
                      <a:pt x="68" y="235"/>
                    </a:cubicBezTo>
                    <a:cubicBezTo>
                      <a:pt x="68" y="236"/>
                      <a:pt x="68" y="238"/>
                      <a:pt x="68" y="240"/>
                    </a:cubicBezTo>
                    <a:close/>
                    <a:moveTo>
                      <a:pt x="66" y="183"/>
                    </a:moveTo>
                    <a:cubicBezTo>
                      <a:pt x="66" y="184"/>
                      <a:pt x="66" y="184"/>
                      <a:pt x="66" y="184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6" y="189"/>
                      <a:pt x="66" y="189"/>
                      <a:pt x="66" y="189"/>
                    </a:cubicBezTo>
                    <a:cubicBezTo>
                      <a:pt x="64" y="186"/>
                      <a:pt x="64" y="186"/>
                      <a:pt x="64" y="186"/>
                    </a:cubicBezTo>
                    <a:cubicBezTo>
                      <a:pt x="65" y="185"/>
                      <a:pt x="65" y="185"/>
                      <a:pt x="65" y="185"/>
                    </a:cubicBezTo>
                    <a:cubicBezTo>
                      <a:pt x="65" y="184"/>
                      <a:pt x="65" y="184"/>
                      <a:pt x="65" y="184"/>
                    </a:cubicBezTo>
                    <a:lnTo>
                      <a:pt x="66" y="183"/>
                    </a:lnTo>
                    <a:close/>
                    <a:moveTo>
                      <a:pt x="63" y="175"/>
                    </a:moveTo>
                    <a:cubicBezTo>
                      <a:pt x="64" y="174"/>
                      <a:pt x="64" y="174"/>
                      <a:pt x="64" y="174"/>
                    </a:cubicBezTo>
                    <a:cubicBezTo>
                      <a:pt x="65" y="172"/>
                      <a:pt x="65" y="172"/>
                      <a:pt x="65" y="172"/>
                    </a:cubicBezTo>
                    <a:cubicBezTo>
                      <a:pt x="65" y="175"/>
                      <a:pt x="65" y="175"/>
                      <a:pt x="65" y="175"/>
                    </a:cubicBezTo>
                    <a:cubicBezTo>
                      <a:pt x="65" y="178"/>
                      <a:pt x="65" y="178"/>
                      <a:pt x="65" y="178"/>
                    </a:cubicBezTo>
                    <a:lnTo>
                      <a:pt x="63" y="175"/>
                    </a:lnTo>
                    <a:close/>
                    <a:moveTo>
                      <a:pt x="67" y="205"/>
                    </a:moveTo>
                    <a:cubicBezTo>
                      <a:pt x="67" y="206"/>
                      <a:pt x="67" y="206"/>
                      <a:pt x="67" y="206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67" y="214"/>
                      <a:pt x="67" y="214"/>
                      <a:pt x="67" y="214"/>
                    </a:cubicBezTo>
                    <a:cubicBezTo>
                      <a:pt x="64" y="209"/>
                      <a:pt x="64" y="209"/>
                      <a:pt x="64" y="209"/>
                    </a:cubicBezTo>
                    <a:cubicBezTo>
                      <a:pt x="65" y="208"/>
                      <a:pt x="65" y="208"/>
                      <a:pt x="65" y="208"/>
                    </a:cubicBezTo>
                    <a:cubicBezTo>
                      <a:pt x="66" y="206"/>
                      <a:pt x="66" y="206"/>
                      <a:pt x="66" y="206"/>
                    </a:cubicBezTo>
                    <a:lnTo>
                      <a:pt x="67" y="205"/>
                    </a:lnTo>
                    <a:close/>
                    <a:moveTo>
                      <a:pt x="64" y="197"/>
                    </a:moveTo>
                    <a:cubicBezTo>
                      <a:pt x="65" y="196"/>
                      <a:pt x="65" y="196"/>
                      <a:pt x="65" y="196"/>
                    </a:cubicBezTo>
                    <a:cubicBezTo>
                      <a:pt x="66" y="194"/>
                      <a:pt x="66" y="194"/>
                      <a:pt x="66" y="194"/>
                    </a:cubicBezTo>
                    <a:cubicBezTo>
                      <a:pt x="66" y="197"/>
                      <a:pt x="66" y="197"/>
                      <a:pt x="66" y="197"/>
                    </a:cubicBezTo>
                    <a:cubicBezTo>
                      <a:pt x="66" y="200"/>
                      <a:pt x="66" y="200"/>
                      <a:pt x="66" y="200"/>
                    </a:cubicBezTo>
                    <a:lnTo>
                      <a:pt x="64" y="197"/>
                    </a:lnTo>
                    <a:close/>
                    <a:moveTo>
                      <a:pt x="67" y="219"/>
                    </a:moveTo>
                    <a:cubicBezTo>
                      <a:pt x="67" y="221"/>
                      <a:pt x="67" y="221"/>
                      <a:pt x="67" y="221"/>
                    </a:cubicBezTo>
                    <a:cubicBezTo>
                      <a:pt x="68" y="224"/>
                      <a:pt x="68" y="224"/>
                      <a:pt x="68" y="224"/>
                    </a:cubicBezTo>
                    <a:cubicBezTo>
                      <a:pt x="68" y="226"/>
                      <a:pt x="68" y="227"/>
                      <a:pt x="68" y="229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5" y="222"/>
                      <a:pt x="65" y="222"/>
                      <a:pt x="65" y="222"/>
                    </a:cubicBezTo>
                    <a:cubicBezTo>
                      <a:pt x="67" y="220"/>
                      <a:pt x="67" y="220"/>
                      <a:pt x="67" y="220"/>
                    </a:cubicBezTo>
                    <a:lnTo>
                      <a:pt x="67" y="219"/>
                    </a:lnTo>
                    <a:close/>
                    <a:moveTo>
                      <a:pt x="67" y="178"/>
                    </a:moveTo>
                    <a:cubicBezTo>
                      <a:pt x="67" y="177"/>
                      <a:pt x="67" y="177"/>
                      <a:pt x="67" y="177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7" y="172"/>
                      <a:pt x="67" y="172"/>
                      <a:pt x="67" y="172"/>
                    </a:cubicBezTo>
                    <a:cubicBezTo>
                      <a:pt x="67" y="171"/>
                      <a:pt x="67" y="171"/>
                      <a:pt x="67" y="171"/>
                    </a:cubicBezTo>
                    <a:cubicBezTo>
                      <a:pt x="70" y="175"/>
                      <a:pt x="70" y="175"/>
                      <a:pt x="70" y="175"/>
                    </a:cubicBezTo>
                    <a:cubicBezTo>
                      <a:pt x="70" y="175"/>
                      <a:pt x="70" y="175"/>
                      <a:pt x="70" y="175"/>
                    </a:cubicBezTo>
                    <a:cubicBezTo>
                      <a:pt x="69" y="176"/>
                      <a:pt x="69" y="176"/>
                      <a:pt x="69" y="176"/>
                    </a:cubicBezTo>
                    <a:cubicBezTo>
                      <a:pt x="68" y="177"/>
                      <a:pt x="68" y="177"/>
                      <a:pt x="68" y="177"/>
                    </a:cubicBezTo>
                    <a:lnTo>
                      <a:pt x="67" y="178"/>
                    </a:lnTo>
                    <a:close/>
                    <a:moveTo>
                      <a:pt x="67" y="166"/>
                    </a:moveTo>
                    <a:cubicBezTo>
                      <a:pt x="67" y="165"/>
                      <a:pt x="67" y="165"/>
                      <a:pt x="67" y="165"/>
                    </a:cubicBezTo>
                    <a:cubicBezTo>
                      <a:pt x="67" y="162"/>
                      <a:pt x="67" y="162"/>
                      <a:pt x="67" y="162"/>
                    </a:cubicBezTo>
                    <a:cubicBezTo>
                      <a:pt x="67" y="160"/>
                      <a:pt x="67" y="160"/>
                      <a:pt x="67" y="160"/>
                    </a:cubicBezTo>
                    <a:cubicBezTo>
                      <a:pt x="69" y="163"/>
                      <a:pt x="69" y="163"/>
                      <a:pt x="69" y="163"/>
                    </a:cubicBezTo>
                    <a:cubicBezTo>
                      <a:pt x="69" y="164"/>
                      <a:pt x="69" y="164"/>
                      <a:pt x="69" y="164"/>
                    </a:cubicBezTo>
                    <a:cubicBezTo>
                      <a:pt x="67" y="165"/>
                      <a:pt x="67" y="165"/>
                      <a:pt x="67" y="165"/>
                    </a:cubicBezTo>
                    <a:lnTo>
                      <a:pt x="67" y="166"/>
                    </a:lnTo>
                    <a:close/>
                    <a:moveTo>
                      <a:pt x="67" y="155"/>
                    </a:moveTo>
                    <a:cubicBezTo>
                      <a:pt x="66" y="155"/>
                      <a:pt x="66" y="155"/>
                      <a:pt x="66" y="155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66" y="152"/>
                      <a:pt x="66" y="152"/>
                      <a:pt x="66" y="152"/>
                    </a:cubicBezTo>
                    <a:cubicBezTo>
                      <a:pt x="66" y="151"/>
                      <a:pt x="66" y="151"/>
                      <a:pt x="66" y="151"/>
                    </a:cubicBezTo>
                    <a:cubicBezTo>
                      <a:pt x="69" y="153"/>
                      <a:pt x="69" y="153"/>
                      <a:pt x="69" y="153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54"/>
                      <a:pt x="67" y="154"/>
                      <a:pt x="67" y="154"/>
                    </a:cubicBezTo>
                    <a:lnTo>
                      <a:pt x="67" y="155"/>
                    </a:lnTo>
                    <a:close/>
                    <a:moveTo>
                      <a:pt x="66" y="146"/>
                    </a:moveTo>
                    <a:cubicBezTo>
                      <a:pt x="66" y="146"/>
                      <a:pt x="66" y="146"/>
                      <a:pt x="66" y="146"/>
                    </a:cubicBezTo>
                    <a:cubicBezTo>
                      <a:pt x="66" y="146"/>
                      <a:pt x="66" y="146"/>
                      <a:pt x="66" y="146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68" y="144"/>
                      <a:pt x="68" y="144"/>
                      <a:pt x="68" y="144"/>
                    </a:cubicBezTo>
                    <a:cubicBezTo>
                      <a:pt x="67" y="145"/>
                      <a:pt x="67" y="145"/>
                      <a:pt x="67" y="145"/>
                    </a:cubicBezTo>
                    <a:lnTo>
                      <a:pt x="66" y="146"/>
                    </a:lnTo>
                    <a:close/>
                    <a:moveTo>
                      <a:pt x="66" y="138"/>
                    </a:moveTo>
                    <a:cubicBezTo>
                      <a:pt x="66" y="138"/>
                      <a:pt x="66" y="138"/>
                      <a:pt x="66" y="138"/>
                    </a:cubicBezTo>
                    <a:cubicBezTo>
                      <a:pt x="66" y="138"/>
                      <a:pt x="66" y="138"/>
                      <a:pt x="66" y="138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66" y="134"/>
                      <a:pt x="66" y="134"/>
                      <a:pt x="66" y="134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7"/>
                      <a:pt x="67" y="137"/>
                      <a:pt x="67" y="137"/>
                    </a:cubicBezTo>
                    <a:lnTo>
                      <a:pt x="66" y="138"/>
                    </a:lnTo>
                    <a:close/>
                    <a:moveTo>
                      <a:pt x="65" y="129"/>
                    </a:moveTo>
                    <a:cubicBezTo>
                      <a:pt x="65" y="128"/>
                      <a:pt x="65" y="128"/>
                      <a:pt x="65" y="128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7"/>
                      <a:pt x="67" y="127"/>
                      <a:pt x="67" y="127"/>
                    </a:cubicBezTo>
                    <a:cubicBezTo>
                      <a:pt x="66" y="128"/>
                      <a:pt x="66" y="128"/>
                      <a:pt x="66" y="128"/>
                    </a:cubicBezTo>
                    <a:lnTo>
                      <a:pt x="65" y="129"/>
                    </a:lnTo>
                    <a:close/>
                    <a:moveTo>
                      <a:pt x="65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6" y="96"/>
                      <a:pt x="66" y="96"/>
                      <a:pt x="66" y="96"/>
                    </a:cubicBezTo>
                    <a:lnTo>
                      <a:pt x="65" y="97"/>
                    </a:lnTo>
                    <a:close/>
                    <a:moveTo>
                      <a:pt x="65" y="166"/>
                    </a:moveTo>
                    <a:cubicBezTo>
                      <a:pt x="63" y="163"/>
                      <a:pt x="63" y="163"/>
                      <a:pt x="63" y="163"/>
                    </a:cubicBezTo>
                    <a:cubicBezTo>
                      <a:pt x="64" y="162"/>
                      <a:pt x="64" y="162"/>
                      <a:pt x="64" y="162"/>
                    </a:cubicBezTo>
                    <a:cubicBezTo>
                      <a:pt x="65" y="160"/>
                      <a:pt x="65" y="160"/>
                      <a:pt x="65" y="160"/>
                    </a:cubicBezTo>
                    <a:cubicBezTo>
                      <a:pt x="65" y="163"/>
                      <a:pt x="65" y="163"/>
                      <a:pt x="65" y="163"/>
                    </a:cubicBezTo>
                    <a:lnTo>
                      <a:pt x="65" y="166"/>
                    </a:lnTo>
                    <a:close/>
                    <a:moveTo>
                      <a:pt x="65" y="86"/>
                    </a:move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5" y="86"/>
                      <a:pt x="65" y="86"/>
                      <a:pt x="65" y="86"/>
                    </a:cubicBezTo>
                    <a:close/>
                    <a:moveTo>
                      <a:pt x="64" y="143"/>
                    </a:moveTo>
                    <a:cubicBezTo>
                      <a:pt x="64" y="144"/>
                      <a:pt x="64" y="144"/>
                      <a:pt x="64" y="144"/>
                    </a:cubicBezTo>
                    <a:cubicBezTo>
                      <a:pt x="64" y="146"/>
                      <a:pt x="64" y="146"/>
                      <a:pt x="64" y="146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4" y="144"/>
                      <a:pt x="64" y="144"/>
                      <a:pt x="64" y="144"/>
                    </a:cubicBezTo>
                    <a:lnTo>
                      <a:pt x="64" y="143"/>
                    </a:lnTo>
                    <a:close/>
                    <a:moveTo>
                      <a:pt x="63" y="141"/>
                    </a:moveTo>
                    <a:cubicBezTo>
                      <a:pt x="63" y="141"/>
                      <a:pt x="63" y="141"/>
                      <a:pt x="63" y="141"/>
                    </a:cubicBezTo>
                    <a:cubicBezTo>
                      <a:pt x="62" y="142"/>
                      <a:pt x="62" y="142"/>
                      <a:pt x="62" y="142"/>
                    </a:cubicBezTo>
                    <a:cubicBezTo>
                      <a:pt x="62" y="143"/>
                      <a:pt x="62" y="143"/>
                      <a:pt x="62" y="143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61" y="141"/>
                      <a:pt x="61" y="141"/>
                      <a:pt x="61" y="141"/>
                    </a:cubicBezTo>
                    <a:cubicBezTo>
                      <a:pt x="63" y="141"/>
                      <a:pt x="63" y="141"/>
                      <a:pt x="63" y="141"/>
                    </a:cubicBezTo>
                    <a:close/>
                    <a:moveTo>
                      <a:pt x="63" y="158"/>
                    </a:moveTo>
                    <a:cubicBezTo>
                      <a:pt x="64" y="158"/>
                      <a:pt x="64" y="158"/>
                      <a:pt x="64" y="158"/>
                    </a:cubicBezTo>
                    <a:cubicBezTo>
                      <a:pt x="64" y="159"/>
                      <a:pt x="64" y="159"/>
                      <a:pt x="64" y="159"/>
                    </a:cubicBezTo>
                    <a:cubicBezTo>
                      <a:pt x="62" y="161"/>
                      <a:pt x="62" y="161"/>
                      <a:pt x="62" y="161"/>
                    </a:cubicBezTo>
                    <a:cubicBezTo>
                      <a:pt x="62" y="161"/>
                      <a:pt x="62" y="161"/>
                      <a:pt x="62" y="161"/>
                    </a:cubicBezTo>
                    <a:cubicBezTo>
                      <a:pt x="60" y="159"/>
                      <a:pt x="60" y="159"/>
                      <a:pt x="60" y="159"/>
                    </a:cubicBezTo>
                    <a:cubicBezTo>
                      <a:pt x="60" y="158"/>
                      <a:pt x="60" y="158"/>
                      <a:pt x="60" y="158"/>
                    </a:cubicBezTo>
                    <a:lnTo>
                      <a:pt x="63" y="158"/>
                    </a:lnTo>
                    <a:close/>
                    <a:moveTo>
                      <a:pt x="62" y="165"/>
                    </a:moveTo>
                    <a:cubicBezTo>
                      <a:pt x="64" y="168"/>
                      <a:pt x="64" y="168"/>
                      <a:pt x="64" y="168"/>
                    </a:cubicBezTo>
                    <a:cubicBezTo>
                      <a:pt x="63" y="168"/>
                      <a:pt x="63" y="168"/>
                      <a:pt x="63" y="168"/>
                    </a:cubicBezTo>
                    <a:cubicBezTo>
                      <a:pt x="61" y="168"/>
                      <a:pt x="61" y="168"/>
                      <a:pt x="61" y="168"/>
                    </a:cubicBezTo>
                    <a:cubicBezTo>
                      <a:pt x="60" y="168"/>
                      <a:pt x="60" y="168"/>
                      <a:pt x="60" y="168"/>
                    </a:cubicBezTo>
                    <a:cubicBezTo>
                      <a:pt x="60" y="167"/>
                      <a:pt x="60" y="167"/>
                      <a:pt x="60" y="167"/>
                    </a:cubicBezTo>
                    <a:cubicBezTo>
                      <a:pt x="61" y="166"/>
                      <a:pt x="61" y="166"/>
                      <a:pt x="61" y="166"/>
                    </a:cubicBezTo>
                    <a:lnTo>
                      <a:pt x="62" y="165"/>
                    </a:lnTo>
                    <a:close/>
                    <a:moveTo>
                      <a:pt x="60" y="170"/>
                    </a:moveTo>
                    <a:cubicBezTo>
                      <a:pt x="63" y="170"/>
                      <a:pt x="63" y="170"/>
                      <a:pt x="63" y="170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3" y="172"/>
                      <a:pt x="63" y="172"/>
                      <a:pt x="63" y="172"/>
                    </a:cubicBezTo>
                    <a:cubicBezTo>
                      <a:pt x="62" y="173"/>
                      <a:pt x="62" y="173"/>
                      <a:pt x="62" y="173"/>
                    </a:cubicBezTo>
                    <a:cubicBezTo>
                      <a:pt x="60" y="170"/>
                      <a:pt x="60" y="170"/>
                      <a:pt x="60" y="170"/>
                    </a:cubicBezTo>
                    <a:close/>
                    <a:moveTo>
                      <a:pt x="62" y="176"/>
                    </a:moveTo>
                    <a:cubicBezTo>
                      <a:pt x="65" y="180"/>
                      <a:pt x="65" y="180"/>
                      <a:pt x="65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1" y="180"/>
                      <a:pt x="61" y="180"/>
                      <a:pt x="61" y="180"/>
                    </a:cubicBezTo>
                    <a:cubicBezTo>
                      <a:pt x="60" y="180"/>
                      <a:pt x="60" y="180"/>
                      <a:pt x="60" y="180"/>
                    </a:cubicBezTo>
                    <a:cubicBezTo>
                      <a:pt x="60" y="179"/>
                      <a:pt x="60" y="179"/>
                      <a:pt x="60" y="179"/>
                    </a:cubicBezTo>
                    <a:cubicBezTo>
                      <a:pt x="61" y="178"/>
                      <a:pt x="61" y="178"/>
                      <a:pt x="61" y="178"/>
                    </a:cubicBezTo>
                    <a:lnTo>
                      <a:pt x="62" y="176"/>
                    </a:lnTo>
                    <a:close/>
                    <a:moveTo>
                      <a:pt x="62" y="182"/>
                    </a:moveTo>
                    <a:cubicBezTo>
                      <a:pt x="63" y="182"/>
                      <a:pt x="63" y="182"/>
                      <a:pt x="63" y="182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62" y="184"/>
                      <a:pt x="62" y="184"/>
                      <a:pt x="62" y="184"/>
                    </a:cubicBezTo>
                    <a:cubicBezTo>
                      <a:pt x="60" y="182"/>
                      <a:pt x="60" y="182"/>
                      <a:pt x="60" y="182"/>
                    </a:cubicBezTo>
                    <a:lnTo>
                      <a:pt x="62" y="182"/>
                    </a:lnTo>
                    <a:close/>
                    <a:moveTo>
                      <a:pt x="62" y="187"/>
                    </a:moveTo>
                    <a:cubicBezTo>
                      <a:pt x="62" y="187"/>
                      <a:pt x="62" y="187"/>
                      <a:pt x="62" y="187"/>
                    </a:cubicBezTo>
                    <a:cubicBezTo>
                      <a:pt x="63" y="188"/>
                      <a:pt x="63" y="188"/>
                      <a:pt x="63" y="188"/>
                    </a:cubicBezTo>
                    <a:cubicBezTo>
                      <a:pt x="65" y="190"/>
                      <a:pt x="65" y="190"/>
                      <a:pt x="65" y="190"/>
                    </a:cubicBezTo>
                    <a:cubicBezTo>
                      <a:pt x="63" y="190"/>
                      <a:pt x="63" y="190"/>
                      <a:pt x="63" y="190"/>
                    </a:cubicBezTo>
                    <a:cubicBezTo>
                      <a:pt x="60" y="190"/>
                      <a:pt x="60" y="190"/>
                      <a:pt x="60" y="190"/>
                    </a:cubicBezTo>
                    <a:cubicBezTo>
                      <a:pt x="61" y="189"/>
                      <a:pt x="61" y="189"/>
                      <a:pt x="61" y="189"/>
                    </a:cubicBezTo>
                    <a:lnTo>
                      <a:pt x="62" y="187"/>
                    </a:lnTo>
                    <a:close/>
                    <a:moveTo>
                      <a:pt x="61" y="192"/>
                    </a:moveTo>
                    <a:cubicBezTo>
                      <a:pt x="65" y="192"/>
                      <a:pt x="65" y="192"/>
                      <a:pt x="65" y="192"/>
                    </a:cubicBezTo>
                    <a:cubicBezTo>
                      <a:pt x="65" y="192"/>
                      <a:pt x="65" y="192"/>
                      <a:pt x="65" y="192"/>
                    </a:cubicBezTo>
                    <a:cubicBezTo>
                      <a:pt x="65" y="192"/>
                      <a:pt x="65" y="192"/>
                      <a:pt x="65" y="192"/>
                    </a:cubicBezTo>
                    <a:cubicBezTo>
                      <a:pt x="63" y="194"/>
                      <a:pt x="63" y="194"/>
                      <a:pt x="63" y="194"/>
                    </a:cubicBezTo>
                    <a:cubicBezTo>
                      <a:pt x="63" y="195"/>
                      <a:pt x="63" y="195"/>
                      <a:pt x="63" y="195"/>
                    </a:cubicBezTo>
                    <a:cubicBezTo>
                      <a:pt x="60" y="192"/>
                      <a:pt x="60" y="192"/>
                      <a:pt x="60" y="192"/>
                    </a:cubicBezTo>
                    <a:lnTo>
                      <a:pt x="61" y="192"/>
                    </a:lnTo>
                    <a:close/>
                    <a:moveTo>
                      <a:pt x="63" y="198"/>
                    </a:moveTo>
                    <a:cubicBezTo>
                      <a:pt x="65" y="201"/>
                      <a:pt x="65" y="201"/>
                      <a:pt x="65" y="201"/>
                    </a:cubicBezTo>
                    <a:cubicBezTo>
                      <a:pt x="65" y="201"/>
                      <a:pt x="65" y="201"/>
                      <a:pt x="65" y="201"/>
                    </a:cubicBezTo>
                    <a:cubicBezTo>
                      <a:pt x="62" y="201"/>
                      <a:pt x="62" y="201"/>
                      <a:pt x="62" y="201"/>
                    </a:cubicBezTo>
                    <a:cubicBezTo>
                      <a:pt x="60" y="202"/>
                      <a:pt x="60" y="202"/>
                      <a:pt x="60" y="202"/>
                    </a:cubicBezTo>
                    <a:cubicBezTo>
                      <a:pt x="61" y="201"/>
                      <a:pt x="61" y="201"/>
                      <a:pt x="61" y="201"/>
                    </a:cubicBezTo>
                    <a:cubicBezTo>
                      <a:pt x="62" y="199"/>
                      <a:pt x="62" y="199"/>
                      <a:pt x="62" y="199"/>
                    </a:cubicBezTo>
                    <a:lnTo>
                      <a:pt x="63" y="198"/>
                    </a:lnTo>
                    <a:close/>
                    <a:moveTo>
                      <a:pt x="60" y="203"/>
                    </a:moveTo>
                    <a:cubicBezTo>
                      <a:pt x="64" y="203"/>
                      <a:pt x="64" y="203"/>
                      <a:pt x="64" y="203"/>
                    </a:cubicBezTo>
                    <a:cubicBezTo>
                      <a:pt x="66" y="203"/>
                      <a:pt x="66" y="203"/>
                      <a:pt x="66" y="203"/>
                    </a:cubicBezTo>
                    <a:cubicBezTo>
                      <a:pt x="65" y="204"/>
                      <a:pt x="65" y="204"/>
                      <a:pt x="65" y="204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3" y="208"/>
                      <a:pt x="63" y="208"/>
                      <a:pt x="63" y="208"/>
                    </a:cubicBezTo>
                    <a:cubicBezTo>
                      <a:pt x="60" y="203"/>
                      <a:pt x="60" y="203"/>
                      <a:pt x="60" y="203"/>
                    </a:cubicBezTo>
                    <a:close/>
                    <a:moveTo>
                      <a:pt x="63" y="211"/>
                    </a:moveTo>
                    <a:cubicBezTo>
                      <a:pt x="64" y="212"/>
                      <a:pt x="64" y="212"/>
                      <a:pt x="64" y="212"/>
                    </a:cubicBezTo>
                    <a:cubicBezTo>
                      <a:pt x="66" y="216"/>
                      <a:pt x="66" y="216"/>
                      <a:pt x="66" y="216"/>
                    </a:cubicBezTo>
                    <a:cubicBezTo>
                      <a:pt x="62" y="216"/>
                      <a:pt x="62" y="216"/>
                      <a:pt x="62" y="216"/>
                    </a:cubicBezTo>
                    <a:cubicBezTo>
                      <a:pt x="59" y="216"/>
                      <a:pt x="59" y="216"/>
                      <a:pt x="59" y="216"/>
                    </a:cubicBezTo>
                    <a:cubicBezTo>
                      <a:pt x="60" y="214"/>
                      <a:pt x="60" y="214"/>
                      <a:pt x="60" y="214"/>
                    </a:cubicBezTo>
                    <a:cubicBezTo>
                      <a:pt x="63" y="211"/>
                      <a:pt x="63" y="211"/>
                      <a:pt x="63" y="211"/>
                    </a:cubicBezTo>
                    <a:close/>
                    <a:moveTo>
                      <a:pt x="61" y="218"/>
                    </a:moveTo>
                    <a:cubicBezTo>
                      <a:pt x="64" y="218"/>
                      <a:pt x="64" y="218"/>
                      <a:pt x="64" y="218"/>
                    </a:cubicBezTo>
                    <a:cubicBezTo>
                      <a:pt x="66" y="218"/>
                      <a:pt x="66" y="218"/>
                      <a:pt x="66" y="218"/>
                    </a:cubicBezTo>
                    <a:cubicBezTo>
                      <a:pt x="65" y="219"/>
                      <a:pt x="65" y="219"/>
                      <a:pt x="65" y="219"/>
                    </a:cubicBezTo>
                    <a:cubicBezTo>
                      <a:pt x="64" y="221"/>
                      <a:pt x="64" y="221"/>
                      <a:pt x="64" y="221"/>
                    </a:cubicBezTo>
                    <a:cubicBezTo>
                      <a:pt x="63" y="222"/>
                      <a:pt x="63" y="222"/>
                      <a:pt x="63" y="222"/>
                    </a:cubicBezTo>
                    <a:cubicBezTo>
                      <a:pt x="59" y="218"/>
                      <a:pt x="59" y="218"/>
                      <a:pt x="59" y="218"/>
                    </a:cubicBezTo>
                    <a:lnTo>
                      <a:pt x="61" y="218"/>
                    </a:lnTo>
                    <a:close/>
                    <a:moveTo>
                      <a:pt x="63" y="226"/>
                    </a:moveTo>
                    <a:cubicBezTo>
                      <a:pt x="67" y="231"/>
                      <a:pt x="67" y="231"/>
                      <a:pt x="67" y="231"/>
                    </a:cubicBezTo>
                    <a:cubicBezTo>
                      <a:pt x="59" y="231"/>
                      <a:pt x="59" y="231"/>
                      <a:pt x="59" y="231"/>
                    </a:cubicBezTo>
                    <a:cubicBezTo>
                      <a:pt x="59" y="231"/>
                      <a:pt x="59" y="231"/>
                      <a:pt x="59" y="231"/>
                    </a:cubicBezTo>
                    <a:cubicBezTo>
                      <a:pt x="59" y="231"/>
                      <a:pt x="59" y="231"/>
                      <a:pt x="59" y="231"/>
                    </a:cubicBezTo>
                    <a:lnTo>
                      <a:pt x="63" y="226"/>
                    </a:lnTo>
                    <a:close/>
                    <a:moveTo>
                      <a:pt x="59" y="233"/>
                    </a:moveTo>
                    <a:cubicBezTo>
                      <a:pt x="61" y="233"/>
                      <a:pt x="61" y="233"/>
                      <a:pt x="61" y="233"/>
                    </a:cubicBezTo>
                    <a:cubicBezTo>
                      <a:pt x="67" y="233"/>
                      <a:pt x="67" y="233"/>
                      <a:pt x="67" y="233"/>
                    </a:cubicBezTo>
                    <a:cubicBezTo>
                      <a:pt x="65" y="236"/>
                      <a:pt x="65" y="236"/>
                      <a:pt x="65" y="236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3" y="238"/>
                      <a:pt x="63" y="238"/>
                      <a:pt x="63" y="238"/>
                    </a:cubicBezTo>
                    <a:cubicBezTo>
                      <a:pt x="59" y="233"/>
                      <a:pt x="59" y="233"/>
                      <a:pt x="59" y="233"/>
                    </a:cubicBezTo>
                    <a:close/>
                    <a:moveTo>
                      <a:pt x="63" y="241"/>
                    </a:moveTo>
                    <a:cubicBezTo>
                      <a:pt x="64" y="242"/>
                      <a:pt x="64" y="242"/>
                      <a:pt x="64" y="242"/>
                    </a:cubicBezTo>
                    <a:cubicBezTo>
                      <a:pt x="68" y="248"/>
                      <a:pt x="68" y="248"/>
                      <a:pt x="68" y="248"/>
                    </a:cubicBezTo>
                    <a:cubicBezTo>
                      <a:pt x="63" y="248"/>
                      <a:pt x="63" y="248"/>
                      <a:pt x="63" y="248"/>
                    </a:cubicBezTo>
                    <a:cubicBezTo>
                      <a:pt x="61" y="248"/>
                      <a:pt x="61" y="248"/>
                      <a:pt x="61" y="248"/>
                    </a:cubicBezTo>
                    <a:cubicBezTo>
                      <a:pt x="59" y="248"/>
                      <a:pt x="59" y="248"/>
                      <a:pt x="59" y="248"/>
                    </a:cubicBezTo>
                    <a:cubicBezTo>
                      <a:pt x="59" y="247"/>
                      <a:pt x="59" y="247"/>
                      <a:pt x="59" y="247"/>
                    </a:cubicBezTo>
                    <a:cubicBezTo>
                      <a:pt x="60" y="245"/>
                      <a:pt x="60" y="245"/>
                      <a:pt x="60" y="245"/>
                    </a:cubicBezTo>
                    <a:cubicBezTo>
                      <a:pt x="63" y="241"/>
                      <a:pt x="63" y="241"/>
                      <a:pt x="63" y="241"/>
                    </a:cubicBezTo>
                    <a:close/>
                    <a:moveTo>
                      <a:pt x="63" y="250"/>
                    </a:moveTo>
                    <a:cubicBezTo>
                      <a:pt x="65" y="249"/>
                      <a:pt x="65" y="249"/>
                      <a:pt x="65" y="249"/>
                    </a:cubicBezTo>
                    <a:cubicBezTo>
                      <a:pt x="68" y="249"/>
                      <a:pt x="68" y="249"/>
                      <a:pt x="68" y="249"/>
                    </a:cubicBezTo>
                    <a:cubicBezTo>
                      <a:pt x="66" y="251"/>
                      <a:pt x="66" y="251"/>
                      <a:pt x="66" y="251"/>
                    </a:cubicBezTo>
                    <a:cubicBezTo>
                      <a:pt x="65" y="252"/>
                      <a:pt x="65" y="252"/>
                      <a:pt x="65" y="252"/>
                    </a:cubicBezTo>
                    <a:cubicBezTo>
                      <a:pt x="63" y="254"/>
                      <a:pt x="63" y="254"/>
                      <a:pt x="63" y="254"/>
                    </a:cubicBezTo>
                    <a:cubicBezTo>
                      <a:pt x="59" y="250"/>
                      <a:pt x="59" y="250"/>
                      <a:pt x="59" y="250"/>
                    </a:cubicBezTo>
                    <a:lnTo>
                      <a:pt x="63" y="250"/>
                    </a:lnTo>
                    <a:close/>
                    <a:moveTo>
                      <a:pt x="63" y="257"/>
                    </a:moveTo>
                    <a:cubicBezTo>
                      <a:pt x="67" y="260"/>
                      <a:pt x="67" y="260"/>
                      <a:pt x="67" y="260"/>
                    </a:cubicBezTo>
                    <a:cubicBezTo>
                      <a:pt x="65" y="260"/>
                      <a:pt x="65" y="260"/>
                      <a:pt x="65" y="260"/>
                    </a:cubicBezTo>
                    <a:cubicBezTo>
                      <a:pt x="60" y="260"/>
                      <a:pt x="60" y="260"/>
                      <a:pt x="60" y="260"/>
                    </a:cubicBezTo>
                    <a:cubicBezTo>
                      <a:pt x="62" y="258"/>
                      <a:pt x="62" y="258"/>
                      <a:pt x="62" y="258"/>
                    </a:cubicBezTo>
                    <a:lnTo>
                      <a:pt x="63" y="257"/>
                    </a:lnTo>
                    <a:close/>
                    <a:moveTo>
                      <a:pt x="62" y="264"/>
                    </a:moveTo>
                    <a:cubicBezTo>
                      <a:pt x="69" y="264"/>
                      <a:pt x="69" y="264"/>
                      <a:pt x="69" y="264"/>
                    </a:cubicBezTo>
                    <a:cubicBezTo>
                      <a:pt x="70" y="264"/>
                      <a:pt x="70" y="264"/>
                      <a:pt x="70" y="264"/>
                    </a:cubicBezTo>
                    <a:cubicBezTo>
                      <a:pt x="70" y="266"/>
                      <a:pt x="70" y="266"/>
                      <a:pt x="70" y="266"/>
                    </a:cubicBezTo>
                    <a:cubicBezTo>
                      <a:pt x="71" y="268"/>
                      <a:pt x="71" y="268"/>
                      <a:pt x="71" y="268"/>
                    </a:cubicBezTo>
                    <a:cubicBezTo>
                      <a:pt x="66" y="268"/>
                      <a:pt x="66" y="268"/>
                      <a:pt x="66" y="268"/>
                    </a:cubicBezTo>
                    <a:cubicBezTo>
                      <a:pt x="60" y="268"/>
                      <a:pt x="60" y="268"/>
                      <a:pt x="60" y="268"/>
                    </a:cubicBezTo>
                    <a:cubicBezTo>
                      <a:pt x="58" y="268"/>
                      <a:pt x="58" y="268"/>
                      <a:pt x="58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57" y="267"/>
                      <a:pt x="57" y="267"/>
                      <a:pt x="57" y="267"/>
                    </a:cubicBezTo>
                    <a:cubicBezTo>
                      <a:pt x="57" y="265"/>
                      <a:pt x="57" y="265"/>
                      <a:pt x="57" y="265"/>
                    </a:cubicBezTo>
                    <a:cubicBezTo>
                      <a:pt x="57" y="264"/>
                      <a:pt x="57" y="264"/>
                      <a:pt x="57" y="264"/>
                    </a:cubicBezTo>
                    <a:lnTo>
                      <a:pt x="62" y="264"/>
                    </a:lnTo>
                    <a:close/>
                    <a:moveTo>
                      <a:pt x="54" y="186"/>
                    </a:moveTo>
                    <a:cubicBezTo>
                      <a:pt x="54" y="186"/>
                      <a:pt x="54" y="186"/>
                      <a:pt x="54" y="186"/>
                    </a:cubicBezTo>
                    <a:cubicBezTo>
                      <a:pt x="56" y="184"/>
                      <a:pt x="56" y="184"/>
                      <a:pt x="56" y="184"/>
                    </a:cubicBezTo>
                    <a:cubicBezTo>
                      <a:pt x="57" y="183"/>
                      <a:pt x="57" y="183"/>
                      <a:pt x="57" y="183"/>
                    </a:cubicBezTo>
                    <a:cubicBezTo>
                      <a:pt x="57" y="185"/>
                      <a:pt x="57" y="185"/>
                      <a:pt x="57" y="185"/>
                    </a:cubicBezTo>
                    <a:cubicBezTo>
                      <a:pt x="57" y="189"/>
                      <a:pt x="57" y="189"/>
                      <a:pt x="57" y="189"/>
                    </a:cubicBezTo>
                    <a:cubicBezTo>
                      <a:pt x="57" y="189"/>
                      <a:pt x="57" y="189"/>
                      <a:pt x="57" y="189"/>
                    </a:cubicBezTo>
                    <a:lnTo>
                      <a:pt x="54" y="186"/>
                    </a:lnTo>
                    <a:close/>
                    <a:moveTo>
                      <a:pt x="57" y="219"/>
                    </a:move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222"/>
                      <a:pt x="56" y="225"/>
                      <a:pt x="56" y="228"/>
                    </a:cubicBezTo>
                    <a:cubicBezTo>
                      <a:pt x="56" y="230"/>
                      <a:pt x="56" y="230"/>
                      <a:pt x="56" y="230"/>
                    </a:cubicBezTo>
                    <a:cubicBezTo>
                      <a:pt x="52" y="225"/>
                      <a:pt x="52" y="225"/>
                      <a:pt x="52" y="225"/>
                    </a:cubicBezTo>
                    <a:cubicBezTo>
                      <a:pt x="52" y="224"/>
                      <a:pt x="52" y="224"/>
                      <a:pt x="52" y="224"/>
                    </a:cubicBezTo>
                    <a:cubicBezTo>
                      <a:pt x="57" y="219"/>
                      <a:pt x="57" y="219"/>
                      <a:pt x="57" y="219"/>
                    </a:cubicBezTo>
                    <a:close/>
                    <a:moveTo>
                      <a:pt x="56" y="234"/>
                    </a:moveTo>
                    <a:cubicBezTo>
                      <a:pt x="56" y="235"/>
                      <a:pt x="56" y="235"/>
                      <a:pt x="56" y="235"/>
                    </a:cubicBezTo>
                    <a:cubicBezTo>
                      <a:pt x="56" y="237"/>
                      <a:pt x="56" y="239"/>
                      <a:pt x="56" y="241"/>
                    </a:cubicBezTo>
                    <a:cubicBezTo>
                      <a:pt x="56" y="243"/>
                      <a:pt x="56" y="243"/>
                      <a:pt x="56" y="24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1" y="240"/>
                      <a:pt x="51" y="240"/>
                      <a:pt x="51" y="240"/>
                    </a:cubicBezTo>
                    <a:cubicBezTo>
                      <a:pt x="52" y="239"/>
                      <a:pt x="52" y="239"/>
                      <a:pt x="52" y="239"/>
                    </a:cubicBezTo>
                    <a:cubicBezTo>
                      <a:pt x="53" y="238"/>
                      <a:pt x="53" y="238"/>
                      <a:pt x="53" y="238"/>
                    </a:cubicBezTo>
                    <a:cubicBezTo>
                      <a:pt x="56" y="235"/>
                      <a:pt x="56" y="235"/>
                      <a:pt x="56" y="235"/>
                    </a:cubicBezTo>
                    <a:lnTo>
                      <a:pt x="56" y="234"/>
                    </a:lnTo>
                    <a:close/>
                    <a:moveTo>
                      <a:pt x="57" y="282"/>
                    </a:moveTo>
                    <a:cubicBezTo>
                      <a:pt x="58" y="282"/>
                      <a:pt x="58" y="282"/>
                      <a:pt x="58" y="282"/>
                    </a:cubicBezTo>
                    <a:cubicBezTo>
                      <a:pt x="60" y="282"/>
                      <a:pt x="60" y="282"/>
                      <a:pt x="60" y="282"/>
                    </a:cubicBezTo>
                    <a:cubicBezTo>
                      <a:pt x="62" y="282"/>
                      <a:pt x="62" y="282"/>
                      <a:pt x="62" y="282"/>
                    </a:cubicBezTo>
                    <a:cubicBezTo>
                      <a:pt x="64" y="282"/>
                      <a:pt x="64" y="282"/>
                      <a:pt x="64" y="282"/>
                    </a:cubicBezTo>
                    <a:cubicBezTo>
                      <a:pt x="67" y="282"/>
                      <a:pt x="67" y="282"/>
                      <a:pt x="67" y="282"/>
                    </a:cubicBezTo>
                    <a:cubicBezTo>
                      <a:pt x="70" y="282"/>
                      <a:pt x="70" y="282"/>
                      <a:pt x="70" y="282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72" y="283"/>
                      <a:pt x="72" y="283"/>
                      <a:pt x="72" y="283"/>
                    </a:cubicBezTo>
                    <a:cubicBezTo>
                      <a:pt x="72" y="283"/>
                      <a:pt x="72" y="283"/>
                      <a:pt x="72" y="283"/>
                    </a:cubicBezTo>
                    <a:cubicBezTo>
                      <a:pt x="72" y="285"/>
                      <a:pt x="72" y="285"/>
                      <a:pt x="72" y="285"/>
                    </a:cubicBezTo>
                    <a:cubicBezTo>
                      <a:pt x="72" y="285"/>
                      <a:pt x="72" y="285"/>
                      <a:pt x="72" y="285"/>
                    </a:cubicBezTo>
                    <a:cubicBezTo>
                      <a:pt x="70" y="285"/>
                      <a:pt x="70" y="285"/>
                      <a:pt x="70" y="285"/>
                    </a:cubicBezTo>
                    <a:cubicBezTo>
                      <a:pt x="67" y="285"/>
                      <a:pt x="67" y="285"/>
                      <a:pt x="67" y="285"/>
                    </a:cubicBezTo>
                    <a:cubicBezTo>
                      <a:pt x="65" y="285"/>
                      <a:pt x="65" y="285"/>
                      <a:pt x="65" y="285"/>
                    </a:cubicBezTo>
                    <a:cubicBezTo>
                      <a:pt x="63" y="285"/>
                      <a:pt x="63" y="285"/>
                      <a:pt x="63" y="285"/>
                    </a:cubicBezTo>
                    <a:cubicBezTo>
                      <a:pt x="61" y="286"/>
                      <a:pt x="61" y="286"/>
                      <a:pt x="61" y="286"/>
                    </a:cubicBezTo>
                    <a:cubicBezTo>
                      <a:pt x="60" y="286"/>
                      <a:pt x="60" y="286"/>
                      <a:pt x="60" y="286"/>
                    </a:cubicBezTo>
                    <a:cubicBezTo>
                      <a:pt x="56" y="286"/>
                      <a:pt x="56" y="286"/>
                      <a:pt x="56" y="286"/>
                    </a:cubicBezTo>
                    <a:cubicBezTo>
                      <a:pt x="55" y="286"/>
                      <a:pt x="55" y="286"/>
                      <a:pt x="55" y="286"/>
                    </a:cubicBezTo>
                    <a:cubicBezTo>
                      <a:pt x="56" y="285"/>
                      <a:pt x="56" y="285"/>
                      <a:pt x="56" y="285"/>
                    </a:cubicBezTo>
                    <a:cubicBezTo>
                      <a:pt x="56" y="284"/>
                      <a:pt x="56" y="283"/>
                      <a:pt x="56" y="283"/>
                    </a:cubicBezTo>
                    <a:lnTo>
                      <a:pt x="57" y="282"/>
                    </a:lnTo>
                    <a:close/>
                    <a:moveTo>
                      <a:pt x="72" y="260"/>
                    </a:moveTo>
                    <a:cubicBezTo>
                      <a:pt x="72" y="258"/>
                      <a:pt x="72" y="258"/>
                      <a:pt x="72" y="258"/>
                    </a:cubicBezTo>
                    <a:cubicBezTo>
                      <a:pt x="71" y="255"/>
                      <a:pt x="71" y="255"/>
                      <a:pt x="71" y="255"/>
                    </a:cubicBezTo>
                    <a:cubicBezTo>
                      <a:pt x="71" y="254"/>
                      <a:pt x="71" y="252"/>
                      <a:pt x="71" y="251"/>
                    </a:cubicBezTo>
                    <a:cubicBezTo>
                      <a:pt x="77" y="255"/>
                      <a:pt x="77" y="255"/>
                      <a:pt x="77" y="255"/>
                    </a:cubicBezTo>
                    <a:cubicBezTo>
                      <a:pt x="74" y="258"/>
                      <a:pt x="74" y="258"/>
                      <a:pt x="74" y="258"/>
                    </a:cubicBezTo>
                    <a:cubicBezTo>
                      <a:pt x="73" y="260"/>
                      <a:pt x="73" y="260"/>
                      <a:pt x="73" y="260"/>
                    </a:cubicBezTo>
                    <a:cubicBezTo>
                      <a:pt x="73" y="260"/>
                      <a:pt x="73" y="260"/>
                      <a:pt x="73" y="260"/>
                    </a:cubicBezTo>
                    <a:lnTo>
                      <a:pt x="72" y="260"/>
                    </a:lnTo>
                    <a:close/>
                    <a:moveTo>
                      <a:pt x="76" y="260"/>
                    </a:moveTo>
                    <a:cubicBezTo>
                      <a:pt x="79" y="257"/>
                      <a:pt x="79" y="257"/>
                      <a:pt x="79" y="257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77" y="260"/>
                      <a:pt x="77" y="260"/>
                      <a:pt x="77" y="260"/>
                    </a:cubicBezTo>
                    <a:cubicBezTo>
                      <a:pt x="75" y="260"/>
                      <a:pt x="75" y="260"/>
                      <a:pt x="75" y="260"/>
                    </a:cubicBezTo>
                    <a:lnTo>
                      <a:pt x="76" y="260"/>
                    </a:lnTo>
                    <a:close/>
                    <a:moveTo>
                      <a:pt x="79" y="254"/>
                    </a:moveTo>
                    <a:cubicBezTo>
                      <a:pt x="73" y="249"/>
                      <a:pt x="73" y="249"/>
                      <a:pt x="73" y="249"/>
                    </a:cubicBezTo>
                    <a:cubicBezTo>
                      <a:pt x="77" y="249"/>
                      <a:pt x="77" y="249"/>
                      <a:pt x="77" y="249"/>
                    </a:cubicBezTo>
                    <a:cubicBezTo>
                      <a:pt x="79" y="249"/>
                      <a:pt x="79" y="249"/>
                      <a:pt x="79" y="249"/>
                    </a:cubicBezTo>
                    <a:cubicBezTo>
                      <a:pt x="83" y="249"/>
                      <a:pt x="83" y="249"/>
                      <a:pt x="83" y="249"/>
                    </a:cubicBezTo>
                    <a:cubicBezTo>
                      <a:pt x="81" y="251"/>
                      <a:pt x="81" y="251"/>
                      <a:pt x="81" y="251"/>
                    </a:cubicBezTo>
                    <a:cubicBezTo>
                      <a:pt x="80" y="252"/>
                      <a:pt x="80" y="252"/>
                      <a:pt x="80" y="252"/>
                    </a:cubicBezTo>
                    <a:lnTo>
                      <a:pt x="79" y="254"/>
                    </a:lnTo>
                    <a:close/>
                    <a:moveTo>
                      <a:pt x="77" y="247"/>
                    </a:moveTo>
                    <a:cubicBezTo>
                      <a:pt x="75" y="247"/>
                      <a:pt x="75" y="247"/>
                      <a:pt x="75" y="247"/>
                    </a:cubicBezTo>
                    <a:cubicBezTo>
                      <a:pt x="72" y="247"/>
                      <a:pt x="72" y="247"/>
                      <a:pt x="72" y="247"/>
                    </a:cubicBezTo>
                    <a:cubicBezTo>
                      <a:pt x="73" y="246"/>
                      <a:pt x="73" y="246"/>
                      <a:pt x="73" y="246"/>
                    </a:cubicBezTo>
                    <a:cubicBezTo>
                      <a:pt x="74" y="245"/>
                      <a:pt x="74" y="245"/>
                      <a:pt x="74" y="245"/>
                    </a:cubicBezTo>
                    <a:cubicBezTo>
                      <a:pt x="77" y="241"/>
                      <a:pt x="77" y="241"/>
                      <a:pt x="77" y="241"/>
                    </a:cubicBezTo>
                    <a:cubicBezTo>
                      <a:pt x="83" y="247"/>
                      <a:pt x="83" y="247"/>
                      <a:pt x="83" y="247"/>
                    </a:cubicBezTo>
                    <a:lnTo>
                      <a:pt x="77" y="247"/>
                    </a:lnTo>
                    <a:close/>
                    <a:moveTo>
                      <a:pt x="77" y="238"/>
                    </a:moveTo>
                    <a:cubicBezTo>
                      <a:pt x="77" y="238"/>
                      <a:pt x="77" y="238"/>
                      <a:pt x="77" y="238"/>
                    </a:cubicBezTo>
                    <a:cubicBezTo>
                      <a:pt x="72" y="233"/>
                      <a:pt x="72" y="233"/>
                      <a:pt x="72" y="233"/>
                    </a:cubicBezTo>
                    <a:cubicBezTo>
                      <a:pt x="71" y="233"/>
                      <a:pt x="71" y="233"/>
                      <a:pt x="71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80" y="233"/>
                      <a:pt x="80" y="233"/>
                      <a:pt x="80" y="233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79" y="235"/>
                      <a:pt x="79" y="235"/>
                      <a:pt x="79" y="235"/>
                    </a:cubicBezTo>
                    <a:lnTo>
                      <a:pt x="77" y="238"/>
                    </a:lnTo>
                    <a:close/>
                    <a:moveTo>
                      <a:pt x="78" y="231"/>
                    </a:moveTo>
                    <a:cubicBezTo>
                      <a:pt x="75" y="231"/>
                      <a:pt x="75" y="231"/>
                      <a:pt x="75" y="231"/>
                    </a:cubicBezTo>
                    <a:cubicBezTo>
                      <a:pt x="71" y="231"/>
                      <a:pt x="71" y="231"/>
                      <a:pt x="71" y="231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4" y="227"/>
                      <a:pt x="74" y="227"/>
                      <a:pt x="74" y="227"/>
                    </a:cubicBezTo>
                    <a:cubicBezTo>
                      <a:pt x="75" y="225"/>
                      <a:pt x="75" y="225"/>
                      <a:pt x="75" y="225"/>
                    </a:cubicBezTo>
                    <a:cubicBezTo>
                      <a:pt x="81" y="231"/>
                      <a:pt x="81" y="231"/>
                      <a:pt x="81" y="231"/>
                    </a:cubicBezTo>
                    <a:lnTo>
                      <a:pt x="78" y="231"/>
                    </a:lnTo>
                    <a:close/>
                    <a:moveTo>
                      <a:pt x="75" y="222"/>
                    </a:moveTo>
                    <a:cubicBezTo>
                      <a:pt x="70" y="218"/>
                      <a:pt x="70" y="218"/>
                      <a:pt x="70" y="218"/>
                    </a:cubicBezTo>
                    <a:cubicBezTo>
                      <a:pt x="75" y="217"/>
                      <a:pt x="75" y="217"/>
                      <a:pt x="75" y="217"/>
                    </a:cubicBezTo>
                    <a:cubicBezTo>
                      <a:pt x="79" y="217"/>
                      <a:pt x="79" y="217"/>
                      <a:pt x="79" y="217"/>
                    </a:cubicBezTo>
                    <a:cubicBezTo>
                      <a:pt x="79" y="217"/>
                      <a:pt x="79" y="217"/>
                      <a:pt x="79" y="217"/>
                    </a:cubicBezTo>
                    <a:cubicBezTo>
                      <a:pt x="79" y="218"/>
                      <a:pt x="79" y="218"/>
                      <a:pt x="79" y="218"/>
                    </a:cubicBezTo>
                    <a:cubicBezTo>
                      <a:pt x="77" y="219"/>
                      <a:pt x="77" y="219"/>
                      <a:pt x="77" y="219"/>
                    </a:cubicBezTo>
                    <a:lnTo>
                      <a:pt x="75" y="222"/>
                    </a:lnTo>
                    <a:close/>
                    <a:moveTo>
                      <a:pt x="77" y="216"/>
                    </a:moveTo>
                    <a:cubicBezTo>
                      <a:pt x="73" y="216"/>
                      <a:pt x="73" y="216"/>
                      <a:pt x="73" y="216"/>
                    </a:cubicBezTo>
                    <a:cubicBezTo>
                      <a:pt x="70" y="216"/>
                      <a:pt x="70" y="216"/>
                      <a:pt x="70" y="216"/>
                    </a:cubicBezTo>
                    <a:cubicBezTo>
                      <a:pt x="72" y="214"/>
                      <a:pt x="72" y="214"/>
                      <a:pt x="72" y="214"/>
                    </a:cubicBezTo>
                    <a:cubicBezTo>
                      <a:pt x="73" y="212"/>
                      <a:pt x="73" y="212"/>
                      <a:pt x="73" y="212"/>
                    </a:cubicBezTo>
                    <a:cubicBezTo>
                      <a:pt x="74" y="211"/>
                      <a:pt x="74" y="211"/>
                      <a:pt x="74" y="211"/>
                    </a:cubicBezTo>
                    <a:cubicBezTo>
                      <a:pt x="79" y="216"/>
                      <a:pt x="79" y="216"/>
                      <a:pt x="79" y="216"/>
                    </a:cubicBezTo>
                    <a:lnTo>
                      <a:pt x="77" y="216"/>
                    </a:lnTo>
                    <a:close/>
                    <a:moveTo>
                      <a:pt x="74" y="208"/>
                    </a:moveTo>
                    <a:cubicBezTo>
                      <a:pt x="70" y="203"/>
                      <a:pt x="70" y="203"/>
                      <a:pt x="70" y="203"/>
                    </a:cubicBezTo>
                    <a:cubicBezTo>
                      <a:pt x="73" y="203"/>
                      <a:pt x="73" y="203"/>
                      <a:pt x="73" y="203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77" y="204"/>
                      <a:pt x="77" y="204"/>
                      <a:pt x="77" y="204"/>
                    </a:cubicBezTo>
                    <a:cubicBezTo>
                      <a:pt x="75" y="206"/>
                      <a:pt x="75" y="206"/>
                      <a:pt x="75" y="206"/>
                    </a:cubicBezTo>
                    <a:lnTo>
                      <a:pt x="74" y="208"/>
                    </a:lnTo>
                    <a:close/>
                    <a:moveTo>
                      <a:pt x="75" y="201"/>
                    </a:moveTo>
                    <a:cubicBezTo>
                      <a:pt x="71" y="201"/>
                      <a:pt x="71" y="201"/>
                      <a:pt x="71" y="201"/>
                    </a:cubicBezTo>
                    <a:cubicBezTo>
                      <a:pt x="70" y="201"/>
                      <a:pt x="70" y="201"/>
                      <a:pt x="70" y="201"/>
                    </a:cubicBezTo>
                    <a:cubicBezTo>
                      <a:pt x="70" y="201"/>
                      <a:pt x="70" y="201"/>
                      <a:pt x="70" y="201"/>
                    </a:cubicBezTo>
                    <a:cubicBezTo>
                      <a:pt x="72" y="199"/>
                      <a:pt x="72" y="199"/>
                      <a:pt x="72" y="199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77" y="201"/>
                      <a:pt x="77" y="201"/>
                      <a:pt x="77" y="201"/>
                    </a:cubicBezTo>
                    <a:lnTo>
                      <a:pt x="75" y="201"/>
                    </a:lnTo>
                    <a:close/>
                    <a:moveTo>
                      <a:pt x="71" y="198"/>
                    </a:moveTo>
                    <a:cubicBezTo>
                      <a:pt x="69" y="200"/>
                      <a:pt x="69" y="200"/>
                      <a:pt x="69" y="200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68" y="195"/>
                      <a:pt x="68" y="195"/>
                      <a:pt x="68" y="195"/>
                    </a:cubicBezTo>
                    <a:cubicBezTo>
                      <a:pt x="68" y="193"/>
                      <a:pt x="68" y="193"/>
                      <a:pt x="68" y="193"/>
                    </a:cubicBezTo>
                    <a:cubicBezTo>
                      <a:pt x="72" y="197"/>
                      <a:pt x="72" y="197"/>
                      <a:pt x="72" y="197"/>
                    </a:cubicBezTo>
                    <a:lnTo>
                      <a:pt x="71" y="198"/>
                    </a:lnTo>
                    <a:close/>
                    <a:moveTo>
                      <a:pt x="70" y="189"/>
                    </a:moveTo>
                    <a:cubicBezTo>
                      <a:pt x="71" y="189"/>
                      <a:pt x="71" y="189"/>
                      <a:pt x="71" y="189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75" y="190"/>
                      <a:pt x="75" y="190"/>
                      <a:pt x="75" y="190"/>
                    </a:cubicBezTo>
                    <a:cubicBezTo>
                      <a:pt x="72" y="190"/>
                      <a:pt x="72" y="190"/>
                      <a:pt x="72" y="190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69" y="190"/>
                      <a:pt x="69" y="190"/>
                      <a:pt x="69" y="190"/>
                    </a:cubicBezTo>
                    <a:lnTo>
                      <a:pt x="70" y="189"/>
                    </a:lnTo>
                    <a:close/>
                    <a:moveTo>
                      <a:pt x="74" y="180"/>
                    </a:moveTo>
                    <a:cubicBezTo>
                      <a:pt x="71" y="180"/>
                      <a:pt x="71" y="180"/>
                      <a:pt x="71" y="180"/>
                    </a:cubicBezTo>
                    <a:cubicBezTo>
                      <a:pt x="68" y="180"/>
                      <a:pt x="68" y="180"/>
                      <a:pt x="68" y="180"/>
                    </a:cubicBezTo>
                    <a:cubicBezTo>
                      <a:pt x="69" y="179"/>
                      <a:pt x="69" y="179"/>
                      <a:pt x="69" y="179"/>
                    </a:cubicBezTo>
                    <a:cubicBezTo>
                      <a:pt x="71" y="177"/>
                      <a:pt x="71" y="177"/>
                      <a:pt x="71" y="177"/>
                    </a:cubicBezTo>
                    <a:cubicBezTo>
                      <a:pt x="71" y="176"/>
                      <a:pt x="71" y="176"/>
                      <a:pt x="71" y="176"/>
                    </a:cubicBezTo>
                    <a:cubicBezTo>
                      <a:pt x="71" y="176"/>
                      <a:pt x="71" y="176"/>
                      <a:pt x="71" y="176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5" y="180"/>
                      <a:pt x="75" y="180"/>
                      <a:pt x="75" y="180"/>
                    </a:cubicBezTo>
                    <a:lnTo>
                      <a:pt x="74" y="180"/>
                    </a:lnTo>
                    <a:close/>
                    <a:moveTo>
                      <a:pt x="71" y="173"/>
                    </a:moveTo>
                    <a:cubicBezTo>
                      <a:pt x="68" y="170"/>
                      <a:pt x="68" y="170"/>
                      <a:pt x="68" y="170"/>
                    </a:cubicBezTo>
                    <a:cubicBezTo>
                      <a:pt x="68" y="170"/>
                      <a:pt x="68" y="170"/>
                      <a:pt x="68" y="170"/>
                    </a:cubicBezTo>
                    <a:cubicBezTo>
                      <a:pt x="72" y="170"/>
                      <a:pt x="72" y="170"/>
                      <a:pt x="72" y="170"/>
                    </a:cubicBezTo>
                    <a:cubicBezTo>
                      <a:pt x="74" y="170"/>
                      <a:pt x="74" y="170"/>
                      <a:pt x="74" y="170"/>
                    </a:cubicBezTo>
                    <a:cubicBezTo>
                      <a:pt x="73" y="171"/>
                      <a:pt x="73" y="171"/>
                      <a:pt x="73" y="171"/>
                    </a:cubicBezTo>
                    <a:cubicBezTo>
                      <a:pt x="71" y="173"/>
                      <a:pt x="71" y="173"/>
                      <a:pt x="71" y="173"/>
                    </a:cubicBezTo>
                    <a:close/>
                    <a:moveTo>
                      <a:pt x="73" y="168"/>
                    </a:moveTo>
                    <a:cubicBezTo>
                      <a:pt x="70" y="168"/>
                      <a:pt x="70" y="168"/>
                      <a:pt x="70" y="168"/>
                    </a:cubicBezTo>
                    <a:cubicBezTo>
                      <a:pt x="68" y="168"/>
                      <a:pt x="68" y="168"/>
                      <a:pt x="68" y="168"/>
                    </a:cubicBezTo>
                    <a:cubicBezTo>
                      <a:pt x="69" y="167"/>
                      <a:pt x="69" y="167"/>
                      <a:pt x="69" y="167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1" y="164"/>
                      <a:pt x="71" y="164"/>
                      <a:pt x="71" y="164"/>
                    </a:cubicBezTo>
                    <a:cubicBezTo>
                      <a:pt x="74" y="168"/>
                      <a:pt x="74" y="168"/>
                      <a:pt x="74" y="168"/>
                    </a:cubicBezTo>
                    <a:lnTo>
                      <a:pt x="73" y="168"/>
                    </a:lnTo>
                    <a:close/>
                    <a:moveTo>
                      <a:pt x="70" y="161"/>
                    </a:moveTo>
                    <a:cubicBezTo>
                      <a:pt x="68" y="158"/>
                      <a:pt x="68" y="158"/>
                      <a:pt x="68" y="158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58"/>
                      <a:pt x="71" y="158"/>
                      <a:pt x="71" y="158"/>
                    </a:cubicBezTo>
                    <a:cubicBezTo>
                      <a:pt x="72" y="158"/>
                      <a:pt x="72" y="158"/>
                      <a:pt x="72" y="158"/>
                    </a:cubicBezTo>
                    <a:cubicBezTo>
                      <a:pt x="73" y="158"/>
                      <a:pt x="73" y="158"/>
                      <a:pt x="73" y="158"/>
                    </a:cubicBezTo>
                    <a:cubicBezTo>
                      <a:pt x="73" y="159"/>
                      <a:pt x="73" y="159"/>
                      <a:pt x="73" y="159"/>
                    </a:cubicBezTo>
                    <a:cubicBezTo>
                      <a:pt x="72" y="159"/>
                      <a:pt x="72" y="159"/>
                      <a:pt x="72" y="159"/>
                    </a:cubicBezTo>
                    <a:cubicBezTo>
                      <a:pt x="71" y="160"/>
                      <a:pt x="71" y="160"/>
                      <a:pt x="71" y="160"/>
                    </a:cubicBezTo>
                    <a:lnTo>
                      <a:pt x="70" y="161"/>
                    </a:lnTo>
                    <a:close/>
                    <a:moveTo>
                      <a:pt x="71" y="156"/>
                    </a:moveTo>
                    <a:cubicBezTo>
                      <a:pt x="70" y="156"/>
                      <a:pt x="70" y="156"/>
                      <a:pt x="70" y="156"/>
                    </a:cubicBezTo>
                    <a:cubicBezTo>
                      <a:pt x="69" y="156"/>
                      <a:pt x="69" y="156"/>
                      <a:pt x="69" y="156"/>
                    </a:cubicBezTo>
                    <a:cubicBezTo>
                      <a:pt x="68" y="156"/>
                      <a:pt x="68" y="156"/>
                      <a:pt x="68" y="156"/>
                    </a:cubicBezTo>
                    <a:cubicBezTo>
                      <a:pt x="68" y="156"/>
                      <a:pt x="68" y="156"/>
                      <a:pt x="68" y="156"/>
                    </a:cubicBezTo>
                    <a:cubicBezTo>
                      <a:pt x="69" y="155"/>
                      <a:pt x="69" y="155"/>
                      <a:pt x="69" y="155"/>
                    </a:cubicBezTo>
                    <a:cubicBezTo>
                      <a:pt x="69" y="155"/>
                      <a:pt x="69" y="155"/>
                      <a:pt x="69" y="155"/>
                    </a:cubicBezTo>
                    <a:cubicBezTo>
                      <a:pt x="70" y="154"/>
                      <a:pt x="70" y="154"/>
                      <a:pt x="70" y="154"/>
                    </a:cubicBezTo>
                    <a:cubicBezTo>
                      <a:pt x="72" y="156"/>
                      <a:pt x="72" y="156"/>
                      <a:pt x="72" y="156"/>
                    </a:cubicBezTo>
                    <a:lnTo>
                      <a:pt x="71" y="156"/>
                    </a:lnTo>
                    <a:close/>
                    <a:moveTo>
                      <a:pt x="70" y="151"/>
                    </a:moveTo>
                    <a:cubicBezTo>
                      <a:pt x="68" y="150"/>
                      <a:pt x="68" y="150"/>
                      <a:pt x="68" y="150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1" y="149"/>
                      <a:pt x="71" y="149"/>
                      <a:pt x="71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50"/>
                      <a:pt x="72" y="150"/>
                      <a:pt x="72" y="150"/>
                    </a:cubicBezTo>
                    <a:cubicBezTo>
                      <a:pt x="71" y="150"/>
                      <a:pt x="71" y="150"/>
                      <a:pt x="71" y="150"/>
                    </a:cubicBezTo>
                    <a:lnTo>
                      <a:pt x="70" y="151"/>
                    </a:lnTo>
                    <a:close/>
                    <a:moveTo>
                      <a:pt x="69" y="148"/>
                    </a:moveTo>
                    <a:cubicBezTo>
                      <a:pt x="68" y="148"/>
                      <a:pt x="68" y="148"/>
                      <a:pt x="68" y="148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68" y="147"/>
                      <a:pt x="68" y="147"/>
                      <a:pt x="68" y="147"/>
                    </a:cubicBezTo>
                    <a:cubicBezTo>
                      <a:pt x="68" y="147"/>
                      <a:pt x="68" y="147"/>
                      <a:pt x="68" y="147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71" y="148"/>
                      <a:pt x="71" y="148"/>
                      <a:pt x="71" y="148"/>
                    </a:cubicBezTo>
                    <a:lnTo>
                      <a:pt x="69" y="148"/>
                    </a:lnTo>
                    <a:close/>
                    <a:moveTo>
                      <a:pt x="70" y="142"/>
                    </a:move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7" y="141"/>
                      <a:pt x="67" y="141"/>
                      <a:pt x="67" y="141"/>
                    </a:cubicBezTo>
                    <a:cubicBezTo>
                      <a:pt x="68" y="141"/>
                      <a:pt x="68" y="141"/>
                      <a:pt x="68" y="141"/>
                    </a:cubicBezTo>
                    <a:cubicBezTo>
                      <a:pt x="69" y="141"/>
                      <a:pt x="69" y="141"/>
                      <a:pt x="69" y="141"/>
                    </a:cubicBezTo>
                    <a:cubicBezTo>
                      <a:pt x="71" y="141"/>
                      <a:pt x="71" y="141"/>
                      <a:pt x="71" y="141"/>
                    </a:cubicBezTo>
                    <a:lnTo>
                      <a:pt x="70" y="142"/>
                    </a:lnTo>
                    <a:close/>
                    <a:moveTo>
                      <a:pt x="70" y="139"/>
                    </a:moveTo>
                    <a:cubicBezTo>
                      <a:pt x="67" y="139"/>
                      <a:pt x="67" y="139"/>
                      <a:pt x="67" y="139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71" y="139"/>
                      <a:pt x="71" y="139"/>
                      <a:pt x="71" y="139"/>
                    </a:cubicBezTo>
                    <a:lnTo>
                      <a:pt x="70" y="139"/>
                    </a:lnTo>
                    <a:close/>
                    <a:moveTo>
                      <a:pt x="69" y="134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70" y="133"/>
                      <a:pt x="70" y="133"/>
                      <a:pt x="70" y="133"/>
                    </a:cubicBezTo>
                    <a:cubicBezTo>
                      <a:pt x="71" y="133"/>
                      <a:pt x="71" y="133"/>
                      <a:pt x="71" y="133"/>
                    </a:cubicBezTo>
                    <a:cubicBezTo>
                      <a:pt x="70" y="133"/>
                      <a:pt x="70" y="133"/>
                      <a:pt x="70" y="133"/>
                    </a:cubicBezTo>
                    <a:lnTo>
                      <a:pt x="69" y="134"/>
                    </a:lnTo>
                    <a:close/>
                    <a:moveTo>
                      <a:pt x="70" y="131"/>
                    </a:moveTo>
                    <a:cubicBezTo>
                      <a:pt x="68" y="131"/>
                      <a:pt x="68" y="131"/>
                      <a:pt x="68" y="131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7" y="130"/>
                      <a:pt x="67" y="130"/>
                      <a:pt x="67" y="130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71" y="131"/>
                      <a:pt x="71" y="131"/>
                      <a:pt x="71" y="131"/>
                    </a:cubicBezTo>
                    <a:lnTo>
                      <a:pt x="70" y="131"/>
                    </a:lnTo>
                    <a:close/>
                    <a:moveTo>
                      <a:pt x="68" y="120"/>
                    </a:moveTo>
                    <a:cubicBezTo>
                      <a:pt x="66" y="120"/>
                      <a:pt x="66" y="120"/>
                      <a:pt x="66" y="120"/>
                    </a:cubicBezTo>
                    <a:cubicBezTo>
                      <a:pt x="67" y="119"/>
                      <a:pt x="67" y="119"/>
                      <a:pt x="67" y="119"/>
                    </a:cubicBezTo>
                    <a:cubicBezTo>
                      <a:pt x="67" y="117"/>
                      <a:pt x="67" y="117"/>
                      <a:pt x="67" y="117"/>
                    </a:cubicBezTo>
                    <a:cubicBezTo>
                      <a:pt x="68" y="117"/>
                      <a:pt x="68" y="117"/>
                      <a:pt x="68" y="117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lnTo>
                      <a:pt x="68" y="120"/>
                    </a:lnTo>
                    <a:close/>
                    <a:moveTo>
                      <a:pt x="67" y="109"/>
                    </a:move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69" y="109"/>
                      <a:pt x="69" y="109"/>
                      <a:pt x="69" y="109"/>
                    </a:cubicBezTo>
                    <a:lnTo>
                      <a:pt x="67" y="109"/>
                    </a:lnTo>
                    <a:close/>
                    <a:moveTo>
                      <a:pt x="67" y="99"/>
                    </a:moveTo>
                    <a:cubicBezTo>
                      <a:pt x="66" y="99"/>
                      <a:pt x="66" y="99"/>
                      <a:pt x="66" y="99"/>
                    </a:cubicBezTo>
                    <a:cubicBezTo>
                      <a:pt x="65" y="100"/>
                      <a:pt x="65" y="100"/>
                      <a:pt x="65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67" y="97"/>
                      <a:pt x="67" y="97"/>
                      <a:pt x="67" y="97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7" y="99"/>
                    </a:lnTo>
                    <a:close/>
                    <a:moveTo>
                      <a:pt x="67" y="72"/>
                    </a:moveTo>
                    <a:cubicBezTo>
                      <a:pt x="67" y="72"/>
                      <a:pt x="67" y="72"/>
                      <a:pt x="67" y="72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5" y="73"/>
                      <a:pt x="65" y="73"/>
                      <a:pt x="65" y="73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2"/>
                      <a:pt x="67" y="72"/>
                      <a:pt x="67" y="72"/>
                    </a:cubicBezTo>
                    <a:close/>
                    <a:moveTo>
                      <a:pt x="66" y="63"/>
                    </a:move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6" y="63"/>
                      <a:pt x="66" y="63"/>
                      <a:pt x="66" y="63"/>
                    </a:cubicBezTo>
                    <a:close/>
                    <a:moveTo>
                      <a:pt x="65" y="52"/>
                    </a:move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3"/>
                      <a:pt x="64" y="53"/>
                      <a:pt x="64" y="53"/>
                    </a:cubicBezTo>
                    <a:cubicBezTo>
                      <a:pt x="64" y="53"/>
                      <a:pt x="64" y="53"/>
                      <a:pt x="63" y="53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6" y="52"/>
                      <a:pt x="65" y="52"/>
                    </a:cubicBezTo>
                    <a:close/>
                    <a:moveTo>
                      <a:pt x="63" y="124"/>
                    </a:move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lnTo>
                      <a:pt x="63" y="124"/>
                    </a:lnTo>
                    <a:close/>
                    <a:moveTo>
                      <a:pt x="63" y="122"/>
                    </a:moveTo>
                    <a:cubicBezTo>
                      <a:pt x="62" y="123"/>
                      <a:pt x="62" y="123"/>
                      <a:pt x="62" y="123"/>
                    </a:cubicBezTo>
                    <a:cubicBezTo>
                      <a:pt x="61" y="124"/>
                      <a:pt x="61" y="124"/>
                      <a:pt x="61" y="124"/>
                    </a:cubicBezTo>
                    <a:cubicBezTo>
                      <a:pt x="60" y="122"/>
                      <a:pt x="60" y="122"/>
                      <a:pt x="60" y="122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22"/>
                      <a:pt x="63" y="122"/>
                      <a:pt x="63" y="122"/>
                    </a:cubicBezTo>
                    <a:close/>
                    <a:moveTo>
                      <a:pt x="60" y="126"/>
                    </a:moveTo>
                    <a:cubicBezTo>
                      <a:pt x="60" y="127"/>
                      <a:pt x="60" y="127"/>
                      <a:pt x="60" y="127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24"/>
                      <a:pt x="59" y="124"/>
                      <a:pt x="59" y="124"/>
                    </a:cubicBezTo>
                    <a:lnTo>
                      <a:pt x="60" y="126"/>
                    </a:lnTo>
                    <a:close/>
                    <a:moveTo>
                      <a:pt x="60" y="92"/>
                    </a:moveTo>
                    <a:cubicBezTo>
                      <a:pt x="62" y="92"/>
                      <a:pt x="62" y="92"/>
                      <a:pt x="62" y="9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1" y="93"/>
                      <a:pt x="61" y="93"/>
                      <a:pt x="61" y="93"/>
                    </a:cubicBezTo>
                    <a:lnTo>
                      <a:pt x="60" y="92"/>
                    </a:lnTo>
                    <a:close/>
                    <a:moveTo>
                      <a:pt x="62" y="111"/>
                    </a:moveTo>
                    <a:cubicBezTo>
                      <a:pt x="62" y="112"/>
                      <a:pt x="62" y="112"/>
                      <a:pt x="62" y="112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2" y="111"/>
                      <a:pt x="62" y="111"/>
                      <a:pt x="62" y="111"/>
                    </a:cubicBezTo>
                    <a:close/>
                    <a:moveTo>
                      <a:pt x="62" y="101"/>
                    </a:moveTo>
                    <a:cubicBezTo>
                      <a:pt x="62" y="102"/>
                      <a:pt x="62" y="102"/>
                      <a:pt x="62" y="102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0" y="101"/>
                      <a:pt x="60" y="101"/>
                      <a:pt x="60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2" y="101"/>
                      <a:pt x="62" y="101"/>
                      <a:pt x="62" y="101"/>
                    </a:cubicBezTo>
                    <a:close/>
                    <a:moveTo>
                      <a:pt x="61" y="90"/>
                    </a:move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9"/>
                      <a:pt x="60" y="89"/>
                      <a:pt x="60" y="8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2" y="90"/>
                      <a:pt x="62" y="90"/>
                      <a:pt x="62" y="90"/>
                    </a:cubicBezTo>
                    <a:lnTo>
                      <a:pt x="61" y="90"/>
                    </a:lnTo>
                    <a:close/>
                    <a:moveTo>
                      <a:pt x="61" y="83"/>
                    </a:move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2"/>
                      <a:pt x="60" y="82"/>
                      <a:pt x="60" y="82"/>
                    </a:cubicBezTo>
                    <a:cubicBezTo>
                      <a:pt x="60" y="82"/>
                      <a:pt x="60" y="82"/>
                      <a:pt x="60" y="82"/>
                    </a:cubicBezTo>
                    <a:cubicBezTo>
                      <a:pt x="62" y="82"/>
                      <a:pt x="62" y="82"/>
                      <a:pt x="62" y="82"/>
                    </a:cubicBezTo>
                    <a:lnTo>
                      <a:pt x="61" y="83"/>
                    </a:lnTo>
                    <a:close/>
                    <a:moveTo>
                      <a:pt x="60" y="80"/>
                    </a:move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2" y="80"/>
                      <a:pt x="62" y="80"/>
                      <a:pt x="62" y="80"/>
                    </a:cubicBezTo>
                    <a:lnTo>
                      <a:pt x="60" y="80"/>
                    </a:lnTo>
                    <a:close/>
                    <a:moveTo>
                      <a:pt x="6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3"/>
                      <a:pt x="61" y="53"/>
                      <a:pt x="61" y="53"/>
                    </a:cubicBezTo>
                    <a:close/>
                    <a:moveTo>
                      <a:pt x="59" y="136"/>
                    </a:moveTo>
                    <a:cubicBezTo>
                      <a:pt x="59" y="135"/>
                      <a:pt x="59" y="135"/>
                      <a:pt x="59" y="135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59" y="137"/>
                      <a:pt x="59" y="137"/>
                      <a:pt x="59" y="137"/>
                    </a:cubicBezTo>
                    <a:lnTo>
                      <a:pt x="59" y="136"/>
                    </a:lnTo>
                    <a:close/>
                    <a:moveTo>
                      <a:pt x="61" y="153"/>
                    </a:moveTo>
                    <a:cubicBezTo>
                      <a:pt x="60" y="153"/>
                      <a:pt x="60" y="153"/>
                      <a:pt x="60" y="153"/>
                    </a:cubicBezTo>
                    <a:cubicBezTo>
                      <a:pt x="59" y="155"/>
                      <a:pt x="59" y="155"/>
                      <a:pt x="59" y="155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59" y="151"/>
                      <a:pt x="59" y="151"/>
                      <a:pt x="59" y="151"/>
                    </a:cubicBezTo>
                    <a:lnTo>
                      <a:pt x="61" y="153"/>
                    </a:lnTo>
                    <a:close/>
                    <a:moveTo>
                      <a:pt x="61" y="163"/>
                    </a:moveTo>
                    <a:cubicBezTo>
                      <a:pt x="61" y="163"/>
                      <a:pt x="61" y="163"/>
                      <a:pt x="61" y="163"/>
                    </a:cubicBezTo>
                    <a:cubicBezTo>
                      <a:pt x="60" y="165"/>
                      <a:pt x="60" y="165"/>
                      <a:pt x="60" y="165"/>
                    </a:cubicBezTo>
                    <a:cubicBezTo>
                      <a:pt x="59" y="166"/>
                      <a:pt x="59" y="166"/>
                      <a:pt x="59" y="166"/>
                    </a:cubicBezTo>
                    <a:cubicBezTo>
                      <a:pt x="59" y="165"/>
                      <a:pt x="59" y="165"/>
                      <a:pt x="59" y="165"/>
                    </a:cubicBezTo>
                    <a:cubicBezTo>
                      <a:pt x="59" y="161"/>
                      <a:pt x="59" y="161"/>
                      <a:pt x="59" y="161"/>
                    </a:cubicBezTo>
                    <a:cubicBezTo>
                      <a:pt x="59" y="160"/>
                      <a:pt x="59" y="160"/>
                      <a:pt x="59" y="160"/>
                    </a:cubicBezTo>
                    <a:lnTo>
                      <a:pt x="61" y="163"/>
                    </a:lnTo>
                    <a:close/>
                    <a:moveTo>
                      <a:pt x="59" y="172"/>
                    </a:moveTo>
                    <a:cubicBezTo>
                      <a:pt x="61" y="175"/>
                      <a:pt x="61" y="175"/>
                      <a:pt x="61" y="175"/>
                    </a:cubicBezTo>
                    <a:cubicBezTo>
                      <a:pt x="60" y="176"/>
                      <a:pt x="60" y="176"/>
                      <a:pt x="60" y="176"/>
                    </a:cubicBezTo>
                    <a:cubicBezTo>
                      <a:pt x="59" y="178"/>
                      <a:pt x="59" y="178"/>
                      <a:pt x="59" y="178"/>
                    </a:cubicBezTo>
                    <a:cubicBezTo>
                      <a:pt x="59" y="175"/>
                      <a:pt x="59" y="175"/>
                      <a:pt x="59" y="175"/>
                    </a:cubicBezTo>
                    <a:cubicBezTo>
                      <a:pt x="59" y="172"/>
                      <a:pt x="59" y="172"/>
                      <a:pt x="59" y="172"/>
                    </a:cubicBezTo>
                    <a:cubicBezTo>
                      <a:pt x="59" y="172"/>
                      <a:pt x="59" y="172"/>
                      <a:pt x="59" y="172"/>
                    </a:cubicBezTo>
                    <a:close/>
                    <a:moveTo>
                      <a:pt x="61" y="186"/>
                    </a:moveTo>
                    <a:cubicBezTo>
                      <a:pt x="61" y="186"/>
                      <a:pt x="61" y="186"/>
                      <a:pt x="61" y="186"/>
                    </a:cubicBezTo>
                    <a:cubicBezTo>
                      <a:pt x="60" y="188"/>
                      <a:pt x="60" y="188"/>
                      <a:pt x="60" y="188"/>
                    </a:cubicBezTo>
                    <a:cubicBezTo>
                      <a:pt x="59" y="189"/>
                      <a:pt x="59" y="189"/>
                      <a:pt x="59" y="189"/>
                    </a:cubicBezTo>
                    <a:cubicBezTo>
                      <a:pt x="59" y="187"/>
                      <a:pt x="59" y="187"/>
                      <a:pt x="59" y="187"/>
                    </a:cubicBezTo>
                    <a:cubicBezTo>
                      <a:pt x="59" y="184"/>
                      <a:pt x="59" y="184"/>
                      <a:pt x="59" y="184"/>
                    </a:cubicBezTo>
                    <a:cubicBezTo>
                      <a:pt x="59" y="183"/>
                      <a:pt x="59" y="183"/>
                      <a:pt x="59" y="183"/>
                    </a:cubicBezTo>
                    <a:lnTo>
                      <a:pt x="61" y="186"/>
                    </a:lnTo>
                    <a:close/>
                    <a:moveTo>
                      <a:pt x="61" y="197"/>
                    </a:moveTo>
                    <a:cubicBezTo>
                      <a:pt x="61" y="198"/>
                      <a:pt x="61" y="198"/>
                      <a:pt x="61" y="198"/>
                    </a:cubicBezTo>
                    <a:cubicBezTo>
                      <a:pt x="59" y="199"/>
                      <a:pt x="59" y="199"/>
                      <a:pt x="59" y="199"/>
                    </a:cubicBezTo>
                    <a:cubicBezTo>
                      <a:pt x="59" y="200"/>
                      <a:pt x="59" y="200"/>
                      <a:pt x="59" y="200"/>
                    </a:cubicBezTo>
                    <a:cubicBezTo>
                      <a:pt x="59" y="199"/>
                      <a:pt x="59" y="199"/>
                      <a:pt x="59" y="199"/>
                    </a:cubicBezTo>
                    <a:cubicBezTo>
                      <a:pt x="59" y="196"/>
                      <a:pt x="59" y="196"/>
                      <a:pt x="59" y="196"/>
                    </a:cubicBezTo>
                    <a:cubicBezTo>
                      <a:pt x="59" y="194"/>
                      <a:pt x="59" y="194"/>
                      <a:pt x="59" y="194"/>
                    </a:cubicBezTo>
                    <a:lnTo>
                      <a:pt x="61" y="197"/>
                    </a:lnTo>
                    <a:close/>
                    <a:moveTo>
                      <a:pt x="62" y="209"/>
                    </a:moveTo>
                    <a:cubicBezTo>
                      <a:pt x="61" y="210"/>
                      <a:pt x="61" y="210"/>
                      <a:pt x="61" y="210"/>
                    </a:cubicBezTo>
                    <a:cubicBezTo>
                      <a:pt x="59" y="213"/>
                      <a:pt x="59" y="213"/>
                      <a:pt x="59" y="213"/>
                    </a:cubicBezTo>
                    <a:cubicBezTo>
                      <a:pt x="59" y="214"/>
                      <a:pt x="59" y="214"/>
                      <a:pt x="59" y="214"/>
                    </a:cubicBezTo>
                    <a:cubicBezTo>
                      <a:pt x="59" y="213"/>
                      <a:pt x="59" y="213"/>
                      <a:pt x="59" y="213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59" y="205"/>
                      <a:pt x="59" y="205"/>
                      <a:pt x="59" y="205"/>
                    </a:cubicBezTo>
                    <a:lnTo>
                      <a:pt x="62" y="209"/>
                    </a:lnTo>
                    <a:close/>
                    <a:moveTo>
                      <a:pt x="62" y="224"/>
                    </a:moveTo>
                    <a:cubicBezTo>
                      <a:pt x="62" y="224"/>
                      <a:pt x="62" y="224"/>
                      <a:pt x="62" y="224"/>
                    </a:cubicBezTo>
                    <a:cubicBezTo>
                      <a:pt x="58" y="229"/>
                      <a:pt x="58" y="229"/>
                      <a:pt x="58" y="229"/>
                    </a:cubicBezTo>
                    <a:cubicBezTo>
                      <a:pt x="58" y="226"/>
                      <a:pt x="58" y="224"/>
                      <a:pt x="58" y="221"/>
                    </a:cubicBezTo>
                    <a:cubicBezTo>
                      <a:pt x="58" y="220"/>
                      <a:pt x="58" y="220"/>
                      <a:pt x="58" y="220"/>
                    </a:cubicBezTo>
                    <a:lnTo>
                      <a:pt x="62" y="224"/>
                    </a:lnTo>
                    <a:close/>
                    <a:moveTo>
                      <a:pt x="62" y="240"/>
                    </a:moveTo>
                    <a:cubicBezTo>
                      <a:pt x="62" y="240"/>
                      <a:pt x="62" y="240"/>
                      <a:pt x="62" y="240"/>
                    </a:cubicBezTo>
                    <a:cubicBezTo>
                      <a:pt x="59" y="244"/>
                      <a:pt x="59" y="244"/>
                      <a:pt x="59" y="244"/>
                    </a:cubicBezTo>
                    <a:cubicBezTo>
                      <a:pt x="58" y="245"/>
                      <a:pt x="58" y="245"/>
                      <a:pt x="58" y="24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8" y="245"/>
                      <a:pt x="58" y="245"/>
                      <a:pt x="58" y="245"/>
                    </a:cubicBezTo>
                    <a:cubicBezTo>
                      <a:pt x="58" y="243"/>
                      <a:pt x="58" y="243"/>
                      <a:pt x="58" y="243"/>
                    </a:cubicBezTo>
                    <a:cubicBezTo>
                      <a:pt x="58" y="241"/>
                      <a:pt x="58" y="239"/>
                      <a:pt x="58" y="237"/>
                    </a:cubicBezTo>
                    <a:cubicBezTo>
                      <a:pt x="58" y="235"/>
                      <a:pt x="58" y="235"/>
                      <a:pt x="58" y="235"/>
                    </a:cubicBezTo>
                    <a:lnTo>
                      <a:pt x="62" y="240"/>
                    </a:lnTo>
                    <a:close/>
                    <a:moveTo>
                      <a:pt x="62" y="255"/>
                    </a:moveTo>
                    <a:cubicBezTo>
                      <a:pt x="61" y="257"/>
                      <a:pt x="61" y="257"/>
                      <a:pt x="61" y="257"/>
                    </a:cubicBez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261"/>
                      <a:pt x="57" y="261"/>
                      <a:pt x="57" y="261"/>
                    </a:cubicBezTo>
                    <a:cubicBezTo>
                      <a:pt x="57" y="261"/>
                      <a:pt x="57" y="261"/>
                      <a:pt x="57" y="261"/>
                    </a:cubicBez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258"/>
                      <a:pt x="57" y="256"/>
                      <a:pt x="57" y="254"/>
                    </a:cubicBezTo>
                    <a:cubicBezTo>
                      <a:pt x="58" y="251"/>
                      <a:pt x="58" y="251"/>
                      <a:pt x="58" y="251"/>
                    </a:cubicBezTo>
                    <a:lnTo>
                      <a:pt x="62" y="255"/>
                    </a:lnTo>
                    <a:close/>
                    <a:moveTo>
                      <a:pt x="55" y="175"/>
                    </a:moveTo>
                    <a:cubicBezTo>
                      <a:pt x="54" y="175"/>
                      <a:pt x="54" y="175"/>
                      <a:pt x="54" y="175"/>
                    </a:cubicBezTo>
                    <a:cubicBezTo>
                      <a:pt x="55" y="174"/>
                      <a:pt x="55" y="174"/>
                      <a:pt x="55" y="174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7" y="171"/>
                      <a:pt x="57" y="171"/>
                      <a:pt x="57" y="171"/>
                    </a:cubicBezTo>
                    <a:cubicBezTo>
                      <a:pt x="57" y="174"/>
                      <a:pt x="57" y="174"/>
                      <a:pt x="57" y="174"/>
                    </a:cubicBezTo>
                    <a:cubicBezTo>
                      <a:pt x="57" y="176"/>
                      <a:pt x="57" y="176"/>
                      <a:pt x="57" y="176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57" y="178"/>
                      <a:pt x="57" y="178"/>
                      <a:pt x="57" y="178"/>
                    </a:cubicBezTo>
                    <a:lnTo>
                      <a:pt x="55" y="175"/>
                    </a:lnTo>
                    <a:close/>
                    <a:moveTo>
                      <a:pt x="55" y="163"/>
                    </a:moveTo>
                    <a:cubicBezTo>
                      <a:pt x="55" y="162"/>
                      <a:pt x="55" y="162"/>
                      <a:pt x="55" y="162"/>
                    </a:cubicBezTo>
                    <a:cubicBezTo>
                      <a:pt x="56" y="162"/>
                      <a:pt x="56" y="162"/>
                      <a:pt x="56" y="162"/>
                    </a:cubicBezTo>
                    <a:cubicBezTo>
                      <a:pt x="57" y="160"/>
                      <a:pt x="57" y="160"/>
                      <a:pt x="57" y="160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4"/>
                      <a:pt x="57" y="164"/>
                      <a:pt x="57" y="164"/>
                    </a:cubicBezTo>
                    <a:cubicBezTo>
                      <a:pt x="57" y="166"/>
                      <a:pt x="57" y="166"/>
                      <a:pt x="57" y="166"/>
                    </a:cubicBezTo>
                    <a:lnTo>
                      <a:pt x="55" y="163"/>
                    </a:lnTo>
                    <a:close/>
                    <a:moveTo>
                      <a:pt x="58" y="86"/>
                    </a:moveTo>
                    <a:cubicBezTo>
                      <a:pt x="58" y="88"/>
                      <a:pt x="58" y="88"/>
                      <a:pt x="58" y="88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58" y="86"/>
                    </a:lnTo>
                    <a:close/>
                    <a:moveTo>
                      <a:pt x="58" y="78"/>
                    </a:move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8" y="75"/>
                      <a:pt x="58" y="75"/>
                    </a:cubicBezTo>
                    <a:lnTo>
                      <a:pt x="58" y="78"/>
                    </a:lnTo>
                    <a:close/>
                    <a:moveTo>
                      <a:pt x="54" y="76"/>
                    </a:move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6"/>
                      <a:pt x="54" y="76"/>
                      <a:pt x="54" y="76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54" y="76"/>
                    </a:lnTo>
                    <a:close/>
                    <a:moveTo>
                      <a:pt x="54" y="86"/>
                    </a:moveTo>
                    <a:cubicBezTo>
                      <a:pt x="54" y="86"/>
                      <a:pt x="54" y="86"/>
                      <a:pt x="54" y="86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53" y="84"/>
                      <a:pt x="53" y="84"/>
                      <a:pt x="53" y="84"/>
                    </a:cubicBezTo>
                    <a:lnTo>
                      <a:pt x="54" y="86"/>
                    </a:lnTo>
                    <a:close/>
                    <a:moveTo>
                      <a:pt x="54" y="96"/>
                    </a:moveTo>
                    <a:cubicBezTo>
                      <a:pt x="54" y="96"/>
                      <a:pt x="54" y="96"/>
                      <a:pt x="54" y="96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94"/>
                      <a:pt x="53" y="94"/>
                      <a:pt x="53" y="94"/>
                    </a:cubicBezTo>
                    <a:lnTo>
                      <a:pt x="54" y="96"/>
                    </a:lnTo>
                    <a:close/>
                    <a:moveTo>
                      <a:pt x="54" y="102"/>
                    </a:moveTo>
                    <a:cubicBezTo>
                      <a:pt x="55" y="102"/>
                      <a:pt x="55" y="102"/>
                      <a:pt x="55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5" y="103"/>
                      <a:pt x="55" y="103"/>
                      <a:pt x="55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3" y="102"/>
                      <a:pt x="53" y="102"/>
                      <a:pt x="53" y="102"/>
                    </a:cubicBezTo>
                    <a:lnTo>
                      <a:pt x="54" y="102"/>
                    </a:lnTo>
                    <a:close/>
                    <a:moveTo>
                      <a:pt x="55" y="111"/>
                    </a:moveTo>
                    <a:cubicBezTo>
                      <a:pt x="57" y="111"/>
                      <a:pt x="57" y="111"/>
                      <a:pt x="57" y="111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5" y="113"/>
                      <a:pt x="55" y="113"/>
                      <a:pt x="55" y="113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4" y="111"/>
                      <a:pt x="54" y="111"/>
                      <a:pt x="54" y="111"/>
                    </a:cubicBezTo>
                    <a:lnTo>
                      <a:pt x="55" y="111"/>
                    </a:lnTo>
                    <a:close/>
                    <a:moveTo>
                      <a:pt x="57" y="122"/>
                    </a:moveTo>
                    <a:cubicBezTo>
                      <a:pt x="56" y="123"/>
                      <a:pt x="56" y="123"/>
                      <a:pt x="56" y="123"/>
                    </a:cubicBezTo>
                    <a:cubicBezTo>
                      <a:pt x="55" y="124"/>
                      <a:pt x="55" y="124"/>
                      <a:pt x="55" y="124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5" y="122"/>
                      <a:pt x="55" y="122"/>
                      <a:pt x="55" y="122"/>
                    </a:cubicBezTo>
                    <a:lnTo>
                      <a:pt x="57" y="122"/>
                    </a:lnTo>
                    <a:close/>
                    <a:moveTo>
                      <a:pt x="55" y="128"/>
                    </a:moveTo>
                    <a:cubicBezTo>
                      <a:pt x="57" y="131"/>
                      <a:pt x="57" y="131"/>
                      <a:pt x="57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53" y="130"/>
                      <a:pt x="53" y="130"/>
                      <a:pt x="53" y="130"/>
                    </a:cubicBezTo>
                    <a:cubicBezTo>
                      <a:pt x="54" y="129"/>
                      <a:pt x="54" y="129"/>
                      <a:pt x="54" y="129"/>
                    </a:cubicBezTo>
                    <a:lnTo>
                      <a:pt x="55" y="128"/>
                    </a:lnTo>
                    <a:close/>
                    <a:moveTo>
                      <a:pt x="53" y="133"/>
                    </a:moveTo>
                    <a:cubicBezTo>
                      <a:pt x="56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54" y="135"/>
                      <a:pt x="54" y="135"/>
                      <a:pt x="54" y="135"/>
                    </a:cubicBezTo>
                    <a:cubicBezTo>
                      <a:pt x="52" y="133"/>
                      <a:pt x="52" y="133"/>
                      <a:pt x="52" y="133"/>
                    </a:cubicBezTo>
                    <a:lnTo>
                      <a:pt x="53" y="133"/>
                    </a:lnTo>
                    <a:close/>
                    <a:moveTo>
                      <a:pt x="54" y="137"/>
                    </a:moveTo>
                    <a:cubicBezTo>
                      <a:pt x="56" y="140"/>
                      <a:pt x="56" y="140"/>
                      <a:pt x="56" y="140"/>
                    </a:cubicBezTo>
                    <a:cubicBezTo>
                      <a:pt x="55" y="140"/>
                      <a:pt x="55" y="140"/>
                      <a:pt x="55" y="140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53" y="139"/>
                      <a:pt x="53" y="139"/>
                      <a:pt x="53" y="139"/>
                    </a:cubicBezTo>
                    <a:cubicBezTo>
                      <a:pt x="53" y="138"/>
                      <a:pt x="53" y="138"/>
                      <a:pt x="53" y="138"/>
                    </a:cubicBezTo>
                    <a:lnTo>
                      <a:pt x="54" y="137"/>
                    </a:lnTo>
                    <a:close/>
                    <a:moveTo>
                      <a:pt x="53" y="141"/>
                    </a:moveTo>
                    <a:cubicBezTo>
                      <a:pt x="54" y="141"/>
                      <a:pt x="54" y="141"/>
                      <a:pt x="54" y="141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56" y="141"/>
                      <a:pt x="56" y="141"/>
                      <a:pt x="56" y="141"/>
                    </a:cubicBezTo>
                    <a:cubicBezTo>
                      <a:pt x="56" y="142"/>
                      <a:pt x="56" y="142"/>
                      <a:pt x="56" y="142"/>
                    </a:cubicBezTo>
                    <a:cubicBezTo>
                      <a:pt x="55" y="142"/>
                      <a:pt x="55" y="142"/>
                      <a:pt x="55" y="142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2" y="141"/>
                      <a:pt x="52" y="141"/>
                      <a:pt x="52" y="141"/>
                    </a:cubicBezTo>
                    <a:lnTo>
                      <a:pt x="53" y="141"/>
                    </a:lnTo>
                    <a:close/>
                    <a:moveTo>
                      <a:pt x="54" y="146"/>
                    </a:moveTo>
                    <a:cubicBezTo>
                      <a:pt x="56" y="148"/>
                      <a:pt x="56" y="148"/>
                      <a:pt x="56" y="148"/>
                    </a:cubicBezTo>
                    <a:cubicBezTo>
                      <a:pt x="54" y="148"/>
                      <a:pt x="54" y="148"/>
                      <a:pt x="54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3" y="147"/>
                      <a:pt x="53" y="147"/>
                      <a:pt x="53" y="147"/>
                    </a:cubicBezTo>
                    <a:lnTo>
                      <a:pt x="54" y="146"/>
                    </a:lnTo>
                    <a:close/>
                    <a:moveTo>
                      <a:pt x="54" y="150"/>
                    </a:moveTo>
                    <a:cubicBezTo>
                      <a:pt x="56" y="150"/>
                      <a:pt x="56" y="150"/>
                      <a:pt x="56" y="150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4" y="152"/>
                      <a:pt x="54" y="152"/>
                      <a:pt x="54" y="152"/>
                    </a:cubicBezTo>
                    <a:cubicBezTo>
                      <a:pt x="52" y="150"/>
                      <a:pt x="52" y="150"/>
                      <a:pt x="52" y="150"/>
                    </a:cubicBezTo>
                    <a:lnTo>
                      <a:pt x="54" y="150"/>
                    </a:lnTo>
                    <a:close/>
                    <a:moveTo>
                      <a:pt x="54" y="154"/>
                    </a:moveTo>
                    <a:cubicBezTo>
                      <a:pt x="56" y="156"/>
                      <a:pt x="56" y="156"/>
                      <a:pt x="56" y="156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1" y="157"/>
                      <a:pt x="51" y="157"/>
                      <a:pt x="51" y="157"/>
                    </a:cubicBezTo>
                    <a:cubicBezTo>
                      <a:pt x="53" y="155"/>
                      <a:pt x="53" y="155"/>
                      <a:pt x="53" y="155"/>
                    </a:cubicBezTo>
                    <a:lnTo>
                      <a:pt x="54" y="154"/>
                    </a:lnTo>
                    <a:close/>
                    <a:moveTo>
                      <a:pt x="52" y="158"/>
                    </a:moveTo>
                    <a:cubicBezTo>
                      <a:pt x="56" y="158"/>
                      <a:pt x="56" y="158"/>
                      <a:pt x="56" y="158"/>
                    </a:cubicBezTo>
                    <a:cubicBezTo>
                      <a:pt x="56" y="158"/>
                      <a:pt x="56" y="158"/>
                      <a:pt x="56" y="158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4" y="161"/>
                      <a:pt x="54" y="161"/>
                      <a:pt x="54" y="161"/>
                    </a:cubicBezTo>
                    <a:cubicBezTo>
                      <a:pt x="53" y="162"/>
                      <a:pt x="53" y="162"/>
                      <a:pt x="53" y="162"/>
                    </a:cubicBezTo>
                    <a:cubicBezTo>
                      <a:pt x="51" y="159"/>
                      <a:pt x="51" y="159"/>
                      <a:pt x="51" y="159"/>
                    </a:cubicBezTo>
                    <a:cubicBezTo>
                      <a:pt x="51" y="158"/>
                      <a:pt x="51" y="158"/>
                      <a:pt x="51" y="158"/>
                    </a:cubicBezTo>
                    <a:lnTo>
                      <a:pt x="52" y="158"/>
                    </a:lnTo>
                    <a:close/>
                    <a:moveTo>
                      <a:pt x="53" y="165"/>
                    </a:move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1" y="168"/>
                      <a:pt x="51" y="168"/>
                      <a:pt x="51" y="168"/>
                    </a:cubicBezTo>
                    <a:cubicBezTo>
                      <a:pt x="50" y="168"/>
                      <a:pt x="50" y="168"/>
                      <a:pt x="50" y="168"/>
                    </a:cubicBezTo>
                    <a:cubicBezTo>
                      <a:pt x="51" y="168"/>
                      <a:pt x="51" y="168"/>
                      <a:pt x="51" y="168"/>
                    </a:cubicBezTo>
                    <a:cubicBezTo>
                      <a:pt x="52" y="166"/>
                      <a:pt x="52" y="166"/>
                      <a:pt x="52" y="166"/>
                    </a:cubicBezTo>
                    <a:lnTo>
                      <a:pt x="53" y="165"/>
                    </a:lnTo>
                    <a:close/>
                    <a:moveTo>
                      <a:pt x="51" y="170"/>
                    </a:moveTo>
                    <a:cubicBezTo>
                      <a:pt x="53" y="170"/>
                      <a:pt x="53" y="170"/>
                      <a:pt x="53" y="170"/>
                    </a:cubicBezTo>
                    <a:cubicBezTo>
                      <a:pt x="56" y="170"/>
                      <a:pt x="56" y="170"/>
                      <a:pt x="56" y="170"/>
                    </a:cubicBezTo>
                    <a:cubicBezTo>
                      <a:pt x="55" y="171"/>
                      <a:pt x="55" y="171"/>
                      <a:pt x="55" y="171"/>
                    </a:cubicBezTo>
                    <a:cubicBezTo>
                      <a:pt x="54" y="173"/>
                      <a:pt x="54" y="173"/>
                      <a:pt x="54" y="173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50" y="170"/>
                      <a:pt x="50" y="170"/>
                      <a:pt x="50" y="170"/>
                    </a:cubicBezTo>
                    <a:lnTo>
                      <a:pt x="51" y="170"/>
                    </a:lnTo>
                    <a:close/>
                    <a:moveTo>
                      <a:pt x="56" y="180"/>
                    </a:moveTo>
                    <a:cubicBezTo>
                      <a:pt x="54" y="180"/>
                      <a:pt x="54" y="180"/>
                      <a:pt x="5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1" y="179"/>
                      <a:pt x="51" y="179"/>
                      <a:pt x="51" y="179"/>
                    </a:cubicBezTo>
                    <a:cubicBezTo>
                      <a:pt x="52" y="178"/>
                      <a:pt x="52" y="178"/>
                      <a:pt x="52" y="178"/>
                    </a:cubicBezTo>
                    <a:cubicBezTo>
                      <a:pt x="53" y="176"/>
                      <a:pt x="53" y="176"/>
                      <a:pt x="53" y="176"/>
                    </a:cubicBezTo>
                    <a:lnTo>
                      <a:pt x="56" y="180"/>
                    </a:lnTo>
                    <a:close/>
                    <a:moveTo>
                      <a:pt x="50" y="182"/>
                    </a:moveTo>
                    <a:cubicBezTo>
                      <a:pt x="54" y="182"/>
                      <a:pt x="54" y="182"/>
                      <a:pt x="54" y="182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53" y="185"/>
                      <a:pt x="53" y="185"/>
                      <a:pt x="53" y="185"/>
                    </a:cubicBezTo>
                    <a:cubicBezTo>
                      <a:pt x="53" y="185"/>
                      <a:pt x="53" y="185"/>
                      <a:pt x="53" y="185"/>
                    </a:cubicBezTo>
                    <a:cubicBezTo>
                      <a:pt x="50" y="182"/>
                      <a:pt x="50" y="182"/>
                      <a:pt x="50" y="182"/>
                    </a:cubicBezTo>
                    <a:close/>
                    <a:moveTo>
                      <a:pt x="56" y="190"/>
                    </a:moveTo>
                    <a:cubicBezTo>
                      <a:pt x="53" y="190"/>
                      <a:pt x="53" y="190"/>
                      <a:pt x="53" y="190"/>
                    </a:cubicBezTo>
                    <a:cubicBezTo>
                      <a:pt x="50" y="191"/>
                      <a:pt x="50" y="191"/>
                      <a:pt x="50" y="191"/>
                    </a:cubicBezTo>
                    <a:cubicBezTo>
                      <a:pt x="49" y="191"/>
                      <a:pt x="49" y="191"/>
                      <a:pt x="49" y="191"/>
                    </a:cubicBezTo>
                    <a:cubicBezTo>
                      <a:pt x="50" y="190"/>
                      <a:pt x="50" y="190"/>
                      <a:pt x="50" y="190"/>
                    </a:cubicBezTo>
                    <a:cubicBezTo>
                      <a:pt x="51" y="189"/>
                      <a:pt x="51" y="189"/>
                      <a:pt x="51" y="189"/>
                    </a:cubicBezTo>
                    <a:cubicBezTo>
                      <a:pt x="53" y="187"/>
                      <a:pt x="53" y="187"/>
                      <a:pt x="53" y="187"/>
                    </a:cubicBezTo>
                    <a:lnTo>
                      <a:pt x="56" y="190"/>
                    </a:lnTo>
                    <a:close/>
                    <a:moveTo>
                      <a:pt x="52" y="192"/>
                    </a:moveTo>
                    <a:cubicBezTo>
                      <a:pt x="55" y="192"/>
                      <a:pt x="55" y="192"/>
                      <a:pt x="55" y="192"/>
                    </a:cubicBezTo>
                    <a:cubicBezTo>
                      <a:pt x="56" y="192"/>
                      <a:pt x="56" y="192"/>
                      <a:pt x="56" y="192"/>
                    </a:cubicBezTo>
                    <a:cubicBezTo>
                      <a:pt x="55" y="193"/>
                      <a:pt x="55" y="193"/>
                      <a:pt x="55" y="193"/>
                    </a:cubicBezTo>
                    <a:cubicBezTo>
                      <a:pt x="54" y="194"/>
                      <a:pt x="54" y="194"/>
                      <a:pt x="54" y="194"/>
                    </a:cubicBezTo>
                    <a:cubicBezTo>
                      <a:pt x="52" y="196"/>
                      <a:pt x="52" y="196"/>
                      <a:pt x="52" y="196"/>
                    </a:cubicBezTo>
                    <a:cubicBezTo>
                      <a:pt x="49" y="192"/>
                      <a:pt x="49" y="192"/>
                      <a:pt x="49" y="192"/>
                    </a:cubicBezTo>
                    <a:lnTo>
                      <a:pt x="52" y="192"/>
                    </a:lnTo>
                    <a:close/>
                    <a:moveTo>
                      <a:pt x="56" y="202"/>
                    </a:moveTo>
                    <a:cubicBezTo>
                      <a:pt x="52" y="202"/>
                      <a:pt x="52" y="202"/>
                      <a:pt x="52" y="202"/>
                    </a:cubicBezTo>
                    <a:cubicBezTo>
                      <a:pt x="48" y="202"/>
                      <a:pt x="48" y="202"/>
                      <a:pt x="48" y="202"/>
                    </a:cubicBezTo>
                    <a:cubicBezTo>
                      <a:pt x="50" y="200"/>
                      <a:pt x="50" y="200"/>
                      <a:pt x="50" y="200"/>
                    </a:cubicBezTo>
                    <a:cubicBezTo>
                      <a:pt x="52" y="198"/>
                      <a:pt x="52" y="198"/>
                      <a:pt x="52" y="198"/>
                    </a:cubicBezTo>
                    <a:lnTo>
                      <a:pt x="56" y="202"/>
                    </a:lnTo>
                    <a:close/>
                    <a:moveTo>
                      <a:pt x="49" y="204"/>
                    </a:moveTo>
                    <a:cubicBezTo>
                      <a:pt x="54" y="203"/>
                      <a:pt x="54" y="203"/>
                      <a:pt x="54" y="203"/>
                    </a:cubicBezTo>
                    <a:cubicBezTo>
                      <a:pt x="56" y="203"/>
                      <a:pt x="56" y="203"/>
                      <a:pt x="56" y="203"/>
                    </a:cubicBezTo>
                    <a:cubicBezTo>
                      <a:pt x="55" y="204"/>
                      <a:pt x="55" y="204"/>
                      <a:pt x="55" y="204"/>
                    </a:cubicBezTo>
                    <a:cubicBezTo>
                      <a:pt x="52" y="207"/>
                      <a:pt x="52" y="207"/>
                      <a:pt x="52" y="207"/>
                    </a:cubicBezTo>
                    <a:cubicBezTo>
                      <a:pt x="52" y="208"/>
                      <a:pt x="52" y="208"/>
                      <a:pt x="52" y="208"/>
                    </a:cubicBezTo>
                    <a:cubicBezTo>
                      <a:pt x="48" y="204"/>
                      <a:pt x="48" y="204"/>
                      <a:pt x="48" y="204"/>
                    </a:cubicBezTo>
                    <a:lnTo>
                      <a:pt x="49" y="204"/>
                    </a:lnTo>
                    <a:close/>
                    <a:moveTo>
                      <a:pt x="56" y="216"/>
                    </a:moveTo>
                    <a:cubicBezTo>
                      <a:pt x="53" y="216"/>
                      <a:pt x="53" y="216"/>
                      <a:pt x="53" y="216"/>
                    </a:cubicBezTo>
                    <a:cubicBezTo>
                      <a:pt x="47" y="216"/>
                      <a:pt x="47" y="216"/>
                      <a:pt x="47" y="216"/>
                    </a:cubicBezTo>
                    <a:cubicBezTo>
                      <a:pt x="50" y="213"/>
                      <a:pt x="50" y="213"/>
                      <a:pt x="50" y="213"/>
                    </a:cubicBezTo>
                    <a:cubicBezTo>
                      <a:pt x="52" y="211"/>
                      <a:pt x="52" y="211"/>
                      <a:pt x="52" y="211"/>
                    </a:cubicBezTo>
                    <a:lnTo>
                      <a:pt x="56" y="216"/>
                    </a:lnTo>
                    <a:close/>
                    <a:moveTo>
                      <a:pt x="55" y="218"/>
                    </a:moveTo>
                    <a:cubicBezTo>
                      <a:pt x="55" y="218"/>
                      <a:pt x="55" y="218"/>
                      <a:pt x="55" y="218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1" y="223"/>
                      <a:pt x="51" y="223"/>
                      <a:pt x="51" y="223"/>
                    </a:cubicBezTo>
                    <a:cubicBezTo>
                      <a:pt x="47" y="218"/>
                      <a:pt x="47" y="218"/>
                      <a:pt x="47" y="218"/>
                    </a:cubicBezTo>
                    <a:lnTo>
                      <a:pt x="55" y="218"/>
                    </a:lnTo>
                    <a:close/>
                    <a:moveTo>
                      <a:pt x="55" y="231"/>
                    </a:moveTo>
                    <a:cubicBezTo>
                      <a:pt x="52" y="231"/>
                      <a:pt x="52" y="231"/>
                      <a:pt x="52" y="231"/>
                    </a:cubicBezTo>
                    <a:cubicBezTo>
                      <a:pt x="46" y="231"/>
                      <a:pt x="46" y="231"/>
                      <a:pt x="46" y="231"/>
                    </a:cubicBezTo>
                    <a:cubicBezTo>
                      <a:pt x="45" y="231"/>
                      <a:pt x="45" y="231"/>
                      <a:pt x="45" y="231"/>
                    </a:cubicBezTo>
                    <a:cubicBezTo>
                      <a:pt x="45" y="231"/>
                      <a:pt x="45" y="231"/>
                      <a:pt x="45" y="231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1" y="226"/>
                      <a:pt x="51" y="226"/>
                      <a:pt x="51" y="226"/>
                    </a:cubicBezTo>
                    <a:lnTo>
                      <a:pt x="55" y="231"/>
                    </a:lnTo>
                    <a:close/>
                    <a:moveTo>
                      <a:pt x="48" y="233"/>
                    </a:moveTo>
                    <a:cubicBezTo>
                      <a:pt x="54" y="233"/>
                      <a:pt x="54" y="233"/>
                      <a:pt x="54" y="233"/>
                    </a:cubicBezTo>
                    <a:cubicBezTo>
                      <a:pt x="55" y="233"/>
                      <a:pt x="55" y="233"/>
                      <a:pt x="55" y="233"/>
                    </a:cubicBezTo>
                    <a:cubicBezTo>
                      <a:pt x="55" y="233"/>
                      <a:pt x="55" y="233"/>
                      <a:pt x="55" y="233"/>
                    </a:cubicBezTo>
                    <a:cubicBezTo>
                      <a:pt x="51" y="237"/>
                      <a:pt x="51" y="237"/>
                      <a:pt x="51" y="237"/>
                    </a:cubicBezTo>
                    <a:cubicBezTo>
                      <a:pt x="50" y="238"/>
                      <a:pt x="50" y="238"/>
                      <a:pt x="50" y="23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46" y="234"/>
                      <a:pt x="46" y="234"/>
                      <a:pt x="46" y="234"/>
                    </a:cubicBezTo>
                    <a:cubicBezTo>
                      <a:pt x="45" y="233"/>
                      <a:pt x="45" y="233"/>
                      <a:pt x="45" y="233"/>
                    </a:cubicBezTo>
                    <a:lnTo>
                      <a:pt x="48" y="233"/>
                    </a:lnTo>
                    <a:close/>
                    <a:moveTo>
                      <a:pt x="55" y="248"/>
                    </a:moveTo>
                    <a:cubicBezTo>
                      <a:pt x="51" y="248"/>
                      <a:pt x="51" y="248"/>
                      <a:pt x="51" y="248"/>
                    </a:cubicBezTo>
                    <a:cubicBezTo>
                      <a:pt x="44" y="248"/>
                      <a:pt x="44" y="248"/>
                      <a:pt x="44" y="248"/>
                    </a:cubicBezTo>
                    <a:cubicBezTo>
                      <a:pt x="43" y="248"/>
                      <a:pt x="43" y="248"/>
                      <a:pt x="43" y="248"/>
                    </a:cubicBezTo>
                    <a:cubicBezTo>
                      <a:pt x="44" y="248"/>
                      <a:pt x="44" y="248"/>
                      <a:pt x="44" y="248"/>
                    </a:cubicBezTo>
                    <a:cubicBezTo>
                      <a:pt x="47" y="244"/>
                      <a:pt x="47" y="244"/>
                      <a:pt x="47" y="244"/>
                    </a:cubicBezTo>
                    <a:cubicBezTo>
                      <a:pt x="50" y="241"/>
                      <a:pt x="50" y="241"/>
                      <a:pt x="50" y="241"/>
                    </a:cubicBezTo>
                    <a:lnTo>
                      <a:pt x="55" y="248"/>
                    </a:lnTo>
                    <a:close/>
                    <a:moveTo>
                      <a:pt x="46" y="250"/>
                    </a:moveTo>
                    <a:cubicBezTo>
                      <a:pt x="53" y="250"/>
                      <a:pt x="53" y="250"/>
                      <a:pt x="53" y="250"/>
                    </a:cubicBezTo>
                    <a:cubicBezTo>
                      <a:pt x="54" y="250"/>
                      <a:pt x="54" y="250"/>
                      <a:pt x="54" y="250"/>
                    </a:cubicBezTo>
                    <a:cubicBezTo>
                      <a:pt x="54" y="250"/>
                      <a:pt x="54" y="250"/>
                      <a:pt x="54" y="250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43" y="250"/>
                      <a:pt x="43" y="250"/>
                      <a:pt x="43" y="250"/>
                    </a:cubicBezTo>
                    <a:lnTo>
                      <a:pt x="46" y="250"/>
                    </a:lnTo>
                    <a:close/>
                    <a:moveTo>
                      <a:pt x="48" y="257"/>
                    </a:moveTo>
                    <a:cubicBezTo>
                      <a:pt x="48" y="257"/>
                      <a:pt x="48" y="257"/>
                      <a:pt x="48" y="257"/>
                    </a:cubicBezTo>
                    <a:cubicBezTo>
                      <a:pt x="51" y="260"/>
                      <a:pt x="51" y="260"/>
                      <a:pt x="51" y="260"/>
                    </a:cubicBezTo>
                    <a:cubicBezTo>
                      <a:pt x="52" y="261"/>
                      <a:pt x="52" y="261"/>
                      <a:pt x="52" y="261"/>
                    </a:cubicBezTo>
                    <a:cubicBezTo>
                      <a:pt x="50" y="261"/>
                      <a:pt x="50" y="261"/>
                      <a:pt x="50" y="261"/>
                    </a:cubicBezTo>
                    <a:cubicBezTo>
                      <a:pt x="49" y="261"/>
                      <a:pt x="49" y="261"/>
                      <a:pt x="49" y="261"/>
                    </a:cubicBezTo>
                    <a:cubicBezTo>
                      <a:pt x="48" y="261"/>
                      <a:pt x="48" y="261"/>
                      <a:pt x="48" y="261"/>
                    </a:cubicBezTo>
                    <a:cubicBezTo>
                      <a:pt x="48" y="261"/>
                      <a:pt x="48" y="261"/>
                      <a:pt x="48" y="261"/>
                    </a:cubicBezTo>
                    <a:cubicBezTo>
                      <a:pt x="46" y="261"/>
                      <a:pt x="46" y="261"/>
                      <a:pt x="46" y="261"/>
                    </a:cubicBezTo>
                    <a:cubicBezTo>
                      <a:pt x="44" y="261"/>
                      <a:pt x="44" y="261"/>
                      <a:pt x="44" y="261"/>
                    </a:cubicBezTo>
                    <a:cubicBezTo>
                      <a:pt x="45" y="260"/>
                      <a:pt x="45" y="260"/>
                      <a:pt x="45" y="260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47" y="258"/>
                      <a:pt x="47" y="258"/>
                      <a:pt x="47" y="258"/>
                    </a:cubicBezTo>
                    <a:lnTo>
                      <a:pt x="48" y="257"/>
                    </a:lnTo>
                    <a:close/>
                    <a:moveTo>
                      <a:pt x="50" y="256"/>
                    </a:moveTo>
                    <a:cubicBezTo>
                      <a:pt x="51" y="255"/>
                      <a:pt x="51" y="255"/>
                      <a:pt x="51" y="255"/>
                    </a:cubicBezTo>
                    <a:cubicBezTo>
                      <a:pt x="55" y="251"/>
                      <a:pt x="55" y="251"/>
                      <a:pt x="55" y="251"/>
                    </a:cubicBezTo>
                    <a:cubicBezTo>
                      <a:pt x="56" y="251"/>
                      <a:pt x="56" y="251"/>
                      <a:pt x="56" y="251"/>
                    </a:cubicBezTo>
                    <a:cubicBezTo>
                      <a:pt x="56" y="252"/>
                      <a:pt x="56" y="252"/>
                      <a:pt x="56" y="252"/>
                    </a:cubicBezTo>
                    <a:cubicBezTo>
                      <a:pt x="55" y="254"/>
                      <a:pt x="55" y="256"/>
                      <a:pt x="55" y="258"/>
                    </a:cubicBezTo>
                    <a:cubicBezTo>
                      <a:pt x="55" y="261"/>
                      <a:pt x="55" y="261"/>
                      <a:pt x="55" y="261"/>
                    </a:cubicBezTo>
                    <a:cubicBezTo>
                      <a:pt x="54" y="261"/>
                      <a:pt x="54" y="261"/>
                      <a:pt x="54" y="261"/>
                    </a:cubicBezTo>
                    <a:lnTo>
                      <a:pt x="50" y="256"/>
                    </a:lnTo>
                    <a:close/>
                    <a:moveTo>
                      <a:pt x="93" y="341"/>
                    </a:moveTo>
                    <a:cubicBezTo>
                      <a:pt x="92" y="341"/>
                      <a:pt x="92" y="341"/>
                      <a:pt x="92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0" y="341"/>
                      <a:pt x="90" y="341"/>
                      <a:pt x="90" y="341"/>
                    </a:cubicBezTo>
                    <a:cubicBezTo>
                      <a:pt x="88" y="341"/>
                      <a:pt x="88" y="341"/>
                      <a:pt x="88" y="341"/>
                    </a:cubicBezTo>
                    <a:cubicBezTo>
                      <a:pt x="87" y="341"/>
                      <a:pt x="87" y="341"/>
                      <a:pt x="87" y="341"/>
                    </a:cubicBezTo>
                    <a:cubicBezTo>
                      <a:pt x="86" y="341"/>
                      <a:pt x="86" y="341"/>
                      <a:pt x="86" y="341"/>
                    </a:cubicBezTo>
                    <a:cubicBezTo>
                      <a:pt x="85" y="341"/>
                      <a:pt x="85" y="341"/>
                      <a:pt x="85" y="341"/>
                    </a:cubicBezTo>
                    <a:cubicBezTo>
                      <a:pt x="85" y="341"/>
                      <a:pt x="85" y="341"/>
                      <a:pt x="85" y="341"/>
                    </a:cubicBezTo>
                    <a:cubicBezTo>
                      <a:pt x="84" y="341"/>
                      <a:pt x="84" y="341"/>
                      <a:pt x="84" y="341"/>
                    </a:cubicBezTo>
                    <a:cubicBezTo>
                      <a:pt x="84" y="341"/>
                      <a:pt x="84" y="341"/>
                      <a:pt x="84" y="341"/>
                    </a:cubicBezTo>
                    <a:cubicBezTo>
                      <a:pt x="84" y="340"/>
                      <a:pt x="84" y="340"/>
                      <a:pt x="84" y="340"/>
                    </a:cubicBezTo>
                    <a:cubicBezTo>
                      <a:pt x="84" y="339"/>
                      <a:pt x="84" y="339"/>
                      <a:pt x="84" y="339"/>
                    </a:cubicBezTo>
                    <a:cubicBezTo>
                      <a:pt x="84" y="338"/>
                      <a:pt x="84" y="338"/>
                      <a:pt x="84" y="338"/>
                    </a:cubicBezTo>
                    <a:cubicBezTo>
                      <a:pt x="83" y="337"/>
                      <a:pt x="83" y="337"/>
                      <a:pt x="83" y="337"/>
                    </a:cubicBezTo>
                    <a:cubicBezTo>
                      <a:pt x="83" y="336"/>
                      <a:pt x="83" y="336"/>
                      <a:pt x="83" y="336"/>
                    </a:cubicBezTo>
                    <a:cubicBezTo>
                      <a:pt x="86" y="338"/>
                      <a:pt x="86" y="338"/>
                      <a:pt x="86" y="338"/>
                    </a:cubicBezTo>
                    <a:cubicBezTo>
                      <a:pt x="88" y="338"/>
                      <a:pt x="88" y="338"/>
                      <a:pt x="88" y="338"/>
                    </a:cubicBezTo>
                    <a:cubicBezTo>
                      <a:pt x="91" y="340"/>
                      <a:pt x="91" y="340"/>
                      <a:pt x="91" y="340"/>
                    </a:cubicBezTo>
                    <a:cubicBezTo>
                      <a:pt x="92" y="340"/>
                      <a:pt x="92" y="340"/>
                      <a:pt x="92" y="340"/>
                    </a:cubicBezTo>
                    <a:cubicBezTo>
                      <a:pt x="94" y="341"/>
                      <a:pt x="94" y="341"/>
                      <a:pt x="94" y="341"/>
                    </a:cubicBezTo>
                    <a:lnTo>
                      <a:pt x="93" y="341"/>
                    </a:lnTo>
                    <a:close/>
                    <a:moveTo>
                      <a:pt x="93" y="371"/>
                    </a:moveTo>
                    <a:cubicBezTo>
                      <a:pt x="90" y="368"/>
                      <a:pt x="90" y="368"/>
                      <a:pt x="90" y="368"/>
                    </a:cubicBezTo>
                    <a:cubicBezTo>
                      <a:pt x="91" y="367"/>
                      <a:pt x="91" y="367"/>
                      <a:pt x="91" y="367"/>
                    </a:cubicBezTo>
                    <a:cubicBezTo>
                      <a:pt x="91" y="366"/>
                      <a:pt x="91" y="366"/>
                      <a:pt x="91" y="366"/>
                    </a:cubicBezTo>
                    <a:cubicBezTo>
                      <a:pt x="91" y="366"/>
                      <a:pt x="91" y="366"/>
                      <a:pt x="91" y="366"/>
                    </a:cubicBezTo>
                    <a:cubicBezTo>
                      <a:pt x="92" y="367"/>
                      <a:pt x="92" y="367"/>
                      <a:pt x="92" y="367"/>
                    </a:cubicBezTo>
                    <a:cubicBezTo>
                      <a:pt x="92" y="369"/>
                      <a:pt x="92" y="369"/>
                      <a:pt x="92" y="369"/>
                    </a:cubicBezTo>
                    <a:lnTo>
                      <a:pt x="93" y="371"/>
                    </a:lnTo>
                    <a:close/>
                    <a:moveTo>
                      <a:pt x="90" y="361"/>
                    </a:moveTo>
                    <a:cubicBezTo>
                      <a:pt x="89" y="358"/>
                      <a:pt x="89" y="358"/>
                      <a:pt x="89" y="358"/>
                    </a:cubicBezTo>
                    <a:cubicBezTo>
                      <a:pt x="89" y="358"/>
                      <a:pt x="89" y="358"/>
                      <a:pt x="89" y="358"/>
                    </a:cubicBezTo>
                    <a:cubicBezTo>
                      <a:pt x="89" y="357"/>
                      <a:pt x="89" y="357"/>
                      <a:pt x="89" y="357"/>
                    </a:cubicBezTo>
                    <a:cubicBezTo>
                      <a:pt x="89" y="357"/>
                      <a:pt x="89" y="357"/>
                      <a:pt x="89" y="357"/>
                    </a:cubicBezTo>
                    <a:cubicBezTo>
                      <a:pt x="90" y="356"/>
                      <a:pt x="90" y="356"/>
                      <a:pt x="90" y="356"/>
                    </a:cubicBezTo>
                    <a:cubicBezTo>
                      <a:pt x="90" y="356"/>
                      <a:pt x="90" y="356"/>
                      <a:pt x="90" y="356"/>
                    </a:cubicBezTo>
                    <a:cubicBezTo>
                      <a:pt x="90" y="357"/>
                      <a:pt x="90" y="357"/>
                      <a:pt x="90" y="357"/>
                    </a:cubicBezTo>
                    <a:cubicBezTo>
                      <a:pt x="90" y="358"/>
                      <a:pt x="90" y="358"/>
                      <a:pt x="90" y="358"/>
                    </a:cubicBezTo>
                    <a:cubicBezTo>
                      <a:pt x="90" y="358"/>
                      <a:pt x="90" y="358"/>
                      <a:pt x="90" y="358"/>
                    </a:cubicBezTo>
                    <a:cubicBezTo>
                      <a:pt x="90" y="359"/>
                      <a:pt x="90" y="359"/>
                      <a:pt x="90" y="359"/>
                    </a:cubicBezTo>
                    <a:lnTo>
                      <a:pt x="90" y="361"/>
                    </a:lnTo>
                    <a:close/>
                    <a:moveTo>
                      <a:pt x="85" y="360"/>
                    </a:moveTo>
                    <a:cubicBezTo>
                      <a:pt x="85" y="358"/>
                      <a:pt x="85" y="358"/>
                      <a:pt x="85" y="358"/>
                    </a:cubicBezTo>
                    <a:cubicBezTo>
                      <a:pt x="85" y="356"/>
                      <a:pt x="85" y="356"/>
                      <a:pt x="85" y="356"/>
                    </a:cubicBezTo>
                    <a:cubicBezTo>
                      <a:pt x="86" y="358"/>
                      <a:pt x="86" y="358"/>
                      <a:pt x="86" y="358"/>
                    </a:cubicBezTo>
                    <a:cubicBezTo>
                      <a:pt x="86" y="359"/>
                      <a:pt x="86" y="359"/>
                      <a:pt x="86" y="359"/>
                    </a:cubicBezTo>
                    <a:cubicBezTo>
                      <a:pt x="85" y="360"/>
                      <a:pt x="85" y="360"/>
                      <a:pt x="85" y="360"/>
                    </a:cubicBezTo>
                    <a:cubicBezTo>
                      <a:pt x="85" y="361"/>
                      <a:pt x="85" y="361"/>
                      <a:pt x="85" y="361"/>
                    </a:cubicBezTo>
                    <a:cubicBezTo>
                      <a:pt x="85" y="361"/>
                      <a:pt x="85" y="361"/>
                      <a:pt x="85" y="361"/>
                    </a:cubicBezTo>
                    <a:cubicBezTo>
                      <a:pt x="85" y="360"/>
                      <a:pt x="85" y="360"/>
                      <a:pt x="85" y="360"/>
                    </a:cubicBezTo>
                    <a:close/>
                    <a:moveTo>
                      <a:pt x="81" y="354"/>
                    </a:moveTo>
                    <a:cubicBezTo>
                      <a:pt x="82" y="354"/>
                      <a:pt x="82" y="354"/>
                      <a:pt x="82" y="354"/>
                    </a:cubicBezTo>
                    <a:cubicBezTo>
                      <a:pt x="81" y="355"/>
                      <a:pt x="81" y="355"/>
                      <a:pt x="81" y="355"/>
                    </a:cubicBezTo>
                    <a:cubicBezTo>
                      <a:pt x="81" y="356"/>
                      <a:pt x="81" y="356"/>
                      <a:pt x="81" y="356"/>
                    </a:cubicBezTo>
                    <a:cubicBezTo>
                      <a:pt x="80" y="356"/>
                      <a:pt x="80" y="356"/>
                      <a:pt x="80" y="356"/>
                    </a:cubicBezTo>
                    <a:cubicBezTo>
                      <a:pt x="80" y="357"/>
                      <a:pt x="80" y="357"/>
                      <a:pt x="80" y="357"/>
                    </a:cubicBezTo>
                    <a:cubicBezTo>
                      <a:pt x="78" y="354"/>
                      <a:pt x="78" y="354"/>
                      <a:pt x="78" y="354"/>
                    </a:cubicBezTo>
                    <a:cubicBezTo>
                      <a:pt x="78" y="354"/>
                      <a:pt x="78" y="354"/>
                      <a:pt x="78" y="354"/>
                    </a:cubicBezTo>
                    <a:lnTo>
                      <a:pt x="81" y="354"/>
                    </a:lnTo>
                    <a:close/>
                    <a:moveTo>
                      <a:pt x="78" y="352"/>
                    </a:moveTo>
                    <a:cubicBezTo>
                      <a:pt x="78" y="352"/>
                      <a:pt x="78" y="352"/>
                      <a:pt x="78" y="352"/>
                    </a:cubicBezTo>
                    <a:cubicBezTo>
                      <a:pt x="79" y="350"/>
                      <a:pt x="79" y="350"/>
                      <a:pt x="79" y="350"/>
                    </a:cubicBezTo>
                    <a:cubicBezTo>
                      <a:pt x="80" y="349"/>
                      <a:pt x="80" y="349"/>
                      <a:pt x="80" y="349"/>
                    </a:cubicBezTo>
                    <a:cubicBezTo>
                      <a:pt x="80" y="349"/>
                      <a:pt x="80" y="349"/>
                      <a:pt x="80" y="349"/>
                    </a:cubicBezTo>
                    <a:cubicBezTo>
                      <a:pt x="80" y="350"/>
                      <a:pt x="80" y="350"/>
                      <a:pt x="80" y="350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1" y="352"/>
                      <a:pt x="81" y="352"/>
                      <a:pt x="81" y="352"/>
                    </a:cubicBezTo>
                    <a:cubicBezTo>
                      <a:pt x="79" y="352"/>
                      <a:pt x="79" y="352"/>
                      <a:pt x="79" y="352"/>
                    </a:cubicBezTo>
                    <a:lnTo>
                      <a:pt x="78" y="352"/>
                    </a:lnTo>
                    <a:close/>
                    <a:moveTo>
                      <a:pt x="80" y="365"/>
                    </a:moveTo>
                    <a:cubicBezTo>
                      <a:pt x="81" y="365"/>
                      <a:pt x="81" y="365"/>
                      <a:pt x="81" y="365"/>
                    </a:cubicBezTo>
                    <a:cubicBezTo>
                      <a:pt x="82" y="365"/>
                      <a:pt x="82" y="365"/>
                      <a:pt x="82" y="365"/>
                    </a:cubicBezTo>
                    <a:cubicBezTo>
                      <a:pt x="82" y="365"/>
                      <a:pt x="82" y="365"/>
                      <a:pt x="82" y="365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79" y="365"/>
                      <a:pt x="79" y="365"/>
                      <a:pt x="79" y="365"/>
                    </a:cubicBezTo>
                    <a:lnTo>
                      <a:pt x="80" y="365"/>
                    </a:lnTo>
                    <a:close/>
                    <a:moveTo>
                      <a:pt x="81" y="358"/>
                    </a:moveTo>
                    <a:cubicBezTo>
                      <a:pt x="81" y="358"/>
                      <a:pt x="81" y="358"/>
                      <a:pt x="81" y="358"/>
                    </a:cubicBezTo>
                    <a:cubicBezTo>
                      <a:pt x="82" y="358"/>
                      <a:pt x="82" y="358"/>
                      <a:pt x="82" y="358"/>
                    </a:cubicBezTo>
                    <a:cubicBezTo>
                      <a:pt x="82" y="357"/>
                      <a:pt x="82" y="357"/>
                      <a:pt x="82" y="357"/>
                    </a:cubicBezTo>
                    <a:cubicBezTo>
                      <a:pt x="83" y="356"/>
                      <a:pt x="83" y="356"/>
                      <a:pt x="83" y="356"/>
                    </a:cubicBezTo>
                    <a:cubicBezTo>
                      <a:pt x="83" y="358"/>
                      <a:pt x="83" y="358"/>
                      <a:pt x="83" y="358"/>
                    </a:cubicBezTo>
                    <a:cubicBezTo>
                      <a:pt x="83" y="359"/>
                      <a:pt x="83" y="359"/>
                      <a:pt x="83" y="359"/>
                    </a:cubicBezTo>
                    <a:cubicBezTo>
                      <a:pt x="83" y="360"/>
                      <a:pt x="83" y="360"/>
                      <a:pt x="83" y="360"/>
                    </a:cubicBezTo>
                    <a:cubicBezTo>
                      <a:pt x="83" y="361"/>
                      <a:pt x="83" y="361"/>
                      <a:pt x="83" y="361"/>
                    </a:cubicBezTo>
                    <a:lnTo>
                      <a:pt x="81" y="358"/>
                    </a:lnTo>
                    <a:close/>
                    <a:moveTo>
                      <a:pt x="82" y="333"/>
                    </a:moveTo>
                    <a:cubicBezTo>
                      <a:pt x="82" y="332"/>
                      <a:pt x="82" y="332"/>
                      <a:pt x="82" y="332"/>
                    </a:cubicBezTo>
                    <a:cubicBezTo>
                      <a:pt x="82" y="331"/>
                      <a:pt x="82" y="331"/>
                      <a:pt x="82" y="331"/>
                    </a:cubicBezTo>
                    <a:cubicBezTo>
                      <a:pt x="82" y="330"/>
                      <a:pt x="81" y="329"/>
                      <a:pt x="81" y="328"/>
                    </a:cubicBezTo>
                    <a:cubicBezTo>
                      <a:pt x="81" y="327"/>
                      <a:pt x="81" y="327"/>
                      <a:pt x="81" y="326"/>
                    </a:cubicBezTo>
                    <a:cubicBezTo>
                      <a:pt x="81" y="325"/>
                      <a:pt x="80" y="324"/>
                      <a:pt x="80" y="323"/>
                    </a:cubicBezTo>
                    <a:cubicBezTo>
                      <a:pt x="80" y="323"/>
                      <a:pt x="80" y="322"/>
                      <a:pt x="80" y="321"/>
                    </a:cubicBezTo>
                    <a:cubicBezTo>
                      <a:pt x="79" y="320"/>
                      <a:pt x="79" y="320"/>
                      <a:pt x="79" y="320"/>
                    </a:cubicBezTo>
                    <a:cubicBezTo>
                      <a:pt x="82" y="321"/>
                      <a:pt x="82" y="321"/>
                      <a:pt x="82" y="321"/>
                    </a:cubicBezTo>
                    <a:cubicBezTo>
                      <a:pt x="85" y="322"/>
                      <a:pt x="85" y="322"/>
                      <a:pt x="85" y="322"/>
                    </a:cubicBezTo>
                    <a:cubicBezTo>
                      <a:pt x="90" y="325"/>
                      <a:pt x="90" y="325"/>
                      <a:pt x="90" y="325"/>
                    </a:cubicBezTo>
                    <a:cubicBezTo>
                      <a:pt x="92" y="326"/>
                      <a:pt x="92" y="326"/>
                      <a:pt x="92" y="326"/>
                    </a:cubicBezTo>
                    <a:cubicBezTo>
                      <a:pt x="91" y="326"/>
                      <a:pt x="91" y="326"/>
                      <a:pt x="91" y="326"/>
                    </a:cubicBezTo>
                    <a:cubicBezTo>
                      <a:pt x="90" y="327"/>
                      <a:pt x="90" y="327"/>
                      <a:pt x="90" y="327"/>
                    </a:cubicBezTo>
                    <a:cubicBezTo>
                      <a:pt x="89" y="328"/>
                      <a:pt x="89" y="328"/>
                      <a:pt x="89" y="328"/>
                    </a:cubicBezTo>
                    <a:cubicBezTo>
                      <a:pt x="88" y="329"/>
                      <a:pt x="88" y="329"/>
                      <a:pt x="88" y="329"/>
                    </a:cubicBezTo>
                    <a:cubicBezTo>
                      <a:pt x="87" y="330"/>
                      <a:pt x="87" y="330"/>
                      <a:pt x="87" y="330"/>
                    </a:cubicBezTo>
                    <a:cubicBezTo>
                      <a:pt x="86" y="330"/>
                      <a:pt x="86" y="330"/>
                      <a:pt x="86" y="330"/>
                    </a:cubicBezTo>
                    <a:cubicBezTo>
                      <a:pt x="85" y="331"/>
                      <a:pt x="85" y="331"/>
                      <a:pt x="85" y="331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83" y="333"/>
                      <a:pt x="83" y="333"/>
                      <a:pt x="83" y="333"/>
                    </a:cubicBezTo>
                    <a:lnTo>
                      <a:pt x="82" y="333"/>
                    </a:lnTo>
                    <a:close/>
                    <a:moveTo>
                      <a:pt x="94" y="325"/>
                    </a:moveTo>
                    <a:cubicBezTo>
                      <a:pt x="92" y="324"/>
                      <a:pt x="92" y="324"/>
                      <a:pt x="92" y="324"/>
                    </a:cubicBezTo>
                    <a:cubicBezTo>
                      <a:pt x="89" y="322"/>
                      <a:pt x="89" y="322"/>
                      <a:pt x="89" y="322"/>
                    </a:cubicBezTo>
                    <a:cubicBezTo>
                      <a:pt x="87" y="322"/>
                      <a:pt x="87" y="322"/>
                      <a:pt x="87" y="322"/>
                    </a:cubicBezTo>
                    <a:cubicBezTo>
                      <a:pt x="85" y="320"/>
                      <a:pt x="85" y="320"/>
                      <a:pt x="85" y="320"/>
                    </a:cubicBezTo>
                    <a:cubicBezTo>
                      <a:pt x="82" y="319"/>
                      <a:pt x="82" y="319"/>
                      <a:pt x="82" y="319"/>
                    </a:cubicBezTo>
                    <a:cubicBezTo>
                      <a:pt x="83" y="319"/>
                      <a:pt x="83" y="319"/>
                      <a:pt x="83" y="319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87" y="319"/>
                      <a:pt x="87" y="319"/>
                      <a:pt x="87" y="319"/>
                    </a:cubicBezTo>
                    <a:cubicBezTo>
                      <a:pt x="90" y="319"/>
                      <a:pt x="90" y="319"/>
                      <a:pt x="90" y="319"/>
                    </a:cubicBezTo>
                    <a:cubicBezTo>
                      <a:pt x="92" y="319"/>
                      <a:pt x="92" y="319"/>
                      <a:pt x="92" y="319"/>
                    </a:cubicBezTo>
                    <a:cubicBezTo>
                      <a:pt x="96" y="319"/>
                      <a:pt x="96" y="319"/>
                      <a:pt x="96" y="319"/>
                    </a:cubicBezTo>
                    <a:cubicBezTo>
                      <a:pt x="97" y="319"/>
                      <a:pt x="97" y="319"/>
                      <a:pt x="97" y="319"/>
                    </a:cubicBezTo>
                    <a:cubicBezTo>
                      <a:pt x="99" y="319"/>
                      <a:pt x="99" y="319"/>
                      <a:pt x="99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00" y="320"/>
                      <a:pt x="100" y="320"/>
                      <a:pt x="100" y="320"/>
                    </a:cubicBezTo>
                    <a:cubicBezTo>
                      <a:pt x="99" y="321"/>
                      <a:pt x="99" y="321"/>
                      <a:pt x="99" y="321"/>
                    </a:cubicBezTo>
                    <a:cubicBezTo>
                      <a:pt x="98" y="321"/>
                      <a:pt x="98" y="321"/>
                      <a:pt x="98" y="321"/>
                    </a:cubicBezTo>
                    <a:cubicBezTo>
                      <a:pt x="96" y="323"/>
                      <a:pt x="96" y="323"/>
                      <a:pt x="96" y="323"/>
                    </a:cubicBezTo>
                    <a:cubicBezTo>
                      <a:pt x="95" y="324"/>
                      <a:pt x="95" y="324"/>
                      <a:pt x="95" y="324"/>
                    </a:cubicBezTo>
                    <a:lnTo>
                      <a:pt x="94" y="325"/>
                    </a:lnTo>
                    <a:close/>
                    <a:moveTo>
                      <a:pt x="99" y="317"/>
                    </a:moveTo>
                    <a:cubicBezTo>
                      <a:pt x="97" y="317"/>
                      <a:pt x="97" y="317"/>
                      <a:pt x="97" y="317"/>
                    </a:cubicBezTo>
                    <a:cubicBezTo>
                      <a:pt x="95" y="317"/>
                      <a:pt x="95" y="317"/>
                      <a:pt x="95" y="317"/>
                    </a:cubicBezTo>
                    <a:cubicBezTo>
                      <a:pt x="94" y="317"/>
                      <a:pt x="94" y="317"/>
                      <a:pt x="94" y="317"/>
                    </a:cubicBezTo>
                    <a:cubicBezTo>
                      <a:pt x="90" y="317"/>
                      <a:pt x="90" y="317"/>
                      <a:pt x="90" y="317"/>
                    </a:cubicBezTo>
                    <a:cubicBezTo>
                      <a:pt x="88" y="317"/>
                      <a:pt x="88" y="317"/>
                      <a:pt x="88" y="317"/>
                    </a:cubicBezTo>
                    <a:cubicBezTo>
                      <a:pt x="85" y="317"/>
                      <a:pt x="85" y="317"/>
                      <a:pt x="85" y="317"/>
                    </a:cubicBezTo>
                    <a:cubicBezTo>
                      <a:pt x="83" y="317"/>
                      <a:pt x="83" y="317"/>
                      <a:pt x="83" y="317"/>
                    </a:cubicBezTo>
                    <a:cubicBezTo>
                      <a:pt x="83" y="317"/>
                      <a:pt x="83" y="317"/>
                      <a:pt x="83" y="317"/>
                    </a:cubicBezTo>
                    <a:cubicBezTo>
                      <a:pt x="82" y="317"/>
                      <a:pt x="82" y="317"/>
                      <a:pt x="82" y="317"/>
                    </a:cubicBezTo>
                    <a:cubicBezTo>
                      <a:pt x="81" y="317"/>
                      <a:pt x="81" y="317"/>
                      <a:pt x="81" y="317"/>
                    </a:cubicBezTo>
                    <a:cubicBezTo>
                      <a:pt x="81" y="317"/>
                      <a:pt x="81" y="317"/>
                      <a:pt x="81" y="317"/>
                    </a:cubicBezTo>
                    <a:cubicBezTo>
                      <a:pt x="82" y="316"/>
                      <a:pt x="82" y="316"/>
                      <a:pt x="82" y="316"/>
                    </a:cubicBezTo>
                    <a:cubicBezTo>
                      <a:pt x="82" y="316"/>
                      <a:pt x="82" y="316"/>
                      <a:pt x="82" y="316"/>
                    </a:cubicBezTo>
                    <a:cubicBezTo>
                      <a:pt x="83" y="315"/>
                      <a:pt x="83" y="315"/>
                      <a:pt x="83" y="315"/>
                    </a:cubicBezTo>
                    <a:cubicBezTo>
                      <a:pt x="84" y="314"/>
                      <a:pt x="84" y="314"/>
                      <a:pt x="84" y="314"/>
                    </a:cubicBezTo>
                    <a:cubicBezTo>
                      <a:pt x="85" y="313"/>
                      <a:pt x="85" y="313"/>
                      <a:pt x="85" y="313"/>
                    </a:cubicBezTo>
                    <a:cubicBezTo>
                      <a:pt x="87" y="311"/>
                      <a:pt x="87" y="311"/>
                      <a:pt x="87" y="311"/>
                    </a:cubicBezTo>
                    <a:cubicBezTo>
                      <a:pt x="88" y="311"/>
                      <a:pt x="88" y="311"/>
                      <a:pt x="88" y="311"/>
                    </a:cubicBezTo>
                    <a:cubicBezTo>
                      <a:pt x="89" y="310"/>
                      <a:pt x="89" y="310"/>
                      <a:pt x="89" y="310"/>
                    </a:cubicBezTo>
                    <a:cubicBezTo>
                      <a:pt x="91" y="311"/>
                      <a:pt x="91" y="311"/>
                      <a:pt x="91" y="311"/>
                    </a:cubicBezTo>
                    <a:cubicBezTo>
                      <a:pt x="96" y="315"/>
                      <a:pt x="96" y="315"/>
                      <a:pt x="96" y="315"/>
                    </a:cubicBezTo>
                    <a:cubicBezTo>
                      <a:pt x="100" y="317"/>
                      <a:pt x="100" y="317"/>
                      <a:pt x="100" y="317"/>
                    </a:cubicBezTo>
                    <a:lnTo>
                      <a:pt x="99" y="317"/>
                    </a:lnTo>
                    <a:close/>
                    <a:moveTo>
                      <a:pt x="89" y="308"/>
                    </a:moveTo>
                    <a:cubicBezTo>
                      <a:pt x="88" y="308"/>
                      <a:pt x="88" y="308"/>
                      <a:pt x="88" y="308"/>
                    </a:cubicBezTo>
                    <a:cubicBezTo>
                      <a:pt x="84" y="305"/>
                      <a:pt x="84" y="305"/>
                      <a:pt x="84" y="305"/>
                    </a:cubicBezTo>
                    <a:cubicBezTo>
                      <a:pt x="79" y="302"/>
                      <a:pt x="79" y="302"/>
                      <a:pt x="79" y="302"/>
                    </a:cubicBezTo>
                    <a:cubicBezTo>
                      <a:pt x="79" y="302"/>
                      <a:pt x="79" y="302"/>
                      <a:pt x="79" y="302"/>
                    </a:cubicBezTo>
                    <a:cubicBezTo>
                      <a:pt x="79" y="302"/>
                      <a:pt x="79" y="302"/>
                      <a:pt x="79" y="302"/>
                    </a:cubicBezTo>
                    <a:cubicBezTo>
                      <a:pt x="81" y="302"/>
                      <a:pt x="81" y="302"/>
                      <a:pt x="81" y="302"/>
                    </a:cubicBezTo>
                    <a:cubicBezTo>
                      <a:pt x="83" y="302"/>
                      <a:pt x="83" y="302"/>
                      <a:pt x="83" y="302"/>
                    </a:cubicBezTo>
                    <a:cubicBezTo>
                      <a:pt x="85" y="302"/>
                      <a:pt x="85" y="302"/>
                      <a:pt x="85" y="302"/>
                    </a:cubicBezTo>
                    <a:cubicBezTo>
                      <a:pt x="88" y="302"/>
                      <a:pt x="88" y="302"/>
                      <a:pt x="88" y="302"/>
                    </a:cubicBezTo>
                    <a:cubicBezTo>
                      <a:pt x="91" y="302"/>
                      <a:pt x="91" y="302"/>
                      <a:pt x="91" y="302"/>
                    </a:cubicBezTo>
                    <a:cubicBezTo>
                      <a:pt x="92" y="302"/>
                      <a:pt x="92" y="302"/>
                      <a:pt x="92" y="302"/>
                    </a:cubicBezTo>
                    <a:cubicBezTo>
                      <a:pt x="92" y="302"/>
                      <a:pt x="92" y="302"/>
                      <a:pt x="92" y="302"/>
                    </a:cubicBezTo>
                    <a:cubicBezTo>
                      <a:pt x="93" y="302"/>
                      <a:pt x="93" y="302"/>
                      <a:pt x="93" y="302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95" y="302"/>
                      <a:pt x="95" y="302"/>
                      <a:pt x="95" y="302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94" y="303"/>
                      <a:pt x="94" y="303"/>
                      <a:pt x="94" y="303"/>
                    </a:cubicBezTo>
                    <a:cubicBezTo>
                      <a:pt x="94" y="303"/>
                      <a:pt x="94" y="303"/>
                      <a:pt x="94" y="303"/>
                    </a:cubicBezTo>
                    <a:cubicBezTo>
                      <a:pt x="94" y="303"/>
                      <a:pt x="94" y="303"/>
                      <a:pt x="94" y="303"/>
                    </a:cubicBezTo>
                    <a:cubicBezTo>
                      <a:pt x="93" y="304"/>
                      <a:pt x="93" y="304"/>
                      <a:pt x="93" y="304"/>
                    </a:cubicBezTo>
                    <a:cubicBezTo>
                      <a:pt x="91" y="305"/>
                      <a:pt x="91" y="305"/>
                      <a:pt x="91" y="305"/>
                    </a:cubicBezTo>
                    <a:cubicBezTo>
                      <a:pt x="90" y="307"/>
                      <a:pt x="90" y="307"/>
                      <a:pt x="90" y="307"/>
                    </a:cubicBezTo>
                    <a:lnTo>
                      <a:pt x="89" y="308"/>
                    </a:lnTo>
                    <a:close/>
                    <a:moveTo>
                      <a:pt x="76" y="296"/>
                    </a:moveTo>
                    <a:cubicBezTo>
                      <a:pt x="75" y="295"/>
                      <a:pt x="75" y="295"/>
                      <a:pt x="75" y="295"/>
                    </a:cubicBezTo>
                    <a:cubicBezTo>
                      <a:pt x="75" y="293"/>
                      <a:pt x="75" y="293"/>
                      <a:pt x="75" y="293"/>
                    </a:cubicBezTo>
                    <a:cubicBezTo>
                      <a:pt x="75" y="293"/>
                      <a:pt x="75" y="293"/>
                      <a:pt x="75" y="293"/>
                    </a:cubicBezTo>
                    <a:cubicBezTo>
                      <a:pt x="75" y="293"/>
                      <a:pt x="75" y="292"/>
                      <a:pt x="75" y="292"/>
                    </a:cubicBezTo>
                    <a:cubicBezTo>
                      <a:pt x="75" y="292"/>
                      <a:pt x="75" y="292"/>
                      <a:pt x="75" y="292"/>
                    </a:cubicBezTo>
                    <a:cubicBezTo>
                      <a:pt x="75" y="291"/>
                      <a:pt x="75" y="290"/>
                      <a:pt x="75" y="290"/>
                    </a:cubicBezTo>
                    <a:cubicBezTo>
                      <a:pt x="75" y="288"/>
                      <a:pt x="75" y="288"/>
                      <a:pt x="75" y="288"/>
                    </a:cubicBezTo>
                    <a:cubicBezTo>
                      <a:pt x="78" y="290"/>
                      <a:pt x="78" y="290"/>
                      <a:pt x="78" y="290"/>
                    </a:cubicBezTo>
                    <a:cubicBezTo>
                      <a:pt x="83" y="293"/>
                      <a:pt x="83" y="293"/>
                      <a:pt x="83" y="293"/>
                    </a:cubicBezTo>
                    <a:cubicBezTo>
                      <a:pt x="83" y="293"/>
                      <a:pt x="83" y="293"/>
                      <a:pt x="83" y="293"/>
                    </a:cubicBezTo>
                    <a:cubicBezTo>
                      <a:pt x="83" y="293"/>
                      <a:pt x="83" y="293"/>
                      <a:pt x="83" y="293"/>
                    </a:cubicBezTo>
                    <a:cubicBezTo>
                      <a:pt x="82" y="294"/>
                      <a:pt x="82" y="294"/>
                      <a:pt x="82" y="294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8"/>
                      <a:pt x="78" y="298"/>
                      <a:pt x="78" y="298"/>
                    </a:cubicBezTo>
                    <a:cubicBezTo>
                      <a:pt x="77" y="299"/>
                      <a:pt x="77" y="299"/>
                      <a:pt x="77" y="299"/>
                    </a:cubicBezTo>
                    <a:cubicBezTo>
                      <a:pt x="76" y="299"/>
                      <a:pt x="76" y="299"/>
                      <a:pt x="76" y="299"/>
                    </a:cubicBezTo>
                    <a:cubicBezTo>
                      <a:pt x="76" y="299"/>
                      <a:pt x="76" y="298"/>
                      <a:pt x="76" y="297"/>
                    </a:cubicBezTo>
                    <a:cubicBezTo>
                      <a:pt x="76" y="297"/>
                      <a:pt x="76" y="297"/>
                      <a:pt x="76" y="297"/>
                    </a:cubicBezTo>
                    <a:cubicBezTo>
                      <a:pt x="76" y="297"/>
                      <a:pt x="76" y="297"/>
                      <a:pt x="76" y="297"/>
                    </a:cubicBezTo>
                    <a:cubicBezTo>
                      <a:pt x="76" y="296"/>
                      <a:pt x="76" y="296"/>
                      <a:pt x="76" y="296"/>
                    </a:cubicBezTo>
                    <a:close/>
                    <a:moveTo>
                      <a:pt x="74" y="358"/>
                    </a:moveTo>
                    <a:cubicBezTo>
                      <a:pt x="74" y="357"/>
                      <a:pt x="74" y="357"/>
                      <a:pt x="74" y="357"/>
                    </a:cubicBezTo>
                    <a:cubicBezTo>
                      <a:pt x="75" y="356"/>
                      <a:pt x="75" y="356"/>
                      <a:pt x="75" y="356"/>
                    </a:cubicBezTo>
                    <a:cubicBezTo>
                      <a:pt x="75" y="358"/>
                      <a:pt x="75" y="358"/>
                      <a:pt x="75" y="358"/>
                    </a:cubicBezTo>
                    <a:cubicBezTo>
                      <a:pt x="75" y="359"/>
                      <a:pt x="75" y="359"/>
                      <a:pt x="75" y="359"/>
                    </a:cubicBezTo>
                    <a:cubicBezTo>
                      <a:pt x="75" y="360"/>
                      <a:pt x="75" y="360"/>
                      <a:pt x="75" y="360"/>
                    </a:cubicBezTo>
                    <a:cubicBezTo>
                      <a:pt x="75" y="361"/>
                      <a:pt x="75" y="361"/>
                      <a:pt x="75" y="361"/>
                    </a:cubicBezTo>
                    <a:cubicBezTo>
                      <a:pt x="74" y="359"/>
                      <a:pt x="74" y="359"/>
                      <a:pt x="74" y="359"/>
                    </a:cubicBezTo>
                    <a:cubicBezTo>
                      <a:pt x="74" y="359"/>
                      <a:pt x="74" y="359"/>
                      <a:pt x="74" y="359"/>
                    </a:cubicBezTo>
                    <a:lnTo>
                      <a:pt x="74" y="358"/>
                    </a:lnTo>
                    <a:close/>
                    <a:moveTo>
                      <a:pt x="73" y="348"/>
                    </a:moveTo>
                    <a:cubicBezTo>
                      <a:pt x="74" y="347"/>
                      <a:pt x="74" y="347"/>
                      <a:pt x="74" y="347"/>
                    </a:cubicBezTo>
                    <a:cubicBezTo>
                      <a:pt x="75" y="346"/>
                      <a:pt x="75" y="346"/>
                      <a:pt x="75" y="346"/>
                    </a:cubicBezTo>
                    <a:cubicBezTo>
                      <a:pt x="75" y="346"/>
                      <a:pt x="75" y="346"/>
                      <a:pt x="75" y="346"/>
                    </a:cubicBezTo>
                    <a:cubicBezTo>
                      <a:pt x="75" y="347"/>
                      <a:pt x="75" y="347"/>
                      <a:pt x="75" y="347"/>
                    </a:cubicBezTo>
                    <a:cubicBezTo>
                      <a:pt x="75" y="349"/>
                      <a:pt x="75" y="349"/>
                      <a:pt x="75" y="349"/>
                    </a:cubicBezTo>
                    <a:cubicBezTo>
                      <a:pt x="75" y="350"/>
                      <a:pt x="75" y="350"/>
                      <a:pt x="75" y="350"/>
                    </a:cubicBezTo>
                    <a:lnTo>
                      <a:pt x="73" y="348"/>
                    </a:lnTo>
                    <a:close/>
                    <a:moveTo>
                      <a:pt x="85" y="292"/>
                    </a:moveTo>
                    <a:cubicBezTo>
                      <a:pt x="81" y="290"/>
                      <a:pt x="81" y="290"/>
                      <a:pt x="81" y="290"/>
                    </a:cubicBezTo>
                    <a:cubicBezTo>
                      <a:pt x="78" y="288"/>
                      <a:pt x="78" y="288"/>
                      <a:pt x="78" y="288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8" y="287"/>
                      <a:pt x="78" y="287"/>
                      <a:pt x="78" y="287"/>
                    </a:cubicBezTo>
                    <a:cubicBezTo>
                      <a:pt x="80" y="287"/>
                      <a:pt x="80" y="287"/>
                      <a:pt x="80" y="287"/>
                    </a:cubicBezTo>
                    <a:cubicBezTo>
                      <a:pt x="86" y="287"/>
                      <a:pt x="86" y="287"/>
                      <a:pt x="86" y="287"/>
                    </a:cubicBezTo>
                    <a:cubicBezTo>
                      <a:pt x="91" y="287"/>
                      <a:pt x="91" y="287"/>
                      <a:pt x="91" y="287"/>
                    </a:cubicBezTo>
                    <a:cubicBezTo>
                      <a:pt x="88" y="289"/>
                      <a:pt x="88" y="289"/>
                      <a:pt x="88" y="289"/>
                    </a:cubicBezTo>
                    <a:cubicBezTo>
                      <a:pt x="85" y="292"/>
                      <a:pt x="85" y="292"/>
                      <a:pt x="85" y="292"/>
                    </a:cubicBezTo>
                    <a:close/>
                    <a:moveTo>
                      <a:pt x="84" y="285"/>
                    </a:moveTo>
                    <a:cubicBezTo>
                      <a:pt x="78" y="285"/>
                      <a:pt x="78" y="285"/>
                      <a:pt x="78" y="285"/>
                    </a:cubicBezTo>
                    <a:cubicBezTo>
                      <a:pt x="76" y="285"/>
                      <a:pt x="76" y="285"/>
                      <a:pt x="76" y="285"/>
                    </a:cubicBezTo>
                    <a:cubicBezTo>
                      <a:pt x="75" y="285"/>
                      <a:pt x="75" y="285"/>
                      <a:pt x="75" y="285"/>
                    </a:cubicBezTo>
                    <a:cubicBezTo>
                      <a:pt x="75" y="285"/>
                      <a:pt x="75" y="285"/>
                      <a:pt x="75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4"/>
                      <a:pt x="74" y="284"/>
                      <a:pt x="74" y="284"/>
                    </a:cubicBezTo>
                    <a:cubicBezTo>
                      <a:pt x="74" y="283"/>
                      <a:pt x="74" y="283"/>
                      <a:pt x="74" y="283"/>
                    </a:cubicBezTo>
                    <a:cubicBezTo>
                      <a:pt x="74" y="282"/>
                      <a:pt x="74" y="282"/>
                      <a:pt x="74" y="282"/>
                    </a:cubicBezTo>
                    <a:cubicBezTo>
                      <a:pt x="75" y="282"/>
                      <a:pt x="75" y="282"/>
                      <a:pt x="75" y="282"/>
                    </a:cubicBezTo>
                    <a:cubicBezTo>
                      <a:pt x="81" y="282"/>
                      <a:pt x="81" y="282"/>
                      <a:pt x="81" y="282"/>
                    </a:cubicBezTo>
                    <a:cubicBezTo>
                      <a:pt x="88" y="282"/>
                      <a:pt x="88" y="282"/>
                      <a:pt x="88" y="282"/>
                    </a:cubicBezTo>
                    <a:cubicBezTo>
                      <a:pt x="91" y="282"/>
                      <a:pt x="91" y="282"/>
                      <a:pt x="91" y="282"/>
                    </a:cubicBezTo>
                    <a:cubicBezTo>
                      <a:pt x="91" y="283"/>
                      <a:pt x="92" y="284"/>
                      <a:pt x="92" y="285"/>
                    </a:cubicBezTo>
                    <a:cubicBezTo>
                      <a:pt x="91" y="285"/>
                      <a:pt x="91" y="285"/>
                      <a:pt x="91" y="285"/>
                    </a:cubicBezTo>
                    <a:lnTo>
                      <a:pt x="84" y="285"/>
                    </a:lnTo>
                    <a:close/>
                    <a:moveTo>
                      <a:pt x="75" y="280"/>
                    </a:moveTo>
                    <a:cubicBezTo>
                      <a:pt x="76" y="278"/>
                      <a:pt x="76" y="278"/>
                      <a:pt x="76" y="278"/>
                    </a:cubicBezTo>
                    <a:cubicBezTo>
                      <a:pt x="77" y="276"/>
                      <a:pt x="77" y="276"/>
                      <a:pt x="77" y="276"/>
                    </a:cubicBezTo>
                    <a:cubicBezTo>
                      <a:pt x="81" y="280"/>
                      <a:pt x="81" y="280"/>
                      <a:pt x="81" y="280"/>
                    </a:cubicBezTo>
                    <a:cubicBezTo>
                      <a:pt x="79" y="280"/>
                      <a:pt x="79" y="280"/>
                      <a:pt x="79" y="280"/>
                    </a:cubicBezTo>
                    <a:lnTo>
                      <a:pt x="75" y="280"/>
                    </a:lnTo>
                    <a:close/>
                    <a:moveTo>
                      <a:pt x="86" y="280"/>
                    </a:moveTo>
                    <a:cubicBezTo>
                      <a:pt x="85" y="280"/>
                      <a:pt x="85" y="280"/>
                      <a:pt x="85" y="280"/>
                    </a:cubicBezTo>
                    <a:cubicBezTo>
                      <a:pt x="85" y="279"/>
                      <a:pt x="85" y="279"/>
                      <a:pt x="85" y="279"/>
                    </a:cubicBezTo>
                    <a:cubicBezTo>
                      <a:pt x="86" y="276"/>
                      <a:pt x="86" y="276"/>
                      <a:pt x="86" y="276"/>
                    </a:cubicBezTo>
                    <a:cubicBezTo>
                      <a:pt x="90" y="280"/>
                      <a:pt x="90" y="280"/>
                      <a:pt x="90" y="280"/>
                    </a:cubicBezTo>
                    <a:lnTo>
                      <a:pt x="86" y="280"/>
                    </a:lnTo>
                    <a:close/>
                    <a:moveTo>
                      <a:pt x="86" y="273"/>
                    </a:moveTo>
                    <a:cubicBezTo>
                      <a:pt x="83" y="270"/>
                      <a:pt x="83" y="270"/>
                      <a:pt x="83" y="270"/>
                    </a:cubicBezTo>
                    <a:cubicBezTo>
                      <a:pt x="84" y="270"/>
                      <a:pt x="84" y="270"/>
                      <a:pt x="84" y="270"/>
                    </a:cubicBezTo>
                    <a:cubicBezTo>
                      <a:pt x="87" y="270"/>
                      <a:pt x="87" y="270"/>
                      <a:pt x="87" y="270"/>
                    </a:cubicBezTo>
                    <a:cubicBezTo>
                      <a:pt x="88" y="270"/>
                      <a:pt x="88" y="270"/>
                      <a:pt x="88" y="270"/>
                    </a:cubicBezTo>
                    <a:cubicBezTo>
                      <a:pt x="87" y="270"/>
                      <a:pt x="87" y="270"/>
                      <a:pt x="87" y="270"/>
                    </a:cubicBezTo>
                    <a:cubicBezTo>
                      <a:pt x="87" y="272"/>
                      <a:pt x="87" y="272"/>
                      <a:pt x="87" y="272"/>
                    </a:cubicBezTo>
                    <a:lnTo>
                      <a:pt x="86" y="273"/>
                    </a:lnTo>
                    <a:close/>
                    <a:moveTo>
                      <a:pt x="85" y="275"/>
                    </a:moveTo>
                    <a:cubicBezTo>
                      <a:pt x="84" y="278"/>
                      <a:pt x="84" y="278"/>
                      <a:pt x="84" y="278"/>
                    </a:cubicBezTo>
                    <a:cubicBezTo>
                      <a:pt x="83" y="280"/>
                      <a:pt x="83" y="280"/>
                      <a:pt x="83" y="280"/>
                    </a:cubicBezTo>
                    <a:cubicBezTo>
                      <a:pt x="78" y="275"/>
                      <a:pt x="78" y="275"/>
                      <a:pt x="78" y="275"/>
                    </a:cubicBezTo>
                    <a:cubicBezTo>
                      <a:pt x="79" y="274"/>
                      <a:pt x="79" y="274"/>
                      <a:pt x="79" y="274"/>
                    </a:cubicBezTo>
                    <a:cubicBezTo>
                      <a:pt x="81" y="270"/>
                      <a:pt x="81" y="270"/>
                      <a:pt x="81" y="270"/>
                    </a:cubicBezTo>
                    <a:lnTo>
                      <a:pt x="85" y="275"/>
                    </a:lnTo>
                    <a:close/>
                    <a:moveTo>
                      <a:pt x="78" y="272"/>
                    </a:moveTo>
                    <a:cubicBezTo>
                      <a:pt x="77" y="273"/>
                      <a:pt x="77" y="273"/>
                      <a:pt x="77" y="273"/>
                    </a:cubicBezTo>
                    <a:cubicBezTo>
                      <a:pt x="74" y="270"/>
                      <a:pt x="74" y="270"/>
                      <a:pt x="74" y="270"/>
                    </a:cubicBezTo>
                    <a:cubicBezTo>
                      <a:pt x="75" y="270"/>
                      <a:pt x="75" y="270"/>
                      <a:pt x="75" y="270"/>
                    </a:cubicBezTo>
                    <a:cubicBezTo>
                      <a:pt x="79" y="270"/>
                      <a:pt x="79" y="270"/>
                      <a:pt x="79" y="270"/>
                    </a:cubicBezTo>
                    <a:lnTo>
                      <a:pt x="78" y="272"/>
                    </a:lnTo>
                    <a:close/>
                    <a:moveTo>
                      <a:pt x="76" y="275"/>
                    </a:moveTo>
                    <a:cubicBezTo>
                      <a:pt x="75" y="277"/>
                      <a:pt x="75" y="277"/>
                      <a:pt x="75" y="277"/>
                    </a:cubicBezTo>
                    <a:cubicBezTo>
                      <a:pt x="73" y="279"/>
                      <a:pt x="73" y="279"/>
                      <a:pt x="73" y="279"/>
                    </a:cubicBezTo>
                    <a:cubicBezTo>
                      <a:pt x="73" y="277"/>
                      <a:pt x="73" y="276"/>
                      <a:pt x="73" y="275"/>
                    </a:cubicBezTo>
                    <a:cubicBezTo>
                      <a:pt x="73" y="274"/>
                      <a:pt x="73" y="273"/>
                      <a:pt x="73" y="272"/>
                    </a:cubicBezTo>
                    <a:lnTo>
                      <a:pt x="76" y="275"/>
                    </a:lnTo>
                    <a:close/>
                    <a:moveTo>
                      <a:pt x="63" y="352"/>
                    </a:moveTo>
                    <a:cubicBezTo>
                      <a:pt x="63" y="352"/>
                      <a:pt x="63" y="352"/>
                      <a:pt x="63" y="352"/>
                    </a:cubicBezTo>
                    <a:cubicBezTo>
                      <a:pt x="64" y="350"/>
                      <a:pt x="64" y="350"/>
                      <a:pt x="64" y="350"/>
                    </a:cubicBezTo>
                    <a:cubicBezTo>
                      <a:pt x="65" y="350"/>
                      <a:pt x="65" y="350"/>
                      <a:pt x="65" y="350"/>
                    </a:cubicBezTo>
                    <a:cubicBezTo>
                      <a:pt x="67" y="352"/>
                      <a:pt x="67" y="352"/>
                      <a:pt x="67" y="352"/>
                    </a:cubicBezTo>
                    <a:cubicBezTo>
                      <a:pt x="67" y="352"/>
                      <a:pt x="67" y="352"/>
                      <a:pt x="67" y="352"/>
                    </a:cubicBezTo>
                    <a:cubicBezTo>
                      <a:pt x="64" y="352"/>
                      <a:pt x="64" y="352"/>
                      <a:pt x="64" y="352"/>
                    </a:cubicBezTo>
                    <a:cubicBezTo>
                      <a:pt x="63" y="352"/>
                      <a:pt x="63" y="352"/>
                      <a:pt x="63" y="352"/>
                    </a:cubicBezTo>
                    <a:cubicBezTo>
                      <a:pt x="63" y="352"/>
                      <a:pt x="63" y="352"/>
                      <a:pt x="63" y="352"/>
                    </a:cubicBezTo>
                    <a:close/>
                    <a:moveTo>
                      <a:pt x="62" y="350"/>
                    </a:moveTo>
                    <a:cubicBezTo>
                      <a:pt x="62" y="348"/>
                      <a:pt x="62" y="348"/>
                      <a:pt x="62" y="348"/>
                    </a:cubicBezTo>
                    <a:cubicBezTo>
                      <a:pt x="62" y="347"/>
                      <a:pt x="62" y="347"/>
                      <a:pt x="62" y="347"/>
                    </a:cubicBezTo>
                    <a:cubicBezTo>
                      <a:pt x="62" y="346"/>
                      <a:pt x="62" y="346"/>
                      <a:pt x="62" y="346"/>
                    </a:cubicBezTo>
                    <a:cubicBezTo>
                      <a:pt x="64" y="348"/>
                      <a:pt x="64" y="348"/>
                      <a:pt x="64" y="348"/>
                    </a:cubicBezTo>
                    <a:cubicBezTo>
                      <a:pt x="64" y="348"/>
                      <a:pt x="64" y="348"/>
                      <a:pt x="64" y="348"/>
                    </a:cubicBezTo>
                    <a:cubicBezTo>
                      <a:pt x="63" y="349"/>
                      <a:pt x="63" y="349"/>
                      <a:pt x="63" y="349"/>
                    </a:cubicBezTo>
                    <a:lnTo>
                      <a:pt x="62" y="350"/>
                    </a:lnTo>
                    <a:close/>
                    <a:moveTo>
                      <a:pt x="65" y="365"/>
                    </a:moveTo>
                    <a:cubicBezTo>
                      <a:pt x="66" y="365"/>
                      <a:pt x="66" y="365"/>
                      <a:pt x="66" y="365"/>
                    </a:cubicBezTo>
                    <a:cubicBezTo>
                      <a:pt x="67" y="365"/>
                      <a:pt x="67" y="365"/>
                      <a:pt x="67" y="365"/>
                    </a:cubicBezTo>
                    <a:cubicBezTo>
                      <a:pt x="67" y="365"/>
                      <a:pt x="67" y="365"/>
                      <a:pt x="67" y="365"/>
                    </a:cubicBezTo>
                    <a:cubicBezTo>
                      <a:pt x="66" y="366"/>
                      <a:pt x="66" y="366"/>
                      <a:pt x="66" y="366"/>
                    </a:cubicBezTo>
                    <a:cubicBezTo>
                      <a:pt x="65" y="367"/>
                      <a:pt x="65" y="367"/>
                      <a:pt x="65" y="367"/>
                    </a:cubicBezTo>
                    <a:cubicBezTo>
                      <a:pt x="65" y="367"/>
                      <a:pt x="65" y="367"/>
                      <a:pt x="65" y="367"/>
                    </a:cubicBezTo>
                    <a:cubicBezTo>
                      <a:pt x="65" y="367"/>
                      <a:pt x="65" y="367"/>
                      <a:pt x="65" y="367"/>
                    </a:cubicBezTo>
                    <a:cubicBezTo>
                      <a:pt x="63" y="365"/>
                      <a:pt x="63" y="365"/>
                      <a:pt x="63" y="365"/>
                    </a:cubicBezTo>
                    <a:lnTo>
                      <a:pt x="65" y="365"/>
                    </a:lnTo>
                    <a:close/>
                    <a:moveTo>
                      <a:pt x="66" y="348"/>
                    </a:moveTo>
                    <a:cubicBezTo>
                      <a:pt x="66" y="348"/>
                      <a:pt x="66" y="348"/>
                      <a:pt x="66" y="348"/>
                    </a:cubicBezTo>
                    <a:cubicBezTo>
                      <a:pt x="67" y="346"/>
                      <a:pt x="67" y="346"/>
                      <a:pt x="67" y="346"/>
                    </a:cubicBezTo>
                    <a:cubicBezTo>
                      <a:pt x="68" y="346"/>
                      <a:pt x="68" y="346"/>
                      <a:pt x="68" y="346"/>
                    </a:cubicBezTo>
                    <a:cubicBezTo>
                      <a:pt x="68" y="347"/>
                      <a:pt x="68" y="347"/>
                      <a:pt x="68" y="347"/>
                    </a:cubicBezTo>
                    <a:cubicBezTo>
                      <a:pt x="68" y="349"/>
                      <a:pt x="68" y="349"/>
                      <a:pt x="68" y="349"/>
                    </a:cubicBezTo>
                    <a:cubicBezTo>
                      <a:pt x="68" y="350"/>
                      <a:pt x="68" y="350"/>
                      <a:pt x="68" y="350"/>
                    </a:cubicBezTo>
                    <a:lnTo>
                      <a:pt x="66" y="348"/>
                    </a:lnTo>
                    <a:close/>
                    <a:moveTo>
                      <a:pt x="62" y="370"/>
                    </a:moveTo>
                    <a:cubicBezTo>
                      <a:pt x="62" y="369"/>
                      <a:pt x="62" y="369"/>
                      <a:pt x="62" y="369"/>
                    </a:cubicBezTo>
                    <a:cubicBezTo>
                      <a:pt x="62" y="368"/>
                      <a:pt x="62" y="368"/>
                      <a:pt x="62" y="368"/>
                    </a:cubicBezTo>
                    <a:cubicBezTo>
                      <a:pt x="62" y="367"/>
                      <a:pt x="62" y="367"/>
                      <a:pt x="62" y="367"/>
                    </a:cubicBezTo>
                    <a:cubicBezTo>
                      <a:pt x="62" y="367"/>
                      <a:pt x="62" y="367"/>
                      <a:pt x="62" y="367"/>
                    </a:cubicBezTo>
                    <a:cubicBezTo>
                      <a:pt x="64" y="368"/>
                      <a:pt x="64" y="368"/>
                      <a:pt x="64" y="368"/>
                    </a:cubicBezTo>
                    <a:cubicBezTo>
                      <a:pt x="64" y="369"/>
                      <a:pt x="64" y="369"/>
                      <a:pt x="64" y="369"/>
                    </a:cubicBezTo>
                    <a:cubicBezTo>
                      <a:pt x="63" y="370"/>
                      <a:pt x="63" y="370"/>
                      <a:pt x="63" y="370"/>
                    </a:cubicBezTo>
                    <a:cubicBezTo>
                      <a:pt x="63" y="370"/>
                      <a:pt x="63" y="370"/>
                      <a:pt x="63" y="370"/>
                    </a:cubicBezTo>
                    <a:cubicBezTo>
                      <a:pt x="63" y="371"/>
                      <a:pt x="63" y="371"/>
                      <a:pt x="63" y="371"/>
                    </a:cubicBezTo>
                    <a:cubicBezTo>
                      <a:pt x="62" y="372"/>
                      <a:pt x="62" y="372"/>
                      <a:pt x="62" y="372"/>
                    </a:cubicBezTo>
                    <a:lnTo>
                      <a:pt x="62" y="370"/>
                    </a:lnTo>
                    <a:close/>
                    <a:moveTo>
                      <a:pt x="67" y="374"/>
                    </a:moveTo>
                    <a:cubicBezTo>
                      <a:pt x="66" y="374"/>
                      <a:pt x="66" y="374"/>
                      <a:pt x="66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3" y="374"/>
                      <a:pt x="63" y="374"/>
                      <a:pt x="63" y="374"/>
                    </a:cubicBezTo>
                    <a:cubicBezTo>
                      <a:pt x="64" y="372"/>
                      <a:pt x="64" y="372"/>
                      <a:pt x="64" y="372"/>
                    </a:cubicBezTo>
                    <a:cubicBezTo>
                      <a:pt x="65" y="371"/>
                      <a:pt x="65" y="371"/>
                      <a:pt x="65" y="371"/>
                    </a:cubicBezTo>
                    <a:cubicBezTo>
                      <a:pt x="65" y="371"/>
                      <a:pt x="65" y="371"/>
                      <a:pt x="65" y="371"/>
                    </a:cubicBezTo>
                    <a:cubicBezTo>
                      <a:pt x="65" y="370"/>
                      <a:pt x="65" y="370"/>
                      <a:pt x="65" y="370"/>
                    </a:cubicBezTo>
                    <a:cubicBezTo>
                      <a:pt x="67" y="373"/>
                      <a:pt x="67" y="373"/>
                      <a:pt x="67" y="373"/>
                    </a:cubicBezTo>
                    <a:cubicBezTo>
                      <a:pt x="68" y="374"/>
                      <a:pt x="68" y="374"/>
                      <a:pt x="68" y="374"/>
                    </a:cubicBezTo>
                    <a:lnTo>
                      <a:pt x="67" y="374"/>
                    </a:lnTo>
                    <a:close/>
                    <a:moveTo>
                      <a:pt x="66" y="369"/>
                    </a:moveTo>
                    <a:cubicBezTo>
                      <a:pt x="67" y="369"/>
                      <a:pt x="67" y="369"/>
                      <a:pt x="67" y="369"/>
                    </a:cubicBezTo>
                    <a:cubicBezTo>
                      <a:pt x="67" y="367"/>
                      <a:pt x="67" y="367"/>
                      <a:pt x="67" y="367"/>
                    </a:cubicBezTo>
                    <a:cubicBezTo>
                      <a:pt x="68" y="367"/>
                      <a:pt x="68" y="367"/>
                      <a:pt x="68" y="367"/>
                    </a:cubicBezTo>
                    <a:cubicBezTo>
                      <a:pt x="68" y="367"/>
                      <a:pt x="68" y="367"/>
                      <a:pt x="68" y="367"/>
                    </a:cubicBezTo>
                    <a:cubicBezTo>
                      <a:pt x="68" y="367"/>
                      <a:pt x="68" y="367"/>
                      <a:pt x="68" y="367"/>
                    </a:cubicBezTo>
                    <a:cubicBezTo>
                      <a:pt x="68" y="368"/>
                      <a:pt x="68" y="368"/>
                      <a:pt x="68" y="368"/>
                    </a:cubicBezTo>
                    <a:cubicBezTo>
                      <a:pt x="68" y="370"/>
                      <a:pt x="68" y="370"/>
                      <a:pt x="68" y="370"/>
                    </a:cubicBezTo>
                    <a:cubicBezTo>
                      <a:pt x="68" y="372"/>
                      <a:pt x="68" y="372"/>
                      <a:pt x="68" y="372"/>
                    </a:cubicBezTo>
                    <a:lnTo>
                      <a:pt x="66" y="369"/>
                    </a:lnTo>
                    <a:close/>
                    <a:moveTo>
                      <a:pt x="71" y="359"/>
                    </a:moveTo>
                    <a:cubicBezTo>
                      <a:pt x="71" y="359"/>
                      <a:pt x="71" y="359"/>
                      <a:pt x="71" y="359"/>
                    </a:cubicBezTo>
                    <a:cubicBezTo>
                      <a:pt x="70" y="360"/>
                      <a:pt x="70" y="360"/>
                      <a:pt x="70" y="360"/>
                    </a:cubicBezTo>
                    <a:cubicBezTo>
                      <a:pt x="70" y="361"/>
                      <a:pt x="70" y="361"/>
                      <a:pt x="70" y="361"/>
                    </a:cubicBezTo>
                    <a:cubicBezTo>
                      <a:pt x="70" y="360"/>
                      <a:pt x="70" y="360"/>
                      <a:pt x="70" y="360"/>
                    </a:cubicBezTo>
                    <a:cubicBezTo>
                      <a:pt x="70" y="359"/>
                      <a:pt x="70" y="359"/>
                      <a:pt x="70" y="359"/>
                    </a:cubicBezTo>
                    <a:cubicBezTo>
                      <a:pt x="70" y="358"/>
                      <a:pt x="70" y="358"/>
                      <a:pt x="70" y="358"/>
                    </a:cubicBezTo>
                    <a:cubicBezTo>
                      <a:pt x="70" y="356"/>
                      <a:pt x="70" y="356"/>
                      <a:pt x="70" y="356"/>
                    </a:cubicBezTo>
                    <a:cubicBezTo>
                      <a:pt x="71" y="359"/>
                      <a:pt x="71" y="359"/>
                      <a:pt x="71" y="359"/>
                    </a:cubicBezTo>
                    <a:close/>
                    <a:moveTo>
                      <a:pt x="75" y="374"/>
                    </a:moveTo>
                    <a:cubicBezTo>
                      <a:pt x="74" y="374"/>
                      <a:pt x="74" y="374"/>
                      <a:pt x="74" y="374"/>
                    </a:cubicBezTo>
                    <a:cubicBezTo>
                      <a:pt x="72" y="374"/>
                      <a:pt x="72" y="374"/>
                      <a:pt x="72" y="374"/>
                    </a:cubicBezTo>
                    <a:cubicBezTo>
                      <a:pt x="71" y="374"/>
                      <a:pt x="71" y="374"/>
                      <a:pt x="71" y="374"/>
                    </a:cubicBezTo>
                    <a:cubicBezTo>
                      <a:pt x="72" y="373"/>
                      <a:pt x="72" y="373"/>
                      <a:pt x="72" y="373"/>
                    </a:cubicBezTo>
                    <a:cubicBezTo>
                      <a:pt x="72" y="372"/>
                      <a:pt x="72" y="372"/>
                      <a:pt x="72" y="372"/>
                    </a:cubicBezTo>
                    <a:cubicBezTo>
                      <a:pt x="73" y="371"/>
                      <a:pt x="73" y="371"/>
                      <a:pt x="73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6" y="374"/>
                      <a:pt x="76" y="374"/>
                      <a:pt x="76" y="374"/>
                    </a:cubicBezTo>
                    <a:lnTo>
                      <a:pt x="75" y="374"/>
                    </a:lnTo>
                    <a:close/>
                    <a:moveTo>
                      <a:pt x="74" y="369"/>
                    </a:moveTo>
                    <a:cubicBezTo>
                      <a:pt x="75" y="368"/>
                      <a:pt x="75" y="368"/>
                      <a:pt x="75" y="368"/>
                    </a:cubicBezTo>
                    <a:cubicBezTo>
                      <a:pt x="75" y="368"/>
                      <a:pt x="75" y="368"/>
                      <a:pt x="75" y="368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6" y="367"/>
                      <a:pt x="76" y="367"/>
                      <a:pt x="76" y="367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76" y="367"/>
                      <a:pt x="76" y="367"/>
                      <a:pt x="76" y="367"/>
                    </a:cubicBezTo>
                    <a:cubicBezTo>
                      <a:pt x="76" y="368"/>
                      <a:pt x="76" y="368"/>
                      <a:pt x="76" y="368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1"/>
                      <a:pt x="77" y="371"/>
                      <a:pt x="77" y="371"/>
                    </a:cubicBezTo>
                    <a:lnTo>
                      <a:pt x="74" y="369"/>
                    </a:lnTo>
                    <a:close/>
                    <a:moveTo>
                      <a:pt x="77" y="305"/>
                    </a:moveTo>
                    <a:cubicBezTo>
                      <a:pt x="77" y="304"/>
                      <a:pt x="77" y="304"/>
                      <a:pt x="77" y="303"/>
                    </a:cubicBezTo>
                    <a:cubicBezTo>
                      <a:pt x="82" y="306"/>
                      <a:pt x="82" y="306"/>
                      <a:pt x="82" y="306"/>
                    </a:cubicBezTo>
                    <a:cubicBezTo>
                      <a:pt x="85" y="308"/>
                      <a:pt x="85" y="308"/>
                      <a:pt x="85" y="308"/>
                    </a:cubicBezTo>
                    <a:cubicBezTo>
                      <a:pt x="87" y="309"/>
                      <a:pt x="87" y="309"/>
                      <a:pt x="87" y="309"/>
                    </a:cubicBezTo>
                    <a:cubicBezTo>
                      <a:pt x="87" y="309"/>
                      <a:pt x="87" y="309"/>
                      <a:pt x="87" y="309"/>
                    </a:cubicBezTo>
                    <a:cubicBezTo>
                      <a:pt x="86" y="310"/>
                      <a:pt x="86" y="310"/>
                      <a:pt x="86" y="310"/>
                    </a:cubicBezTo>
                    <a:cubicBezTo>
                      <a:pt x="84" y="312"/>
                      <a:pt x="84" y="312"/>
                      <a:pt x="84" y="312"/>
                    </a:cubicBezTo>
                    <a:cubicBezTo>
                      <a:pt x="83" y="313"/>
                      <a:pt x="83" y="313"/>
                      <a:pt x="83" y="313"/>
                    </a:cubicBezTo>
                    <a:cubicBezTo>
                      <a:pt x="81" y="314"/>
                      <a:pt x="81" y="314"/>
                      <a:pt x="81" y="314"/>
                    </a:cubicBezTo>
                    <a:cubicBezTo>
                      <a:pt x="81" y="315"/>
                      <a:pt x="81" y="315"/>
                      <a:pt x="81" y="315"/>
                    </a:cubicBezTo>
                    <a:cubicBezTo>
                      <a:pt x="80" y="315"/>
                      <a:pt x="80" y="315"/>
                      <a:pt x="80" y="315"/>
                    </a:cubicBezTo>
                    <a:cubicBezTo>
                      <a:pt x="80" y="316"/>
                      <a:pt x="80" y="316"/>
                      <a:pt x="80" y="316"/>
                    </a:cubicBezTo>
                    <a:cubicBezTo>
                      <a:pt x="79" y="316"/>
                      <a:pt x="79" y="316"/>
                      <a:pt x="79" y="316"/>
                    </a:cubicBezTo>
                    <a:cubicBezTo>
                      <a:pt x="79" y="316"/>
                      <a:pt x="79" y="315"/>
                      <a:pt x="78" y="314"/>
                    </a:cubicBezTo>
                    <a:cubicBezTo>
                      <a:pt x="78" y="313"/>
                      <a:pt x="78" y="313"/>
                      <a:pt x="78" y="313"/>
                    </a:cubicBezTo>
                    <a:cubicBezTo>
                      <a:pt x="78" y="312"/>
                      <a:pt x="78" y="312"/>
                      <a:pt x="78" y="312"/>
                    </a:cubicBezTo>
                    <a:cubicBezTo>
                      <a:pt x="78" y="311"/>
                      <a:pt x="78" y="311"/>
                      <a:pt x="78" y="311"/>
                    </a:cubicBezTo>
                    <a:cubicBezTo>
                      <a:pt x="78" y="310"/>
                      <a:pt x="77" y="309"/>
                      <a:pt x="77" y="307"/>
                    </a:cubicBezTo>
                    <a:cubicBezTo>
                      <a:pt x="77" y="307"/>
                      <a:pt x="77" y="306"/>
                      <a:pt x="77" y="305"/>
                    </a:cubicBezTo>
                    <a:close/>
                    <a:moveTo>
                      <a:pt x="77" y="361"/>
                    </a:moveTo>
                    <a:cubicBezTo>
                      <a:pt x="77" y="360"/>
                      <a:pt x="77" y="360"/>
                      <a:pt x="77" y="360"/>
                    </a:cubicBezTo>
                    <a:cubicBezTo>
                      <a:pt x="77" y="358"/>
                      <a:pt x="77" y="358"/>
                      <a:pt x="77" y="358"/>
                    </a:cubicBezTo>
                    <a:cubicBezTo>
                      <a:pt x="77" y="356"/>
                      <a:pt x="77" y="356"/>
                      <a:pt x="77" y="356"/>
                    </a:cubicBezTo>
                    <a:cubicBezTo>
                      <a:pt x="79" y="358"/>
                      <a:pt x="79" y="358"/>
                      <a:pt x="79" y="358"/>
                    </a:cubicBezTo>
                    <a:cubicBezTo>
                      <a:pt x="78" y="359"/>
                      <a:pt x="78" y="359"/>
                      <a:pt x="78" y="359"/>
                    </a:cubicBezTo>
                    <a:cubicBezTo>
                      <a:pt x="78" y="360"/>
                      <a:pt x="78" y="360"/>
                      <a:pt x="78" y="360"/>
                    </a:cubicBezTo>
                    <a:lnTo>
                      <a:pt x="77" y="361"/>
                    </a:lnTo>
                    <a:close/>
                    <a:moveTo>
                      <a:pt x="79" y="370"/>
                    </a:moveTo>
                    <a:cubicBezTo>
                      <a:pt x="79" y="371"/>
                      <a:pt x="79" y="371"/>
                      <a:pt x="79" y="371"/>
                    </a:cubicBezTo>
                    <a:cubicBezTo>
                      <a:pt x="79" y="372"/>
                      <a:pt x="79" y="372"/>
                      <a:pt x="79" y="372"/>
                    </a:cubicBezTo>
                    <a:cubicBezTo>
                      <a:pt x="79" y="370"/>
                      <a:pt x="79" y="370"/>
                      <a:pt x="79" y="370"/>
                    </a:cubicBezTo>
                    <a:cubicBezTo>
                      <a:pt x="78" y="369"/>
                      <a:pt x="78" y="369"/>
                      <a:pt x="78" y="369"/>
                    </a:cubicBezTo>
                    <a:cubicBezTo>
                      <a:pt x="78" y="368"/>
                      <a:pt x="78" y="368"/>
                      <a:pt x="78" y="368"/>
                    </a:cubicBezTo>
                    <a:cubicBezTo>
                      <a:pt x="78" y="367"/>
                      <a:pt x="78" y="367"/>
                      <a:pt x="78" y="367"/>
                    </a:cubicBezTo>
                    <a:cubicBezTo>
                      <a:pt x="80" y="369"/>
                      <a:pt x="80" y="369"/>
                      <a:pt x="80" y="369"/>
                    </a:cubicBezTo>
                    <a:cubicBezTo>
                      <a:pt x="80" y="369"/>
                      <a:pt x="80" y="369"/>
                      <a:pt x="80" y="369"/>
                    </a:cubicBezTo>
                    <a:lnTo>
                      <a:pt x="79" y="370"/>
                    </a:lnTo>
                    <a:close/>
                    <a:moveTo>
                      <a:pt x="84" y="373"/>
                    </a:moveTo>
                    <a:cubicBezTo>
                      <a:pt x="83" y="374"/>
                      <a:pt x="83" y="374"/>
                      <a:pt x="83" y="374"/>
                    </a:cubicBezTo>
                    <a:cubicBezTo>
                      <a:pt x="82" y="374"/>
                      <a:pt x="82" y="374"/>
                      <a:pt x="82" y="374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3"/>
                      <a:pt x="80" y="373"/>
                      <a:pt x="80" y="373"/>
                    </a:cubicBezTo>
                    <a:cubicBezTo>
                      <a:pt x="80" y="373"/>
                      <a:pt x="80" y="373"/>
                      <a:pt x="80" y="373"/>
                    </a:cubicBezTo>
                    <a:cubicBezTo>
                      <a:pt x="81" y="372"/>
                      <a:pt x="81" y="372"/>
                      <a:pt x="81" y="372"/>
                    </a:cubicBezTo>
                    <a:cubicBezTo>
                      <a:pt x="81" y="372"/>
                      <a:pt x="81" y="372"/>
                      <a:pt x="81" y="372"/>
                    </a:cubicBezTo>
                    <a:cubicBezTo>
                      <a:pt x="81" y="371"/>
                      <a:pt x="81" y="371"/>
                      <a:pt x="81" y="371"/>
                    </a:cubicBezTo>
                    <a:cubicBezTo>
                      <a:pt x="82" y="370"/>
                      <a:pt x="82" y="370"/>
                      <a:pt x="82" y="370"/>
                    </a:cubicBezTo>
                    <a:cubicBezTo>
                      <a:pt x="85" y="373"/>
                      <a:pt x="85" y="373"/>
                      <a:pt x="85" y="373"/>
                    </a:cubicBezTo>
                    <a:lnTo>
                      <a:pt x="84" y="373"/>
                    </a:lnTo>
                    <a:close/>
                    <a:moveTo>
                      <a:pt x="82" y="368"/>
                    </a:moveTo>
                    <a:cubicBezTo>
                      <a:pt x="83" y="367"/>
                      <a:pt x="83" y="367"/>
                      <a:pt x="83" y="367"/>
                    </a:cubicBezTo>
                    <a:cubicBezTo>
                      <a:pt x="83" y="367"/>
                      <a:pt x="83" y="367"/>
                      <a:pt x="83" y="367"/>
                    </a:cubicBezTo>
                    <a:cubicBezTo>
                      <a:pt x="84" y="366"/>
                      <a:pt x="84" y="366"/>
                      <a:pt x="84" y="366"/>
                    </a:cubicBezTo>
                    <a:cubicBezTo>
                      <a:pt x="84" y="367"/>
                      <a:pt x="84" y="367"/>
                      <a:pt x="84" y="367"/>
                    </a:cubicBezTo>
                    <a:cubicBezTo>
                      <a:pt x="84" y="369"/>
                      <a:pt x="84" y="369"/>
                      <a:pt x="84" y="369"/>
                    </a:cubicBezTo>
                    <a:cubicBezTo>
                      <a:pt x="85" y="371"/>
                      <a:pt x="85" y="371"/>
                      <a:pt x="85" y="371"/>
                    </a:cubicBezTo>
                    <a:lnTo>
                      <a:pt x="82" y="368"/>
                    </a:lnTo>
                    <a:close/>
                    <a:moveTo>
                      <a:pt x="88" y="370"/>
                    </a:moveTo>
                    <a:cubicBezTo>
                      <a:pt x="88" y="371"/>
                      <a:pt x="88" y="371"/>
                      <a:pt x="88" y="371"/>
                    </a:cubicBezTo>
                    <a:cubicBezTo>
                      <a:pt x="87" y="372"/>
                      <a:pt x="87" y="372"/>
                      <a:pt x="87" y="372"/>
                    </a:cubicBezTo>
                    <a:cubicBezTo>
                      <a:pt x="87" y="372"/>
                      <a:pt x="87" y="372"/>
                      <a:pt x="87" y="372"/>
                    </a:cubicBezTo>
                    <a:cubicBezTo>
                      <a:pt x="87" y="372"/>
                      <a:pt x="87" y="372"/>
                      <a:pt x="87" y="372"/>
                    </a:cubicBezTo>
                    <a:cubicBezTo>
                      <a:pt x="87" y="370"/>
                      <a:pt x="87" y="370"/>
                      <a:pt x="87" y="370"/>
                    </a:cubicBezTo>
                    <a:cubicBezTo>
                      <a:pt x="86" y="368"/>
                      <a:pt x="86" y="368"/>
                      <a:pt x="86" y="368"/>
                    </a:cubicBezTo>
                    <a:cubicBezTo>
                      <a:pt x="86" y="367"/>
                      <a:pt x="86" y="367"/>
                      <a:pt x="86" y="367"/>
                    </a:cubicBezTo>
                    <a:cubicBezTo>
                      <a:pt x="88" y="369"/>
                      <a:pt x="88" y="369"/>
                      <a:pt x="88" y="369"/>
                    </a:cubicBezTo>
                    <a:lnTo>
                      <a:pt x="88" y="370"/>
                    </a:lnTo>
                    <a:close/>
                    <a:moveTo>
                      <a:pt x="88" y="363"/>
                    </a:moveTo>
                    <a:cubicBezTo>
                      <a:pt x="87" y="363"/>
                      <a:pt x="87" y="363"/>
                      <a:pt x="87" y="363"/>
                    </a:cubicBezTo>
                    <a:cubicBezTo>
                      <a:pt x="86" y="363"/>
                      <a:pt x="86" y="363"/>
                      <a:pt x="86" y="363"/>
                    </a:cubicBezTo>
                    <a:cubicBezTo>
                      <a:pt x="86" y="363"/>
                      <a:pt x="86" y="363"/>
                      <a:pt x="86" y="363"/>
                    </a:cubicBezTo>
                    <a:cubicBezTo>
                      <a:pt x="86" y="362"/>
                      <a:pt x="86" y="362"/>
                      <a:pt x="86" y="362"/>
                    </a:cubicBezTo>
                    <a:cubicBezTo>
                      <a:pt x="86" y="362"/>
                      <a:pt x="86" y="362"/>
                      <a:pt x="86" y="362"/>
                    </a:cubicBezTo>
                    <a:cubicBezTo>
                      <a:pt x="86" y="361"/>
                      <a:pt x="86" y="361"/>
                      <a:pt x="86" y="361"/>
                    </a:cubicBezTo>
                    <a:cubicBezTo>
                      <a:pt x="87" y="360"/>
                      <a:pt x="87" y="360"/>
                      <a:pt x="87" y="360"/>
                    </a:cubicBezTo>
                    <a:cubicBezTo>
                      <a:pt x="87" y="360"/>
                      <a:pt x="87" y="360"/>
                      <a:pt x="87" y="360"/>
                    </a:cubicBezTo>
                    <a:cubicBezTo>
                      <a:pt x="88" y="361"/>
                      <a:pt x="88" y="361"/>
                      <a:pt x="88" y="361"/>
                    </a:cubicBezTo>
                    <a:cubicBezTo>
                      <a:pt x="89" y="363"/>
                      <a:pt x="89" y="363"/>
                      <a:pt x="89" y="363"/>
                    </a:cubicBezTo>
                    <a:lnTo>
                      <a:pt x="88" y="363"/>
                    </a:lnTo>
                    <a:close/>
                    <a:moveTo>
                      <a:pt x="92" y="373"/>
                    </a:moveTo>
                    <a:cubicBezTo>
                      <a:pt x="90" y="373"/>
                      <a:pt x="90" y="373"/>
                      <a:pt x="90" y="373"/>
                    </a:cubicBezTo>
                    <a:cubicBezTo>
                      <a:pt x="89" y="373"/>
                      <a:pt x="89" y="373"/>
                      <a:pt x="89" y="373"/>
                    </a:cubicBezTo>
                    <a:cubicBezTo>
                      <a:pt x="89" y="373"/>
                      <a:pt x="89" y="373"/>
                      <a:pt x="89" y="373"/>
                    </a:cubicBezTo>
                    <a:cubicBezTo>
                      <a:pt x="89" y="373"/>
                      <a:pt x="89" y="373"/>
                      <a:pt x="89" y="373"/>
                    </a:cubicBezTo>
                    <a:cubicBezTo>
                      <a:pt x="89" y="372"/>
                      <a:pt x="89" y="372"/>
                      <a:pt x="89" y="372"/>
                    </a:cubicBezTo>
                    <a:cubicBezTo>
                      <a:pt x="89" y="371"/>
                      <a:pt x="89" y="371"/>
                      <a:pt x="89" y="371"/>
                    </a:cubicBezTo>
                    <a:cubicBezTo>
                      <a:pt x="90" y="370"/>
                      <a:pt x="90" y="370"/>
                      <a:pt x="90" y="370"/>
                    </a:cubicBezTo>
                    <a:cubicBezTo>
                      <a:pt x="94" y="373"/>
                      <a:pt x="94" y="373"/>
                      <a:pt x="94" y="373"/>
                    </a:cubicBezTo>
                    <a:lnTo>
                      <a:pt x="92" y="373"/>
                    </a:lnTo>
                    <a:close/>
                    <a:moveTo>
                      <a:pt x="96" y="370"/>
                    </a:moveTo>
                    <a:cubicBezTo>
                      <a:pt x="96" y="371"/>
                      <a:pt x="96" y="371"/>
                      <a:pt x="96" y="371"/>
                    </a:cubicBezTo>
                    <a:cubicBezTo>
                      <a:pt x="96" y="371"/>
                      <a:pt x="96" y="371"/>
                      <a:pt x="96" y="371"/>
                    </a:cubicBezTo>
                    <a:cubicBezTo>
                      <a:pt x="95" y="370"/>
                      <a:pt x="95" y="370"/>
                      <a:pt x="95" y="370"/>
                    </a:cubicBezTo>
                    <a:cubicBezTo>
                      <a:pt x="95" y="369"/>
                      <a:pt x="95" y="369"/>
                      <a:pt x="95" y="369"/>
                    </a:cubicBezTo>
                    <a:cubicBezTo>
                      <a:pt x="94" y="367"/>
                      <a:pt x="94" y="367"/>
                      <a:pt x="94" y="367"/>
                    </a:cubicBezTo>
                    <a:cubicBezTo>
                      <a:pt x="96" y="369"/>
                      <a:pt x="96" y="369"/>
                      <a:pt x="96" y="369"/>
                    </a:cubicBezTo>
                    <a:lnTo>
                      <a:pt x="96" y="370"/>
                    </a:lnTo>
                    <a:close/>
                    <a:moveTo>
                      <a:pt x="96" y="358"/>
                    </a:moveTo>
                    <a:cubicBezTo>
                      <a:pt x="96" y="358"/>
                      <a:pt x="96" y="358"/>
                      <a:pt x="96" y="358"/>
                    </a:cubicBezTo>
                    <a:cubicBezTo>
                      <a:pt x="97" y="357"/>
                      <a:pt x="97" y="357"/>
                      <a:pt x="97" y="357"/>
                    </a:cubicBezTo>
                    <a:cubicBezTo>
                      <a:pt x="97" y="357"/>
                      <a:pt x="97" y="357"/>
                      <a:pt x="97" y="357"/>
                    </a:cubicBezTo>
                    <a:cubicBezTo>
                      <a:pt x="98" y="356"/>
                      <a:pt x="98" y="356"/>
                      <a:pt x="98" y="356"/>
                    </a:cubicBezTo>
                    <a:cubicBezTo>
                      <a:pt x="98" y="358"/>
                      <a:pt x="98" y="358"/>
                      <a:pt x="98" y="358"/>
                    </a:cubicBezTo>
                    <a:cubicBezTo>
                      <a:pt x="98" y="358"/>
                      <a:pt x="98" y="358"/>
                      <a:pt x="98" y="358"/>
                    </a:cubicBezTo>
                    <a:cubicBezTo>
                      <a:pt x="98" y="359"/>
                      <a:pt x="98" y="359"/>
                      <a:pt x="98" y="359"/>
                    </a:cubicBezTo>
                    <a:cubicBezTo>
                      <a:pt x="98" y="361"/>
                      <a:pt x="98" y="361"/>
                      <a:pt x="98" y="361"/>
                    </a:cubicBezTo>
                    <a:lnTo>
                      <a:pt x="96" y="358"/>
                    </a:lnTo>
                    <a:close/>
                    <a:moveTo>
                      <a:pt x="96" y="348"/>
                    </a:moveTo>
                    <a:cubicBezTo>
                      <a:pt x="96" y="347"/>
                      <a:pt x="96" y="347"/>
                      <a:pt x="96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97" y="347"/>
                      <a:pt x="97" y="347"/>
                      <a:pt x="97" y="347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97" y="348"/>
                      <a:pt x="97" y="348"/>
                      <a:pt x="97" y="348"/>
                    </a:cubicBezTo>
                    <a:cubicBezTo>
                      <a:pt x="97" y="348"/>
                      <a:pt x="97" y="348"/>
                      <a:pt x="97" y="348"/>
                    </a:cubicBezTo>
                    <a:cubicBezTo>
                      <a:pt x="97" y="350"/>
                      <a:pt x="97" y="350"/>
                      <a:pt x="97" y="350"/>
                    </a:cubicBezTo>
                    <a:lnTo>
                      <a:pt x="96" y="348"/>
                    </a:lnTo>
                    <a:close/>
                    <a:moveTo>
                      <a:pt x="101" y="373"/>
                    </a:moveTo>
                    <a:cubicBezTo>
                      <a:pt x="99" y="373"/>
                      <a:pt x="99" y="373"/>
                      <a:pt x="99" y="373"/>
                    </a:cubicBezTo>
                    <a:cubicBezTo>
                      <a:pt x="98" y="373"/>
                      <a:pt x="98" y="373"/>
                      <a:pt x="98" y="373"/>
                    </a:cubicBezTo>
                    <a:cubicBezTo>
                      <a:pt x="97" y="373"/>
                      <a:pt x="97" y="373"/>
                      <a:pt x="97" y="373"/>
                    </a:cubicBezTo>
                    <a:cubicBezTo>
                      <a:pt x="97" y="373"/>
                      <a:pt x="97" y="373"/>
                      <a:pt x="97" y="373"/>
                    </a:cubicBezTo>
                    <a:cubicBezTo>
                      <a:pt x="97" y="373"/>
                      <a:pt x="97" y="373"/>
                      <a:pt x="97" y="373"/>
                    </a:cubicBezTo>
                    <a:cubicBezTo>
                      <a:pt x="97" y="372"/>
                      <a:pt x="97" y="372"/>
                      <a:pt x="97" y="372"/>
                    </a:cubicBezTo>
                    <a:cubicBezTo>
                      <a:pt x="98" y="372"/>
                      <a:pt x="98" y="372"/>
                      <a:pt x="98" y="372"/>
                    </a:cubicBezTo>
                    <a:cubicBezTo>
                      <a:pt x="98" y="370"/>
                      <a:pt x="98" y="370"/>
                      <a:pt x="98" y="370"/>
                    </a:cubicBezTo>
                    <a:cubicBezTo>
                      <a:pt x="99" y="371"/>
                      <a:pt x="99" y="371"/>
                      <a:pt x="99" y="371"/>
                    </a:cubicBezTo>
                    <a:cubicBezTo>
                      <a:pt x="102" y="373"/>
                      <a:pt x="102" y="373"/>
                      <a:pt x="102" y="373"/>
                    </a:cubicBezTo>
                    <a:lnTo>
                      <a:pt x="101" y="373"/>
                    </a:lnTo>
                    <a:close/>
                    <a:moveTo>
                      <a:pt x="100" y="348"/>
                    </a:moveTo>
                    <a:cubicBezTo>
                      <a:pt x="100" y="349"/>
                      <a:pt x="100" y="349"/>
                      <a:pt x="100" y="349"/>
                    </a:cubicBezTo>
                    <a:cubicBezTo>
                      <a:pt x="100" y="350"/>
                      <a:pt x="100" y="350"/>
                      <a:pt x="100" y="350"/>
                    </a:cubicBezTo>
                    <a:cubicBezTo>
                      <a:pt x="99" y="350"/>
                      <a:pt x="99" y="350"/>
                      <a:pt x="99" y="350"/>
                    </a:cubicBezTo>
                    <a:cubicBezTo>
                      <a:pt x="99" y="349"/>
                      <a:pt x="99" y="349"/>
                      <a:pt x="99" y="349"/>
                    </a:cubicBezTo>
                    <a:cubicBezTo>
                      <a:pt x="99" y="348"/>
                      <a:pt x="99" y="348"/>
                      <a:pt x="99" y="348"/>
                    </a:cubicBezTo>
                    <a:cubicBezTo>
                      <a:pt x="99" y="347"/>
                      <a:pt x="99" y="347"/>
                      <a:pt x="99" y="347"/>
                    </a:cubicBezTo>
                    <a:cubicBezTo>
                      <a:pt x="99" y="345"/>
                      <a:pt x="99" y="345"/>
                      <a:pt x="99" y="345"/>
                    </a:cubicBezTo>
                    <a:cubicBezTo>
                      <a:pt x="101" y="347"/>
                      <a:pt x="101" y="347"/>
                      <a:pt x="101" y="347"/>
                    </a:cubicBezTo>
                    <a:lnTo>
                      <a:pt x="100" y="348"/>
                    </a:lnTo>
                    <a:close/>
                    <a:moveTo>
                      <a:pt x="101" y="358"/>
                    </a:moveTo>
                    <a:cubicBezTo>
                      <a:pt x="101" y="359"/>
                      <a:pt x="101" y="359"/>
                      <a:pt x="101" y="359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59"/>
                      <a:pt x="100" y="359"/>
                      <a:pt x="100" y="359"/>
                    </a:cubicBezTo>
                    <a:cubicBezTo>
                      <a:pt x="99" y="357"/>
                      <a:pt x="99" y="357"/>
                      <a:pt x="99" y="357"/>
                    </a:cubicBezTo>
                    <a:cubicBezTo>
                      <a:pt x="99" y="356"/>
                      <a:pt x="99" y="356"/>
                      <a:pt x="99" y="356"/>
                    </a:cubicBezTo>
                    <a:lnTo>
                      <a:pt x="101" y="358"/>
                    </a:lnTo>
                    <a:close/>
                    <a:moveTo>
                      <a:pt x="100" y="369"/>
                    </a:moveTo>
                    <a:cubicBezTo>
                      <a:pt x="101" y="371"/>
                      <a:pt x="101" y="371"/>
                      <a:pt x="101" y="371"/>
                    </a:cubicBezTo>
                    <a:cubicBezTo>
                      <a:pt x="98" y="368"/>
                      <a:pt x="98" y="368"/>
                      <a:pt x="98" y="368"/>
                    </a:cubicBezTo>
                    <a:cubicBezTo>
                      <a:pt x="99" y="367"/>
                      <a:pt x="99" y="367"/>
                      <a:pt x="99" y="367"/>
                    </a:cubicBezTo>
                    <a:cubicBezTo>
                      <a:pt x="99" y="366"/>
                      <a:pt x="99" y="366"/>
                      <a:pt x="99" y="366"/>
                    </a:cubicBezTo>
                    <a:cubicBezTo>
                      <a:pt x="99" y="366"/>
                      <a:pt x="99" y="366"/>
                      <a:pt x="99" y="366"/>
                    </a:cubicBezTo>
                    <a:cubicBezTo>
                      <a:pt x="99" y="367"/>
                      <a:pt x="99" y="367"/>
                      <a:pt x="99" y="367"/>
                    </a:cubicBezTo>
                    <a:lnTo>
                      <a:pt x="100" y="369"/>
                    </a:lnTo>
                    <a:close/>
                    <a:moveTo>
                      <a:pt x="103" y="347"/>
                    </a:moveTo>
                    <a:cubicBezTo>
                      <a:pt x="104" y="347"/>
                      <a:pt x="104" y="347"/>
                      <a:pt x="104" y="347"/>
                    </a:cubicBezTo>
                    <a:cubicBezTo>
                      <a:pt x="104" y="346"/>
                      <a:pt x="104" y="346"/>
                      <a:pt x="104" y="346"/>
                    </a:cubicBezTo>
                    <a:cubicBezTo>
                      <a:pt x="105" y="346"/>
                      <a:pt x="105" y="346"/>
                      <a:pt x="105" y="346"/>
                    </a:cubicBezTo>
                    <a:cubicBezTo>
                      <a:pt x="105" y="346"/>
                      <a:pt x="105" y="346"/>
                      <a:pt x="105" y="346"/>
                    </a:cubicBezTo>
                    <a:cubicBezTo>
                      <a:pt x="105" y="346"/>
                      <a:pt x="105" y="346"/>
                      <a:pt x="105" y="346"/>
                    </a:cubicBezTo>
                    <a:cubicBezTo>
                      <a:pt x="105" y="348"/>
                      <a:pt x="105" y="348"/>
                      <a:pt x="105" y="348"/>
                    </a:cubicBezTo>
                    <a:cubicBezTo>
                      <a:pt x="105" y="350"/>
                      <a:pt x="105" y="350"/>
                      <a:pt x="105" y="350"/>
                    </a:cubicBezTo>
                    <a:lnTo>
                      <a:pt x="103" y="347"/>
                    </a:lnTo>
                    <a:close/>
                    <a:moveTo>
                      <a:pt x="104" y="359"/>
                    </a:moveTo>
                    <a:cubicBezTo>
                      <a:pt x="103" y="358"/>
                      <a:pt x="103" y="358"/>
                      <a:pt x="103" y="358"/>
                    </a:cubicBezTo>
                    <a:cubicBezTo>
                      <a:pt x="104" y="358"/>
                      <a:pt x="104" y="358"/>
                      <a:pt x="104" y="358"/>
                    </a:cubicBezTo>
                    <a:cubicBezTo>
                      <a:pt x="104" y="357"/>
                      <a:pt x="104" y="357"/>
                      <a:pt x="104" y="357"/>
                    </a:cubicBezTo>
                    <a:cubicBezTo>
                      <a:pt x="104" y="357"/>
                      <a:pt x="104" y="357"/>
                      <a:pt x="104" y="357"/>
                    </a:cubicBezTo>
                    <a:cubicBezTo>
                      <a:pt x="105" y="356"/>
                      <a:pt x="105" y="356"/>
                      <a:pt x="105" y="356"/>
                    </a:cubicBezTo>
                    <a:cubicBezTo>
                      <a:pt x="105" y="357"/>
                      <a:pt x="105" y="357"/>
                      <a:pt x="105" y="357"/>
                    </a:cubicBezTo>
                    <a:cubicBezTo>
                      <a:pt x="105" y="358"/>
                      <a:pt x="105" y="358"/>
                      <a:pt x="105" y="358"/>
                    </a:cubicBezTo>
                    <a:cubicBezTo>
                      <a:pt x="105" y="359"/>
                      <a:pt x="105" y="359"/>
                      <a:pt x="105" y="359"/>
                    </a:cubicBezTo>
                    <a:cubicBezTo>
                      <a:pt x="105" y="360"/>
                      <a:pt x="105" y="360"/>
                      <a:pt x="105" y="360"/>
                    </a:cubicBezTo>
                    <a:cubicBezTo>
                      <a:pt x="105" y="360"/>
                      <a:pt x="105" y="360"/>
                      <a:pt x="105" y="360"/>
                    </a:cubicBezTo>
                    <a:lnTo>
                      <a:pt x="104" y="359"/>
                    </a:lnTo>
                    <a:close/>
                    <a:moveTo>
                      <a:pt x="106" y="368"/>
                    </a:moveTo>
                    <a:cubicBezTo>
                      <a:pt x="106" y="367"/>
                      <a:pt x="106" y="367"/>
                      <a:pt x="106" y="367"/>
                    </a:cubicBezTo>
                    <a:cubicBezTo>
                      <a:pt x="107" y="366"/>
                      <a:pt x="107" y="366"/>
                      <a:pt x="107" y="366"/>
                    </a:cubicBezTo>
                    <a:cubicBezTo>
                      <a:pt x="107" y="366"/>
                      <a:pt x="107" y="366"/>
                      <a:pt x="107" y="366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8" y="369"/>
                      <a:pt x="108" y="369"/>
                      <a:pt x="108" y="369"/>
                    </a:cubicBezTo>
                    <a:cubicBezTo>
                      <a:pt x="109" y="371"/>
                      <a:pt x="109" y="371"/>
                      <a:pt x="109" y="371"/>
                    </a:cubicBezTo>
                    <a:lnTo>
                      <a:pt x="106" y="368"/>
                    </a:lnTo>
                    <a:close/>
                    <a:moveTo>
                      <a:pt x="108" y="349"/>
                    </a:moveTo>
                    <a:cubicBezTo>
                      <a:pt x="107" y="350"/>
                      <a:pt x="107" y="350"/>
                      <a:pt x="107" y="350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107" y="347"/>
                      <a:pt x="107" y="347"/>
                      <a:pt x="107" y="347"/>
                    </a:cubicBezTo>
                    <a:cubicBezTo>
                      <a:pt x="108" y="348"/>
                      <a:pt x="108" y="348"/>
                      <a:pt x="108" y="348"/>
                    </a:cubicBezTo>
                    <a:lnTo>
                      <a:pt x="108" y="349"/>
                    </a:lnTo>
                    <a:close/>
                    <a:moveTo>
                      <a:pt x="109" y="354"/>
                    </a:moveTo>
                    <a:cubicBezTo>
                      <a:pt x="111" y="354"/>
                      <a:pt x="111" y="354"/>
                      <a:pt x="111" y="354"/>
                    </a:cubicBezTo>
                    <a:cubicBezTo>
                      <a:pt x="112" y="354"/>
                      <a:pt x="112" y="354"/>
                      <a:pt x="112" y="354"/>
                    </a:cubicBezTo>
                    <a:cubicBezTo>
                      <a:pt x="111" y="354"/>
                      <a:pt x="111" y="354"/>
                      <a:pt x="111" y="354"/>
                    </a:cubicBezTo>
                    <a:cubicBezTo>
                      <a:pt x="110" y="355"/>
                      <a:pt x="110" y="355"/>
                      <a:pt x="110" y="355"/>
                    </a:cubicBezTo>
                    <a:cubicBezTo>
                      <a:pt x="110" y="356"/>
                      <a:pt x="110" y="356"/>
                      <a:pt x="110" y="356"/>
                    </a:cubicBezTo>
                    <a:cubicBezTo>
                      <a:pt x="108" y="354"/>
                      <a:pt x="108" y="354"/>
                      <a:pt x="108" y="354"/>
                    </a:cubicBezTo>
                    <a:lnTo>
                      <a:pt x="109" y="354"/>
                    </a:lnTo>
                    <a:close/>
                    <a:moveTo>
                      <a:pt x="111" y="371"/>
                    </a:move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0"/>
                      <a:pt x="111" y="370"/>
                      <a:pt x="111" y="370"/>
                    </a:cubicBezTo>
                    <a:cubicBezTo>
                      <a:pt x="109" y="367"/>
                      <a:pt x="109" y="367"/>
                      <a:pt x="109" y="367"/>
                    </a:cubicBezTo>
                    <a:cubicBezTo>
                      <a:pt x="112" y="369"/>
                      <a:pt x="112" y="369"/>
                      <a:pt x="112" y="369"/>
                    </a:cubicBezTo>
                    <a:lnTo>
                      <a:pt x="111" y="371"/>
                    </a:lnTo>
                    <a:close/>
                    <a:moveTo>
                      <a:pt x="110" y="362"/>
                    </a:moveTo>
                    <a:cubicBezTo>
                      <a:pt x="110" y="362"/>
                      <a:pt x="110" y="362"/>
                      <a:pt x="110" y="362"/>
                    </a:cubicBezTo>
                    <a:cubicBezTo>
                      <a:pt x="109" y="362"/>
                      <a:pt x="109" y="362"/>
                      <a:pt x="109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9" y="361"/>
                      <a:pt x="109" y="361"/>
                      <a:pt x="109" y="361"/>
                    </a:cubicBezTo>
                    <a:cubicBezTo>
                      <a:pt x="109" y="361"/>
                      <a:pt x="109" y="361"/>
                      <a:pt x="109" y="361"/>
                    </a:cubicBezTo>
                    <a:cubicBezTo>
                      <a:pt x="110" y="360"/>
                      <a:pt x="110" y="360"/>
                      <a:pt x="110" y="360"/>
                    </a:cubicBezTo>
                    <a:cubicBezTo>
                      <a:pt x="110" y="360"/>
                      <a:pt x="110" y="360"/>
                      <a:pt x="110" y="360"/>
                    </a:cubicBezTo>
                    <a:cubicBezTo>
                      <a:pt x="110" y="360"/>
                      <a:pt x="110" y="360"/>
                      <a:pt x="110" y="360"/>
                    </a:cubicBezTo>
                    <a:cubicBezTo>
                      <a:pt x="112" y="362"/>
                      <a:pt x="112" y="362"/>
                      <a:pt x="112" y="362"/>
                    </a:cubicBezTo>
                    <a:lnTo>
                      <a:pt x="110" y="362"/>
                    </a:lnTo>
                    <a:close/>
                    <a:moveTo>
                      <a:pt x="111" y="347"/>
                    </a:moveTo>
                    <a:cubicBezTo>
                      <a:pt x="112" y="346"/>
                      <a:pt x="112" y="346"/>
                      <a:pt x="112" y="346"/>
                    </a:cubicBezTo>
                    <a:cubicBezTo>
                      <a:pt x="112" y="345"/>
                      <a:pt x="112" y="345"/>
                      <a:pt x="112" y="345"/>
                    </a:cubicBezTo>
                    <a:cubicBezTo>
                      <a:pt x="112" y="346"/>
                      <a:pt x="112" y="346"/>
                      <a:pt x="112" y="346"/>
                    </a:cubicBezTo>
                    <a:cubicBezTo>
                      <a:pt x="112" y="348"/>
                      <a:pt x="112" y="348"/>
                      <a:pt x="112" y="348"/>
                    </a:cubicBezTo>
                    <a:lnTo>
                      <a:pt x="111" y="347"/>
                    </a:lnTo>
                    <a:close/>
                    <a:moveTo>
                      <a:pt x="116" y="373"/>
                    </a:moveTo>
                    <a:cubicBezTo>
                      <a:pt x="114" y="373"/>
                      <a:pt x="114" y="373"/>
                      <a:pt x="114" y="373"/>
                    </a:cubicBezTo>
                    <a:cubicBezTo>
                      <a:pt x="114" y="373"/>
                      <a:pt x="114" y="373"/>
                      <a:pt x="114" y="373"/>
                    </a:cubicBezTo>
                    <a:cubicBezTo>
                      <a:pt x="113" y="373"/>
                      <a:pt x="113" y="373"/>
                      <a:pt x="113" y="373"/>
                    </a:cubicBezTo>
                    <a:cubicBezTo>
                      <a:pt x="113" y="372"/>
                      <a:pt x="113" y="372"/>
                      <a:pt x="113" y="372"/>
                    </a:cubicBezTo>
                    <a:cubicBezTo>
                      <a:pt x="113" y="372"/>
                      <a:pt x="113" y="372"/>
                      <a:pt x="113" y="372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4" y="371"/>
                      <a:pt x="114" y="371"/>
                      <a:pt x="114" y="371"/>
                    </a:cubicBezTo>
                    <a:cubicBezTo>
                      <a:pt x="117" y="373"/>
                      <a:pt x="117" y="373"/>
                      <a:pt x="117" y="373"/>
                    </a:cubicBezTo>
                    <a:lnTo>
                      <a:pt x="116" y="373"/>
                    </a:lnTo>
                    <a:close/>
                    <a:moveTo>
                      <a:pt x="114" y="355"/>
                    </a:moveTo>
                    <a:cubicBezTo>
                      <a:pt x="116" y="358"/>
                      <a:pt x="116" y="358"/>
                      <a:pt x="116" y="358"/>
                    </a:cubicBezTo>
                    <a:cubicBezTo>
                      <a:pt x="116" y="358"/>
                      <a:pt x="116" y="358"/>
                      <a:pt x="116" y="358"/>
                    </a:cubicBezTo>
                    <a:cubicBezTo>
                      <a:pt x="115" y="360"/>
                      <a:pt x="115" y="360"/>
                      <a:pt x="115" y="360"/>
                    </a:cubicBezTo>
                    <a:cubicBezTo>
                      <a:pt x="114" y="360"/>
                      <a:pt x="114" y="360"/>
                      <a:pt x="114" y="360"/>
                    </a:cubicBezTo>
                    <a:cubicBezTo>
                      <a:pt x="114" y="359"/>
                      <a:pt x="114" y="359"/>
                      <a:pt x="114" y="359"/>
                    </a:cubicBezTo>
                    <a:cubicBezTo>
                      <a:pt x="114" y="357"/>
                      <a:pt x="114" y="357"/>
                      <a:pt x="114" y="357"/>
                    </a:cubicBezTo>
                    <a:lnTo>
                      <a:pt x="114" y="355"/>
                    </a:lnTo>
                    <a:close/>
                    <a:moveTo>
                      <a:pt x="120" y="355"/>
                    </a:moveTo>
                    <a:cubicBezTo>
                      <a:pt x="120" y="355"/>
                      <a:pt x="120" y="355"/>
                      <a:pt x="120" y="355"/>
                    </a:cubicBezTo>
                    <a:cubicBezTo>
                      <a:pt x="120" y="357"/>
                      <a:pt x="120" y="357"/>
                      <a:pt x="120" y="357"/>
                    </a:cubicBezTo>
                    <a:cubicBezTo>
                      <a:pt x="120" y="359"/>
                      <a:pt x="120" y="359"/>
                      <a:pt x="120" y="359"/>
                    </a:cubicBezTo>
                    <a:cubicBezTo>
                      <a:pt x="120" y="360"/>
                      <a:pt x="120" y="360"/>
                      <a:pt x="120" y="360"/>
                    </a:cubicBezTo>
                    <a:cubicBezTo>
                      <a:pt x="118" y="358"/>
                      <a:pt x="118" y="358"/>
                      <a:pt x="118" y="358"/>
                    </a:cubicBezTo>
                    <a:cubicBezTo>
                      <a:pt x="119" y="357"/>
                      <a:pt x="119" y="357"/>
                      <a:pt x="119" y="357"/>
                    </a:cubicBezTo>
                    <a:cubicBezTo>
                      <a:pt x="120" y="356"/>
                      <a:pt x="120" y="356"/>
                      <a:pt x="120" y="356"/>
                    </a:cubicBezTo>
                    <a:cubicBezTo>
                      <a:pt x="120" y="355"/>
                      <a:pt x="120" y="355"/>
                      <a:pt x="120" y="355"/>
                    </a:cubicBezTo>
                    <a:close/>
                    <a:moveTo>
                      <a:pt x="120" y="345"/>
                    </a:moveTo>
                    <a:cubicBezTo>
                      <a:pt x="120" y="345"/>
                      <a:pt x="120" y="345"/>
                      <a:pt x="120" y="345"/>
                    </a:cubicBezTo>
                    <a:cubicBezTo>
                      <a:pt x="120" y="345"/>
                      <a:pt x="120" y="345"/>
                      <a:pt x="120" y="345"/>
                    </a:cubicBezTo>
                    <a:cubicBezTo>
                      <a:pt x="120" y="347"/>
                      <a:pt x="120" y="347"/>
                      <a:pt x="120" y="347"/>
                    </a:cubicBezTo>
                    <a:cubicBezTo>
                      <a:pt x="120" y="349"/>
                      <a:pt x="120" y="349"/>
                      <a:pt x="120" y="349"/>
                    </a:cubicBezTo>
                    <a:cubicBezTo>
                      <a:pt x="119" y="346"/>
                      <a:pt x="119" y="346"/>
                      <a:pt x="119" y="346"/>
                    </a:cubicBezTo>
                    <a:cubicBezTo>
                      <a:pt x="119" y="346"/>
                      <a:pt x="119" y="346"/>
                      <a:pt x="119" y="346"/>
                    </a:cubicBezTo>
                    <a:lnTo>
                      <a:pt x="120" y="345"/>
                    </a:lnTo>
                    <a:close/>
                    <a:moveTo>
                      <a:pt x="117" y="343"/>
                    </a:moveTo>
                    <a:cubicBezTo>
                      <a:pt x="119" y="343"/>
                      <a:pt x="119" y="343"/>
                      <a:pt x="119" y="343"/>
                    </a:cubicBezTo>
                    <a:cubicBezTo>
                      <a:pt x="118" y="344"/>
                      <a:pt x="118" y="344"/>
                      <a:pt x="118" y="344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7" y="343"/>
                      <a:pt x="117" y="343"/>
                      <a:pt x="117" y="343"/>
                    </a:cubicBezTo>
                    <a:close/>
                    <a:moveTo>
                      <a:pt x="118" y="353"/>
                    </a:moveTo>
                    <a:cubicBezTo>
                      <a:pt x="119" y="353"/>
                      <a:pt x="119" y="353"/>
                      <a:pt x="119" y="353"/>
                    </a:cubicBezTo>
                    <a:cubicBezTo>
                      <a:pt x="119" y="354"/>
                      <a:pt x="119" y="354"/>
                      <a:pt x="119" y="354"/>
                    </a:cubicBezTo>
                    <a:cubicBezTo>
                      <a:pt x="118" y="355"/>
                      <a:pt x="118" y="355"/>
                      <a:pt x="118" y="355"/>
                    </a:cubicBezTo>
                    <a:cubicBezTo>
                      <a:pt x="117" y="356"/>
                      <a:pt x="117" y="356"/>
                      <a:pt x="117" y="356"/>
                    </a:cubicBezTo>
                    <a:cubicBezTo>
                      <a:pt x="117" y="356"/>
                      <a:pt x="117" y="356"/>
                      <a:pt x="117" y="356"/>
                    </a:cubicBezTo>
                    <a:cubicBezTo>
                      <a:pt x="117" y="356"/>
                      <a:pt x="117" y="356"/>
                      <a:pt x="117" y="356"/>
                    </a:cubicBezTo>
                    <a:cubicBezTo>
                      <a:pt x="115" y="354"/>
                      <a:pt x="115" y="354"/>
                      <a:pt x="115" y="354"/>
                    </a:cubicBezTo>
                    <a:cubicBezTo>
                      <a:pt x="117" y="353"/>
                      <a:pt x="117" y="353"/>
                      <a:pt x="117" y="353"/>
                    </a:cubicBezTo>
                    <a:lnTo>
                      <a:pt x="118" y="353"/>
                    </a:lnTo>
                    <a:close/>
                    <a:moveTo>
                      <a:pt x="116" y="347"/>
                    </a:moveTo>
                    <a:cubicBezTo>
                      <a:pt x="116" y="347"/>
                      <a:pt x="116" y="347"/>
                      <a:pt x="116" y="347"/>
                    </a:cubicBezTo>
                    <a:cubicBezTo>
                      <a:pt x="116" y="348"/>
                      <a:pt x="116" y="348"/>
                      <a:pt x="116" y="348"/>
                    </a:cubicBezTo>
                    <a:cubicBezTo>
                      <a:pt x="115" y="349"/>
                      <a:pt x="115" y="349"/>
                      <a:pt x="115" y="349"/>
                    </a:cubicBezTo>
                    <a:cubicBezTo>
                      <a:pt x="115" y="349"/>
                      <a:pt x="115" y="349"/>
                      <a:pt x="115" y="349"/>
                    </a:cubicBezTo>
                    <a:cubicBezTo>
                      <a:pt x="114" y="348"/>
                      <a:pt x="114" y="348"/>
                      <a:pt x="114" y="348"/>
                    </a:cubicBezTo>
                    <a:cubicBezTo>
                      <a:pt x="114" y="348"/>
                      <a:pt x="114" y="348"/>
                      <a:pt x="114" y="348"/>
                    </a:cubicBezTo>
                    <a:cubicBezTo>
                      <a:pt x="114" y="347"/>
                      <a:pt x="114" y="347"/>
                      <a:pt x="114" y="347"/>
                    </a:cubicBezTo>
                    <a:cubicBezTo>
                      <a:pt x="114" y="346"/>
                      <a:pt x="114" y="346"/>
                      <a:pt x="114" y="346"/>
                    </a:cubicBezTo>
                    <a:cubicBezTo>
                      <a:pt x="114" y="345"/>
                      <a:pt x="114" y="345"/>
                      <a:pt x="114" y="345"/>
                    </a:cubicBezTo>
                    <a:lnTo>
                      <a:pt x="116" y="347"/>
                    </a:lnTo>
                    <a:close/>
                    <a:moveTo>
                      <a:pt x="110" y="336"/>
                    </a:moveTo>
                    <a:cubicBezTo>
                      <a:pt x="111" y="336"/>
                      <a:pt x="111" y="336"/>
                      <a:pt x="111" y="336"/>
                    </a:cubicBezTo>
                    <a:cubicBezTo>
                      <a:pt x="111" y="336"/>
                      <a:pt x="112" y="337"/>
                      <a:pt x="112" y="338"/>
                    </a:cubicBezTo>
                    <a:cubicBezTo>
                      <a:pt x="113" y="339"/>
                      <a:pt x="113" y="340"/>
                      <a:pt x="114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0" y="341"/>
                      <a:pt x="110" y="341"/>
                      <a:pt x="110" y="341"/>
                    </a:cubicBezTo>
                    <a:cubicBezTo>
                      <a:pt x="109" y="341"/>
                      <a:pt x="109" y="341"/>
                      <a:pt x="109" y="341"/>
                    </a:cubicBezTo>
                    <a:cubicBezTo>
                      <a:pt x="108" y="341"/>
                      <a:pt x="108" y="341"/>
                      <a:pt x="108" y="341"/>
                    </a:cubicBezTo>
                    <a:cubicBezTo>
                      <a:pt x="107" y="341"/>
                      <a:pt x="107" y="341"/>
                      <a:pt x="107" y="341"/>
                    </a:cubicBezTo>
                    <a:cubicBezTo>
                      <a:pt x="106" y="341"/>
                      <a:pt x="106" y="341"/>
                      <a:pt x="106" y="341"/>
                    </a:cubicBezTo>
                    <a:cubicBezTo>
                      <a:pt x="106" y="341"/>
                      <a:pt x="106" y="341"/>
                      <a:pt x="106" y="341"/>
                    </a:cubicBezTo>
                    <a:cubicBezTo>
                      <a:pt x="106" y="341"/>
                      <a:pt x="106" y="341"/>
                      <a:pt x="106" y="341"/>
                    </a:cubicBezTo>
                    <a:cubicBezTo>
                      <a:pt x="105" y="341"/>
                      <a:pt x="105" y="341"/>
                      <a:pt x="105" y="341"/>
                    </a:cubicBezTo>
                    <a:cubicBezTo>
                      <a:pt x="104" y="341"/>
                      <a:pt x="104" y="341"/>
                      <a:pt x="104" y="341"/>
                    </a:cubicBezTo>
                    <a:cubicBezTo>
                      <a:pt x="104" y="341"/>
                      <a:pt x="104" y="341"/>
                      <a:pt x="104" y="341"/>
                    </a:cubicBezTo>
                    <a:cubicBezTo>
                      <a:pt x="106" y="340"/>
                      <a:pt x="106" y="340"/>
                      <a:pt x="106" y="340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7" y="339"/>
                      <a:pt x="107" y="339"/>
                      <a:pt x="107" y="339"/>
                    </a:cubicBezTo>
                    <a:cubicBezTo>
                      <a:pt x="107" y="338"/>
                      <a:pt x="107" y="338"/>
                      <a:pt x="107" y="338"/>
                    </a:cubicBezTo>
                    <a:cubicBezTo>
                      <a:pt x="109" y="337"/>
                      <a:pt x="109" y="337"/>
                      <a:pt x="109" y="337"/>
                    </a:cubicBezTo>
                    <a:lnTo>
                      <a:pt x="110" y="336"/>
                    </a:lnTo>
                    <a:close/>
                    <a:moveTo>
                      <a:pt x="102" y="320"/>
                    </a:moveTo>
                    <a:cubicBezTo>
                      <a:pt x="103" y="319"/>
                      <a:pt x="103" y="319"/>
                      <a:pt x="103" y="319"/>
                    </a:cubicBezTo>
                    <a:cubicBezTo>
                      <a:pt x="104" y="320"/>
                      <a:pt x="104" y="321"/>
                      <a:pt x="105" y="322"/>
                    </a:cubicBezTo>
                    <a:cubicBezTo>
                      <a:pt x="105" y="324"/>
                      <a:pt x="106" y="325"/>
                      <a:pt x="106" y="326"/>
                    </a:cubicBezTo>
                    <a:cubicBezTo>
                      <a:pt x="107" y="327"/>
                      <a:pt x="107" y="328"/>
                      <a:pt x="108" y="329"/>
                    </a:cubicBezTo>
                    <a:cubicBezTo>
                      <a:pt x="108" y="330"/>
                      <a:pt x="108" y="330"/>
                      <a:pt x="109" y="331"/>
                    </a:cubicBezTo>
                    <a:cubicBezTo>
                      <a:pt x="109" y="332"/>
                      <a:pt x="109" y="332"/>
                      <a:pt x="109" y="332"/>
                    </a:cubicBezTo>
                    <a:cubicBezTo>
                      <a:pt x="103" y="329"/>
                      <a:pt x="103" y="329"/>
                      <a:pt x="103" y="329"/>
                    </a:cubicBezTo>
                    <a:cubicBezTo>
                      <a:pt x="98" y="327"/>
                      <a:pt x="98" y="327"/>
                      <a:pt x="98" y="327"/>
                    </a:cubicBezTo>
                    <a:cubicBezTo>
                      <a:pt x="95" y="326"/>
                      <a:pt x="95" y="326"/>
                      <a:pt x="95" y="326"/>
                    </a:cubicBezTo>
                    <a:cubicBezTo>
                      <a:pt x="96" y="325"/>
                      <a:pt x="96" y="325"/>
                      <a:pt x="96" y="325"/>
                    </a:cubicBezTo>
                    <a:cubicBezTo>
                      <a:pt x="97" y="324"/>
                      <a:pt x="97" y="324"/>
                      <a:pt x="97" y="324"/>
                    </a:cubicBezTo>
                    <a:cubicBezTo>
                      <a:pt x="99" y="322"/>
                      <a:pt x="99" y="322"/>
                      <a:pt x="99" y="322"/>
                    </a:cubicBezTo>
                    <a:cubicBezTo>
                      <a:pt x="100" y="322"/>
                      <a:pt x="100" y="322"/>
                      <a:pt x="100" y="322"/>
                    </a:cubicBezTo>
                    <a:cubicBezTo>
                      <a:pt x="101" y="321"/>
                      <a:pt x="101" y="321"/>
                      <a:pt x="101" y="321"/>
                    </a:cubicBezTo>
                    <a:lnTo>
                      <a:pt x="102" y="320"/>
                    </a:lnTo>
                    <a:close/>
                    <a:moveTo>
                      <a:pt x="97" y="303"/>
                    </a:moveTo>
                    <a:cubicBezTo>
                      <a:pt x="97" y="303"/>
                      <a:pt x="97" y="303"/>
                      <a:pt x="97" y="303"/>
                    </a:cubicBezTo>
                    <a:cubicBezTo>
                      <a:pt x="98" y="304"/>
                      <a:pt x="98" y="305"/>
                      <a:pt x="98" y="306"/>
                    </a:cubicBezTo>
                    <a:cubicBezTo>
                      <a:pt x="98" y="306"/>
                      <a:pt x="99" y="307"/>
                      <a:pt x="99" y="307"/>
                    </a:cubicBezTo>
                    <a:cubicBezTo>
                      <a:pt x="99" y="308"/>
                      <a:pt x="99" y="308"/>
                      <a:pt x="99" y="308"/>
                    </a:cubicBezTo>
                    <a:cubicBezTo>
                      <a:pt x="99" y="308"/>
                      <a:pt x="99" y="308"/>
                      <a:pt x="99" y="308"/>
                    </a:cubicBezTo>
                    <a:cubicBezTo>
                      <a:pt x="99" y="309"/>
                      <a:pt x="100" y="310"/>
                      <a:pt x="100" y="311"/>
                    </a:cubicBezTo>
                    <a:cubicBezTo>
                      <a:pt x="100" y="312"/>
                      <a:pt x="101" y="313"/>
                      <a:pt x="101" y="314"/>
                    </a:cubicBezTo>
                    <a:cubicBezTo>
                      <a:pt x="102" y="316"/>
                      <a:pt x="102" y="316"/>
                      <a:pt x="102" y="316"/>
                    </a:cubicBezTo>
                    <a:cubicBezTo>
                      <a:pt x="96" y="312"/>
                      <a:pt x="96" y="312"/>
                      <a:pt x="96" y="312"/>
                    </a:cubicBezTo>
                    <a:cubicBezTo>
                      <a:pt x="90" y="309"/>
                      <a:pt x="90" y="309"/>
                      <a:pt x="90" y="309"/>
                    </a:cubicBezTo>
                    <a:cubicBezTo>
                      <a:pt x="90" y="309"/>
                      <a:pt x="90" y="309"/>
                      <a:pt x="90" y="309"/>
                    </a:cubicBezTo>
                    <a:cubicBezTo>
                      <a:pt x="90" y="309"/>
                      <a:pt x="90" y="309"/>
                      <a:pt x="90" y="309"/>
                    </a:cubicBezTo>
                    <a:cubicBezTo>
                      <a:pt x="91" y="308"/>
                      <a:pt x="91" y="308"/>
                      <a:pt x="91" y="308"/>
                    </a:cubicBezTo>
                    <a:cubicBezTo>
                      <a:pt x="93" y="306"/>
                      <a:pt x="93" y="306"/>
                      <a:pt x="93" y="306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95" y="304"/>
                      <a:pt x="95" y="304"/>
                      <a:pt x="95" y="304"/>
                    </a:cubicBezTo>
                    <a:cubicBezTo>
                      <a:pt x="95" y="304"/>
                      <a:pt x="95" y="304"/>
                      <a:pt x="95" y="304"/>
                    </a:cubicBezTo>
                    <a:cubicBezTo>
                      <a:pt x="95" y="304"/>
                      <a:pt x="95" y="304"/>
                      <a:pt x="95" y="304"/>
                    </a:cubicBezTo>
                    <a:cubicBezTo>
                      <a:pt x="96" y="304"/>
                      <a:pt x="96" y="304"/>
                      <a:pt x="96" y="304"/>
                    </a:cubicBezTo>
                    <a:cubicBezTo>
                      <a:pt x="97" y="303"/>
                      <a:pt x="97" y="303"/>
                      <a:pt x="97" y="303"/>
                    </a:cubicBezTo>
                    <a:close/>
                    <a:moveTo>
                      <a:pt x="93" y="288"/>
                    </a:moveTo>
                    <a:cubicBezTo>
                      <a:pt x="93" y="290"/>
                      <a:pt x="94" y="293"/>
                      <a:pt x="95" y="295"/>
                    </a:cubicBezTo>
                    <a:cubicBezTo>
                      <a:pt x="95" y="296"/>
                      <a:pt x="96" y="298"/>
                      <a:pt x="96" y="299"/>
                    </a:cubicBezTo>
                    <a:cubicBezTo>
                      <a:pt x="87" y="293"/>
                      <a:pt x="87" y="293"/>
                      <a:pt x="87" y="293"/>
                    </a:cubicBezTo>
                    <a:cubicBezTo>
                      <a:pt x="86" y="293"/>
                      <a:pt x="86" y="293"/>
                      <a:pt x="86" y="293"/>
                    </a:cubicBezTo>
                    <a:cubicBezTo>
                      <a:pt x="86" y="293"/>
                      <a:pt x="86" y="293"/>
                      <a:pt x="86" y="293"/>
                    </a:cubicBezTo>
                    <a:cubicBezTo>
                      <a:pt x="90" y="290"/>
                      <a:pt x="90" y="290"/>
                      <a:pt x="90" y="290"/>
                    </a:cubicBezTo>
                    <a:lnTo>
                      <a:pt x="93" y="288"/>
                    </a:lnTo>
                    <a:close/>
                    <a:moveTo>
                      <a:pt x="92" y="264"/>
                    </a:moveTo>
                    <a:cubicBezTo>
                      <a:pt x="94" y="264"/>
                      <a:pt x="94" y="264"/>
                      <a:pt x="94" y="264"/>
                    </a:cubicBezTo>
                    <a:cubicBezTo>
                      <a:pt x="94" y="265"/>
                      <a:pt x="94" y="265"/>
                      <a:pt x="94" y="265"/>
                    </a:cubicBezTo>
                    <a:cubicBezTo>
                      <a:pt x="93" y="269"/>
                      <a:pt x="93" y="269"/>
                      <a:pt x="93" y="269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1"/>
                      <a:pt x="90" y="269"/>
                    </a:cubicBezTo>
                    <a:cubicBezTo>
                      <a:pt x="90" y="269"/>
                      <a:pt x="90" y="269"/>
                      <a:pt x="90" y="268"/>
                    </a:cubicBezTo>
                    <a:cubicBezTo>
                      <a:pt x="90" y="268"/>
                      <a:pt x="90" y="267"/>
                      <a:pt x="90" y="266"/>
                    </a:cubicBezTo>
                    <a:cubicBezTo>
                      <a:pt x="89" y="265"/>
                      <a:pt x="89" y="265"/>
                      <a:pt x="89" y="264"/>
                    </a:cubicBezTo>
                    <a:lnTo>
                      <a:pt x="92" y="264"/>
                    </a:lnTo>
                    <a:close/>
                    <a:moveTo>
                      <a:pt x="89" y="272"/>
                    </a:moveTo>
                    <a:cubicBezTo>
                      <a:pt x="89" y="272"/>
                      <a:pt x="89" y="272"/>
                      <a:pt x="89" y="272"/>
                    </a:cubicBezTo>
                    <a:cubicBezTo>
                      <a:pt x="89" y="272"/>
                      <a:pt x="89" y="272"/>
                      <a:pt x="89" y="272"/>
                    </a:cubicBezTo>
                    <a:cubicBezTo>
                      <a:pt x="89" y="273"/>
                      <a:pt x="89" y="274"/>
                      <a:pt x="90" y="275"/>
                    </a:cubicBezTo>
                    <a:cubicBezTo>
                      <a:pt x="90" y="276"/>
                      <a:pt x="90" y="277"/>
                      <a:pt x="90" y="278"/>
                    </a:cubicBezTo>
                    <a:cubicBezTo>
                      <a:pt x="87" y="275"/>
                      <a:pt x="87" y="275"/>
                      <a:pt x="87" y="275"/>
                    </a:cubicBezTo>
                    <a:cubicBezTo>
                      <a:pt x="88" y="273"/>
                      <a:pt x="88" y="273"/>
                      <a:pt x="88" y="273"/>
                    </a:cubicBezTo>
                    <a:lnTo>
                      <a:pt x="89" y="272"/>
                    </a:lnTo>
                    <a:close/>
                    <a:moveTo>
                      <a:pt x="87" y="264"/>
                    </a:moveTo>
                    <a:cubicBezTo>
                      <a:pt x="87" y="264"/>
                      <a:pt x="87" y="264"/>
                      <a:pt x="87" y="264"/>
                    </a:cubicBezTo>
                    <a:cubicBezTo>
                      <a:pt x="88" y="265"/>
                      <a:pt x="88" y="267"/>
                      <a:pt x="88" y="268"/>
                    </a:cubicBezTo>
                    <a:cubicBezTo>
                      <a:pt x="85" y="268"/>
                      <a:pt x="85" y="268"/>
                      <a:pt x="85" y="268"/>
                    </a:cubicBezTo>
                    <a:cubicBezTo>
                      <a:pt x="82" y="268"/>
                      <a:pt x="82" y="268"/>
                      <a:pt x="82" y="268"/>
                    </a:cubicBezTo>
                    <a:cubicBezTo>
                      <a:pt x="73" y="268"/>
                      <a:pt x="73" y="268"/>
                      <a:pt x="73" y="268"/>
                    </a:cubicBezTo>
                    <a:cubicBezTo>
                      <a:pt x="72" y="268"/>
                      <a:pt x="72" y="268"/>
                      <a:pt x="72" y="268"/>
                    </a:cubicBezTo>
                    <a:cubicBezTo>
                      <a:pt x="72" y="268"/>
                      <a:pt x="72" y="268"/>
                      <a:pt x="72" y="268"/>
                    </a:cubicBezTo>
                    <a:cubicBezTo>
                      <a:pt x="72" y="266"/>
                      <a:pt x="72" y="265"/>
                      <a:pt x="72" y="264"/>
                    </a:cubicBezTo>
                    <a:cubicBezTo>
                      <a:pt x="78" y="264"/>
                      <a:pt x="78" y="264"/>
                      <a:pt x="78" y="264"/>
                    </a:cubicBezTo>
                    <a:cubicBezTo>
                      <a:pt x="81" y="264"/>
                      <a:pt x="81" y="264"/>
                      <a:pt x="81" y="264"/>
                    </a:cubicBezTo>
                    <a:cubicBezTo>
                      <a:pt x="87" y="264"/>
                      <a:pt x="87" y="264"/>
                      <a:pt x="87" y="264"/>
                    </a:cubicBezTo>
                    <a:close/>
                    <a:moveTo>
                      <a:pt x="85" y="250"/>
                    </a:moveTo>
                    <a:cubicBezTo>
                      <a:pt x="85" y="252"/>
                      <a:pt x="85" y="254"/>
                      <a:pt x="86" y="256"/>
                    </a:cubicBezTo>
                    <a:cubicBezTo>
                      <a:pt x="86" y="258"/>
                      <a:pt x="86" y="258"/>
                      <a:pt x="86" y="258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86" y="260"/>
                      <a:pt x="86" y="260"/>
                      <a:pt x="86" y="260"/>
                    </a:cubicBezTo>
                    <a:cubicBezTo>
                      <a:pt x="80" y="255"/>
                      <a:pt x="80" y="255"/>
                      <a:pt x="80" y="255"/>
                    </a:cubicBezTo>
                    <a:cubicBezTo>
                      <a:pt x="82" y="254"/>
                      <a:pt x="82" y="254"/>
                      <a:pt x="82" y="254"/>
                    </a:cubicBezTo>
                    <a:cubicBezTo>
                      <a:pt x="82" y="253"/>
                      <a:pt x="82" y="253"/>
                      <a:pt x="82" y="253"/>
                    </a:cubicBezTo>
                    <a:lnTo>
                      <a:pt x="85" y="250"/>
                    </a:lnTo>
                    <a:close/>
                    <a:moveTo>
                      <a:pt x="82" y="235"/>
                    </a:moveTo>
                    <a:cubicBezTo>
                      <a:pt x="82" y="234"/>
                      <a:pt x="82" y="234"/>
                      <a:pt x="82" y="234"/>
                    </a:cubicBezTo>
                    <a:cubicBezTo>
                      <a:pt x="82" y="235"/>
                      <a:pt x="82" y="235"/>
                      <a:pt x="82" y="235"/>
                    </a:cubicBezTo>
                    <a:cubicBezTo>
                      <a:pt x="83" y="236"/>
                      <a:pt x="83" y="237"/>
                      <a:pt x="83" y="238"/>
                    </a:cubicBezTo>
                    <a:cubicBezTo>
                      <a:pt x="83" y="241"/>
                      <a:pt x="84" y="243"/>
                      <a:pt x="84" y="245"/>
                    </a:cubicBezTo>
                    <a:cubicBezTo>
                      <a:pt x="84" y="246"/>
                      <a:pt x="84" y="246"/>
                      <a:pt x="84" y="246"/>
                    </a:cubicBezTo>
                    <a:cubicBezTo>
                      <a:pt x="78" y="240"/>
                      <a:pt x="78" y="240"/>
                      <a:pt x="78" y="240"/>
                    </a:cubicBezTo>
                    <a:cubicBezTo>
                      <a:pt x="78" y="239"/>
                      <a:pt x="78" y="239"/>
                      <a:pt x="78" y="239"/>
                    </a:cubicBezTo>
                    <a:cubicBezTo>
                      <a:pt x="81" y="236"/>
                      <a:pt x="81" y="236"/>
                      <a:pt x="81" y="236"/>
                    </a:cubicBezTo>
                    <a:lnTo>
                      <a:pt x="82" y="235"/>
                    </a:lnTo>
                    <a:close/>
                    <a:moveTo>
                      <a:pt x="80" y="219"/>
                    </a:move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20"/>
                      <a:pt x="81" y="221"/>
                      <a:pt x="81" y="222"/>
                    </a:cubicBezTo>
                    <a:cubicBezTo>
                      <a:pt x="81" y="225"/>
                      <a:pt x="81" y="227"/>
                      <a:pt x="82" y="229"/>
                    </a:cubicBezTo>
                    <a:cubicBezTo>
                      <a:pt x="82" y="229"/>
                      <a:pt x="82" y="229"/>
                      <a:pt x="82" y="229"/>
                    </a:cubicBezTo>
                    <a:cubicBezTo>
                      <a:pt x="81" y="228"/>
                      <a:pt x="81" y="228"/>
                      <a:pt x="81" y="228"/>
                    </a:cubicBezTo>
                    <a:cubicBezTo>
                      <a:pt x="76" y="224"/>
                      <a:pt x="76" y="224"/>
                      <a:pt x="76" y="224"/>
                    </a:cubicBezTo>
                    <a:cubicBezTo>
                      <a:pt x="79" y="221"/>
                      <a:pt x="79" y="221"/>
                      <a:pt x="79" y="221"/>
                    </a:cubicBezTo>
                    <a:lnTo>
                      <a:pt x="80" y="219"/>
                    </a:lnTo>
                    <a:close/>
                    <a:moveTo>
                      <a:pt x="78" y="205"/>
                    </a:move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6"/>
                      <a:pt x="79" y="208"/>
                      <a:pt x="79" y="209"/>
                    </a:cubicBezTo>
                    <a:cubicBezTo>
                      <a:pt x="79" y="211"/>
                      <a:pt x="79" y="212"/>
                      <a:pt x="80" y="214"/>
                    </a:cubicBezTo>
                    <a:cubicBezTo>
                      <a:pt x="75" y="209"/>
                      <a:pt x="75" y="209"/>
                      <a:pt x="75" y="209"/>
                    </a:cubicBezTo>
                    <a:cubicBezTo>
                      <a:pt x="77" y="207"/>
                      <a:pt x="77" y="207"/>
                      <a:pt x="77" y="207"/>
                    </a:cubicBezTo>
                    <a:lnTo>
                      <a:pt x="78" y="205"/>
                    </a:lnTo>
                    <a:close/>
                    <a:moveTo>
                      <a:pt x="77" y="194"/>
                    </a:moveTo>
                    <a:cubicBezTo>
                      <a:pt x="77" y="193"/>
                      <a:pt x="77" y="193"/>
                      <a:pt x="77" y="193"/>
                    </a:cubicBezTo>
                    <a:cubicBezTo>
                      <a:pt x="78" y="195"/>
                      <a:pt x="78" y="195"/>
                      <a:pt x="78" y="195"/>
                    </a:cubicBezTo>
                    <a:cubicBezTo>
                      <a:pt x="78" y="197"/>
                      <a:pt x="78" y="197"/>
                      <a:pt x="78" y="197"/>
                    </a:cubicBezTo>
                    <a:cubicBezTo>
                      <a:pt x="78" y="200"/>
                      <a:pt x="78" y="200"/>
                      <a:pt x="78" y="200"/>
                    </a:cubicBezTo>
                    <a:cubicBezTo>
                      <a:pt x="74" y="197"/>
                      <a:pt x="74" y="197"/>
                      <a:pt x="74" y="197"/>
                    </a:cubicBezTo>
                    <a:cubicBezTo>
                      <a:pt x="76" y="195"/>
                      <a:pt x="76" y="195"/>
                      <a:pt x="76" y="195"/>
                    </a:cubicBezTo>
                    <a:lnTo>
                      <a:pt x="77" y="194"/>
                    </a:lnTo>
                    <a:close/>
                    <a:moveTo>
                      <a:pt x="76" y="192"/>
                    </a:moveTo>
                    <a:cubicBezTo>
                      <a:pt x="75" y="193"/>
                      <a:pt x="75" y="193"/>
                      <a:pt x="75" y="193"/>
                    </a:cubicBezTo>
                    <a:cubicBezTo>
                      <a:pt x="74" y="194"/>
                      <a:pt x="74" y="194"/>
                      <a:pt x="74" y="194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69" y="192"/>
                      <a:pt x="69" y="192"/>
                      <a:pt x="69" y="192"/>
                    </a:cubicBezTo>
                    <a:cubicBezTo>
                      <a:pt x="73" y="192"/>
                      <a:pt x="73" y="192"/>
                      <a:pt x="73" y="192"/>
                    </a:cubicBezTo>
                    <a:cubicBezTo>
                      <a:pt x="74" y="192"/>
                      <a:pt x="74" y="192"/>
                      <a:pt x="74" y="192"/>
                    </a:cubicBezTo>
                    <a:lnTo>
                      <a:pt x="76" y="192"/>
                    </a:lnTo>
                    <a:close/>
                    <a:moveTo>
                      <a:pt x="75" y="171"/>
                    </a:moveTo>
                    <a:cubicBezTo>
                      <a:pt x="75" y="173"/>
                      <a:pt x="75" y="173"/>
                      <a:pt x="75" y="173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8"/>
                      <a:pt x="76" y="178"/>
                      <a:pt x="76" y="178"/>
                    </a:cubicBezTo>
                    <a:cubicBezTo>
                      <a:pt x="73" y="174"/>
                      <a:pt x="73" y="174"/>
                      <a:pt x="73" y="174"/>
                    </a:cubicBezTo>
                    <a:cubicBezTo>
                      <a:pt x="73" y="174"/>
                      <a:pt x="73" y="174"/>
                      <a:pt x="73" y="174"/>
                    </a:cubicBezTo>
                    <a:cubicBezTo>
                      <a:pt x="75" y="172"/>
                      <a:pt x="75" y="172"/>
                      <a:pt x="75" y="172"/>
                    </a:cubicBezTo>
                    <a:lnTo>
                      <a:pt x="75" y="171"/>
                    </a:lnTo>
                    <a:close/>
                    <a:moveTo>
                      <a:pt x="74" y="160"/>
                    </a:moveTo>
                    <a:cubicBezTo>
                      <a:pt x="74" y="160"/>
                      <a:pt x="74" y="160"/>
                      <a:pt x="74" y="160"/>
                    </a:cubicBezTo>
                    <a:cubicBezTo>
                      <a:pt x="74" y="160"/>
                      <a:pt x="74" y="160"/>
                      <a:pt x="74" y="160"/>
                    </a:cubicBezTo>
                    <a:cubicBezTo>
                      <a:pt x="74" y="161"/>
                      <a:pt x="74" y="161"/>
                      <a:pt x="74" y="161"/>
                    </a:cubicBezTo>
                    <a:cubicBezTo>
                      <a:pt x="74" y="163"/>
                      <a:pt x="74" y="163"/>
                      <a:pt x="74" y="163"/>
                    </a:cubicBezTo>
                    <a:cubicBezTo>
                      <a:pt x="75" y="166"/>
                      <a:pt x="75" y="166"/>
                      <a:pt x="75" y="166"/>
                    </a:cubicBezTo>
                    <a:cubicBezTo>
                      <a:pt x="72" y="163"/>
                      <a:pt x="72" y="163"/>
                      <a:pt x="72" y="163"/>
                    </a:cubicBezTo>
                    <a:cubicBezTo>
                      <a:pt x="73" y="161"/>
                      <a:pt x="73" y="161"/>
                      <a:pt x="73" y="161"/>
                    </a:cubicBezTo>
                    <a:cubicBezTo>
                      <a:pt x="73" y="161"/>
                      <a:pt x="73" y="161"/>
                      <a:pt x="73" y="161"/>
                    </a:cubicBezTo>
                    <a:lnTo>
                      <a:pt x="74" y="160"/>
                    </a:lnTo>
                    <a:close/>
                    <a:moveTo>
                      <a:pt x="73" y="151"/>
                    </a:moveTo>
                    <a:cubicBezTo>
                      <a:pt x="73" y="151"/>
                      <a:pt x="73" y="151"/>
                      <a:pt x="73" y="151"/>
                    </a:cubicBezTo>
                    <a:cubicBezTo>
                      <a:pt x="73" y="151"/>
                      <a:pt x="73" y="151"/>
                      <a:pt x="73" y="151"/>
                    </a:cubicBezTo>
                    <a:cubicBezTo>
                      <a:pt x="74" y="153"/>
                      <a:pt x="74" y="153"/>
                      <a:pt x="74" y="153"/>
                    </a:cubicBezTo>
                    <a:cubicBezTo>
                      <a:pt x="74" y="155"/>
                      <a:pt x="74" y="155"/>
                      <a:pt x="74" y="155"/>
                    </a:cubicBezTo>
                    <a:cubicBezTo>
                      <a:pt x="71" y="153"/>
                      <a:pt x="71" y="153"/>
                      <a:pt x="71" y="153"/>
                    </a:cubicBezTo>
                    <a:cubicBezTo>
                      <a:pt x="72" y="152"/>
                      <a:pt x="72" y="152"/>
                      <a:pt x="72" y="152"/>
                    </a:cubicBezTo>
                    <a:lnTo>
                      <a:pt x="73" y="151"/>
                    </a:lnTo>
                    <a:close/>
                    <a:moveTo>
                      <a:pt x="72" y="134"/>
                    </a:moveTo>
                    <a:cubicBezTo>
                      <a:pt x="72" y="134"/>
                      <a:pt x="72" y="134"/>
                      <a:pt x="72" y="13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0" y="136"/>
                      <a:pt x="70" y="136"/>
                      <a:pt x="70" y="136"/>
                    </a:cubicBezTo>
                    <a:lnTo>
                      <a:pt x="72" y="134"/>
                    </a:lnTo>
                    <a:close/>
                    <a:moveTo>
                      <a:pt x="71" y="123"/>
                    </a:moveTo>
                    <a:cubicBezTo>
                      <a:pt x="71" y="126"/>
                      <a:pt x="71" y="126"/>
                      <a:pt x="71" y="126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0" y="125"/>
                      <a:pt x="70" y="125"/>
                      <a:pt x="70" y="125"/>
                    </a:cubicBezTo>
                    <a:lnTo>
                      <a:pt x="71" y="123"/>
                    </a:lnTo>
                    <a:close/>
                    <a:moveTo>
                      <a:pt x="70" y="113"/>
                    </a:moveTo>
                    <a:cubicBezTo>
                      <a:pt x="71" y="115"/>
                      <a:pt x="71" y="115"/>
                      <a:pt x="71" y="115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70" y="114"/>
                      <a:pt x="70" y="114"/>
                      <a:pt x="70" y="114"/>
                    </a:cubicBezTo>
                    <a:lnTo>
                      <a:pt x="70" y="113"/>
                    </a:lnTo>
                    <a:close/>
                    <a:moveTo>
                      <a:pt x="70" y="103"/>
                    </a:move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9" y="104"/>
                      <a:pt x="69" y="104"/>
                      <a:pt x="69" y="104"/>
                    </a:cubicBezTo>
                    <a:lnTo>
                      <a:pt x="70" y="103"/>
                    </a:lnTo>
                    <a:close/>
                    <a:moveTo>
                      <a:pt x="69" y="94"/>
                    </a:moveTo>
                    <a:cubicBezTo>
                      <a:pt x="69" y="95"/>
                      <a:pt x="69" y="95"/>
                      <a:pt x="69" y="95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68" y="95"/>
                      <a:pt x="68" y="95"/>
                      <a:pt x="68" y="95"/>
                    </a:cubicBezTo>
                    <a:lnTo>
                      <a:pt x="69" y="94"/>
                    </a:lnTo>
                    <a:close/>
                    <a:moveTo>
                      <a:pt x="68" y="84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68" y="84"/>
                      <a:pt x="68" y="84"/>
                    </a:cubicBezTo>
                    <a:close/>
                    <a:moveTo>
                      <a:pt x="70" y="44"/>
                    </a:move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5"/>
                      <a:pt x="71" y="47"/>
                      <a:pt x="71" y="48"/>
                    </a:cubicBezTo>
                    <a:cubicBezTo>
                      <a:pt x="70" y="49"/>
                      <a:pt x="70" y="49"/>
                      <a:pt x="70" y="50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47"/>
                      <a:pt x="70" y="47"/>
                      <a:pt x="70" y="47"/>
                    </a:cubicBezTo>
                    <a:lnTo>
                      <a:pt x="70" y="44"/>
                    </a:lnTo>
                    <a:close/>
                    <a:moveTo>
                      <a:pt x="53" y="25"/>
                    </a:moveTo>
                    <a:cubicBezTo>
                      <a:pt x="53" y="25"/>
                      <a:pt x="53" y="24"/>
                      <a:pt x="54" y="24"/>
                    </a:cubicBezTo>
                    <a:cubicBezTo>
                      <a:pt x="55" y="23"/>
                      <a:pt x="55" y="22"/>
                      <a:pt x="56" y="21"/>
                    </a:cubicBezTo>
                    <a:cubicBezTo>
                      <a:pt x="58" y="17"/>
                      <a:pt x="59" y="12"/>
                      <a:pt x="5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4"/>
                      <a:pt x="59" y="3"/>
                      <a:pt x="59" y="3"/>
                    </a:cubicBezTo>
                    <a:cubicBezTo>
                      <a:pt x="59" y="3"/>
                      <a:pt x="60" y="2"/>
                      <a:pt x="60" y="2"/>
                    </a:cubicBezTo>
                    <a:cubicBezTo>
                      <a:pt x="60" y="2"/>
                      <a:pt x="60" y="3"/>
                      <a:pt x="60" y="3"/>
                    </a:cubicBezTo>
                    <a:cubicBezTo>
                      <a:pt x="60" y="3"/>
                      <a:pt x="60" y="4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12"/>
                      <a:pt x="62" y="17"/>
                      <a:pt x="64" y="21"/>
                    </a:cubicBezTo>
                    <a:cubicBezTo>
                      <a:pt x="65" y="23"/>
                      <a:pt x="66" y="24"/>
                      <a:pt x="67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lose/>
                    <a:moveTo>
                      <a:pt x="51" y="30"/>
                    </a:move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1" y="30"/>
                      <a:pt x="51" y="30"/>
                      <a:pt x="51" y="30"/>
                    </a:cubicBezTo>
                    <a:close/>
                    <a:moveTo>
                      <a:pt x="52" y="37"/>
                    </a:moveTo>
                    <a:cubicBezTo>
                      <a:pt x="52" y="35"/>
                      <a:pt x="52" y="35"/>
                      <a:pt x="52" y="35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7"/>
                      <a:pt x="68" y="37"/>
                      <a:pt x="67" y="37"/>
                    </a:cubicBezTo>
                    <a:cubicBezTo>
                      <a:pt x="67" y="37"/>
                      <a:pt x="66" y="37"/>
                      <a:pt x="65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3" y="36"/>
                      <a:pt x="62" y="36"/>
                      <a:pt x="60" y="36"/>
                    </a:cubicBezTo>
                    <a:cubicBezTo>
                      <a:pt x="59" y="36"/>
                      <a:pt x="59" y="36"/>
                      <a:pt x="58" y="36"/>
                    </a:cubicBezTo>
                    <a:cubicBezTo>
                      <a:pt x="57" y="36"/>
                      <a:pt x="56" y="36"/>
                      <a:pt x="56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4" y="37"/>
                      <a:pt x="54" y="37"/>
                    </a:cubicBezTo>
                    <a:cubicBezTo>
                      <a:pt x="53" y="37"/>
                      <a:pt x="53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lose/>
                    <a:moveTo>
                      <a:pt x="52" y="39"/>
                    </a:moveTo>
                    <a:cubicBezTo>
                      <a:pt x="53" y="39"/>
                      <a:pt x="53" y="39"/>
                      <a:pt x="54" y="39"/>
                    </a:cubicBezTo>
                    <a:cubicBezTo>
                      <a:pt x="54" y="39"/>
                      <a:pt x="55" y="39"/>
                      <a:pt x="55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8"/>
                      <a:pt x="57" y="38"/>
                      <a:pt x="57" y="38"/>
                    </a:cubicBezTo>
                    <a:cubicBezTo>
                      <a:pt x="58" y="38"/>
                      <a:pt x="59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2" y="38"/>
                      <a:pt x="63" y="38"/>
                      <a:pt x="65" y="38"/>
                    </a:cubicBezTo>
                    <a:cubicBezTo>
                      <a:pt x="66" y="38"/>
                      <a:pt x="67" y="38"/>
                      <a:pt x="67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lnTo>
                      <a:pt x="52" y="39"/>
                    </a:lnTo>
                    <a:close/>
                    <a:moveTo>
                      <a:pt x="52" y="43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lnTo>
                      <a:pt x="52" y="43"/>
                    </a:lnTo>
                    <a:close/>
                    <a:moveTo>
                      <a:pt x="52" y="105"/>
                    </a:move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4"/>
                      <a:pt x="53" y="104"/>
                      <a:pt x="53" y="104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2" y="107"/>
                      <a:pt x="52" y="107"/>
                      <a:pt x="52" y="107"/>
                    </a:cubicBezTo>
                    <a:lnTo>
                      <a:pt x="52" y="105"/>
                    </a:lnTo>
                    <a:close/>
                    <a:moveTo>
                      <a:pt x="52" y="115"/>
                    </a:moveTo>
                    <a:cubicBezTo>
                      <a:pt x="52" y="114"/>
                      <a:pt x="52" y="114"/>
                      <a:pt x="52" y="114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3" y="114"/>
                      <a:pt x="53" y="114"/>
                      <a:pt x="53" y="114"/>
                    </a:cubicBezTo>
                    <a:cubicBezTo>
                      <a:pt x="54" y="115"/>
                      <a:pt x="54" y="115"/>
                      <a:pt x="54" y="115"/>
                    </a:cubicBezTo>
                    <a:cubicBezTo>
                      <a:pt x="53" y="116"/>
                      <a:pt x="53" y="116"/>
                      <a:pt x="53" y="116"/>
                    </a:cubicBezTo>
                    <a:cubicBezTo>
                      <a:pt x="52" y="118"/>
                      <a:pt x="52" y="118"/>
                      <a:pt x="52" y="118"/>
                    </a:cubicBezTo>
                    <a:lnTo>
                      <a:pt x="52" y="115"/>
                    </a:lnTo>
                    <a:close/>
                    <a:moveTo>
                      <a:pt x="51" y="129"/>
                    </a:moveTo>
                    <a:cubicBezTo>
                      <a:pt x="52" y="126"/>
                      <a:pt x="52" y="126"/>
                      <a:pt x="52" y="126"/>
                    </a:cubicBezTo>
                    <a:cubicBezTo>
                      <a:pt x="52" y="125"/>
                      <a:pt x="52" y="125"/>
                      <a:pt x="52" y="125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3" y="126"/>
                      <a:pt x="53" y="126"/>
                      <a:pt x="53" y="126"/>
                    </a:cubicBezTo>
                    <a:cubicBezTo>
                      <a:pt x="53" y="126"/>
                      <a:pt x="53" y="126"/>
                      <a:pt x="53" y="126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1" y="129"/>
                      <a:pt x="51" y="129"/>
                      <a:pt x="51" y="129"/>
                    </a:cubicBezTo>
                    <a:close/>
                    <a:moveTo>
                      <a:pt x="51" y="137"/>
                    </a:moveTo>
                    <a:cubicBezTo>
                      <a:pt x="51" y="136"/>
                      <a:pt x="51" y="136"/>
                      <a:pt x="51" y="136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53" y="136"/>
                      <a:pt x="53" y="136"/>
                      <a:pt x="53" y="136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51" y="138"/>
                      <a:pt x="51" y="138"/>
                      <a:pt x="51" y="138"/>
                    </a:cubicBezTo>
                    <a:lnTo>
                      <a:pt x="51" y="137"/>
                    </a:lnTo>
                    <a:close/>
                    <a:moveTo>
                      <a:pt x="51" y="145"/>
                    </a:moveTo>
                    <a:cubicBezTo>
                      <a:pt x="51" y="143"/>
                      <a:pt x="51" y="143"/>
                      <a:pt x="51" y="143"/>
                    </a:cubicBezTo>
                    <a:cubicBezTo>
                      <a:pt x="53" y="145"/>
                      <a:pt x="53" y="145"/>
                      <a:pt x="53" y="145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lnTo>
                      <a:pt x="51" y="145"/>
                    </a:lnTo>
                    <a:close/>
                    <a:moveTo>
                      <a:pt x="50" y="153"/>
                    </a:moveTo>
                    <a:cubicBezTo>
                      <a:pt x="50" y="151"/>
                      <a:pt x="50" y="151"/>
                      <a:pt x="50" y="151"/>
                    </a:cubicBezTo>
                    <a:cubicBezTo>
                      <a:pt x="52" y="153"/>
                      <a:pt x="52" y="153"/>
                      <a:pt x="52" y="153"/>
                    </a:cubicBezTo>
                    <a:cubicBezTo>
                      <a:pt x="51" y="154"/>
                      <a:pt x="51" y="154"/>
                      <a:pt x="51" y="154"/>
                    </a:cubicBezTo>
                    <a:cubicBezTo>
                      <a:pt x="50" y="155"/>
                      <a:pt x="50" y="155"/>
                      <a:pt x="50" y="155"/>
                    </a:cubicBezTo>
                    <a:lnTo>
                      <a:pt x="50" y="153"/>
                    </a:lnTo>
                    <a:close/>
                    <a:moveTo>
                      <a:pt x="50" y="163"/>
                    </a:moveTo>
                    <a:cubicBezTo>
                      <a:pt x="50" y="160"/>
                      <a:pt x="50" y="160"/>
                      <a:pt x="50" y="16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1"/>
                      <a:pt x="51" y="161"/>
                      <a:pt x="51" y="161"/>
                    </a:cubicBezTo>
                    <a:cubicBezTo>
                      <a:pt x="52" y="163"/>
                      <a:pt x="52" y="163"/>
                      <a:pt x="52" y="163"/>
                    </a:cubicBezTo>
                    <a:cubicBezTo>
                      <a:pt x="51" y="164"/>
                      <a:pt x="51" y="164"/>
                      <a:pt x="51" y="164"/>
                    </a:cubicBezTo>
                    <a:cubicBezTo>
                      <a:pt x="49" y="166"/>
                      <a:pt x="49" y="166"/>
                      <a:pt x="49" y="166"/>
                    </a:cubicBezTo>
                    <a:lnTo>
                      <a:pt x="50" y="163"/>
                    </a:lnTo>
                    <a:close/>
                    <a:moveTo>
                      <a:pt x="49" y="177"/>
                    </a:moveTo>
                    <a:cubicBezTo>
                      <a:pt x="49" y="175"/>
                      <a:pt x="49" y="175"/>
                      <a:pt x="49" y="175"/>
                    </a:cubicBezTo>
                    <a:cubicBezTo>
                      <a:pt x="49" y="172"/>
                      <a:pt x="49" y="172"/>
                      <a:pt x="49" y="172"/>
                    </a:cubicBezTo>
                    <a:cubicBezTo>
                      <a:pt x="52" y="175"/>
                      <a:pt x="52" y="175"/>
                      <a:pt x="52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49" y="178"/>
                      <a:pt x="49" y="178"/>
                      <a:pt x="49" y="178"/>
                    </a:cubicBezTo>
                    <a:cubicBezTo>
                      <a:pt x="49" y="178"/>
                      <a:pt x="49" y="178"/>
                      <a:pt x="49" y="178"/>
                    </a:cubicBezTo>
                    <a:lnTo>
                      <a:pt x="49" y="177"/>
                    </a:lnTo>
                    <a:close/>
                    <a:moveTo>
                      <a:pt x="48" y="189"/>
                    </a:moveTo>
                    <a:cubicBezTo>
                      <a:pt x="48" y="186"/>
                      <a:pt x="48" y="186"/>
                      <a:pt x="48" y="186"/>
                    </a:cubicBezTo>
                    <a:cubicBezTo>
                      <a:pt x="48" y="183"/>
                      <a:pt x="48" y="183"/>
                      <a:pt x="48" y="183"/>
                    </a:cubicBezTo>
                    <a:cubicBezTo>
                      <a:pt x="51" y="186"/>
                      <a:pt x="51" y="186"/>
                      <a:pt x="51" y="186"/>
                    </a:cubicBezTo>
                    <a:cubicBezTo>
                      <a:pt x="50" y="188"/>
                      <a:pt x="50" y="188"/>
                      <a:pt x="50" y="188"/>
                    </a:cubicBezTo>
                    <a:cubicBezTo>
                      <a:pt x="48" y="189"/>
                      <a:pt x="48" y="189"/>
                      <a:pt x="48" y="189"/>
                    </a:cubicBezTo>
                    <a:cubicBezTo>
                      <a:pt x="48" y="189"/>
                      <a:pt x="48" y="189"/>
                      <a:pt x="48" y="189"/>
                    </a:cubicBezTo>
                    <a:close/>
                    <a:moveTo>
                      <a:pt x="47" y="197"/>
                    </a:moveTo>
                    <a:cubicBezTo>
                      <a:pt x="48" y="194"/>
                      <a:pt x="48" y="194"/>
                      <a:pt x="48" y="194"/>
                    </a:cubicBezTo>
                    <a:cubicBezTo>
                      <a:pt x="51" y="197"/>
                      <a:pt x="51" y="197"/>
                      <a:pt x="51" y="197"/>
                    </a:cubicBezTo>
                    <a:cubicBezTo>
                      <a:pt x="49" y="199"/>
                      <a:pt x="49" y="199"/>
                      <a:pt x="49" y="199"/>
                    </a:cubicBezTo>
                    <a:cubicBezTo>
                      <a:pt x="47" y="200"/>
                      <a:pt x="47" y="200"/>
                      <a:pt x="47" y="200"/>
                    </a:cubicBezTo>
                    <a:lnTo>
                      <a:pt x="47" y="197"/>
                    </a:lnTo>
                    <a:close/>
                    <a:moveTo>
                      <a:pt x="46" y="210"/>
                    </a:moveTo>
                    <a:cubicBezTo>
                      <a:pt x="46" y="208"/>
                      <a:pt x="47" y="207"/>
                      <a:pt x="47" y="205"/>
                    </a:cubicBezTo>
                    <a:cubicBezTo>
                      <a:pt x="50" y="209"/>
                      <a:pt x="50" y="209"/>
                      <a:pt x="50" y="209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6" y="213"/>
                      <a:pt x="46" y="211"/>
                      <a:pt x="46" y="210"/>
                    </a:cubicBezTo>
                    <a:close/>
                    <a:moveTo>
                      <a:pt x="45" y="224"/>
                    </a:moveTo>
                    <a:cubicBezTo>
                      <a:pt x="45" y="223"/>
                      <a:pt x="45" y="221"/>
                      <a:pt x="45" y="220"/>
                    </a:cubicBezTo>
                    <a:cubicBezTo>
                      <a:pt x="45" y="219"/>
                      <a:pt x="45" y="219"/>
                      <a:pt x="45" y="219"/>
                    </a:cubicBezTo>
                    <a:cubicBezTo>
                      <a:pt x="48" y="222"/>
                      <a:pt x="48" y="222"/>
                      <a:pt x="48" y="222"/>
                    </a:cubicBezTo>
                    <a:cubicBezTo>
                      <a:pt x="49" y="224"/>
                      <a:pt x="49" y="224"/>
                      <a:pt x="49" y="224"/>
                    </a:cubicBezTo>
                    <a:cubicBezTo>
                      <a:pt x="47" y="227"/>
                      <a:pt x="47" y="227"/>
                      <a:pt x="47" y="227"/>
                    </a:cubicBezTo>
                    <a:cubicBezTo>
                      <a:pt x="44" y="230"/>
                      <a:pt x="44" y="230"/>
                      <a:pt x="44" y="230"/>
                    </a:cubicBezTo>
                    <a:cubicBezTo>
                      <a:pt x="45" y="228"/>
                      <a:pt x="45" y="226"/>
                      <a:pt x="45" y="224"/>
                    </a:cubicBezTo>
                    <a:close/>
                    <a:moveTo>
                      <a:pt x="43" y="240"/>
                    </a:moveTo>
                    <a:cubicBezTo>
                      <a:pt x="43" y="239"/>
                      <a:pt x="44" y="237"/>
                      <a:pt x="44" y="235"/>
                    </a:cubicBezTo>
                    <a:cubicBezTo>
                      <a:pt x="48" y="240"/>
                      <a:pt x="48" y="240"/>
                      <a:pt x="48" y="240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3" y="246"/>
                      <a:pt x="43" y="246"/>
                      <a:pt x="43" y="246"/>
                    </a:cubicBezTo>
                    <a:cubicBezTo>
                      <a:pt x="43" y="244"/>
                      <a:pt x="43" y="242"/>
                      <a:pt x="43" y="240"/>
                    </a:cubicBezTo>
                    <a:close/>
                    <a:moveTo>
                      <a:pt x="40" y="261"/>
                    </a:moveTo>
                    <a:cubicBezTo>
                      <a:pt x="41" y="260"/>
                      <a:pt x="41" y="259"/>
                      <a:pt x="41" y="258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1" y="255"/>
                      <a:pt x="41" y="255"/>
                      <a:pt x="41" y="255"/>
                    </a:cubicBezTo>
                    <a:cubicBezTo>
                      <a:pt x="41" y="254"/>
                      <a:pt x="41" y="254"/>
                      <a:pt x="41" y="254"/>
                    </a:cubicBezTo>
                    <a:cubicBezTo>
                      <a:pt x="41" y="254"/>
                      <a:pt x="41" y="254"/>
                      <a:pt x="41" y="254"/>
                    </a:cubicBezTo>
                    <a:cubicBezTo>
                      <a:pt x="42" y="253"/>
                      <a:pt x="42" y="253"/>
                      <a:pt x="42" y="253"/>
                    </a:cubicBezTo>
                    <a:cubicBezTo>
                      <a:pt x="42" y="251"/>
                      <a:pt x="42" y="251"/>
                      <a:pt x="42" y="251"/>
                    </a:cubicBezTo>
                    <a:cubicBezTo>
                      <a:pt x="42" y="251"/>
                      <a:pt x="42" y="251"/>
                      <a:pt x="42" y="251"/>
                    </a:cubicBezTo>
                    <a:cubicBezTo>
                      <a:pt x="47" y="256"/>
                      <a:pt x="47" y="256"/>
                      <a:pt x="47" y="256"/>
                    </a:cubicBezTo>
                    <a:cubicBezTo>
                      <a:pt x="47" y="256"/>
                      <a:pt x="47" y="256"/>
                      <a:pt x="47" y="256"/>
                    </a:cubicBezTo>
                    <a:cubicBezTo>
                      <a:pt x="46" y="257"/>
                      <a:pt x="46" y="257"/>
                      <a:pt x="46" y="257"/>
                    </a:cubicBezTo>
                    <a:cubicBezTo>
                      <a:pt x="45" y="257"/>
                      <a:pt x="45" y="257"/>
                      <a:pt x="45" y="257"/>
                    </a:cubicBezTo>
                    <a:cubicBezTo>
                      <a:pt x="45" y="257"/>
                      <a:pt x="45" y="257"/>
                      <a:pt x="45" y="257"/>
                    </a:cubicBezTo>
                    <a:cubicBezTo>
                      <a:pt x="45" y="258"/>
                      <a:pt x="45" y="258"/>
                      <a:pt x="45" y="258"/>
                    </a:cubicBezTo>
                    <a:cubicBezTo>
                      <a:pt x="44" y="258"/>
                      <a:pt x="44" y="258"/>
                      <a:pt x="44" y="258"/>
                    </a:cubicBezTo>
                    <a:cubicBezTo>
                      <a:pt x="42" y="260"/>
                      <a:pt x="42" y="260"/>
                      <a:pt x="42" y="260"/>
                    </a:cubicBezTo>
                    <a:cubicBezTo>
                      <a:pt x="41" y="261"/>
                      <a:pt x="41" y="261"/>
                      <a:pt x="41" y="261"/>
                    </a:cubicBezTo>
                    <a:cubicBezTo>
                      <a:pt x="41" y="261"/>
                      <a:pt x="41" y="261"/>
                      <a:pt x="41" y="261"/>
                    </a:cubicBezTo>
                    <a:cubicBezTo>
                      <a:pt x="40" y="261"/>
                      <a:pt x="40" y="261"/>
                      <a:pt x="40" y="261"/>
                    </a:cubicBezTo>
                    <a:close/>
                    <a:moveTo>
                      <a:pt x="40" y="267"/>
                    </a:moveTo>
                    <a:cubicBezTo>
                      <a:pt x="40" y="266"/>
                      <a:pt x="40" y="266"/>
                      <a:pt x="40" y="266"/>
                    </a:cubicBezTo>
                    <a:cubicBezTo>
                      <a:pt x="40" y="265"/>
                      <a:pt x="40" y="265"/>
                      <a:pt x="40" y="265"/>
                    </a:cubicBezTo>
                    <a:cubicBezTo>
                      <a:pt x="41" y="265"/>
                      <a:pt x="41" y="265"/>
                      <a:pt x="41" y="265"/>
                    </a:cubicBezTo>
                    <a:cubicBezTo>
                      <a:pt x="43" y="265"/>
                      <a:pt x="43" y="265"/>
                      <a:pt x="43" y="265"/>
                    </a:cubicBezTo>
                    <a:cubicBezTo>
                      <a:pt x="45" y="265"/>
                      <a:pt x="45" y="265"/>
                      <a:pt x="45" y="265"/>
                    </a:cubicBezTo>
                    <a:cubicBezTo>
                      <a:pt x="48" y="264"/>
                      <a:pt x="48" y="264"/>
                      <a:pt x="48" y="264"/>
                    </a:cubicBezTo>
                    <a:cubicBezTo>
                      <a:pt x="50" y="264"/>
                      <a:pt x="50" y="264"/>
                      <a:pt x="50" y="264"/>
                    </a:cubicBezTo>
                    <a:cubicBezTo>
                      <a:pt x="52" y="264"/>
                      <a:pt x="52" y="264"/>
                      <a:pt x="52" y="264"/>
                    </a:cubicBezTo>
                    <a:cubicBezTo>
                      <a:pt x="52" y="264"/>
                      <a:pt x="52" y="264"/>
                      <a:pt x="52" y="264"/>
                    </a:cubicBezTo>
                    <a:cubicBezTo>
                      <a:pt x="53" y="264"/>
                      <a:pt x="53" y="264"/>
                      <a:pt x="53" y="264"/>
                    </a:cubicBezTo>
                    <a:cubicBezTo>
                      <a:pt x="54" y="264"/>
                      <a:pt x="54" y="264"/>
                      <a:pt x="54" y="264"/>
                    </a:cubicBezTo>
                    <a:cubicBezTo>
                      <a:pt x="55" y="264"/>
                      <a:pt x="55" y="264"/>
                      <a:pt x="55" y="264"/>
                    </a:cubicBezTo>
                    <a:cubicBezTo>
                      <a:pt x="55" y="266"/>
                      <a:pt x="55" y="266"/>
                      <a:pt x="55" y="266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55" y="268"/>
                      <a:pt x="55" y="268"/>
                      <a:pt x="55" y="268"/>
                    </a:cubicBezTo>
                    <a:cubicBezTo>
                      <a:pt x="55" y="268"/>
                      <a:pt x="55" y="268"/>
                      <a:pt x="55" y="268"/>
                    </a:cubicBezTo>
                    <a:cubicBezTo>
                      <a:pt x="52" y="268"/>
                      <a:pt x="52" y="268"/>
                      <a:pt x="52" y="268"/>
                    </a:cubicBezTo>
                    <a:cubicBezTo>
                      <a:pt x="49" y="268"/>
                      <a:pt x="49" y="268"/>
                      <a:pt x="49" y="268"/>
                    </a:cubicBezTo>
                    <a:cubicBezTo>
                      <a:pt x="47" y="268"/>
                      <a:pt x="47" y="268"/>
                      <a:pt x="47" y="268"/>
                    </a:cubicBezTo>
                    <a:cubicBezTo>
                      <a:pt x="45" y="269"/>
                      <a:pt x="45" y="269"/>
                      <a:pt x="45" y="269"/>
                    </a:cubicBezTo>
                    <a:cubicBezTo>
                      <a:pt x="43" y="269"/>
                      <a:pt x="43" y="269"/>
                      <a:pt x="43" y="269"/>
                    </a:cubicBezTo>
                    <a:cubicBezTo>
                      <a:pt x="42" y="269"/>
                      <a:pt x="42" y="269"/>
                      <a:pt x="42" y="269"/>
                    </a:cubicBezTo>
                    <a:cubicBezTo>
                      <a:pt x="39" y="269"/>
                      <a:pt x="39" y="269"/>
                      <a:pt x="39" y="269"/>
                    </a:cubicBezTo>
                    <a:lnTo>
                      <a:pt x="40" y="267"/>
                    </a:lnTo>
                    <a:close/>
                    <a:moveTo>
                      <a:pt x="38" y="274"/>
                    </a:moveTo>
                    <a:cubicBezTo>
                      <a:pt x="38" y="272"/>
                      <a:pt x="38" y="272"/>
                      <a:pt x="38" y="272"/>
                    </a:cubicBezTo>
                    <a:cubicBezTo>
                      <a:pt x="40" y="275"/>
                      <a:pt x="40" y="275"/>
                      <a:pt x="40" y="275"/>
                    </a:cubicBezTo>
                    <a:cubicBezTo>
                      <a:pt x="40" y="276"/>
                      <a:pt x="40" y="276"/>
                      <a:pt x="40" y="276"/>
                    </a:cubicBezTo>
                    <a:cubicBezTo>
                      <a:pt x="39" y="276"/>
                      <a:pt x="39" y="276"/>
                      <a:pt x="39" y="276"/>
                    </a:cubicBezTo>
                    <a:cubicBezTo>
                      <a:pt x="39" y="277"/>
                      <a:pt x="39" y="277"/>
                      <a:pt x="39" y="277"/>
                    </a:cubicBezTo>
                    <a:cubicBezTo>
                      <a:pt x="38" y="277"/>
                      <a:pt x="38" y="277"/>
                      <a:pt x="38" y="277"/>
                    </a:cubicBezTo>
                    <a:cubicBezTo>
                      <a:pt x="37" y="278"/>
                      <a:pt x="37" y="278"/>
                      <a:pt x="37" y="278"/>
                    </a:cubicBezTo>
                    <a:cubicBezTo>
                      <a:pt x="37" y="279"/>
                      <a:pt x="37" y="279"/>
                      <a:pt x="37" y="279"/>
                    </a:cubicBezTo>
                    <a:cubicBezTo>
                      <a:pt x="37" y="278"/>
                      <a:pt x="37" y="278"/>
                      <a:pt x="37" y="278"/>
                    </a:cubicBezTo>
                    <a:cubicBezTo>
                      <a:pt x="37" y="278"/>
                      <a:pt x="38" y="277"/>
                      <a:pt x="38" y="277"/>
                    </a:cubicBezTo>
                    <a:cubicBezTo>
                      <a:pt x="38" y="276"/>
                      <a:pt x="38" y="276"/>
                      <a:pt x="38" y="276"/>
                    </a:cubicBezTo>
                    <a:cubicBezTo>
                      <a:pt x="38" y="275"/>
                      <a:pt x="38" y="275"/>
                      <a:pt x="38" y="275"/>
                    </a:cubicBezTo>
                    <a:lnTo>
                      <a:pt x="38" y="274"/>
                    </a:lnTo>
                    <a:close/>
                    <a:moveTo>
                      <a:pt x="35" y="271"/>
                    </a:moveTo>
                    <a:cubicBezTo>
                      <a:pt x="34" y="267"/>
                      <a:pt x="34" y="267"/>
                      <a:pt x="34" y="267"/>
                    </a:cubicBezTo>
                    <a:cubicBezTo>
                      <a:pt x="33" y="265"/>
                      <a:pt x="33" y="265"/>
                      <a:pt x="33" y="265"/>
                    </a:cubicBezTo>
                    <a:cubicBezTo>
                      <a:pt x="34" y="265"/>
                      <a:pt x="34" y="265"/>
                      <a:pt x="34" y="265"/>
                    </a:cubicBezTo>
                    <a:cubicBezTo>
                      <a:pt x="37" y="265"/>
                      <a:pt x="37" y="265"/>
                      <a:pt x="37" y="265"/>
                    </a:cubicBezTo>
                    <a:cubicBezTo>
                      <a:pt x="38" y="265"/>
                      <a:pt x="38" y="265"/>
                      <a:pt x="38" y="265"/>
                    </a:cubicBezTo>
                    <a:cubicBezTo>
                      <a:pt x="38" y="265"/>
                      <a:pt x="38" y="265"/>
                      <a:pt x="38" y="265"/>
                    </a:cubicBezTo>
                    <a:cubicBezTo>
                      <a:pt x="38" y="266"/>
                      <a:pt x="38" y="267"/>
                      <a:pt x="37" y="268"/>
                    </a:cubicBezTo>
                    <a:cubicBezTo>
                      <a:pt x="37" y="269"/>
                      <a:pt x="37" y="269"/>
                      <a:pt x="37" y="269"/>
                    </a:cubicBezTo>
                    <a:cubicBezTo>
                      <a:pt x="37" y="269"/>
                      <a:pt x="37" y="269"/>
                      <a:pt x="37" y="269"/>
                    </a:cubicBezTo>
                    <a:cubicBezTo>
                      <a:pt x="37" y="270"/>
                      <a:pt x="37" y="270"/>
                      <a:pt x="37" y="270"/>
                    </a:cubicBezTo>
                    <a:cubicBezTo>
                      <a:pt x="37" y="271"/>
                      <a:pt x="37" y="272"/>
                      <a:pt x="37" y="272"/>
                    </a:cubicBezTo>
                    <a:cubicBezTo>
                      <a:pt x="36" y="274"/>
                      <a:pt x="36" y="274"/>
                      <a:pt x="36" y="274"/>
                    </a:cubicBezTo>
                    <a:cubicBezTo>
                      <a:pt x="36" y="274"/>
                      <a:pt x="36" y="274"/>
                      <a:pt x="36" y="274"/>
                    </a:cubicBezTo>
                    <a:cubicBezTo>
                      <a:pt x="36" y="275"/>
                      <a:pt x="36" y="275"/>
                      <a:pt x="36" y="275"/>
                    </a:cubicBezTo>
                    <a:cubicBezTo>
                      <a:pt x="36" y="273"/>
                      <a:pt x="36" y="273"/>
                      <a:pt x="36" y="273"/>
                    </a:cubicBezTo>
                    <a:cubicBezTo>
                      <a:pt x="35" y="273"/>
                      <a:pt x="35" y="273"/>
                      <a:pt x="35" y="273"/>
                    </a:cubicBezTo>
                    <a:lnTo>
                      <a:pt x="35" y="271"/>
                    </a:lnTo>
                    <a:close/>
                    <a:moveTo>
                      <a:pt x="32" y="300"/>
                    </a:moveTo>
                    <a:cubicBezTo>
                      <a:pt x="33" y="299"/>
                      <a:pt x="33" y="299"/>
                      <a:pt x="33" y="299"/>
                    </a:cubicBezTo>
                    <a:cubicBezTo>
                      <a:pt x="33" y="298"/>
                      <a:pt x="33" y="298"/>
                      <a:pt x="33" y="298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3" y="297"/>
                      <a:pt x="33" y="296"/>
                      <a:pt x="33" y="296"/>
                    </a:cubicBezTo>
                    <a:cubicBezTo>
                      <a:pt x="34" y="294"/>
                      <a:pt x="34" y="294"/>
                      <a:pt x="34" y="294"/>
                    </a:cubicBezTo>
                    <a:cubicBezTo>
                      <a:pt x="34" y="293"/>
                      <a:pt x="34" y="293"/>
                      <a:pt x="34" y="293"/>
                    </a:cubicBezTo>
                    <a:cubicBezTo>
                      <a:pt x="34" y="293"/>
                      <a:pt x="34" y="293"/>
                      <a:pt x="34" y="293"/>
                    </a:cubicBezTo>
                    <a:cubicBezTo>
                      <a:pt x="34" y="292"/>
                      <a:pt x="34" y="292"/>
                      <a:pt x="34" y="292"/>
                    </a:cubicBezTo>
                    <a:cubicBezTo>
                      <a:pt x="34" y="292"/>
                      <a:pt x="34" y="292"/>
                      <a:pt x="34" y="292"/>
                    </a:cubicBezTo>
                    <a:cubicBezTo>
                      <a:pt x="35" y="291"/>
                      <a:pt x="35" y="291"/>
                      <a:pt x="35" y="290"/>
                    </a:cubicBezTo>
                    <a:cubicBezTo>
                      <a:pt x="35" y="289"/>
                      <a:pt x="35" y="289"/>
                      <a:pt x="35" y="289"/>
                    </a:cubicBezTo>
                    <a:cubicBezTo>
                      <a:pt x="35" y="289"/>
                      <a:pt x="35" y="289"/>
                      <a:pt x="35" y="289"/>
                    </a:cubicBezTo>
                    <a:cubicBezTo>
                      <a:pt x="38" y="291"/>
                      <a:pt x="38" y="291"/>
                      <a:pt x="38" y="291"/>
                    </a:cubicBezTo>
                    <a:cubicBezTo>
                      <a:pt x="42" y="294"/>
                      <a:pt x="42" y="294"/>
                      <a:pt x="42" y="294"/>
                    </a:cubicBezTo>
                    <a:cubicBezTo>
                      <a:pt x="41" y="294"/>
                      <a:pt x="41" y="294"/>
                      <a:pt x="41" y="294"/>
                    </a:cubicBezTo>
                    <a:cubicBezTo>
                      <a:pt x="40" y="294"/>
                      <a:pt x="40" y="294"/>
                      <a:pt x="40" y="294"/>
                    </a:cubicBezTo>
                    <a:cubicBezTo>
                      <a:pt x="40" y="295"/>
                      <a:pt x="40" y="295"/>
                      <a:pt x="40" y="295"/>
                    </a:cubicBezTo>
                    <a:cubicBezTo>
                      <a:pt x="39" y="296"/>
                      <a:pt x="39" y="296"/>
                      <a:pt x="39" y="296"/>
                    </a:cubicBezTo>
                    <a:cubicBezTo>
                      <a:pt x="38" y="296"/>
                      <a:pt x="38" y="296"/>
                      <a:pt x="38" y="296"/>
                    </a:cubicBezTo>
                    <a:cubicBezTo>
                      <a:pt x="38" y="296"/>
                      <a:pt x="38" y="296"/>
                      <a:pt x="38" y="296"/>
                    </a:cubicBezTo>
                    <a:cubicBezTo>
                      <a:pt x="37" y="297"/>
                      <a:pt x="37" y="297"/>
                      <a:pt x="37" y="297"/>
                    </a:cubicBezTo>
                    <a:cubicBezTo>
                      <a:pt x="37" y="297"/>
                      <a:pt x="37" y="297"/>
                      <a:pt x="37" y="297"/>
                    </a:cubicBezTo>
                    <a:cubicBezTo>
                      <a:pt x="35" y="298"/>
                      <a:pt x="35" y="298"/>
                      <a:pt x="35" y="298"/>
                    </a:cubicBezTo>
                    <a:cubicBezTo>
                      <a:pt x="34" y="299"/>
                      <a:pt x="34" y="299"/>
                      <a:pt x="34" y="299"/>
                    </a:cubicBezTo>
                    <a:cubicBezTo>
                      <a:pt x="34" y="299"/>
                      <a:pt x="34" y="299"/>
                      <a:pt x="34" y="299"/>
                    </a:cubicBezTo>
                    <a:cubicBezTo>
                      <a:pt x="33" y="299"/>
                      <a:pt x="33" y="299"/>
                      <a:pt x="33" y="299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lose/>
                    <a:moveTo>
                      <a:pt x="27" y="316"/>
                    </a:moveTo>
                    <a:cubicBezTo>
                      <a:pt x="28" y="315"/>
                      <a:pt x="28" y="315"/>
                      <a:pt x="28" y="315"/>
                    </a:cubicBezTo>
                    <a:cubicBezTo>
                      <a:pt x="28" y="314"/>
                      <a:pt x="28" y="314"/>
                      <a:pt x="28" y="314"/>
                    </a:cubicBezTo>
                    <a:cubicBezTo>
                      <a:pt x="28" y="313"/>
                      <a:pt x="28" y="313"/>
                      <a:pt x="28" y="312"/>
                    </a:cubicBezTo>
                    <a:cubicBezTo>
                      <a:pt x="29" y="311"/>
                      <a:pt x="29" y="311"/>
                      <a:pt x="29" y="311"/>
                    </a:cubicBezTo>
                    <a:cubicBezTo>
                      <a:pt x="29" y="310"/>
                      <a:pt x="29" y="310"/>
                      <a:pt x="29" y="310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8"/>
                      <a:pt x="30" y="308"/>
                      <a:pt x="30" y="308"/>
                    </a:cubicBezTo>
                    <a:cubicBezTo>
                      <a:pt x="30" y="308"/>
                      <a:pt x="30" y="307"/>
                      <a:pt x="30" y="307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4"/>
                      <a:pt x="31" y="304"/>
                      <a:pt x="31" y="304"/>
                    </a:cubicBezTo>
                    <a:cubicBezTo>
                      <a:pt x="31" y="304"/>
                      <a:pt x="31" y="304"/>
                      <a:pt x="31" y="304"/>
                    </a:cubicBezTo>
                    <a:cubicBezTo>
                      <a:pt x="35" y="307"/>
                      <a:pt x="35" y="307"/>
                      <a:pt x="35" y="307"/>
                    </a:cubicBezTo>
                    <a:cubicBezTo>
                      <a:pt x="38" y="310"/>
                      <a:pt x="38" y="310"/>
                      <a:pt x="38" y="310"/>
                    </a:cubicBezTo>
                    <a:cubicBezTo>
                      <a:pt x="38" y="310"/>
                      <a:pt x="38" y="310"/>
                      <a:pt x="38" y="310"/>
                    </a:cubicBezTo>
                    <a:cubicBezTo>
                      <a:pt x="38" y="310"/>
                      <a:pt x="38" y="310"/>
                      <a:pt x="38" y="310"/>
                    </a:cubicBezTo>
                    <a:cubicBezTo>
                      <a:pt x="37" y="311"/>
                      <a:pt x="37" y="311"/>
                      <a:pt x="37" y="311"/>
                    </a:cubicBezTo>
                    <a:cubicBezTo>
                      <a:pt x="35" y="312"/>
                      <a:pt x="35" y="312"/>
                      <a:pt x="35" y="312"/>
                    </a:cubicBezTo>
                    <a:cubicBezTo>
                      <a:pt x="34" y="312"/>
                      <a:pt x="34" y="312"/>
                      <a:pt x="34" y="312"/>
                    </a:cubicBezTo>
                    <a:cubicBezTo>
                      <a:pt x="33" y="313"/>
                      <a:pt x="33" y="313"/>
                      <a:pt x="33" y="313"/>
                    </a:cubicBezTo>
                    <a:cubicBezTo>
                      <a:pt x="33" y="313"/>
                      <a:pt x="33" y="313"/>
                      <a:pt x="33" y="313"/>
                    </a:cubicBezTo>
                    <a:cubicBezTo>
                      <a:pt x="32" y="314"/>
                      <a:pt x="32" y="314"/>
                      <a:pt x="32" y="314"/>
                    </a:cubicBezTo>
                    <a:cubicBezTo>
                      <a:pt x="31" y="314"/>
                      <a:pt x="31" y="314"/>
                      <a:pt x="31" y="314"/>
                    </a:cubicBezTo>
                    <a:cubicBezTo>
                      <a:pt x="29" y="315"/>
                      <a:pt x="29" y="315"/>
                      <a:pt x="29" y="315"/>
                    </a:cubicBezTo>
                    <a:cubicBezTo>
                      <a:pt x="29" y="316"/>
                      <a:pt x="29" y="316"/>
                      <a:pt x="29" y="31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27" y="317"/>
                      <a:pt x="27" y="317"/>
                      <a:pt x="27" y="317"/>
                    </a:cubicBezTo>
                    <a:lnTo>
                      <a:pt x="27" y="316"/>
                    </a:lnTo>
                    <a:close/>
                    <a:moveTo>
                      <a:pt x="21" y="331"/>
                    </a:moveTo>
                    <a:cubicBezTo>
                      <a:pt x="21" y="331"/>
                      <a:pt x="21" y="331"/>
                      <a:pt x="21" y="331"/>
                    </a:cubicBezTo>
                    <a:cubicBezTo>
                      <a:pt x="21" y="330"/>
                      <a:pt x="21" y="330"/>
                      <a:pt x="21" y="330"/>
                    </a:cubicBezTo>
                    <a:cubicBezTo>
                      <a:pt x="22" y="329"/>
                      <a:pt x="22" y="329"/>
                      <a:pt x="22" y="329"/>
                    </a:cubicBezTo>
                    <a:cubicBezTo>
                      <a:pt x="22" y="329"/>
                      <a:pt x="22" y="329"/>
                      <a:pt x="22" y="329"/>
                    </a:cubicBezTo>
                    <a:cubicBezTo>
                      <a:pt x="23" y="328"/>
                      <a:pt x="23" y="328"/>
                      <a:pt x="23" y="328"/>
                    </a:cubicBezTo>
                    <a:cubicBezTo>
                      <a:pt x="23" y="326"/>
                      <a:pt x="23" y="326"/>
                      <a:pt x="23" y="326"/>
                    </a:cubicBezTo>
                    <a:cubicBezTo>
                      <a:pt x="24" y="325"/>
                      <a:pt x="24" y="325"/>
                      <a:pt x="24" y="325"/>
                    </a:cubicBezTo>
                    <a:cubicBezTo>
                      <a:pt x="24" y="324"/>
                      <a:pt x="24" y="324"/>
                      <a:pt x="24" y="324"/>
                    </a:cubicBezTo>
                    <a:cubicBezTo>
                      <a:pt x="24" y="324"/>
                      <a:pt x="24" y="324"/>
                      <a:pt x="24" y="324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5" y="321"/>
                      <a:pt x="25" y="321"/>
                      <a:pt x="25" y="321"/>
                    </a:cubicBezTo>
                    <a:cubicBezTo>
                      <a:pt x="25" y="321"/>
                      <a:pt x="25" y="321"/>
                      <a:pt x="25" y="321"/>
                    </a:cubicBezTo>
                    <a:cubicBezTo>
                      <a:pt x="29" y="323"/>
                      <a:pt x="29" y="323"/>
                      <a:pt x="29" y="323"/>
                    </a:cubicBezTo>
                    <a:cubicBezTo>
                      <a:pt x="34" y="326"/>
                      <a:pt x="34" y="326"/>
                      <a:pt x="34" y="326"/>
                    </a:cubicBezTo>
                    <a:cubicBezTo>
                      <a:pt x="33" y="327"/>
                      <a:pt x="33" y="327"/>
                      <a:pt x="33" y="327"/>
                    </a:cubicBezTo>
                    <a:cubicBezTo>
                      <a:pt x="32" y="327"/>
                      <a:pt x="32" y="327"/>
                      <a:pt x="32" y="327"/>
                    </a:cubicBezTo>
                    <a:cubicBezTo>
                      <a:pt x="31" y="328"/>
                      <a:pt x="31" y="328"/>
                      <a:pt x="31" y="328"/>
                    </a:cubicBezTo>
                    <a:cubicBezTo>
                      <a:pt x="31" y="328"/>
                      <a:pt x="31" y="328"/>
                      <a:pt x="31" y="328"/>
                    </a:cubicBezTo>
                    <a:cubicBezTo>
                      <a:pt x="30" y="328"/>
                      <a:pt x="30" y="328"/>
                      <a:pt x="30" y="328"/>
                    </a:cubicBezTo>
                    <a:cubicBezTo>
                      <a:pt x="30" y="329"/>
                      <a:pt x="30" y="329"/>
                      <a:pt x="30" y="329"/>
                    </a:cubicBezTo>
                    <a:cubicBezTo>
                      <a:pt x="29" y="329"/>
                      <a:pt x="29" y="329"/>
                      <a:pt x="29" y="329"/>
                    </a:cubicBezTo>
                    <a:cubicBezTo>
                      <a:pt x="28" y="329"/>
                      <a:pt x="28" y="329"/>
                      <a:pt x="28" y="329"/>
                    </a:cubicBezTo>
                    <a:cubicBezTo>
                      <a:pt x="27" y="330"/>
                      <a:pt x="27" y="330"/>
                      <a:pt x="27" y="330"/>
                    </a:cubicBezTo>
                    <a:cubicBezTo>
                      <a:pt x="26" y="331"/>
                      <a:pt x="26" y="331"/>
                      <a:pt x="26" y="331"/>
                    </a:cubicBezTo>
                    <a:cubicBezTo>
                      <a:pt x="25" y="331"/>
                      <a:pt x="25" y="331"/>
                      <a:pt x="25" y="331"/>
                    </a:cubicBezTo>
                    <a:cubicBezTo>
                      <a:pt x="24" y="331"/>
                      <a:pt x="24" y="331"/>
                      <a:pt x="24" y="331"/>
                    </a:cubicBezTo>
                    <a:cubicBezTo>
                      <a:pt x="23" y="332"/>
                      <a:pt x="23" y="332"/>
                      <a:pt x="23" y="332"/>
                    </a:cubicBezTo>
                    <a:cubicBezTo>
                      <a:pt x="23" y="332"/>
                      <a:pt x="23" y="332"/>
                      <a:pt x="23" y="332"/>
                    </a:cubicBezTo>
                    <a:cubicBezTo>
                      <a:pt x="22" y="333"/>
                      <a:pt x="22" y="333"/>
                      <a:pt x="22" y="333"/>
                    </a:cubicBezTo>
                    <a:cubicBezTo>
                      <a:pt x="20" y="334"/>
                      <a:pt x="20" y="334"/>
                      <a:pt x="20" y="334"/>
                    </a:cubicBezTo>
                    <a:cubicBezTo>
                      <a:pt x="20" y="333"/>
                      <a:pt x="21" y="332"/>
                      <a:pt x="21" y="331"/>
                    </a:cubicBezTo>
                    <a:close/>
                    <a:moveTo>
                      <a:pt x="16" y="342"/>
                    </a:move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1"/>
                      <a:pt x="16" y="341"/>
                      <a:pt x="16" y="341"/>
                    </a:cubicBezTo>
                    <a:cubicBezTo>
                      <a:pt x="17" y="340"/>
                      <a:pt x="17" y="340"/>
                      <a:pt x="17" y="340"/>
                    </a:cubicBezTo>
                    <a:cubicBezTo>
                      <a:pt x="17" y="339"/>
                      <a:pt x="17" y="339"/>
                      <a:pt x="17" y="339"/>
                    </a:cubicBezTo>
                    <a:cubicBezTo>
                      <a:pt x="18" y="339"/>
                      <a:pt x="18" y="339"/>
                      <a:pt x="18" y="339"/>
                    </a:cubicBezTo>
                    <a:cubicBezTo>
                      <a:pt x="18" y="338"/>
                      <a:pt x="18" y="338"/>
                      <a:pt x="18" y="338"/>
                    </a:cubicBezTo>
                    <a:cubicBezTo>
                      <a:pt x="18" y="338"/>
                      <a:pt x="18" y="338"/>
                      <a:pt x="18" y="338"/>
                    </a:cubicBezTo>
                    <a:cubicBezTo>
                      <a:pt x="18" y="337"/>
                      <a:pt x="18" y="337"/>
                      <a:pt x="18" y="337"/>
                    </a:cubicBezTo>
                    <a:cubicBezTo>
                      <a:pt x="22" y="340"/>
                      <a:pt x="22" y="340"/>
                      <a:pt x="22" y="340"/>
                    </a:cubicBezTo>
                    <a:cubicBezTo>
                      <a:pt x="26" y="342"/>
                      <a:pt x="26" y="342"/>
                      <a:pt x="26" y="342"/>
                    </a:cubicBezTo>
                    <a:cubicBezTo>
                      <a:pt x="25" y="342"/>
                      <a:pt x="25" y="342"/>
                      <a:pt x="25" y="342"/>
                    </a:cubicBezTo>
                    <a:cubicBezTo>
                      <a:pt x="24" y="342"/>
                      <a:pt x="24" y="342"/>
                      <a:pt x="24" y="342"/>
                    </a:cubicBezTo>
                    <a:cubicBezTo>
                      <a:pt x="24" y="342"/>
                      <a:pt x="24" y="342"/>
                      <a:pt x="24" y="342"/>
                    </a:cubicBezTo>
                    <a:cubicBezTo>
                      <a:pt x="24" y="342"/>
                      <a:pt x="24" y="342"/>
                      <a:pt x="24" y="342"/>
                    </a:cubicBezTo>
                    <a:cubicBezTo>
                      <a:pt x="23" y="342"/>
                      <a:pt x="23" y="342"/>
                      <a:pt x="23" y="342"/>
                    </a:cubicBezTo>
                    <a:cubicBezTo>
                      <a:pt x="22" y="342"/>
                      <a:pt x="22" y="342"/>
                      <a:pt x="22" y="342"/>
                    </a:cubicBezTo>
                    <a:cubicBezTo>
                      <a:pt x="22" y="342"/>
                      <a:pt x="22" y="342"/>
                      <a:pt x="22" y="342"/>
                    </a:cubicBezTo>
                    <a:cubicBezTo>
                      <a:pt x="21" y="342"/>
                      <a:pt x="21" y="342"/>
                      <a:pt x="21" y="342"/>
                    </a:cubicBezTo>
                    <a:cubicBezTo>
                      <a:pt x="19" y="342"/>
                      <a:pt x="19" y="342"/>
                      <a:pt x="19" y="342"/>
                    </a:cubicBezTo>
                    <a:cubicBezTo>
                      <a:pt x="18" y="342"/>
                      <a:pt x="18" y="342"/>
                      <a:pt x="18" y="342"/>
                    </a:cubicBezTo>
                    <a:cubicBezTo>
                      <a:pt x="17" y="342"/>
                      <a:pt x="17" y="342"/>
                      <a:pt x="17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3"/>
                      <a:pt x="16" y="343"/>
                      <a:pt x="16" y="343"/>
                    </a:cubicBezTo>
                    <a:lnTo>
                      <a:pt x="16" y="342"/>
                    </a:lnTo>
                    <a:close/>
                    <a:moveTo>
                      <a:pt x="11" y="364"/>
                    </a:moveTo>
                    <a:cubicBezTo>
                      <a:pt x="12" y="362"/>
                      <a:pt x="12" y="362"/>
                      <a:pt x="12" y="362"/>
                    </a:cubicBezTo>
                    <a:cubicBezTo>
                      <a:pt x="13" y="361"/>
                      <a:pt x="13" y="361"/>
                      <a:pt x="13" y="361"/>
                    </a:cubicBezTo>
                    <a:cubicBezTo>
                      <a:pt x="15" y="364"/>
                      <a:pt x="15" y="364"/>
                      <a:pt x="15" y="364"/>
                    </a:cubicBezTo>
                    <a:cubicBezTo>
                      <a:pt x="14" y="364"/>
                      <a:pt x="14" y="364"/>
                      <a:pt x="14" y="364"/>
                    </a:cubicBezTo>
                    <a:cubicBezTo>
                      <a:pt x="11" y="364"/>
                      <a:pt x="11" y="364"/>
                      <a:pt x="11" y="364"/>
                    </a:cubicBezTo>
                    <a:cubicBezTo>
                      <a:pt x="11" y="364"/>
                      <a:pt x="11" y="364"/>
                      <a:pt x="11" y="364"/>
                    </a:cubicBezTo>
                    <a:close/>
                    <a:moveTo>
                      <a:pt x="10" y="362"/>
                    </a:moveTo>
                    <a:cubicBezTo>
                      <a:pt x="10" y="360"/>
                      <a:pt x="10" y="360"/>
                      <a:pt x="10" y="360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0" y="357"/>
                      <a:pt x="10" y="357"/>
                      <a:pt x="10" y="357"/>
                    </a:cubicBezTo>
                    <a:cubicBezTo>
                      <a:pt x="12" y="359"/>
                      <a:pt x="12" y="359"/>
                      <a:pt x="12" y="359"/>
                    </a:cubicBezTo>
                    <a:cubicBezTo>
                      <a:pt x="12" y="360"/>
                      <a:pt x="12" y="360"/>
                      <a:pt x="12" y="360"/>
                    </a:cubicBezTo>
                    <a:cubicBezTo>
                      <a:pt x="11" y="360"/>
                      <a:pt x="11" y="360"/>
                      <a:pt x="11" y="360"/>
                    </a:cubicBezTo>
                    <a:lnTo>
                      <a:pt x="10" y="362"/>
                    </a:lnTo>
                    <a:close/>
                    <a:moveTo>
                      <a:pt x="15" y="370"/>
                    </a:moveTo>
                    <a:cubicBezTo>
                      <a:pt x="16" y="368"/>
                      <a:pt x="16" y="368"/>
                      <a:pt x="16" y="368"/>
                    </a:cubicBezTo>
                    <a:cubicBezTo>
                      <a:pt x="16" y="368"/>
                      <a:pt x="16" y="368"/>
                      <a:pt x="16" y="368"/>
                    </a:cubicBezTo>
                    <a:cubicBezTo>
                      <a:pt x="16" y="369"/>
                      <a:pt x="16" y="369"/>
                      <a:pt x="16" y="369"/>
                    </a:cubicBezTo>
                    <a:cubicBezTo>
                      <a:pt x="17" y="370"/>
                      <a:pt x="17" y="370"/>
                      <a:pt x="17" y="370"/>
                    </a:cubicBezTo>
                    <a:cubicBezTo>
                      <a:pt x="16" y="370"/>
                      <a:pt x="16" y="370"/>
                      <a:pt x="16" y="370"/>
                    </a:cubicBezTo>
                    <a:cubicBezTo>
                      <a:pt x="14" y="372"/>
                      <a:pt x="14" y="372"/>
                      <a:pt x="14" y="372"/>
                    </a:cubicBezTo>
                    <a:lnTo>
                      <a:pt x="15" y="370"/>
                    </a:lnTo>
                    <a:close/>
                    <a:moveTo>
                      <a:pt x="16" y="359"/>
                    </a:moveTo>
                    <a:cubicBezTo>
                      <a:pt x="16" y="361"/>
                      <a:pt x="16" y="361"/>
                      <a:pt x="16" y="361"/>
                    </a:cubicBezTo>
                    <a:cubicBezTo>
                      <a:pt x="16" y="362"/>
                      <a:pt x="16" y="362"/>
                      <a:pt x="16" y="362"/>
                    </a:cubicBezTo>
                    <a:cubicBezTo>
                      <a:pt x="14" y="359"/>
                      <a:pt x="14" y="359"/>
                      <a:pt x="14" y="359"/>
                    </a:cubicBezTo>
                    <a:cubicBezTo>
                      <a:pt x="14" y="359"/>
                      <a:pt x="14" y="359"/>
                      <a:pt x="14" y="359"/>
                    </a:cubicBezTo>
                    <a:cubicBezTo>
                      <a:pt x="15" y="358"/>
                      <a:pt x="15" y="358"/>
                      <a:pt x="15" y="358"/>
                    </a:cubicBezTo>
                    <a:cubicBezTo>
                      <a:pt x="16" y="357"/>
                      <a:pt x="16" y="357"/>
                      <a:pt x="16" y="357"/>
                    </a:cubicBezTo>
                    <a:lnTo>
                      <a:pt x="16" y="359"/>
                    </a:lnTo>
                    <a:close/>
                    <a:moveTo>
                      <a:pt x="14" y="348"/>
                    </a:moveTo>
                    <a:cubicBezTo>
                      <a:pt x="14" y="348"/>
                      <a:pt x="14" y="348"/>
                      <a:pt x="14" y="348"/>
                    </a:cubicBezTo>
                    <a:cubicBezTo>
                      <a:pt x="15" y="348"/>
                      <a:pt x="15" y="348"/>
                      <a:pt x="15" y="348"/>
                    </a:cubicBezTo>
                    <a:cubicBezTo>
                      <a:pt x="15" y="347"/>
                      <a:pt x="15" y="347"/>
                      <a:pt x="15" y="347"/>
                    </a:cubicBezTo>
                    <a:cubicBezTo>
                      <a:pt x="15" y="346"/>
                      <a:pt x="15" y="346"/>
                      <a:pt x="15" y="346"/>
                    </a:cubicBezTo>
                    <a:cubicBezTo>
                      <a:pt x="15" y="347"/>
                      <a:pt x="15" y="347"/>
                      <a:pt x="15" y="347"/>
                    </a:cubicBezTo>
                    <a:cubicBezTo>
                      <a:pt x="15" y="348"/>
                      <a:pt x="15" y="348"/>
                      <a:pt x="15" y="348"/>
                    </a:cubicBezTo>
                    <a:cubicBezTo>
                      <a:pt x="15" y="349"/>
                      <a:pt x="15" y="349"/>
                      <a:pt x="15" y="349"/>
                    </a:cubicBezTo>
                    <a:cubicBezTo>
                      <a:pt x="15" y="350"/>
                      <a:pt x="15" y="350"/>
                      <a:pt x="15" y="350"/>
                    </a:cubicBezTo>
                    <a:cubicBezTo>
                      <a:pt x="15" y="350"/>
                      <a:pt x="15" y="350"/>
                      <a:pt x="15" y="350"/>
                    </a:cubicBezTo>
                    <a:cubicBezTo>
                      <a:pt x="15" y="350"/>
                      <a:pt x="15" y="350"/>
                      <a:pt x="15" y="350"/>
                    </a:cubicBezTo>
                    <a:cubicBezTo>
                      <a:pt x="14" y="349"/>
                      <a:pt x="14" y="349"/>
                      <a:pt x="14" y="349"/>
                    </a:cubicBezTo>
                    <a:lnTo>
                      <a:pt x="14" y="348"/>
                    </a:lnTo>
                    <a:close/>
                    <a:moveTo>
                      <a:pt x="15" y="355"/>
                    </a:moveTo>
                    <a:cubicBezTo>
                      <a:pt x="13" y="357"/>
                      <a:pt x="13" y="357"/>
                      <a:pt x="13" y="357"/>
                    </a:cubicBezTo>
                    <a:cubicBezTo>
                      <a:pt x="13" y="358"/>
                      <a:pt x="13" y="358"/>
                      <a:pt x="13" y="358"/>
                    </a:cubicBezTo>
                    <a:cubicBezTo>
                      <a:pt x="11" y="355"/>
                      <a:pt x="11" y="355"/>
                      <a:pt x="11" y="355"/>
                    </a:cubicBezTo>
                    <a:cubicBezTo>
                      <a:pt x="12" y="355"/>
                      <a:pt x="12" y="355"/>
                      <a:pt x="12" y="355"/>
                    </a:cubicBezTo>
                    <a:lnTo>
                      <a:pt x="15" y="355"/>
                    </a:lnTo>
                    <a:close/>
                    <a:moveTo>
                      <a:pt x="11" y="344"/>
                    </a:moveTo>
                    <a:cubicBezTo>
                      <a:pt x="13" y="344"/>
                      <a:pt x="13" y="344"/>
                      <a:pt x="13" y="344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1" y="345"/>
                      <a:pt x="11" y="345"/>
                      <a:pt x="11" y="345"/>
                    </a:cubicBezTo>
                    <a:cubicBezTo>
                      <a:pt x="10" y="344"/>
                      <a:pt x="10" y="344"/>
                      <a:pt x="10" y="344"/>
                    </a:cubicBezTo>
                    <a:lnTo>
                      <a:pt x="11" y="344"/>
                    </a:lnTo>
                    <a:close/>
                    <a:moveTo>
                      <a:pt x="11" y="348"/>
                    </a:move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9"/>
                      <a:pt x="10" y="349"/>
                      <a:pt x="10" y="349"/>
                    </a:cubicBezTo>
                    <a:cubicBezTo>
                      <a:pt x="10" y="350"/>
                      <a:pt x="10" y="350"/>
                      <a:pt x="10" y="350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6"/>
                      <a:pt x="10" y="346"/>
                      <a:pt x="10" y="346"/>
                    </a:cubicBezTo>
                    <a:lnTo>
                      <a:pt x="11" y="348"/>
                    </a:lnTo>
                    <a:close/>
                    <a:moveTo>
                      <a:pt x="9" y="375"/>
                    </a:moveTo>
                    <a:cubicBezTo>
                      <a:pt x="8" y="375"/>
                      <a:pt x="8" y="375"/>
                      <a:pt x="8" y="375"/>
                    </a:cubicBezTo>
                    <a:cubicBezTo>
                      <a:pt x="5" y="375"/>
                      <a:pt x="5" y="375"/>
                      <a:pt x="5" y="375"/>
                    </a:cubicBezTo>
                    <a:cubicBezTo>
                      <a:pt x="7" y="374"/>
                      <a:pt x="7" y="374"/>
                      <a:pt x="7" y="374"/>
                    </a:cubicBezTo>
                    <a:cubicBezTo>
                      <a:pt x="7" y="373"/>
                      <a:pt x="7" y="373"/>
                      <a:pt x="7" y="373"/>
                    </a:cubicBezTo>
                    <a:cubicBezTo>
                      <a:pt x="8" y="373"/>
                      <a:pt x="8" y="373"/>
                      <a:pt x="8" y="373"/>
                    </a:cubicBezTo>
                    <a:cubicBezTo>
                      <a:pt x="9" y="372"/>
                      <a:pt x="9" y="372"/>
                      <a:pt x="9" y="372"/>
                    </a:cubicBezTo>
                    <a:cubicBezTo>
                      <a:pt x="10" y="374"/>
                      <a:pt x="10" y="374"/>
                      <a:pt x="10" y="374"/>
                    </a:cubicBezTo>
                    <a:cubicBezTo>
                      <a:pt x="10" y="375"/>
                      <a:pt x="10" y="375"/>
                      <a:pt x="10" y="375"/>
                    </a:cubicBezTo>
                    <a:lnTo>
                      <a:pt x="9" y="375"/>
                    </a:lnTo>
                    <a:close/>
                    <a:moveTo>
                      <a:pt x="12" y="367"/>
                    </a:moveTo>
                    <a:cubicBezTo>
                      <a:pt x="11" y="368"/>
                      <a:pt x="11" y="368"/>
                      <a:pt x="11" y="368"/>
                    </a:cubicBezTo>
                    <a:cubicBezTo>
                      <a:pt x="10" y="366"/>
                      <a:pt x="10" y="366"/>
                      <a:pt x="10" y="366"/>
                    </a:cubicBezTo>
                    <a:cubicBezTo>
                      <a:pt x="11" y="366"/>
                      <a:pt x="11" y="366"/>
                      <a:pt x="11" y="366"/>
                    </a:cubicBezTo>
                    <a:cubicBezTo>
                      <a:pt x="13" y="366"/>
                      <a:pt x="13" y="366"/>
                      <a:pt x="13" y="366"/>
                    </a:cubicBezTo>
                    <a:cubicBezTo>
                      <a:pt x="14" y="366"/>
                      <a:pt x="14" y="366"/>
                      <a:pt x="14" y="366"/>
                    </a:cubicBezTo>
                    <a:cubicBezTo>
                      <a:pt x="14" y="366"/>
                      <a:pt x="14" y="366"/>
                      <a:pt x="14" y="366"/>
                    </a:cubicBezTo>
                    <a:lnTo>
                      <a:pt x="12" y="367"/>
                    </a:lnTo>
                    <a:close/>
                    <a:moveTo>
                      <a:pt x="16" y="375"/>
                    </a:moveTo>
                    <a:cubicBezTo>
                      <a:pt x="15" y="375"/>
                      <a:pt x="15" y="375"/>
                      <a:pt x="15" y="375"/>
                    </a:cubicBezTo>
                    <a:cubicBezTo>
                      <a:pt x="14" y="375"/>
                      <a:pt x="14" y="375"/>
                      <a:pt x="14" y="375"/>
                    </a:cubicBezTo>
                    <a:cubicBezTo>
                      <a:pt x="14" y="374"/>
                      <a:pt x="14" y="374"/>
                      <a:pt x="14" y="374"/>
                    </a:cubicBezTo>
                    <a:cubicBezTo>
                      <a:pt x="15" y="374"/>
                      <a:pt x="15" y="374"/>
                      <a:pt x="15" y="374"/>
                    </a:cubicBezTo>
                    <a:cubicBezTo>
                      <a:pt x="17" y="372"/>
                      <a:pt x="17" y="372"/>
                      <a:pt x="17" y="372"/>
                    </a:cubicBezTo>
                    <a:cubicBezTo>
                      <a:pt x="18" y="375"/>
                      <a:pt x="18" y="375"/>
                      <a:pt x="18" y="375"/>
                    </a:cubicBezTo>
                    <a:lnTo>
                      <a:pt x="16" y="375"/>
                    </a:lnTo>
                    <a:close/>
                    <a:moveTo>
                      <a:pt x="18" y="362"/>
                    </a:moveTo>
                    <a:cubicBezTo>
                      <a:pt x="18" y="361"/>
                      <a:pt x="18" y="361"/>
                      <a:pt x="18" y="361"/>
                    </a:cubicBezTo>
                    <a:cubicBezTo>
                      <a:pt x="17" y="357"/>
                      <a:pt x="17" y="357"/>
                      <a:pt x="17" y="357"/>
                    </a:cubicBezTo>
                    <a:cubicBezTo>
                      <a:pt x="19" y="359"/>
                      <a:pt x="19" y="359"/>
                      <a:pt x="19" y="359"/>
                    </a:cubicBezTo>
                    <a:cubicBezTo>
                      <a:pt x="18" y="361"/>
                      <a:pt x="18" y="361"/>
                      <a:pt x="18" y="361"/>
                    </a:cubicBezTo>
                    <a:lnTo>
                      <a:pt x="18" y="362"/>
                    </a:lnTo>
                    <a:close/>
                    <a:moveTo>
                      <a:pt x="19" y="364"/>
                    </a:moveTo>
                    <a:cubicBezTo>
                      <a:pt x="18" y="364"/>
                      <a:pt x="18" y="364"/>
                      <a:pt x="18" y="364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9" y="362"/>
                      <a:pt x="19" y="362"/>
                      <a:pt x="19" y="362"/>
                    </a:cubicBezTo>
                    <a:cubicBezTo>
                      <a:pt x="20" y="361"/>
                      <a:pt x="20" y="361"/>
                      <a:pt x="20" y="361"/>
                    </a:cubicBezTo>
                    <a:cubicBezTo>
                      <a:pt x="22" y="364"/>
                      <a:pt x="22" y="364"/>
                      <a:pt x="22" y="364"/>
                    </a:cubicBezTo>
                    <a:cubicBezTo>
                      <a:pt x="21" y="364"/>
                      <a:pt x="21" y="364"/>
                      <a:pt x="21" y="364"/>
                    </a:cubicBezTo>
                    <a:lnTo>
                      <a:pt x="19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îsľïḋé"/>
              <p:cNvSpPr/>
              <p:nvPr/>
            </p:nvSpPr>
            <p:spPr bwMode="auto">
              <a:xfrm>
                <a:off x="11569180" y="5733010"/>
                <a:ext cx="17476" cy="34952"/>
              </a:xfrm>
              <a:custGeom>
                <a:avLst/>
                <a:gdLst>
                  <a:gd name="T0" fmla="*/ 0 w 4"/>
                  <a:gd name="T1" fmla="*/ 8 h 8"/>
                  <a:gd name="T2" fmla="*/ 0 w 4"/>
                  <a:gd name="T3" fmla="*/ 5 h 8"/>
                  <a:gd name="T4" fmla="*/ 0 w 4"/>
                  <a:gd name="T5" fmla="*/ 3 h 8"/>
                  <a:gd name="T6" fmla="*/ 0 w 4"/>
                  <a:gd name="T7" fmla="*/ 1 h 8"/>
                  <a:gd name="T8" fmla="*/ 0 w 4"/>
                  <a:gd name="T9" fmla="*/ 0 h 8"/>
                  <a:gd name="T10" fmla="*/ 2 w 4"/>
                  <a:gd name="T11" fmla="*/ 3 h 8"/>
                  <a:gd name="T12" fmla="*/ 4 w 4"/>
                  <a:gd name="T13" fmla="*/ 5 h 8"/>
                  <a:gd name="T14" fmla="*/ 2 w 4"/>
                  <a:gd name="T15" fmla="*/ 5 h 8"/>
                  <a:gd name="T16" fmla="*/ 2 w 4"/>
                  <a:gd name="T17" fmla="*/ 6 h 8"/>
                  <a:gd name="T18" fmla="*/ 0 w 4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îs1iḓè"/>
              <p:cNvSpPr/>
              <p:nvPr/>
            </p:nvSpPr>
            <p:spPr bwMode="auto">
              <a:xfrm>
                <a:off x="9878367" y="4832991"/>
                <a:ext cx="1350029" cy="1127209"/>
              </a:xfrm>
              <a:custGeom>
                <a:avLst/>
                <a:gdLst>
                  <a:gd name="T0" fmla="*/ 8 w 190"/>
                  <a:gd name="T1" fmla="*/ 158 h 158"/>
                  <a:gd name="T2" fmla="*/ 59 w 190"/>
                  <a:gd name="T3" fmla="*/ 158 h 158"/>
                  <a:gd name="T4" fmla="*/ 88 w 190"/>
                  <a:gd name="T5" fmla="*/ 117 h 158"/>
                  <a:gd name="T6" fmla="*/ 88 w 190"/>
                  <a:gd name="T7" fmla="*/ 158 h 158"/>
                  <a:gd name="T8" fmla="*/ 127 w 190"/>
                  <a:gd name="T9" fmla="*/ 158 h 158"/>
                  <a:gd name="T10" fmla="*/ 129 w 190"/>
                  <a:gd name="T11" fmla="*/ 155 h 158"/>
                  <a:gd name="T12" fmla="*/ 164 w 190"/>
                  <a:gd name="T13" fmla="*/ 78 h 158"/>
                  <a:gd name="T14" fmla="*/ 182 w 190"/>
                  <a:gd name="T15" fmla="*/ 6 h 158"/>
                  <a:gd name="T16" fmla="*/ 0 w 190"/>
                  <a:gd name="T17" fmla="*/ 95 h 158"/>
                  <a:gd name="T18" fmla="*/ 3 w 190"/>
                  <a:gd name="T19" fmla="*/ 114 h 158"/>
                  <a:gd name="T20" fmla="*/ 8 w 190"/>
                  <a:gd name="T2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58">
                    <a:moveTo>
                      <a:pt x="8" y="158"/>
                    </a:moveTo>
                    <a:cubicBezTo>
                      <a:pt x="25" y="158"/>
                      <a:pt x="42" y="158"/>
                      <a:pt x="59" y="158"/>
                    </a:cubicBezTo>
                    <a:cubicBezTo>
                      <a:pt x="68" y="144"/>
                      <a:pt x="78" y="130"/>
                      <a:pt x="88" y="117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101" y="158"/>
                      <a:pt x="114" y="158"/>
                      <a:pt x="127" y="158"/>
                    </a:cubicBezTo>
                    <a:cubicBezTo>
                      <a:pt x="128" y="157"/>
                      <a:pt x="128" y="156"/>
                      <a:pt x="129" y="155"/>
                    </a:cubicBezTo>
                    <a:cubicBezTo>
                      <a:pt x="141" y="130"/>
                      <a:pt x="154" y="103"/>
                      <a:pt x="164" y="78"/>
                    </a:cubicBezTo>
                    <a:cubicBezTo>
                      <a:pt x="180" y="40"/>
                      <a:pt x="190" y="9"/>
                      <a:pt x="182" y="6"/>
                    </a:cubicBezTo>
                    <a:cubicBezTo>
                      <a:pt x="165" y="0"/>
                      <a:pt x="98" y="58"/>
                      <a:pt x="0" y="95"/>
                    </a:cubicBezTo>
                    <a:cubicBezTo>
                      <a:pt x="1" y="102"/>
                      <a:pt x="2" y="108"/>
                      <a:pt x="3" y="114"/>
                    </a:cubicBezTo>
                    <a:cubicBezTo>
                      <a:pt x="5" y="129"/>
                      <a:pt x="6" y="144"/>
                      <a:pt x="8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ïṧļîḓe"/>
              <p:cNvSpPr/>
              <p:nvPr/>
            </p:nvSpPr>
            <p:spPr bwMode="auto">
              <a:xfrm>
                <a:off x="4971951" y="4238803"/>
                <a:ext cx="8738" cy="69904"/>
              </a:xfrm>
              <a:custGeom>
                <a:avLst/>
                <a:gdLst>
                  <a:gd name="T0" fmla="*/ 1 w 1"/>
                  <a:gd name="T1" fmla="*/ 10 h 10"/>
                  <a:gd name="T2" fmla="*/ 0 w 1"/>
                  <a:gd name="T3" fmla="*/ 9 h 10"/>
                  <a:gd name="T4" fmla="*/ 0 w 1"/>
                  <a:gd name="T5" fmla="*/ 9 h 10"/>
                  <a:gd name="T6" fmla="*/ 0 w 1"/>
                  <a:gd name="T7" fmla="*/ 2 h 10"/>
                  <a:gd name="T8" fmla="*/ 0 w 1"/>
                  <a:gd name="T9" fmla="*/ 2 h 10"/>
                  <a:gd name="T10" fmla="*/ 0 w 1"/>
                  <a:gd name="T11" fmla="*/ 0 h 10"/>
                  <a:gd name="T12" fmla="*/ 1 w 1"/>
                  <a:gd name="T13" fmla="*/ 0 h 10"/>
                  <a:gd name="T14" fmla="*/ 1 w 1"/>
                  <a:gd name="T15" fmla="*/ 1 h 10"/>
                  <a:gd name="T16" fmla="*/ 1 w 1"/>
                  <a:gd name="T17" fmla="*/ 2 h 10"/>
                  <a:gd name="T18" fmla="*/ 1 w 1"/>
                  <a:gd name="T1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0">
                    <a:moveTo>
                      <a:pt x="1" y="10"/>
                    </a:moveTo>
                    <a:cubicBezTo>
                      <a:pt x="1" y="10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lnTo>
                      <a:pt x="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îṡḷidè"/>
              <p:cNvSpPr/>
              <p:nvPr/>
            </p:nvSpPr>
            <p:spPr bwMode="auto">
              <a:xfrm>
                <a:off x="11473061" y="5798546"/>
                <a:ext cx="26214" cy="17476"/>
              </a:xfrm>
              <a:custGeom>
                <a:avLst/>
                <a:gdLst>
                  <a:gd name="T0" fmla="*/ 0 w 6"/>
                  <a:gd name="T1" fmla="*/ 0 h 4"/>
                  <a:gd name="T2" fmla="*/ 1 w 6"/>
                  <a:gd name="T3" fmla="*/ 0 h 4"/>
                  <a:gd name="T4" fmla="*/ 3 w 6"/>
                  <a:gd name="T5" fmla="*/ 0 h 4"/>
                  <a:gd name="T6" fmla="*/ 4 w 6"/>
                  <a:gd name="T7" fmla="*/ 0 h 4"/>
                  <a:gd name="T8" fmla="*/ 6 w 6"/>
                  <a:gd name="T9" fmla="*/ 0 h 4"/>
                  <a:gd name="T10" fmla="*/ 4 w 6"/>
                  <a:gd name="T11" fmla="*/ 1 h 4"/>
                  <a:gd name="T12" fmla="*/ 4 w 6"/>
                  <a:gd name="T13" fmla="*/ 1 h 4"/>
                  <a:gd name="T14" fmla="*/ 4 w 6"/>
                  <a:gd name="T15" fmla="*/ 3 h 4"/>
                  <a:gd name="T16" fmla="*/ 3 w 6"/>
                  <a:gd name="T17" fmla="*/ 4 h 4"/>
                  <a:gd name="T18" fmla="*/ 3 w 6"/>
                  <a:gd name="T19" fmla="*/ 4 h 4"/>
                  <a:gd name="T20" fmla="*/ 1 w 6"/>
                  <a:gd name="T21" fmla="*/ 3 h 4"/>
                  <a:gd name="T22" fmla="*/ 0 w 6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îṧľîḋè"/>
              <p:cNvSpPr/>
              <p:nvPr/>
            </p:nvSpPr>
            <p:spPr bwMode="auto">
              <a:xfrm>
                <a:off x="11206551" y="5846605"/>
                <a:ext cx="30583" cy="21845"/>
              </a:xfrm>
              <a:custGeom>
                <a:avLst/>
                <a:gdLst>
                  <a:gd name="T0" fmla="*/ 7 w 7"/>
                  <a:gd name="T1" fmla="*/ 5 h 5"/>
                  <a:gd name="T2" fmla="*/ 5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0 w 7"/>
                  <a:gd name="T9" fmla="*/ 5 h 5"/>
                  <a:gd name="T10" fmla="*/ 0 w 7"/>
                  <a:gd name="T11" fmla="*/ 5 h 5"/>
                  <a:gd name="T12" fmla="*/ 0 w 7"/>
                  <a:gd name="T13" fmla="*/ 3 h 5"/>
                  <a:gd name="T14" fmla="*/ 2 w 7"/>
                  <a:gd name="T15" fmla="*/ 2 h 5"/>
                  <a:gd name="T16" fmla="*/ 4 w 7"/>
                  <a:gd name="T17" fmla="*/ 0 h 5"/>
                  <a:gd name="T18" fmla="*/ 4 w 7"/>
                  <a:gd name="T19" fmla="*/ 0 h 5"/>
                  <a:gd name="T20" fmla="*/ 4 w 7"/>
                  <a:gd name="T21" fmla="*/ 2 h 5"/>
                  <a:gd name="T22" fmla="*/ 7 w 7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îṣļïḑe"/>
              <p:cNvSpPr/>
              <p:nvPr/>
            </p:nvSpPr>
            <p:spPr bwMode="auto">
              <a:xfrm>
                <a:off x="11420633" y="5208727"/>
                <a:ext cx="13107" cy="43690"/>
              </a:xfrm>
              <a:custGeom>
                <a:avLst/>
                <a:gdLst>
                  <a:gd name="T0" fmla="*/ 3 w 3"/>
                  <a:gd name="T1" fmla="*/ 5 h 10"/>
                  <a:gd name="T2" fmla="*/ 2 w 3"/>
                  <a:gd name="T3" fmla="*/ 7 h 10"/>
                  <a:gd name="T4" fmla="*/ 2 w 3"/>
                  <a:gd name="T5" fmla="*/ 10 h 10"/>
                  <a:gd name="T6" fmla="*/ 0 w 3"/>
                  <a:gd name="T7" fmla="*/ 10 h 10"/>
                  <a:gd name="T8" fmla="*/ 0 w 3"/>
                  <a:gd name="T9" fmla="*/ 9 h 10"/>
                  <a:gd name="T10" fmla="*/ 0 w 3"/>
                  <a:gd name="T11" fmla="*/ 5 h 10"/>
                  <a:gd name="T12" fmla="*/ 0 w 3"/>
                  <a:gd name="T13" fmla="*/ 2 h 10"/>
                  <a:gd name="T14" fmla="*/ 0 w 3"/>
                  <a:gd name="T15" fmla="*/ 0 h 10"/>
                  <a:gd name="T16" fmla="*/ 2 w 3"/>
                  <a:gd name="T17" fmla="*/ 2 h 10"/>
                  <a:gd name="T18" fmla="*/ 3 w 3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lnTo>
                      <a:pt x="2" y="7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ïṡļïdè"/>
              <p:cNvSpPr/>
              <p:nvPr/>
            </p:nvSpPr>
            <p:spPr bwMode="auto">
              <a:xfrm>
                <a:off x="11473061" y="4348029"/>
                <a:ext cx="13107" cy="26214"/>
              </a:xfrm>
              <a:custGeom>
                <a:avLst/>
                <a:gdLst>
                  <a:gd name="T0" fmla="*/ 3 w 3"/>
                  <a:gd name="T1" fmla="*/ 6 h 6"/>
                  <a:gd name="T2" fmla="*/ 0 w 3"/>
                  <a:gd name="T3" fmla="*/ 3 h 6"/>
                  <a:gd name="T4" fmla="*/ 0 w 3"/>
                  <a:gd name="T5" fmla="*/ 1 h 6"/>
                  <a:gd name="T6" fmla="*/ 1 w 3"/>
                  <a:gd name="T7" fmla="*/ 1 h 6"/>
                  <a:gd name="T8" fmla="*/ 1 w 3"/>
                  <a:gd name="T9" fmla="*/ 0 h 6"/>
                  <a:gd name="T10" fmla="*/ 1 w 3"/>
                  <a:gd name="T11" fmla="*/ 1 h 6"/>
                  <a:gd name="T12" fmla="*/ 1 w 3"/>
                  <a:gd name="T13" fmla="*/ 5 h 6"/>
                  <a:gd name="T14" fmla="*/ 3 w 3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íṡḻíḑe"/>
              <p:cNvSpPr/>
              <p:nvPr/>
            </p:nvSpPr>
            <p:spPr bwMode="auto">
              <a:xfrm>
                <a:off x="11451216" y="4369874"/>
                <a:ext cx="26214" cy="13107"/>
              </a:xfrm>
              <a:custGeom>
                <a:avLst/>
                <a:gdLst>
                  <a:gd name="T0" fmla="*/ 3 w 6"/>
                  <a:gd name="T1" fmla="*/ 0 h 3"/>
                  <a:gd name="T2" fmla="*/ 6 w 6"/>
                  <a:gd name="T3" fmla="*/ 3 h 3"/>
                  <a:gd name="T4" fmla="*/ 5 w 6"/>
                  <a:gd name="T5" fmla="*/ 3 h 3"/>
                  <a:gd name="T6" fmla="*/ 1 w 6"/>
                  <a:gd name="T7" fmla="*/ 3 h 3"/>
                  <a:gd name="T8" fmla="*/ 0 w 6"/>
                  <a:gd name="T9" fmla="*/ 3 h 3"/>
                  <a:gd name="T10" fmla="*/ 1 w 6"/>
                  <a:gd name="T11" fmla="*/ 3 h 3"/>
                  <a:gd name="T12" fmla="*/ 3 w 6"/>
                  <a:gd name="T13" fmla="*/ 1 h 3"/>
                  <a:gd name="T14" fmla="*/ 3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6" y="3"/>
                    </a:lnTo>
                    <a:lnTo>
                      <a:pt x="5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íś1ïďè"/>
              <p:cNvSpPr/>
              <p:nvPr/>
            </p:nvSpPr>
            <p:spPr bwMode="auto">
              <a:xfrm>
                <a:off x="11398788" y="4033459"/>
                <a:ext cx="30583" cy="13107"/>
              </a:xfrm>
              <a:custGeom>
                <a:avLst/>
                <a:gdLst>
                  <a:gd name="T0" fmla="*/ 4 w 7"/>
                  <a:gd name="T1" fmla="*/ 0 h 3"/>
                  <a:gd name="T2" fmla="*/ 7 w 7"/>
                  <a:gd name="T3" fmla="*/ 3 h 3"/>
                  <a:gd name="T4" fmla="*/ 7 w 7"/>
                  <a:gd name="T5" fmla="*/ 3 h 3"/>
                  <a:gd name="T6" fmla="*/ 0 w 7"/>
                  <a:gd name="T7" fmla="*/ 3 h 3"/>
                  <a:gd name="T8" fmla="*/ 0 w 7"/>
                  <a:gd name="T9" fmla="*/ 3 h 3"/>
                  <a:gd name="T10" fmla="*/ 0 w 7"/>
                  <a:gd name="T11" fmla="*/ 3 h 3"/>
                  <a:gd name="T12" fmla="*/ 4 w 7"/>
                  <a:gd name="T13" fmla="*/ 0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lnTo>
                      <a:pt x="7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íṩ1ïḋè"/>
              <p:cNvSpPr/>
              <p:nvPr/>
            </p:nvSpPr>
            <p:spPr bwMode="auto">
              <a:xfrm>
                <a:off x="11398788" y="4103363"/>
                <a:ext cx="30583" cy="21845"/>
              </a:xfrm>
              <a:custGeom>
                <a:avLst/>
                <a:gdLst>
                  <a:gd name="T0" fmla="*/ 4 w 7"/>
                  <a:gd name="T1" fmla="*/ 0 h 5"/>
                  <a:gd name="T2" fmla="*/ 7 w 7"/>
                  <a:gd name="T3" fmla="*/ 5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5 h 5"/>
                  <a:gd name="T10" fmla="*/ 0 w 7"/>
                  <a:gd name="T11" fmla="*/ 5 h 5"/>
                  <a:gd name="T12" fmla="*/ 2 w 7"/>
                  <a:gd name="T13" fmla="*/ 2 h 5"/>
                  <a:gd name="T14" fmla="*/ 4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lnTo>
                      <a:pt x="7" y="5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íSḻîḑe"/>
              <p:cNvSpPr/>
              <p:nvPr/>
            </p:nvSpPr>
            <p:spPr bwMode="auto">
              <a:xfrm>
                <a:off x="11792000" y="5759225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5 w 6"/>
                  <a:gd name="T3" fmla="*/ 5 h 5"/>
                  <a:gd name="T4" fmla="*/ 1 w 6"/>
                  <a:gd name="T5" fmla="*/ 5 h 5"/>
                  <a:gd name="T6" fmla="*/ 0 w 6"/>
                  <a:gd name="T7" fmla="*/ 5 h 5"/>
                  <a:gd name="T8" fmla="*/ 0 w 6"/>
                  <a:gd name="T9" fmla="*/ 4 h 5"/>
                  <a:gd name="T10" fmla="*/ 1 w 6"/>
                  <a:gd name="T11" fmla="*/ 2 h 5"/>
                  <a:gd name="T12" fmla="*/ 3 w 6"/>
                  <a:gd name="T13" fmla="*/ 0 h 5"/>
                  <a:gd name="T14" fmla="*/ 3 w 6"/>
                  <a:gd name="T15" fmla="*/ 0 h 5"/>
                  <a:gd name="T16" fmla="*/ 3 w 6"/>
                  <a:gd name="T17" fmla="*/ 0 h 5"/>
                  <a:gd name="T18" fmla="*/ 6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5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îSlíḑè"/>
              <p:cNvSpPr/>
              <p:nvPr/>
            </p:nvSpPr>
            <p:spPr bwMode="auto">
              <a:xfrm>
                <a:off x="11521120" y="5767963"/>
                <a:ext cx="26214" cy="13107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2 w 6"/>
                  <a:gd name="T5" fmla="*/ 3 h 3"/>
                  <a:gd name="T6" fmla="*/ 0 w 6"/>
                  <a:gd name="T7" fmla="*/ 3 h 3"/>
                  <a:gd name="T8" fmla="*/ 2 w 6"/>
                  <a:gd name="T9" fmla="*/ 3 h 3"/>
                  <a:gd name="T10" fmla="*/ 3 w 6"/>
                  <a:gd name="T11" fmla="*/ 2 h 3"/>
                  <a:gd name="T12" fmla="*/ 3 w 6"/>
                  <a:gd name="T13" fmla="*/ 0 h 3"/>
                  <a:gd name="T14" fmla="*/ 3 w 6"/>
                  <a:gd name="T15" fmla="*/ 0 h 3"/>
                  <a:gd name="T16" fmla="*/ 5 w 6"/>
                  <a:gd name="T17" fmla="*/ 2 h 3"/>
                  <a:gd name="T18" fmla="*/ 6 w 6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5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íšlíḓé"/>
              <p:cNvSpPr/>
              <p:nvPr/>
            </p:nvSpPr>
            <p:spPr bwMode="auto">
              <a:xfrm>
                <a:off x="11748310" y="5890295"/>
                <a:ext cx="13107" cy="26214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5 h 6"/>
                  <a:gd name="T4" fmla="*/ 3 w 3"/>
                  <a:gd name="T5" fmla="*/ 6 h 6"/>
                  <a:gd name="T6" fmla="*/ 3 w 3"/>
                  <a:gd name="T7" fmla="*/ 6 h 6"/>
                  <a:gd name="T8" fmla="*/ 3 w 3"/>
                  <a:gd name="T9" fmla="*/ 6 h 6"/>
                  <a:gd name="T10" fmla="*/ 3 w 3"/>
                  <a:gd name="T11" fmla="*/ 6 h 6"/>
                  <a:gd name="T12" fmla="*/ 2 w 3"/>
                  <a:gd name="T13" fmla="*/ 5 h 6"/>
                  <a:gd name="T14" fmla="*/ 0 w 3"/>
                  <a:gd name="T15" fmla="*/ 0 h 6"/>
                  <a:gd name="T16" fmla="*/ 0 w 3"/>
                  <a:gd name="T17" fmla="*/ 0 h 6"/>
                  <a:gd name="T18" fmla="*/ 3 w 3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î$liḋê"/>
              <p:cNvSpPr/>
              <p:nvPr/>
            </p:nvSpPr>
            <p:spPr bwMode="auto">
              <a:xfrm>
                <a:off x="11848797" y="5890295"/>
                <a:ext cx="21845" cy="26214"/>
              </a:xfrm>
              <a:custGeom>
                <a:avLst/>
                <a:gdLst>
                  <a:gd name="T0" fmla="*/ 0 w 5"/>
                  <a:gd name="T1" fmla="*/ 0 h 6"/>
                  <a:gd name="T2" fmla="*/ 5 w 5"/>
                  <a:gd name="T3" fmla="*/ 1 h 6"/>
                  <a:gd name="T4" fmla="*/ 5 w 5"/>
                  <a:gd name="T5" fmla="*/ 3 h 6"/>
                  <a:gd name="T6" fmla="*/ 5 w 5"/>
                  <a:gd name="T7" fmla="*/ 3 h 6"/>
                  <a:gd name="T8" fmla="*/ 5 w 5"/>
                  <a:gd name="T9" fmla="*/ 5 h 6"/>
                  <a:gd name="T10" fmla="*/ 5 w 5"/>
                  <a:gd name="T11" fmla="*/ 6 h 6"/>
                  <a:gd name="T12" fmla="*/ 5 w 5"/>
                  <a:gd name="T13" fmla="*/ 6 h 6"/>
                  <a:gd name="T14" fmla="*/ 5 w 5"/>
                  <a:gd name="T15" fmla="*/ 6 h 6"/>
                  <a:gd name="T16" fmla="*/ 3 w 5"/>
                  <a:gd name="T17" fmla="*/ 5 h 6"/>
                  <a:gd name="T18" fmla="*/ 0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íṥḷíḓe"/>
              <p:cNvSpPr/>
              <p:nvPr/>
            </p:nvSpPr>
            <p:spPr bwMode="auto">
              <a:xfrm>
                <a:off x="11542966" y="4575218"/>
                <a:ext cx="26214" cy="43690"/>
              </a:xfrm>
              <a:custGeom>
                <a:avLst/>
                <a:gdLst>
                  <a:gd name="T0" fmla="*/ 5 w 6"/>
                  <a:gd name="T1" fmla="*/ 0 h 10"/>
                  <a:gd name="T2" fmla="*/ 6 w 6"/>
                  <a:gd name="T3" fmla="*/ 3 h 10"/>
                  <a:gd name="T4" fmla="*/ 6 w 6"/>
                  <a:gd name="T5" fmla="*/ 10 h 10"/>
                  <a:gd name="T6" fmla="*/ 6 w 6"/>
                  <a:gd name="T7" fmla="*/ 10 h 10"/>
                  <a:gd name="T8" fmla="*/ 0 w 6"/>
                  <a:gd name="T9" fmla="*/ 5 h 10"/>
                  <a:gd name="T10" fmla="*/ 1 w 6"/>
                  <a:gd name="T11" fmla="*/ 5 h 10"/>
                  <a:gd name="T12" fmla="*/ 3 w 6"/>
                  <a:gd name="T13" fmla="*/ 2 h 10"/>
                  <a:gd name="T14" fmla="*/ 5 w 6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0">
                    <a:moveTo>
                      <a:pt x="5" y="0"/>
                    </a:moveTo>
                    <a:lnTo>
                      <a:pt x="6" y="3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is1iḍê"/>
              <p:cNvSpPr/>
              <p:nvPr/>
            </p:nvSpPr>
            <p:spPr bwMode="auto">
              <a:xfrm>
                <a:off x="11529859" y="4282493"/>
                <a:ext cx="13107" cy="26214"/>
              </a:xfrm>
              <a:custGeom>
                <a:avLst/>
                <a:gdLst>
                  <a:gd name="T0" fmla="*/ 3 w 3"/>
                  <a:gd name="T1" fmla="*/ 0 h 6"/>
                  <a:gd name="T2" fmla="*/ 3 w 3"/>
                  <a:gd name="T3" fmla="*/ 3 h 6"/>
                  <a:gd name="T4" fmla="*/ 3 w 3"/>
                  <a:gd name="T5" fmla="*/ 6 h 6"/>
                  <a:gd name="T6" fmla="*/ 3 w 3"/>
                  <a:gd name="T7" fmla="*/ 6 h 6"/>
                  <a:gd name="T8" fmla="*/ 0 w 3"/>
                  <a:gd name="T9" fmla="*/ 3 h 6"/>
                  <a:gd name="T10" fmla="*/ 0 w 3"/>
                  <a:gd name="T11" fmla="*/ 3 h 6"/>
                  <a:gd name="T12" fmla="*/ 1 w 3"/>
                  <a:gd name="T13" fmla="*/ 2 h 6"/>
                  <a:gd name="T14" fmla="*/ 3 w 3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íṣḷîḓé"/>
              <p:cNvSpPr/>
              <p:nvPr/>
            </p:nvSpPr>
            <p:spPr bwMode="auto">
              <a:xfrm>
                <a:off x="11372574" y="3565973"/>
                <a:ext cx="21845" cy="56797"/>
              </a:xfrm>
              <a:custGeom>
                <a:avLst/>
                <a:gdLst>
                  <a:gd name="T0" fmla="*/ 1 w 3"/>
                  <a:gd name="T1" fmla="*/ 7 h 8"/>
                  <a:gd name="T2" fmla="*/ 0 w 3"/>
                  <a:gd name="T3" fmla="*/ 4 h 8"/>
                  <a:gd name="T4" fmla="*/ 0 w 3"/>
                  <a:gd name="T5" fmla="*/ 2 h 8"/>
                  <a:gd name="T6" fmla="*/ 0 w 3"/>
                  <a:gd name="T7" fmla="*/ 0 h 8"/>
                  <a:gd name="T8" fmla="*/ 0 w 3"/>
                  <a:gd name="T9" fmla="*/ 0 h 8"/>
                  <a:gd name="T10" fmla="*/ 1 w 3"/>
                  <a:gd name="T11" fmla="*/ 0 h 8"/>
                  <a:gd name="T12" fmla="*/ 1 w 3"/>
                  <a:gd name="T13" fmla="*/ 0 h 8"/>
                  <a:gd name="T14" fmla="*/ 1 w 3"/>
                  <a:gd name="T15" fmla="*/ 0 h 8"/>
                  <a:gd name="T16" fmla="*/ 1 w 3"/>
                  <a:gd name="T17" fmla="*/ 2 h 8"/>
                  <a:gd name="T18" fmla="*/ 1 w 3"/>
                  <a:gd name="T19" fmla="*/ 2 h 8"/>
                  <a:gd name="T20" fmla="*/ 1 w 3"/>
                  <a:gd name="T21" fmla="*/ 2 h 8"/>
                  <a:gd name="T22" fmla="*/ 1 w 3"/>
                  <a:gd name="T23" fmla="*/ 2 h 8"/>
                  <a:gd name="T24" fmla="*/ 1 w 3"/>
                  <a:gd name="T25" fmla="*/ 2 h 8"/>
                  <a:gd name="T26" fmla="*/ 1 w 3"/>
                  <a:gd name="T27" fmla="*/ 2 h 8"/>
                  <a:gd name="T28" fmla="*/ 1 w 3"/>
                  <a:gd name="T29" fmla="*/ 2 h 8"/>
                  <a:gd name="T30" fmla="*/ 1 w 3"/>
                  <a:gd name="T31" fmla="*/ 2 h 8"/>
                  <a:gd name="T32" fmla="*/ 1 w 3"/>
                  <a:gd name="T33" fmla="*/ 2 h 8"/>
                  <a:gd name="T34" fmla="*/ 1 w 3"/>
                  <a:gd name="T35" fmla="*/ 2 h 8"/>
                  <a:gd name="T36" fmla="*/ 1 w 3"/>
                  <a:gd name="T37" fmla="*/ 2 h 8"/>
                  <a:gd name="T38" fmla="*/ 1 w 3"/>
                  <a:gd name="T39" fmla="*/ 2 h 8"/>
                  <a:gd name="T40" fmla="*/ 1 w 3"/>
                  <a:gd name="T41" fmla="*/ 2 h 8"/>
                  <a:gd name="T42" fmla="*/ 1 w 3"/>
                  <a:gd name="T43" fmla="*/ 2 h 8"/>
                  <a:gd name="T44" fmla="*/ 1 w 3"/>
                  <a:gd name="T45" fmla="*/ 2 h 8"/>
                  <a:gd name="T46" fmla="*/ 1 w 3"/>
                  <a:gd name="T47" fmla="*/ 2 h 8"/>
                  <a:gd name="T48" fmla="*/ 1 w 3"/>
                  <a:gd name="T49" fmla="*/ 2 h 8"/>
                  <a:gd name="T50" fmla="*/ 1 w 3"/>
                  <a:gd name="T51" fmla="*/ 2 h 8"/>
                  <a:gd name="T52" fmla="*/ 1 w 3"/>
                  <a:gd name="T53" fmla="*/ 2 h 8"/>
                  <a:gd name="T54" fmla="*/ 1 w 3"/>
                  <a:gd name="T55" fmla="*/ 2 h 8"/>
                  <a:gd name="T56" fmla="*/ 1 w 3"/>
                  <a:gd name="T57" fmla="*/ 2 h 8"/>
                  <a:gd name="T58" fmla="*/ 1 w 3"/>
                  <a:gd name="T59" fmla="*/ 2 h 8"/>
                  <a:gd name="T60" fmla="*/ 1 w 3"/>
                  <a:gd name="T61" fmla="*/ 2 h 8"/>
                  <a:gd name="T62" fmla="*/ 1 w 3"/>
                  <a:gd name="T63" fmla="*/ 2 h 8"/>
                  <a:gd name="T64" fmla="*/ 1 w 3"/>
                  <a:gd name="T65" fmla="*/ 2 h 8"/>
                  <a:gd name="T66" fmla="*/ 1 w 3"/>
                  <a:gd name="T67" fmla="*/ 2 h 8"/>
                  <a:gd name="T68" fmla="*/ 1 w 3"/>
                  <a:gd name="T69" fmla="*/ 2 h 8"/>
                  <a:gd name="T70" fmla="*/ 1 w 3"/>
                  <a:gd name="T71" fmla="*/ 2 h 8"/>
                  <a:gd name="T72" fmla="*/ 1 w 3"/>
                  <a:gd name="T73" fmla="*/ 2 h 8"/>
                  <a:gd name="T74" fmla="*/ 1 w 3"/>
                  <a:gd name="T75" fmla="*/ 2 h 8"/>
                  <a:gd name="T76" fmla="*/ 1 w 3"/>
                  <a:gd name="T77" fmla="*/ 2 h 8"/>
                  <a:gd name="T78" fmla="*/ 1 w 3"/>
                  <a:gd name="T79" fmla="*/ 2 h 8"/>
                  <a:gd name="T80" fmla="*/ 1 w 3"/>
                  <a:gd name="T81" fmla="*/ 2 h 8"/>
                  <a:gd name="T82" fmla="*/ 1 w 3"/>
                  <a:gd name="T83" fmla="*/ 2 h 8"/>
                  <a:gd name="T84" fmla="*/ 1 w 3"/>
                  <a:gd name="T85" fmla="*/ 2 h 8"/>
                  <a:gd name="T86" fmla="*/ 1 w 3"/>
                  <a:gd name="T87" fmla="*/ 2 h 8"/>
                  <a:gd name="T88" fmla="*/ 2 w 3"/>
                  <a:gd name="T89" fmla="*/ 6 h 8"/>
                  <a:gd name="T90" fmla="*/ 2 w 3"/>
                  <a:gd name="T91" fmla="*/ 8 h 8"/>
                  <a:gd name="T92" fmla="*/ 3 w 3"/>
                  <a:gd name="T93" fmla="*/ 8 h 8"/>
                  <a:gd name="T94" fmla="*/ 1 w 3"/>
                  <a:gd name="T95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" h="8">
                    <a:moveTo>
                      <a:pt x="1" y="7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7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ïšḷîḑê"/>
              <p:cNvSpPr/>
              <p:nvPr/>
            </p:nvSpPr>
            <p:spPr bwMode="auto">
              <a:xfrm>
                <a:off x="2188882" y="4230065"/>
                <a:ext cx="0" cy="8738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iṧļíḋê"/>
              <p:cNvSpPr/>
              <p:nvPr/>
            </p:nvSpPr>
            <p:spPr bwMode="auto">
              <a:xfrm>
                <a:off x="2700058" y="4710658"/>
                <a:ext cx="4369" cy="43690"/>
              </a:xfrm>
              <a:custGeom>
                <a:avLst/>
                <a:gdLst>
                  <a:gd name="T0" fmla="*/ 1 w 1"/>
                  <a:gd name="T1" fmla="*/ 6 h 6"/>
                  <a:gd name="T2" fmla="*/ 0 w 1"/>
                  <a:gd name="T3" fmla="*/ 6 h 6"/>
                  <a:gd name="T4" fmla="*/ 0 w 1"/>
                  <a:gd name="T5" fmla="*/ 6 h 6"/>
                  <a:gd name="T6" fmla="*/ 0 w 1"/>
                  <a:gd name="T7" fmla="*/ 2 h 6"/>
                  <a:gd name="T8" fmla="*/ 0 w 1"/>
                  <a:gd name="T9" fmla="*/ 1 h 6"/>
                  <a:gd name="T10" fmla="*/ 0 w 1"/>
                  <a:gd name="T11" fmla="*/ 0 h 6"/>
                  <a:gd name="T12" fmla="*/ 1 w 1"/>
                  <a:gd name="T13" fmla="*/ 0 h 6"/>
                  <a:gd name="T14" fmla="*/ 1 w 1"/>
                  <a:gd name="T15" fmla="*/ 1 h 6"/>
                  <a:gd name="T16" fmla="*/ 1 w 1"/>
                  <a:gd name="T17" fmla="*/ 1 h 6"/>
                  <a:gd name="T18" fmla="*/ 1 w 1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cubicBezTo>
                      <a:pt x="1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iSḷïḍe"/>
              <p:cNvSpPr/>
              <p:nvPr/>
            </p:nvSpPr>
            <p:spPr bwMode="auto">
              <a:xfrm>
                <a:off x="2892295" y="4741241"/>
                <a:ext cx="0" cy="4369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  <a:gd name="T4" fmla="*/ 1 h 1"/>
                  <a:gd name="T5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íṡľiḋè"/>
              <p:cNvSpPr/>
              <p:nvPr/>
            </p:nvSpPr>
            <p:spPr bwMode="auto">
              <a:xfrm>
                <a:off x="4168050" y="4745610"/>
                <a:ext cx="8738" cy="8738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íśľíďe"/>
              <p:cNvSpPr/>
              <p:nvPr/>
            </p:nvSpPr>
            <p:spPr bwMode="auto">
              <a:xfrm>
                <a:off x="4417085" y="4719396"/>
                <a:ext cx="0" cy="39321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1 h 6"/>
                  <a:gd name="T4" fmla="*/ 1 h 6"/>
                  <a:gd name="T5" fmla="*/ 0 h 6"/>
                  <a:gd name="T6" fmla="*/ 0 h 6"/>
                  <a:gd name="T7" fmla="*/ 1 h 6"/>
                  <a:gd name="T8" fmla="*/ 1 h 6"/>
                  <a:gd name="T9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ïšľîḋè"/>
              <p:cNvSpPr/>
              <p:nvPr/>
            </p:nvSpPr>
            <p:spPr bwMode="auto">
              <a:xfrm>
                <a:off x="11101694" y="5894664"/>
                <a:ext cx="21845" cy="39321"/>
              </a:xfrm>
              <a:custGeom>
                <a:avLst/>
                <a:gdLst>
                  <a:gd name="T0" fmla="*/ 0 w 5"/>
                  <a:gd name="T1" fmla="*/ 4 h 9"/>
                  <a:gd name="T2" fmla="*/ 0 w 5"/>
                  <a:gd name="T3" fmla="*/ 4 h 9"/>
                  <a:gd name="T4" fmla="*/ 5 w 5"/>
                  <a:gd name="T5" fmla="*/ 0 h 9"/>
                  <a:gd name="T6" fmla="*/ 5 w 5"/>
                  <a:gd name="T7" fmla="*/ 0 h 9"/>
                  <a:gd name="T8" fmla="*/ 5 w 5"/>
                  <a:gd name="T9" fmla="*/ 0 h 9"/>
                  <a:gd name="T10" fmla="*/ 2 w 5"/>
                  <a:gd name="T11" fmla="*/ 5 h 9"/>
                  <a:gd name="T12" fmla="*/ 2 w 5"/>
                  <a:gd name="T13" fmla="*/ 7 h 9"/>
                  <a:gd name="T14" fmla="*/ 2 w 5"/>
                  <a:gd name="T15" fmla="*/ 9 h 9"/>
                  <a:gd name="T16" fmla="*/ 0 w 5"/>
                  <a:gd name="T17" fmla="*/ 5 h 9"/>
                  <a:gd name="T18" fmla="*/ 0 w 5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9">
                    <a:moveTo>
                      <a:pt x="0" y="4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iŝḻîḋê"/>
              <p:cNvSpPr/>
              <p:nvPr/>
            </p:nvSpPr>
            <p:spPr bwMode="auto">
              <a:xfrm>
                <a:off x="11149753" y="5881557"/>
                <a:ext cx="21845" cy="13107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5 w 5"/>
                  <a:gd name="T5" fmla="*/ 0 h 3"/>
                  <a:gd name="T6" fmla="*/ 5 w 5"/>
                  <a:gd name="T7" fmla="*/ 0 h 3"/>
                  <a:gd name="T8" fmla="*/ 5 w 5"/>
                  <a:gd name="T9" fmla="*/ 0 h 3"/>
                  <a:gd name="T10" fmla="*/ 4 w 5"/>
                  <a:gd name="T11" fmla="*/ 2 h 3"/>
                  <a:gd name="T12" fmla="*/ 2 w 5"/>
                  <a:gd name="T13" fmla="*/ 3 h 3"/>
                  <a:gd name="T14" fmla="*/ 0 w 5"/>
                  <a:gd name="T15" fmla="*/ 3 h 3"/>
                  <a:gd name="T16" fmla="*/ 0 w 5"/>
                  <a:gd name="T17" fmla="*/ 2 h 3"/>
                  <a:gd name="T18" fmla="*/ 0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îšḻiďè"/>
              <p:cNvSpPr/>
              <p:nvPr/>
            </p:nvSpPr>
            <p:spPr bwMode="auto">
              <a:xfrm>
                <a:off x="11114801" y="5789808"/>
                <a:ext cx="17476" cy="0"/>
              </a:xfrm>
              <a:custGeom>
                <a:avLst/>
                <a:gdLst>
                  <a:gd name="T0" fmla="*/ 4 w 4"/>
                  <a:gd name="T1" fmla="*/ 0 w 4"/>
                  <a:gd name="T2" fmla="*/ 2 w 4"/>
                  <a:gd name="T3" fmla="*/ 2 w 4"/>
                  <a:gd name="T4" fmla="*/ 2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iṥlîḋè"/>
              <p:cNvSpPr/>
              <p:nvPr/>
            </p:nvSpPr>
            <p:spPr bwMode="auto">
              <a:xfrm>
                <a:off x="11110432" y="5767963"/>
                <a:ext cx="4369" cy="13107"/>
              </a:xfrm>
              <a:custGeom>
                <a:avLst/>
                <a:gdLst>
                  <a:gd name="T0" fmla="*/ 0 w 1"/>
                  <a:gd name="T1" fmla="*/ 2 h 3"/>
                  <a:gd name="T2" fmla="*/ 1 w 1"/>
                  <a:gd name="T3" fmla="*/ 0 h 3"/>
                  <a:gd name="T4" fmla="*/ 1 w 1"/>
                  <a:gd name="T5" fmla="*/ 2 h 3"/>
                  <a:gd name="T6" fmla="*/ 1 w 1"/>
                  <a:gd name="T7" fmla="*/ 2 h 3"/>
                  <a:gd name="T8" fmla="*/ 0 w 1"/>
                  <a:gd name="T9" fmla="*/ 3 h 3"/>
                  <a:gd name="T10" fmla="*/ 0 w 1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išḷíḋe"/>
              <p:cNvSpPr/>
              <p:nvPr/>
            </p:nvSpPr>
            <p:spPr bwMode="auto">
              <a:xfrm>
                <a:off x="11171598" y="5816022"/>
                <a:ext cx="17476" cy="39321"/>
              </a:xfrm>
              <a:custGeom>
                <a:avLst/>
                <a:gdLst>
                  <a:gd name="T0" fmla="*/ 0 w 4"/>
                  <a:gd name="T1" fmla="*/ 4 h 9"/>
                  <a:gd name="T2" fmla="*/ 2 w 4"/>
                  <a:gd name="T3" fmla="*/ 4 h 9"/>
                  <a:gd name="T4" fmla="*/ 4 w 4"/>
                  <a:gd name="T5" fmla="*/ 2 h 9"/>
                  <a:gd name="T6" fmla="*/ 4 w 4"/>
                  <a:gd name="T7" fmla="*/ 0 h 9"/>
                  <a:gd name="T8" fmla="*/ 4 w 4"/>
                  <a:gd name="T9" fmla="*/ 2 h 9"/>
                  <a:gd name="T10" fmla="*/ 4 w 4"/>
                  <a:gd name="T11" fmla="*/ 5 h 9"/>
                  <a:gd name="T12" fmla="*/ 4 w 4"/>
                  <a:gd name="T13" fmla="*/ 7 h 9"/>
                  <a:gd name="T14" fmla="*/ 4 w 4"/>
                  <a:gd name="T15" fmla="*/ 9 h 9"/>
                  <a:gd name="T16" fmla="*/ 2 w 4"/>
                  <a:gd name="T17" fmla="*/ 4 h 9"/>
                  <a:gd name="T18" fmla="*/ 0 w 4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9">
                    <a:moveTo>
                      <a:pt x="0" y="4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9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îŝḷíḍè"/>
              <p:cNvSpPr/>
              <p:nvPr/>
            </p:nvSpPr>
            <p:spPr bwMode="auto">
              <a:xfrm>
                <a:off x="11149753" y="5767963"/>
                <a:ext cx="30583" cy="21845"/>
              </a:xfrm>
              <a:custGeom>
                <a:avLst/>
                <a:gdLst>
                  <a:gd name="T0" fmla="*/ 4 w 7"/>
                  <a:gd name="T1" fmla="*/ 5 h 5"/>
                  <a:gd name="T2" fmla="*/ 2 w 7"/>
                  <a:gd name="T3" fmla="*/ 5 h 5"/>
                  <a:gd name="T4" fmla="*/ 0 w 7"/>
                  <a:gd name="T5" fmla="*/ 5 h 5"/>
                  <a:gd name="T6" fmla="*/ 2 w 7"/>
                  <a:gd name="T7" fmla="*/ 5 h 5"/>
                  <a:gd name="T8" fmla="*/ 2 w 7"/>
                  <a:gd name="T9" fmla="*/ 3 h 5"/>
                  <a:gd name="T10" fmla="*/ 2 w 7"/>
                  <a:gd name="T11" fmla="*/ 3 h 5"/>
                  <a:gd name="T12" fmla="*/ 4 w 7"/>
                  <a:gd name="T13" fmla="*/ 2 h 5"/>
                  <a:gd name="T14" fmla="*/ 4 w 7"/>
                  <a:gd name="T15" fmla="*/ 2 h 5"/>
                  <a:gd name="T16" fmla="*/ 4 w 7"/>
                  <a:gd name="T17" fmla="*/ 0 h 5"/>
                  <a:gd name="T18" fmla="*/ 5 w 7"/>
                  <a:gd name="T19" fmla="*/ 3 h 5"/>
                  <a:gd name="T20" fmla="*/ 7 w 7"/>
                  <a:gd name="T21" fmla="*/ 5 h 5"/>
                  <a:gd name="T22" fmla="*/ 7 w 7"/>
                  <a:gd name="T23" fmla="*/ 5 h 5"/>
                  <a:gd name="T24" fmla="*/ 4 w 7"/>
                  <a:gd name="T25" fmla="*/ 5 h 5"/>
                  <a:gd name="T26" fmla="*/ 4 w 7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4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íṥḻíḓé"/>
              <p:cNvSpPr/>
              <p:nvPr/>
            </p:nvSpPr>
            <p:spPr bwMode="auto">
              <a:xfrm>
                <a:off x="11145384" y="57767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iṧ1íḑè"/>
              <p:cNvSpPr/>
              <p:nvPr/>
            </p:nvSpPr>
            <p:spPr bwMode="auto">
              <a:xfrm>
                <a:off x="11250241" y="5816022"/>
                <a:ext cx="13107" cy="39321"/>
              </a:xfrm>
              <a:custGeom>
                <a:avLst/>
                <a:gdLst>
                  <a:gd name="T0" fmla="*/ 0 w 3"/>
                  <a:gd name="T1" fmla="*/ 2 h 9"/>
                  <a:gd name="T2" fmla="*/ 0 w 3"/>
                  <a:gd name="T3" fmla="*/ 0 h 9"/>
                  <a:gd name="T4" fmla="*/ 0 w 3"/>
                  <a:gd name="T5" fmla="*/ 0 h 9"/>
                  <a:gd name="T6" fmla="*/ 0 w 3"/>
                  <a:gd name="T7" fmla="*/ 0 h 9"/>
                  <a:gd name="T8" fmla="*/ 3 w 3"/>
                  <a:gd name="T9" fmla="*/ 4 h 9"/>
                  <a:gd name="T10" fmla="*/ 3 w 3"/>
                  <a:gd name="T11" fmla="*/ 4 h 9"/>
                  <a:gd name="T12" fmla="*/ 3 w 3"/>
                  <a:gd name="T13" fmla="*/ 5 h 9"/>
                  <a:gd name="T14" fmla="*/ 2 w 3"/>
                  <a:gd name="T15" fmla="*/ 7 h 9"/>
                  <a:gd name="T16" fmla="*/ 0 w 3"/>
                  <a:gd name="T17" fmla="*/ 9 h 9"/>
                  <a:gd name="T18" fmla="*/ 0 w 3"/>
                  <a:gd name="T19" fmla="*/ 5 h 9"/>
                  <a:gd name="T20" fmla="*/ 0 w 3"/>
                  <a:gd name="T21" fmla="*/ 2 h 9"/>
                  <a:gd name="T22" fmla="*/ 0 w 3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9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îsľidè"/>
              <p:cNvSpPr/>
              <p:nvPr/>
            </p:nvSpPr>
            <p:spPr bwMode="auto">
              <a:xfrm>
                <a:off x="11206551" y="5767963"/>
                <a:ext cx="30583" cy="21845"/>
              </a:xfrm>
              <a:custGeom>
                <a:avLst/>
                <a:gdLst>
                  <a:gd name="T0" fmla="*/ 2 w 7"/>
                  <a:gd name="T1" fmla="*/ 5 h 5"/>
                  <a:gd name="T2" fmla="*/ 2 w 7"/>
                  <a:gd name="T3" fmla="*/ 5 h 5"/>
                  <a:gd name="T4" fmla="*/ 0 w 7"/>
                  <a:gd name="T5" fmla="*/ 5 h 5"/>
                  <a:gd name="T6" fmla="*/ 0 w 7"/>
                  <a:gd name="T7" fmla="*/ 3 h 5"/>
                  <a:gd name="T8" fmla="*/ 0 w 7"/>
                  <a:gd name="T9" fmla="*/ 3 h 5"/>
                  <a:gd name="T10" fmla="*/ 2 w 7"/>
                  <a:gd name="T11" fmla="*/ 3 h 5"/>
                  <a:gd name="T12" fmla="*/ 2 w 7"/>
                  <a:gd name="T13" fmla="*/ 2 h 5"/>
                  <a:gd name="T14" fmla="*/ 2 w 7"/>
                  <a:gd name="T15" fmla="*/ 0 h 5"/>
                  <a:gd name="T16" fmla="*/ 4 w 7"/>
                  <a:gd name="T17" fmla="*/ 0 h 5"/>
                  <a:gd name="T18" fmla="*/ 4 w 7"/>
                  <a:gd name="T19" fmla="*/ 2 h 5"/>
                  <a:gd name="T20" fmla="*/ 7 w 7"/>
                  <a:gd name="T21" fmla="*/ 5 h 5"/>
                  <a:gd name="T22" fmla="*/ 5 w 7"/>
                  <a:gd name="T23" fmla="*/ 5 h 5"/>
                  <a:gd name="T24" fmla="*/ 4 w 7"/>
                  <a:gd name="T25" fmla="*/ 5 h 5"/>
                  <a:gd name="T26" fmla="*/ 2 w 7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i$ļiḑè"/>
              <p:cNvSpPr/>
              <p:nvPr/>
            </p:nvSpPr>
            <p:spPr bwMode="auto">
              <a:xfrm>
                <a:off x="11202182" y="5746117"/>
                <a:ext cx="4369" cy="30583"/>
              </a:xfrm>
              <a:custGeom>
                <a:avLst/>
                <a:gdLst>
                  <a:gd name="T0" fmla="*/ 0 w 1"/>
                  <a:gd name="T1" fmla="*/ 3 h 7"/>
                  <a:gd name="T2" fmla="*/ 0 w 1"/>
                  <a:gd name="T3" fmla="*/ 2 h 7"/>
                  <a:gd name="T4" fmla="*/ 0 w 1"/>
                  <a:gd name="T5" fmla="*/ 0 h 7"/>
                  <a:gd name="T6" fmla="*/ 0 w 1"/>
                  <a:gd name="T7" fmla="*/ 0 h 7"/>
                  <a:gd name="T8" fmla="*/ 1 w 1"/>
                  <a:gd name="T9" fmla="*/ 3 h 7"/>
                  <a:gd name="T10" fmla="*/ 1 w 1"/>
                  <a:gd name="T11" fmla="*/ 3 h 7"/>
                  <a:gd name="T12" fmla="*/ 1 w 1"/>
                  <a:gd name="T13" fmla="*/ 5 h 7"/>
                  <a:gd name="T14" fmla="*/ 0 w 1"/>
                  <a:gd name="T15" fmla="*/ 5 h 7"/>
                  <a:gd name="T16" fmla="*/ 0 w 1"/>
                  <a:gd name="T17" fmla="*/ 7 h 7"/>
                  <a:gd name="T18" fmla="*/ 0 w 1"/>
                  <a:gd name="T19" fmla="*/ 7 h 7"/>
                  <a:gd name="T20" fmla="*/ 0 w 1"/>
                  <a:gd name="T21" fmla="*/ 7 h 7"/>
                  <a:gd name="T22" fmla="*/ 0 w 1"/>
                  <a:gd name="T23" fmla="*/ 5 h 7"/>
                  <a:gd name="T24" fmla="*/ 0 w 1"/>
                  <a:gd name="T2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7">
                    <a:moveTo>
                      <a:pt x="0" y="3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îšľïdé"/>
              <p:cNvSpPr/>
              <p:nvPr/>
            </p:nvSpPr>
            <p:spPr bwMode="auto">
              <a:xfrm>
                <a:off x="11228396" y="5737379"/>
                <a:ext cx="8738" cy="39321"/>
              </a:xfrm>
              <a:custGeom>
                <a:avLst/>
                <a:gdLst>
                  <a:gd name="T0" fmla="*/ 0 w 2"/>
                  <a:gd name="T1" fmla="*/ 5 h 9"/>
                  <a:gd name="T2" fmla="*/ 0 w 2"/>
                  <a:gd name="T3" fmla="*/ 5 h 9"/>
                  <a:gd name="T4" fmla="*/ 0 w 2"/>
                  <a:gd name="T5" fmla="*/ 4 h 9"/>
                  <a:gd name="T6" fmla="*/ 2 w 2"/>
                  <a:gd name="T7" fmla="*/ 2 h 9"/>
                  <a:gd name="T8" fmla="*/ 2 w 2"/>
                  <a:gd name="T9" fmla="*/ 0 h 9"/>
                  <a:gd name="T10" fmla="*/ 2 w 2"/>
                  <a:gd name="T11" fmla="*/ 4 h 9"/>
                  <a:gd name="T12" fmla="*/ 2 w 2"/>
                  <a:gd name="T13" fmla="*/ 5 h 9"/>
                  <a:gd name="T14" fmla="*/ 2 w 2"/>
                  <a:gd name="T15" fmla="*/ 7 h 9"/>
                  <a:gd name="T16" fmla="*/ 2 w 2"/>
                  <a:gd name="T17" fmla="*/ 9 h 9"/>
                  <a:gd name="T18" fmla="*/ 2 w 2"/>
                  <a:gd name="T19" fmla="*/ 9 h 9"/>
                  <a:gd name="T20" fmla="*/ 2 w 2"/>
                  <a:gd name="T21" fmla="*/ 7 h 9"/>
                  <a:gd name="T22" fmla="*/ 0 w 2"/>
                  <a:gd name="T2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9">
                    <a:moveTo>
                      <a:pt x="0" y="5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isľíḓè"/>
              <p:cNvSpPr/>
              <p:nvPr/>
            </p:nvSpPr>
            <p:spPr bwMode="auto">
              <a:xfrm>
                <a:off x="11206551" y="5724272"/>
                <a:ext cx="8738" cy="8738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îšḷíḑè"/>
              <p:cNvSpPr/>
              <p:nvPr/>
            </p:nvSpPr>
            <p:spPr bwMode="auto">
              <a:xfrm>
                <a:off x="11215289" y="5737379"/>
                <a:ext cx="8738" cy="8738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  <a:gd name="T12" fmla="*/ 0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íŝlíḓe"/>
              <p:cNvSpPr/>
              <p:nvPr/>
            </p:nvSpPr>
            <p:spPr bwMode="auto">
              <a:xfrm>
                <a:off x="11272086" y="5676213"/>
                <a:ext cx="78642" cy="34952"/>
              </a:xfrm>
              <a:custGeom>
                <a:avLst/>
                <a:gdLst>
                  <a:gd name="T0" fmla="*/ 0 w 18"/>
                  <a:gd name="T1" fmla="*/ 8 h 8"/>
                  <a:gd name="T2" fmla="*/ 2 w 18"/>
                  <a:gd name="T3" fmla="*/ 8 h 8"/>
                  <a:gd name="T4" fmla="*/ 3 w 18"/>
                  <a:gd name="T5" fmla="*/ 6 h 8"/>
                  <a:gd name="T6" fmla="*/ 7 w 18"/>
                  <a:gd name="T7" fmla="*/ 6 h 8"/>
                  <a:gd name="T8" fmla="*/ 8 w 18"/>
                  <a:gd name="T9" fmla="*/ 5 h 8"/>
                  <a:gd name="T10" fmla="*/ 10 w 18"/>
                  <a:gd name="T11" fmla="*/ 5 h 8"/>
                  <a:gd name="T12" fmla="*/ 10 w 18"/>
                  <a:gd name="T13" fmla="*/ 3 h 8"/>
                  <a:gd name="T14" fmla="*/ 11 w 18"/>
                  <a:gd name="T15" fmla="*/ 3 h 8"/>
                  <a:gd name="T16" fmla="*/ 13 w 18"/>
                  <a:gd name="T17" fmla="*/ 3 h 8"/>
                  <a:gd name="T18" fmla="*/ 13 w 18"/>
                  <a:gd name="T19" fmla="*/ 3 h 8"/>
                  <a:gd name="T20" fmla="*/ 15 w 18"/>
                  <a:gd name="T21" fmla="*/ 1 h 8"/>
                  <a:gd name="T22" fmla="*/ 16 w 18"/>
                  <a:gd name="T23" fmla="*/ 1 h 8"/>
                  <a:gd name="T24" fmla="*/ 16 w 18"/>
                  <a:gd name="T25" fmla="*/ 0 h 8"/>
                  <a:gd name="T26" fmla="*/ 18 w 18"/>
                  <a:gd name="T27" fmla="*/ 0 h 8"/>
                  <a:gd name="T28" fmla="*/ 18 w 18"/>
                  <a:gd name="T29" fmla="*/ 1 h 8"/>
                  <a:gd name="T30" fmla="*/ 18 w 18"/>
                  <a:gd name="T31" fmla="*/ 3 h 8"/>
                  <a:gd name="T32" fmla="*/ 18 w 18"/>
                  <a:gd name="T33" fmla="*/ 5 h 8"/>
                  <a:gd name="T34" fmla="*/ 16 w 18"/>
                  <a:gd name="T35" fmla="*/ 6 h 8"/>
                  <a:gd name="T36" fmla="*/ 16 w 18"/>
                  <a:gd name="T37" fmla="*/ 6 h 8"/>
                  <a:gd name="T38" fmla="*/ 16 w 18"/>
                  <a:gd name="T39" fmla="*/ 8 h 8"/>
                  <a:gd name="T40" fmla="*/ 16 w 18"/>
                  <a:gd name="T41" fmla="*/ 8 h 8"/>
                  <a:gd name="T42" fmla="*/ 15 w 18"/>
                  <a:gd name="T43" fmla="*/ 8 h 8"/>
                  <a:gd name="T44" fmla="*/ 13 w 18"/>
                  <a:gd name="T45" fmla="*/ 8 h 8"/>
                  <a:gd name="T46" fmla="*/ 11 w 18"/>
                  <a:gd name="T47" fmla="*/ 8 h 8"/>
                  <a:gd name="T48" fmla="*/ 8 w 18"/>
                  <a:gd name="T49" fmla="*/ 8 h 8"/>
                  <a:gd name="T50" fmla="*/ 7 w 18"/>
                  <a:gd name="T51" fmla="*/ 8 h 8"/>
                  <a:gd name="T52" fmla="*/ 7 w 18"/>
                  <a:gd name="T53" fmla="*/ 8 h 8"/>
                  <a:gd name="T54" fmla="*/ 7 w 18"/>
                  <a:gd name="T55" fmla="*/ 8 h 8"/>
                  <a:gd name="T56" fmla="*/ 5 w 18"/>
                  <a:gd name="T57" fmla="*/ 8 h 8"/>
                  <a:gd name="T58" fmla="*/ 2 w 18"/>
                  <a:gd name="T59" fmla="*/ 8 h 8"/>
                  <a:gd name="T60" fmla="*/ 0 w 18"/>
                  <a:gd name="T61" fmla="*/ 8 h 8"/>
                  <a:gd name="T62" fmla="*/ 0 w 18"/>
                  <a:gd name="T63" fmla="*/ 8 h 8"/>
                  <a:gd name="T64" fmla="*/ 0 w 18"/>
                  <a:gd name="T6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8">
                    <a:moveTo>
                      <a:pt x="0" y="8"/>
                    </a:moveTo>
                    <a:lnTo>
                      <a:pt x="2" y="8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8" y="3"/>
                    </a:lnTo>
                    <a:lnTo>
                      <a:pt x="18" y="5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8"/>
                    </a:lnTo>
                    <a:lnTo>
                      <a:pt x="11" y="8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ïṥļíḍe"/>
              <p:cNvSpPr/>
              <p:nvPr/>
            </p:nvSpPr>
            <p:spPr bwMode="auto">
              <a:xfrm>
                <a:off x="11363836" y="5724272"/>
                <a:ext cx="30583" cy="21845"/>
              </a:xfrm>
              <a:custGeom>
                <a:avLst/>
                <a:gdLst>
                  <a:gd name="T0" fmla="*/ 3 w 7"/>
                  <a:gd name="T1" fmla="*/ 0 h 5"/>
                  <a:gd name="T2" fmla="*/ 5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5 w 7"/>
                  <a:gd name="T9" fmla="*/ 2 h 5"/>
                  <a:gd name="T10" fmla="*/ 3 w 7"/>
                  <a:gd name="T11" fmla="*/ 3 h 5"/>
                  <a:gd name="T12" fmla="*/ 3 w 7"/>
                  <a:gd name="T13" fmla="*/ 3 h 5"/>
                  <a:gd name="T14" fmla="*/ 3 w 7"/>
                  <a:gd name="T15" fmla="*/ 3 h 5"/>
                  <a:gd name="T16" fmla="*/ 3 w 7"/>
                  <a:gd name="T17" fmla="*/ 5 h 5"/>
                  <a:gd name="T18" fmla="*/ 2 w 7"/>
                  <a:gd name="T19" fmla="*/ 3 h 5"/>
                  <a:gd name="T20" fmla="*/ 0 w 7"/>
                  <a:gd name="T21" fmla="*/ 0 h 5"/>
                  <a:gd name="T22" fmla="*/ 0 w 7"/>
                  <a:gd name="T23" fmla="*/ 0 h 5"/>
                  <a:gd name="T24" fmla="*/ 0 w 7"/>
                  <a:gd name="T25" fmla="*/ 0 h 5"/>
                  <a:gd name="T26" fmla="*/ 3 w 7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3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îṡ1îḓê"/>
              <p:cNvSpPr/>
              <p:nvPr/>
            </p:nvSpPr>
            <p:spPr bwMode="auto">
              <a:xfrm>
                <a:off x="11416264" y="5724272"/>
                <a:ext cx="26214" cy="13107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6 w 6"/>
                  <a:gd name="T9" fmla="*/ 0 h 3"/>
                  <a:gd name="T10" fmla="*/ 6 w 6"/>
                  <a:gd name="T11" fmla="*/ 2 h 3"/>
                  <a:gd name="T12" fmla="*/ 3 w 6"/>
                  <a:gd name="T13" fmla="*/ 3 h 3"/>
                  <a:gd name="T14" fmla="*/ 3 w 6"/>
                  <a:gd name="T15" fmla="*/ 3 h 3"/>
                  <a:gd name="T16" fmla="*/ 3 w 6"/>
                  <a:gd name="T17" fmla="*/ 3 h 3"/>
                  <a:gd name="T18" fmla="*/ 0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íśļíḍè"/>
              <p:cNvSpPr/>
              <p:nvPr/>
            </p:nvSpPr>
            <p:spPr bwMode="auto">
              <a:xfrm>
                <a:off x="11473061" y="5724272"/>
                <a:ext cx="26214" cy="13107"/>
              </a:xfrm>
              <a:custGeom>
                <a:avLst/>
                <a:gdLst>
                  <a:gd name="T0" fmla="*/ 0 w 6"/>
                  <a:gd name="T1" fmla="*/ 0 h 3"/>
                  <a:gd name="T2" fmla="*/ 1 w 6"/>
                  <a:gd name="T3" fmla="*/ 0 h 3"/>
                  <a:gd name="T4" fmla="*/ 4 w 6"/>
                  <a:gd name="T5" fmla="*/ 0 h 3"/>
                  <a:gd name="T6" fmla="*/ 6 w 6"/>
                  <a:gd name="T7" fmla="*/ 0 h 3"/>
                  <a:gd name="T8" fmla="*/ 6 w 6"/>
                  <a:gd name="T9" fmla="*/ 0 h 3"/>
                  <a:gd name="T10" fmla="*/ 6 w 6"/>
                  <a:gd name="T11" fmla="*/ 0 h 3"/>
                  <a:gd name="T12" fmla="*/ 4 w 6"/>
                  <a:gd name="T13" fmla="*/ 0 h 3"/>
                  <a:gd name="T14" fmla="*/ 4 w 6"/>
                  <a:gd name="T15" fmla="*/ 2 h 3"/>
                  <a:gd name="T16" fmla="*/ 3 w 6"/>
                  <a:gd name="T17" fmla="*/ 3 h 3"/>
                  <a:gd name="T18" fmla="*/ 3 w 6"/>
                  <a:gd name="T19" fmla="*/ 3 h 3"/>
                  <a:gd name="T20" fmla="*/ 1 w 6"/>
                  <a:gd name="T21" fmla="*/ 3 h 3"/>
                  <a:gd name="T22" fmla="*/ 0 w 6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1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ï$ľiḍè"/>
              <p:cNvSpPr/>
              <p:nvPr/>
            </p:nvSpPr>
            <p:spPr bwMode="auto">
              <a:xfrm>
                <a:off x="11521120" y="5719903"/>
                <a:ext cx="26214" cy="17476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1 h 4"/>
                  <a:gd name="T4" fmla="*/ 5 w 6"/>
                  <a:gd name="T5" fmla="*/ 1 h 4"/>
                  <a:gd name="T6" fmla="*/ 6 w 6"/>
                  <a:gd name="T7" fmla="*/ 0 h 4"/>
                  <a:gd name="T8" fmla="*/ 6 w 6"/>
                  <a:gd name="T9" fmla="*/ 1 h 4"/>
                  <a:gd name="T10" fmla="*/ 5 w 6"/>
                  <a:gd name="T11" fmla="*/ 3 h 4"/>
                  <a:gd name="T12" fmla="*/ 3 w 6"/>
                  <a:gd name="T13" fmla="*/ 4 h 4"/>
                  <a:gd name="T14" fmla="*/ 3 w 6"/>
                  <a:gd name="T15" fmla="*/ 4 h 4"/>
                  <a:gd name="T16" fmla="*/ 3 w 6"/>
                  <a:gd name="T17" fmla="*/ 4 h 4"/>
                  <a:gd name="T18" fmla="*/ 0 w 6"/>
                  <a:gd name="T1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îṥļiḓê"/>
              <p:cNvSpPr/>
              <p:nvPr/>
            </p:nvSpPr>
            <p:spPr bwMode="auto">
              <a:xfrm>
                <a:off x="11577918" y="5719903"/>
                <a:ext cx="26214" cy="17476"/>
              </a:xfrm>
              <a:custGeom>
                <a:avLst/>
                <a:gdLst>
                  <a:gd name="T0" fmla="*/ 0 w 6"/>
                  <a:gd name="T1" fmla="*/ 0 h 4"/>
                  <a:gd name="T2" fmla="*/ 0 w 6"/>
                  <a:gd name="T3" fmla="*/ 0 h 4"/>
                  <a:gd name="T4" fmla="*/ 2 w 6"/>
                  <a:gd name="T5" fmla="*/ 0 h 4"/>
                  <a:gd name="T6" fmla="*/ 5 w 6"/>
                  <a:gd name="T7" fmla="*/ 0 h 4"/>
                  <a:gd name="T8" fmla="*/ 6 w 6"/>
                  <a:gd name="T9" fmla="*/ 0 h 4"/>
                  <a:gd name="T10" fmla="*/ 5 w 6"/>
                  <a:gd name="T11" fmla="*/ 1 h 4"/>
                  <a:gd name="T12" fmla="*/ 5 w 6"/>
                  <a:gd name="T13" fmla="*/ 3 h 4"/>
                  <a:gd name="T14" fmla="*/ 3 w 6"/>
                  <a:gd name="T15" fmla="*/ 3 h 4"/>
                  <a:gd name="T16" fmla="*/ 3 w 6"/>
                  <a:gd name="T17" fmla="*/ 4 h 4"/>
                  <a:gd name="T18" fmla="*/ 3 w 6"/>
                  <a:gd name="T19" fmla="*/ 4 h 4"/>
                  <a:gd name="T20" fmla="*/ 2 w 6"/>
                  <a:gd name="T21" fmla="*/ 4 h 4"/>
                  <a:gd name="T22" fmla="*/ 0 w 6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i$liďé"/>
              <p:cNvSpPr/>
              <p:nvPr/>
            </p:nvSpPr>
            <p:spPr bwMode="auto">
              <a:xfrm>
                <a:off x="11320145" y="5138823"/>
                <a:ext cx="87381" cy="8738"/>
              </a:xfrm>
              <a:custGeom>
                <a:avLst/>
                <a:gdLst>
                  <a:gd name="T0" fmla="*/ 17 w 20"/>
                  <a:gd name="T1" fmla="*/ 2 h 2"/>
                  <a:gd name="T2" fmla="*/ 15 w 20"/>
                  <a:gd name="T3" fmla="*/ 2 h 2"/>
                  <a:gd name="T4" fmla="*/ 13 w 20"/>
                  <a:gd name="T5" fmla="*/ 2 h 2"/>
                  <a:gd name="T6" fmla="*/ 13 w 20"/>
                  <a:gd name="T7" fmla="*/ 2 h 2"/>
                  <a:gd name="T8" fmla="*/ 10 w 20"/>
                  <a:gd name="T9" fmla="*/ 2 h 2"/>
                  <a:gd name="T10" fmla="*/ 7 w 20"/>
                  <a:gd name="T11" fmla="*/ 2 h 2"/>
                  <a:gd name="T12" fmla="*/ 2 w 20"/>
                  <a:gd name="T13" fmla="*/ 2 h 2"/>
                  <a:gd name="T14" fmla="*/ 0 w 20"/>
                  <a:gd name="T15" fmla="*/ 2 h 2"/>
                  <a:gd name="T16" fmla="*/ 0 w 20"/>
                  <a:gd name="T17" fmla="*/ 2 h 2"/>
                  <a:gd name="T18" fmla="*/ 2 w 20"/>
                  <a:gd name="T19" fmla="*/ 2 h 2"/>
                  <a:gd name="T20" fmla="*/ 7 w 20"/>
                  <a:gd name="T21" fmla="*/ 2 h 2"/>
                  <a:gd name="T22" fmla="*/ 10 w 20"/>
                  <a:gd name="T23" fmla="*/ 2 h 2"/>
                  <a:gd name="T24" fmla="*/ 13 w 20"/>
                  <a:gd name="T25" fmla="*/ 0 h 2"/>
                  <a:gd name="T26" fmla="*/ 13 w 20"/>
                  <a:gd name="T27" fmla="*/ 0 h 2"/>
                  <a:gd name="T28" fmla="*/ 15 w 20"/>
                  <a:gd name="T29" fmla="*/ 0 h 2"/>
                  <a:gd name="T30" fmla="*/ 17 w 20"/>
                  <a:gd name="T31" fmla="*/ 0 h 2"/>
                  <a:gd name="T32" fmla="*/ 20 w 20"/>
                  <a:gd name="T33" fmla="*/ 0 h 2"/>
                  <a:gd name="T34" fmla="*/ 20 w 20"/>
                  <a:gd name="T35" fmla="*/ 2 h 2"/>
                  <a:gd name="T36" fmla="*/ 17 w 20"/>
                  <a:gd name="T3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2">
                    <a:moveTo>
                      <a:pt x="17" y="2"/>
                    </a:move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iŝḷiḓè"/>
              <p:cNvSpPr/>
              <p:nvPr/>
            </p:nvSpPr>
            <p:spPr bwMode="auto">
              <a:xfrm>
                <a:off x="11433740" y="5138823"/>
                <a:ext cx="78642" cy="0"/>
              </a:xfrm>
              <a:custGeom>
                <a:avLst/>
                <a:gdLst>
                  <a:gd name="T0" fmla="*/ 0 w 18"/>
                  <a:gd name="T1" fmla="*/ 2 w 18"/>
                  <a:gd name="T2" fmla="*/ 15 w 18"/>
                  <a:gd name="T3" fmla="*/ 18 w 18"/>
                  <a:gd name="T4" fmla="*/ 18 w 18"/>
                  <a:gd name="T5" fmla="*/ 15 w 18"/>
                  <a:gd name="T6" fmla="*/ 4 w 18"/>
                  <a:gd name="T7" fmla="*/ 0 w 18"/>
                  <a:gd name="T8" fmla="*/ 0 w 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8">
                    <a:moveTo>
                      <a:pt x="0" y="0"/>
                    </a:moveTo>
                    <a:lnTo>
                      <a:pt x="2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íS1ïdè"/>
              <p:cNvSpPr/>
              <p:nvPr/>
            </p:nvSpPr>
            <p:spPr bwMode="auto">
              <a:xfrm>
                <a:off x="11542966" y="5138823"/>
                <a:ext cx="83011" cy="0"/>
              </a:xfrm>
              <a:custGeom>
                <a:avLst/>
                <a:gdLst>
                  <a:gd name="T0" fmla="*/ 19 w 19"/>
                  <a:gd name="T1" fmla="*/ 10 w 19"/>
                  <a:gd name="T2" fmla="*/ 5 w 19"/>
                  <a:gd name="T3" fmla="*/ 0 w 19"/>
                  <a:gd name="T4" fmla="*/ 0 w 19"/>
                  <a:gd name="T5" fmla="*/ 5 w 19"/>
                  <a:gd name="T6" fmla="*/ 10 w 19"/>
                  <a:gd name="T7" fmla="*/ 19 w 19"/>
                  <a:gd name="T8" fmla="*/ 19 w 19"/>
                  <a:gd name="T9" fmla="*/ 19 w 19"/>
                  <a:gd name="T10" fmla="*/ 19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9">
                    <a:moveTo>
                      <a:pt x="19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ïšlïḍè"/>
              <p:cNvSpPr/>
              <p:nvPr/>
            </p:nvSpPr>
            <p:spPr bwMode="auto">
              <a:xfrm>
                <a:off x="11416264" y="5317953"/>
                <a:ext cx="126702" cy="34952"/>
              </a:xfrm>
              <a:custGeom>
                <a:avLst/>
                <a:gdLst>
                  <a:gd name="T0" fmla="*/ 0 w 18"/>
                  <a:gd name="T1" fmla="*/ 0 h 5"/>
                  <a:gd name="T2" fmla="*/ 1 w 18"/>
                  <a:gd name="T3" fmla="*/ 0 h 5"/>
                  <a:gd name="T4" fmla="*/ 3 w 18"/>
                  <a:gd name="T5" fmla="*/ 0 h 5"/>
                  <a:gd name="T6" fmla="*/ 7 w 18"/>
                  <a:gd name="T7" fmla="*/ 0 h 5"/>
                  <a:gd name="T8" fmla="*/ 8 w 18"/>
                  <a:gd name="T9" fmla="*/ 0 h 5"/>
                  <a:gd name="T10" fmla="*/ 10 w 18"/>
                  <a:gd name="T11" fmla="*/ 0 h 5"/>
                  <a:gd name="T12" fmla="*/ 12 w 18"/>
                  <a:gd name="T13" fmla="*/ 0 h 5"/>
                  <a:gd name="T14" fmla="*/ 14 w 18"/>
                  <a:gd name="T15" fmla="*/ 0 h 5"/>
                  <a:gd name="T16" fmla="*/ 17 w 18"/>
                  <a:gd name="T17" fmla="*/ 0 h 5"/>
                  <a:gd name="T18" fmla="*/ 18 w 18"/>
                  <a:gd name="T19" fmla="*/ 0 h 5"/>
                  <a:gd name="T20" fmla="*/ 18 w 18"/>
                  <a:gd name="T21" fmla="*/ 1 h 5"/>
                  <a:gd name="T22" fmla="*/ 18 w 18"/>
                  <a:gd name="T23" fmla="*/ 4 h 5"/>
                  <a:gd name="T24" fmla="*/ 18 w 18"/>
                  <a:gd name="T25" fmla="*/ 4 h 5"/>
                  <a:gd name="T26" fmla="*/ 17 w 18"/>
                  <a:gd name="T27" fmla="*/ 4 h 5"/>
                  <a:gd name="T28" fmla="*/ 14 w 18"/>
                  <a:gd name="T29" fmla="*/ 5 h 5"/>
                  <a:gd name="T30" fmla="*/ 12 w 18"/>
                  <a:gd name="T31" fmla="*/ 5 h 5"/>
                  <a:gd name="T32" fmla="*/ 11 w 18"/>
                  <a:gd name="T33" fmla="*/ 5 h 5"/>
                  <a:gd name="T34" fmla="*/ 8 w 18"/>
                  <a:gd name="T35" fmla="*/ 5 h 5"/>
                  <a:gd name="T36" fmla="*/ 5 w 18"/>
                  <a:gd name="T37" fmla="*/ 5 h 5"/>
                  <a:gd name="T38" fmla="*/ 2 w 18"/>
                  <a:gd name="T39" fmla="*/ 5 h 5"/>
                  <a:gd name="T40" fmla="*/ 1 w 18"/>
                  <a:gd name="T41" fmla="*/ 5 h 5"/>
                  <a:gd name="T42" fmla="*/ 0 w 18"/>
                  <a:gd name="T43" fmla="*/ 5 h 5"/>
                  <a:gd name="T44" fmla="*/ 0 w 18"/>
                  <a:gd name="T45" fmla="*/ 5 h 5"/>
                  <a:gd name="T46" fmla="*/ 0 w 18"/>
                  <a:gd name="T47" fmla="*/ 4 h 5"/>
                  <a:gd name="T48" fmla="*/ 0 w 18"/>
                  <a:gd name="T49" fmla="*/ 4 h 5"/>
                  <a:gd name="T50" fmla="*/ 0 w 18"/>
                  <a:gd name="T51" fmla="*/ 3 h 5"/>
                  <a:gd name="T52" fmla="*/ 0 w 18"/>
                  <a:gd name="T5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ïŝ1íḓê"/>
              <p:cNvSpPr/>
              <p:nvPr/>
            </p:nvSpPr>
            <p:spPr bwMode="auto">
              <a:xfrm>
                <a:off x="11577918" y="5366012"/>
                <a:ext cx="113595" cy="43690"/>
              </a:xfrm>
              <a:custGeom>
                <a:avLst/>
                <a:gdLst>
                  <a:gd name="T0" fmla="*/ 26 w 26"/>
                  <a:gd name="T1" fmla="*/ 10 h 10"/>
                  <a:gd name="T2" fmla="*/ 26 w 26"/>
                  <a:gd name="T3" fmla="*/ 10 h 10"/>
                  <a:gd name="T4" fmla="*/ 26 w 26"/>
                  <a:gd name="T5" fmla="*/ 10 h 10"/>
                  <a:gd name="T6" fmla="*/ 23 w 26"/>
                  <a:gd name="T7" fmla="*/ 10 h 10"/>
                  <a:gd name="T8" fmla="*/ 21 w 26"/>
                  <a:gd name="T9" fmla="*/ 10 h 10"/>
                  <a:gd name="T10" fmla="*/ 19 w 26"/>
                  <a:gd name="T11" fmla="*/ 10 h 10"/>
                  <a:gd name="T12" fmla="*/ 19 w 26"/>
                  <a:gd name="T13" fmla="*/ 10 h 10"/>
                  <a:gd name="T14" fmla="*/ 18 w 26"/>
                  <a:gd name="T15" fmla="*/ 10 h 10"/>
                  <a:gd name="T16" fmla="*/ 13 w 26"/>
                  <a:gd name="T17" fmla="*/ 10 h 10"/>
                  <a:gd name="T18" fmla="*/ 8 w 26"/>
                  <a:gd name="T19" fmla="*/ 10 h 10"/>
                  <a:gd name="T20" fmla="*/ 5 w 26"/>
                  <a:gd name="T21" fmla="*/ 10 h 10"/>
                  <a:gd name="T22" fmla="*/ 2 w 26"/>
                  <a:gd name="T23" fmla="*/ 10 h 10"/>
                  <a:gd name="T24" fmla="*/ 0 w 26"/>
                  <a:gd name="T25" fmla="*/ 10 h 10"/>
                  <a:gd name="T26" fmla="*/ 0 w 26"/>
                  <a:gd name="T27" fmla="*/ 10 h 10"/>
                  <a:gd name="T28" fmla="*/ 2 w 26"/>
                  <a:gd name="T29" fmla="*/ 9 h 10"/>
                  <a:gd name="T30" fmla="*/ 5 w 26"/>
                  <a:gd name="T31" fmla="*/ 7 h 10"/>
                  <a:gd name="T32" fmla="*/ 6 w 26"/>
                  <a:gd name="T33" fmla="*/ 5 h 10"/>
                  <a:gd name="T34" fmla="*/ 10 w 26"/>
                  <a:gd name="T35" fmla="*/ 2 h 10"/>
                  <a:gd name="T36" fmla="*/ 10 w 26"/>
                  <a:gd name="T37" fmla="*/ 2 h 10"/>
                  <a:gd name="T38" fmla="*/ 11 w 26"/>
                  <a:gd name="T39" fmla="*/ 2 h 10"/>
                  <a:gd name="T40" fmla="*/ 11 w 26"/>
                  <a:gd name="T41" fmla="*/ 0 h 10"/>
                  <a:gd name="T42" fmla="*/ 11 w 26"/>
                  <a:gd name="T43" fmla="*/ 0 h 10"/>
                  <a:gd name="T44" fmla="*/ 16 w 26"/>
                  <a:gd name="T45" fmla="*/ 4 h 10"/>
                  <a:gd name="T46" fmla="*/ 26 w 26"/>
                  <a:gd name="T4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lnTo>
                      <a:pt x="26" y="10"/>
                    </a:lnTo>
                    <a:lnTo>
                      <a:pt x="26" y="10"/>
                    </a:lnTo>
                    <a:lnTo>
                      <a:pt x="23" y="10"/>
                    </a:lnTo>
                    <a:lnTo>
                      <a:pt x="21" y="10"/>
                    </a:lnTo>
                    <a:lnTo>
                      <a:pt x="19" y="10"/>
                    </a:lnTo>
                    <a:lnTo>
                      <a:pt x="19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8" y="10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5" y="7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4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îṣļiḍè"/>
              <p:cNvSpPr/>
              <p:nvPr/>
            </p:nvSpPr>
            <p:spPr bwMode="auto">
              <a:xfrm>
                <a:off x="11625977" y="5601940"/>
                <a:ext cx="157285" cy="52428"/>
              </a:xfrm>
              <a:custGeom>
                <a:avLst/>
                <a:gdLst>
                  <a:gd name="T0" fmla="*/ 36 w 36"/>
                  <a:gd name="T1" fmla="*/ 10 h 12"/>
                  <a:gd name="T2" fmla="*/ 36 w 36"/>
                  <a:gd name="T3" fmla="*/ 10 h 12"/>
                  <a:gd name="T4" fmla="*/ 36 w 36"/>
                  <a:gd name="T5" fmla="*/ 10 h 12"/>
                  <a:gd name="T6" fmla="*/ 33 w 36"/>
                  <a:gd name="T7" fmla="*/ 10 h 12"/>
                  <a:gd name="T8" fmla="*/ 28 w 36"/>
                  <a:gd name="T9" fmla="*/ 10 h 12"/>
                  <a:gd name="T10" fmla="*/ 26 w 36"/>
                  <a:gd name="T11" fmla="*/ 12 h 12"/>
                  <a:gd name="T12" fmla="*/ 25 w 36"/>
                  <a:gd name="T13" fmla="*/ 12 h 12"/>
                  <a:gd name="T14" fmla="*/ 23 w 36"/>
                  <a:gd name="T15" fmla="*/ 12 h 12"/>
                  <a:gd name="T16" fmla="*/ 20 w 36"/>
                  <a:gd name="T17" fmla="*/ 12 h 12"/>
                  <a:gd name="T18" fmla="*/ 17 w 36"/>
                  <a:gd name="T19" fmla="*/ 12 h 12"/>
                  <a:gd name="T20" fmla="*/ 13 w 36"/>
                  <a:gd name="T21" fmla="*/ 12 h 12"/>
                  <a:gd name="T22" fmla="*/ 10 w 36"/>
                  <a:gd name="T23" fmla="*/ 12 h 12"/>
                  <a:gd name="T24" fmla="*/ 7 w 36"/>
                  <a:gd name="T25" fmla="*/ 12 h 12"/>
                  <a:gd name="T26" fmla="*/ 4 w 36"/>
                  <a:gd name="T27" fmla="*/ 12 h 12"/>
                  <a:gd name="T28" fmla="*/ 0 w 36"/>
                  <a:gd name="T29" fmla="*/ 12 h 12"/>
                  <a:gd name="T30" fmla="*/ 0 w 36"/>
                  <a:gd name="T31" fmla="*/ 12 h 12"/>
                  <a:gd name="T32" fmla="*/ 0 w 36"/>
                  <a:gd name="T33" fmla="*/ 12 h 12"/>
                  <a:gd name="T34" fmla="*/ 2 w 36"/>
                  <a:gd name="T35" fmla="*/ 10 h 12"/>
                  <a:gd name="T36" fmla="*/ 4 w 36"/>
                  <a:gd name="T37" fmla="*/ 9 h 12"/>
                  <a:gd name="T38" fmla="*/ 5 w 36"/>
                  <a:gd name="T39" fmla="*/ 7 h 12"/>
                  <a:gd name="T40" fmla="*/ 7 w 36"/>
                  <a:gd name="T41" fmla="*/ 5 h 12"/>
                  <a:gd name="T42" fmla="*/ 10 w 36"/>
                  <a:gd name="T43" fmla="*/ 4 h 12"/>
                  <a:gd name="T44" fmla="*/ 10 w 36"/>
                  <a:gd name="T45" fmla="*/ 4 h 12"/>
                  <a:gd name="T46" fmla="*/ 13 w 36"/>
                  <a:gd name="T47" fmla="*/ 2 h 12"/>
                  <a:gd name="T48" fmla="*/ 13 w 36"/>
                  <a:gd name="T49" fmla="*/ 0 h 12"/>
                  <a:gd name="T50" fmla="*/ 15 w 36"/>
                  <a:gd name="T51" fmla="*/ 0 h 12"/>
                  <a:gd name="T52" fmla="*/ 15 w 36"/>
                  <a:gd name="T53" fmla="*/ 0 h 12"/>
                  <a:gd name="T54" fmla="*/ 18 w 36"/>
                  <a:gd name="T55" fmla="*/ 2 h 12"/>
                  <a:gd name="T56" fmla="*/ 30 w 36"/>
                  <a:gd name="T57" fmla="*/ 7 h 12"/>
                  <a:gd name="T58" fmla="*/ 36 w 36"/>
                  <a:gd name="T5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12">
                    <a:moveTo>
                      <a:pt x="36" y="10"/>
                    </a:moveTo>
                    <a:lnTo>
                      <a:pt x="36" y="10"/>
                    </a:lnTo>
                    <a:lnTo>
                      <a:pt x="36" y="10"/>
                    </a:lnTo>
                    <a:lnTo>
                      <a:pt x="33" y="10"/>
                    </a:lnTo>
                    <a:lnTo>
                      <a:pt x="28" y="10"/>
                    </a:lnTo>
                    <a:lnTo>
                      <a:pt x="26" y="12"/>
                    </a:lnTo>
                    <a:lnTo>
                      <a:pt x="25" y="12"/>
                    </a:lnTo>
                    <a:lnTo>
                      <a:pt x="23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3" y="12"/>
                    </a:lnTo>
                    <a:lnTo>
                      <a:pt x="10" y="12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30" y="7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î$ľïḍê"/>
              <p:cNvSpPr/>
              <p:nvPr/>
            </p:nvSpPr>
            <p:spPr bwMode="auto">
              <a:xfrm>
                <a:off x="11634715" y="5658737"/>
                <a:ext cx="161654" cy="43690"/>
              </a:xfrm>
              <a:custGeom>
                <a:avLst/>
                <a:gdLst>
                  <a:gd name="T0" fmla="*/ 36 w 37"/>
                  <a:gd name="T1" fmla="*/ 2 h 10"/>
                  <a:gd name="T2" fmla="*/ 32 w 37"/>
                  <a:gd name="T3" fmla="*/ 4 h 10"/>
                  <a:gd name="T4" fmla="*/ 31 w 37"/>
                  <a:gd name="T5" fmla="*/ 5 h 10"/>
                  <a:gd name="T6" fmla="*/ 31 w 37"/>
                  <a:gd name="T7" fmla="*/ 5 h 10"/>
                  <a:gd name="T8" fmla="*/ 29 w 37"/>
                  <a:gd name="T9" fmla="*/ 5 h 10"/>
                  <a:gd name="T10" fmla="*/ 28 w 37"/>
                  <a:gd name="T11" fmla="*/ 7 h 10"/>
                  <a:gd name="T12" fmla="*/ 26 w 37"/>
                  <a:gd name="T13" fmla="*/ 9 h 10"/>
                  <a:gd name="T14" fmla="*/ 24 w 37"/>
                  <a:gd name="T15" fmla="*/ 10 h 10"/>
                  <a:gd name="T16" fmla="*/ 24 w 37"/>
                  <a:gd name="T17" fmla="*/ 10 h 10"/>
                  <a:gd name="T18" fmla="*/ 21 w 37"/>
                  <a:gd name="T19" fmla="*/ 10 h 10"/>
                  <a:gd name="T20" fmla="*/ 19 w 37"/>
                  <a:gd name="T21" fmla="*/ 10 h 10"/>
                  <a:gd name="T22" fmla="*/ 16 w 37"/>
                  <a:gd name="T23" fmla="*/ 9 h 10"/>
                  <a:gd name="T24" fmla="*/ 10 w 37"/>
                  <a:gd name="T25" fmla="*/ 5 h 10"/>
                  <a:gd name="T26" fmla="*/ 3 w 37"/>
                  <a:gd name="T27" fmla="*/ 2 h 10"/>
                  <a:gd name="T28" fmla="*/ 0 w 37"/>
                  <a:gd name="T29" fmla="*/ 2 h 10"/>
                  <a:gd name="T30" fmla="*/ 0 w 37"/>
                  <a:gd name="T31" fmla="*/ 2 h 10"/>
                  <a:gd name="T32" fmla="*/ 0 w 37"/>
                  <a:gd name="T33" fmla="*/ 2 h 10"/>
                  <a:gd name="T34" fmla="*/ 2 w 37"/>
                  <a:gd name="T35" fmla="*/ 2 h 10"/>
                  <a:gd name="T36" fmla="*/ 5 w 37"/>
                  <a:gd name="T37" fmla="*/ 2 h 10"/>
                  <a:gd name="T38" fmla="*/ 8 w 37"/>
                  <a:gd name="T39" fmla="*/ 2 h 10"/>
                  <a:gd name="T40" fmla="*/ 11 w 37"/>
                  <a:gd name="T41" fmla="*/ 2 h 10"/>
                  <a:gd name="T42" fmla="*/ 15 w 37"/>
                  <a:gd name="T43" fmla="*/ 0 h 10"/>
                  <a:gd name="T44" fmla="*/ 18 w 37"/>
                  <a:gd name="T45" fmla="*/ 0 h 10"/>
                  <a:gd name="T46" fmla="*/ 21 w 37"/>
                  <a:gd name="T47" fmla="*/ 0 h 10"/>
                  <a:gd name="T48" fmla="*/ 24 w 37"/>
                  <a:gd name="T49" fmla="*/ 0 h 10"/>
                  <a:gd name="T50" fmla="*/ 26 w 37"/>
                  <a:gd name="T51" fmla="*/ 0 h 10"/>
                  <a:gd name="T52" fmla="*/ 28 w 37"/>
                  <a:gd name="T53" fmla="*/ 0 h 10"/>
                  <a:gd name="T54" fmla="*/ 29 w 37"/>
                  <a:gd name="T55" fmla="*/ 0 h 10"/>
                  <a:gd name="T56" fmla="*/ 34 w 37"/>
                  <a:gd name="T57" fmla="*/ 0 h 10"/>
                  <a:gd name="T58" fmla="*/ 37 w 37"/>
                  <a:gd name="T59" fmla="*/ 0 h 10"/>
                  <a:gd name="T60" fmla="*/ 36 w 37"/>
                  <a:gd name="T6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10">
                    <a:moveTo>
                      <a:pt x="36" y="2"/>
                    </a:moveTo>
                    <a:lnTo>
                      <a:pt x="32" y="4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1" y="10"/>
                    </a:lnTo>
                    <a:lnTo>
                      <a:pt x="19" y="10"/>
                    </a:lnTo>
                    <a:lnTo>
                      <a:pt x="16" y="9"/>
                    </a:lnTo>
                    <a:lnTo>
                      <a:pt x="10" y="5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ïṧľiḓè"/>
              <p:cNvSpPr/>
              <p:nvPr/>
            </p:nvSpPr>
            <p:spPr bwMode="auto">
              <a:xfrm>
                <a:off x="11792000" y="5719903"/>
                <a:ext cx="21845" cy="17476"/>
              </a:xfrm>
              <a:custGeom>
                <a:avLst/>
                <a:gdLst>
                  <a:gd name="T0" fmla="*/ 0 w 5"/>
                  <a:gd name="T1" fmla="*/ 0 h 4"/>
                  <a:gd name="T2" fmla="*/ 1 w 5"/>
                  <a:gd name="T3" fmla="*/ 0 h 4"/>
                  <a:gd name="T4" fmla="*/ 3 w 5"/>
                  <a:gd name="T5" fmla="*/ 0 h 4"/>
                  <a:gd name="T6" fmla="*/ 5 w 5"/>
                  <a:gd name="T7" fmla="*/ 0 h 4"/>
                  <a:gd name="T8" fmla="*/ 5 w 5"/>
                  <a:gd name="T9" fmla="*/ 0 h 4"/>
                  <a:gd name="T10" fmla="*/ 5 w 5"/>
                  <a:gd name="T11" fmla="*/ 0 h 4"/>
                  <a:gd name="T12" fmla="*/ 5 w 5"/>
                  <a:gd name="T13" fmla="*/ 1 h 4"/>
                  <a:gd name="T14" fmla="*/ 3 w 5"/>
                  <a:gd name="T15" fmla="*/ 1 h 4"/>
                  <a:gd name="T16" fmla="*/ 3 w 5"/>
                  <a:gd name="T17" fmla="*/ 4 h 4"/>
                  <a:gd name="T18" fmla="*/ 3 w 5"/>
                  <a:gd name="T19" fmla="*/ 4 h 4"/>
                  <a:gd name="T20" fmla="*/ 1 w 5"/>
                  <a:gd name="T21" fmla="*/ 3 h 4"/>
                  <a:gd name="T22" fmla="*/ 0 w 5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iŝľíḋê"/>
              <p:cNvSpPr/>
              <p:nvPr/>
            </p:nvSpPr>
            <p:spPr bwMode="auto">
              <a:xfrm>
                <a:off x="11840059" y="5776701"/>
                <a:ext cx="13107" cy="4369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1 h 1"/>
                  <a:gd name="T4" fmla="*/ 2 w 3"/>
                  <a:gd name="T5" fmla="*/ 0 h 1"/>
                  <a:gd name="T6" fmla="*/ 2 w 3"/>
                  <a:gd name="T7" fmla="*/ 0 h 1"/>
                  <a:gd name="T8" fmla="*/ 3 w 3"/>
                  <a:gd name="T9" fmla="*/ 1 h 1"/>
                  <a:gd name="T10" fmla="*/ 2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î$ḷîḍe"/>
              <p:cNvSpPr/>
              <p:nvPr/>
            </p:nvSpPr>
            <p:spPr bwMode="auto">
              <a:xfrm>
                <a:off x="11818214" y="5767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îŝḻïḑe"/>
              <p:cNvSpPr/>
              <p:nvPr/>
            </p:nvSpPr>
            <p:spPr bwMode="auto">
              <a:xfrm>
                <a:off x="11813845" y="5811653"/>
                <a:ext cx="13107" cy="26214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6 h 6"/>
                  <a:gd name="T4" fmla="*/ 1 w 3"/>
                  <a:gd name="T5" fmla="*/ 6 h 6"/>
                  <a:gd name="T6" fmla="*/ 0 w 3"/>
                  <a:gd name="T7" fmla="*/ 3 h 6"/>
                  <a:gd name="T8" fmla="*/ 0 w 3"/>
                  <a:gd name="T9" fmla="*/ 3 h 6"/>
                  <a:gd name="T10" fmla="*/ 1 w 3"/>
                  <a:gd name="T11" fmla="*/ 1 h 6"/>
                  <a:gd name="T12" fmla="*/ 1 w 3"/>
                  <a:gd name="T13" fmla="*/ 0 h 6"/>
                  <a:gd name="T14" fmla="*/ 3 w 3"/>
                  <a:gd name="T15" fmla="*/ 1 h 6"/>
                  <a:gd name="T16" fmla="*/ 3 w 3"/>
                  <a:gd name="T17" fmla="*/ 5 h 6"/>
                  <a:gd name="T18" fmla="*/ 3 w 3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6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îsļîḍê"/>
              <p:cNvSpPr/>
              <p:nvPr/>
            </p:nvSpPr>
            <p:spPr bwMode="auto">
              <a:xfrm>
                <a:off x="11158491" y="5894664"/>
                <a:ext cx="13107" cy="30583"/>
              </a:xfrm>
              <a:custGeom>
                <a:avLst/>
                <a:gdLst>
                  <a:gd name="T0" fmla="*/ 0 w 3"/>
                  <a:gd name="T1" fmla="*/ 4 h 7"/>
                  <a:gd name="T2" fmla="*/ 2 w 3"/>
                  <a:gd name="T3" fmla="*/ 2 h 7"/>
                  <a:gd name="T4" fmla="*/ 3 w 3"/>
                  <a:gd name="T5" fmla="*/ 0 h 7"/>
                  <a:gd name="T6" fmla="*/ 3 w 3"/>
                  <a:gd name="T7" fmla="*/ 0 h 7"/>
                  <a:gd name="T8" fmla="*/ 3 w 3"/>
                  <a:gd name="T9" fmla="*/ 0 h 7"/>
                  <a:gd name="T10" fmla="*/ 3 w 3"/>
                  <a:gd name="T11" fmla="*/ 2 h 7"/>
                  <a:gd name="T12" fmla="*/ 2 w 3"/>
                  <a:gd name="T13" fmla="*/ 5 h 7"/>
                  <a:gd name="T14" fmla="*/ 0 w 3"/>
                  <a:gd name="T15" fmla="*/ 7 h 7"/>
                  <a:gd name="T16" fmla="*/ 0 w 3"/>
                  <a:gd name="T17" fmla="*/ 5 h 7"/>
                  <a:gd name="T18" fmla="*/ 0 w 3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4"/>
                    </a:move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ïşľídé"/>
              <p:cNvSpPr/>
              <p:nvPr/>
            </p:nvSpPr>
            <p:spPr bwMode="auto">
              <a:xfrm>
                <a:off x="11280824" y="5816022"/>
                <a:ext cx="13107" cy="30583"/>
              </a:xfrm>
              <a:custGeom>
                <a:avLst/>
                <a:gdLst>
                  <a:gd name="T0" fmla="*/ 0 w 3"/>
                  <a:gd name="T1" fmla="*/ 4 h 7"/>
                  <a:gd name="T2" fmla="*/ 1 w 3"/>
                  <a:gd name="T3" fmla="*/ 4 h 7"/>
                  <a:gd name="T4" fmla="*/ 1 w 3"/>
                  <a:gd name="T5" fmla="*/ 2 h 7"/>
                  <a:gd name="T6" fmla="*/ 3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  <a:gd name="T12" fmla="*/ 3 w 3"/>
                  <a:gd name="T13" fmla="*/ 0 h 7"/>
                  <a:gd name="T14" fmla="*/ 3 w 3"/>
                  <a:gd name="T15" fmla="*/ 2 h 7"/>
                  <a:gd name="T16" fmla="*/ 3 w 3"/>
                  <a:gd name="T17" fmla="*/ 4 h 7"/>
                  <a:gd name="T18" fmla="*/ 3 w 3"/>
                  <a:gd name="T19" fmla="*/ 5 h 7"/>
                  <a:gd name="T20" fmla="*/ 3 w 3"/>
                  <a:gd name="T21" fmla="*/ 7 h 7"/>
                  <a:gd name="T22" fmla="*/ 3 w 3"/>
                  <a:gd name="T23" fmla="*/ 7 h 7"/>
                  <a:gd name="T24" fmla="*/ 0 w 3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7">
                    <a:moveTo>
                      <a:pt x="0" y="4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iŝ1îḋe"/>
              <p:cNvSpPr/>
              <p:nvPr/>
            </p:nvSpPr>
            <p:spPr bwMode="auto">
              <a:xfrm>
                <a:off x="11307038" y="5737379"/>
                <a:ext cx="8738" cy="30583"/>
              </a:xfrm>
              <a:custGeom>
                <a:avLst/>
                <a:gdLst>
                  <a:gd name="T0" fmla="*/ 0 w 2"/>
                  <a:gd name="T1" fmla="*/ 4 h 7"/>
                  <a:gd name="T2" fmla="*/ 0 w 2"/>
                  <a:gd name="T3" fmla="*/ 2 h 7"/>
                  <a:gd name="T4" fmla="*/ 0 w 2"/>
                  <a:gd name="T5" fmla="*/ 0 h 7"/>
                  <a:gd name="T6" fmla="*/ 0 w 2"/>
                  <a:gd name="T7" fmla="*/ 0 h 7"/>
                  <a:gd name="T8" fmla="*/ 0 w 2"/>
                  <a:gd name="T9" fmla="*/ 0 h 7"/>
                  <a:gd name="T10" fmla="*/ 2 w 2"/>
                  <a:gd name="T11" fmla="*/ 4 h 7"/>
                  <a:gd name="T12" fmla="*/ 2 w 2"/>
                  <a:gd name="T13" fmla="*/ 5 h 7"/>
                  <a:gd name="T14" fmla="*/ 2 w 2"/>
                  <a:gd name="T15" fmla="*/ 5 h 7"/>
                  <a:gd name="T16" fmla="*/ 0 w 2"/>
                  <a:gd name="T17" fmla="*/ 7 h 7"/>
                  <a:gd name="T18" fmla="*/ 0 w 2"/>
                  <a:gd name="T19" fmla="*/ 7 h 7"/>
                  <a:gd name="T20" fmla="*/ 0 w 2"/>
                  <a:gd name="T21" fmla="*/ 7 h 7"/>
                  <a:gd name="T22" fmla="*/ 0 w 2"/>
                  <a:gd name="T23" fmla="*/ 5 h 7"/>
                  <a:gd name="T24" fmla="*/ 0 w 2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îṡľïḑè"/>
              <p:cNvSpPr/>
              <p:nvPr/>
            </p:nvSpPr>
            <p:spPr bwMode="auto">
              <a:xfrm>
                <a:off x="11307038" y="5724272"/>
                <a:ext cx="30583" cy="21845"/>
              </a:xfrm>
              <a:custGeom>
                <a:avLst/>
                <a:gdLst>
                  <a:gd name="T0" fmla="*/ 0 w 7"/>
                  <a:gd name="T1" fmla="*/ 0 h 5"/>
                  <a:gd name="T2" fmla="*/ 3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7 w 7"/>
                  <a:gd name="T9" fmla="*/ 0 h 5"/>
                  <a:gd name="T10" fmla="*/ 7 w 7"/>
                  <a:gd name="T11" fmla="*/ 2 h 5"/>
                  <a:gd name="T12" fmla="*/ 5 w 7"/>
                  <a:gd name="T13" fmla="*/ 3 h 5"/>
                  <a:gd name="T14" fmla="*/ 3 w 7"/>
                  <a:gd name="T15" fmla="*/ 5 h 5"/>
                  <a:gd name="T16" fmla="*/ 2 w 7"/>
                  <a:gd name="T17" fmla="*/ 2 h 5"/>
                  <a:gd name="T18" fmla="*/ 0 w 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ïšḷiḋé"/>
              <p:cNvSpPr/>
              <p:nvPr/>
            </p:nvSpPr>
            <p:spPr bwMode="auto">
              <a:xfrm>
                <a:off x="11385681" y="5737379"/>
                <a:ext cx="13107" cy="39321"/>
              </a:xfrm>
              <a:custGeom>
                <a:avLst/>
                <a:gdLst>
                  <a:gd name="T0" fmla="*/ 0 w 3"/>
                  <a:gd name="T1" fmla="*/ 4 h 9"/>
                  <a:gd name="T2" fmla="*/ 0 w 3"/>
                  <a:gd name="T3" fmla="*/ 4 h 9"/>
                  <a:gd name="T4" fmla="*/ 2 w 3"/>
                  <a:gd name="T5" fmla="*/ 2 h 9"/>
                  <a:gd name="T6" fmla="*/ 2 w 3"/>
                  <a:gd name="T7" fmla="*/ 2 h 9"/>
                  <a:gd name="T8" fmla="*/ 2 w 3"/>
                  <a:gd name="T9" fmla="*/ 0 h 9"/>
                  <a:gd name="T10" fmla="*/ 3 w 3"/>
                  <a:gd name="T11" fmla="*/ 0 h 9"/>
                  <a:gd name="T12" fmla="*/ 3 w 3"/>
                  <a:gd name="T13" fmla="*/ 0 h 9"/>
                  <a:gd name="T14" fmla="*/ 3 w 3"/>
                  <a:gd name="T15" fmla="*/ 4 h 9"/>
                  <a:gd name="T16" fmla="*/ 3 w 3"/>
                  <a:gd name="T17" fmla="*/ 4 h 9"/>
                  <a:gd name="T18" fmla="*/ 3 w 3"/>
                  <a:gd name="T19" fmla="*/ 5 h 9"/>
                  <a:gd name="T20" fmla="*/ 3 w 3"/>
                  <a:gd name="T21" fmla="*/ 7 h 9"/>
                  <a:gd name="T22" fmla="*/ 3 w 3"/>
                  <a:gd name="T23" fmla="*/ 9 h 9"/>
                  <a:gd name="T24" fmla="*/ 2 w 3"/>
                  <a:gd name="T25" fmla="*/ 5 h 9"/>
                  <a:gd name="T26" fmla="*/ 0 w 3"/>
                  <a:gd name="T27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9">
                    <a:moveTo>
                      <a:pt x="0" y="4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2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ïşlíḍé"/>
              <p:cNvSpPr/>
              <p:nvPr/>
            </p:nvSpPr>
            <p:spPr bwMode="auto">
              <a:xfrm>
                <a:off x="11416264" y="5737379"/>
                <a:ext cx="4369" cy="39321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4 h 9"/>
                  <a:gd name="T4" fmla="*/ 1 w 1"/>
                  <a:gd name="T5" fmla="*/ 4 h 9"/>
                  <a:gd name="T6" fmla="*/ 1 w 1"/>
                  <a:gd name="T7" fmla="*/ 5 h 9"/>
                  <a:gd name="T8" fmla="*/ 0 w 1"/>
                  <a:gd name="T9" fmla="*/ 7 h 9"/>
                  <a:gd name="T10" fmla="*/ 0 w 1"/>
                  <a:gd name="T11" fmla="*/ 7 h 9"/>
                  <a:gd name="T12" fmla="*/ 0 w 1"/>
                  <a:gd name="T13" fmla="*/ 9 h 9"/>
                  <a:gd name="T14" fmla="*/ 0 w 1"/>
                  <a:gd name="T15" fmla="*/ 7 h 9"/>
                  <a:gd name="T16" fmla="*/ 0 w 1"/>
                  <a:gd name="T17" fmla="*/ 7 h 9"/>
                  <a:gd name="T18" fmla="*/ 0 w 1"/>
                  <a:gd name="T19" fmla="*/ 4 h 9"/>
                  <a:gd name="T20" fmla="*/ 0 w 1"/>
                  <a:gd name="T21" fmla="*/ 2 h 9"/>
                  <a:gd name="T22" fmla="*/ 0 w 1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ïṥlíḍè"/>
              <p:cNvSpPr/>
              <p:nvPr/>
            </p:nvSpPr>
            <p:spPr bwMode="auto">
              <a:xfrm>
                <a:off x="11490537" y="5811653"/>
                <a:ext cx="17476" cy="34952"/>
              </a:xfrm>
              <a:custGeom>
                <a:avLst/>
                <a:gdLst>
                  <a:gd name="T0" fmla="*/ 0 w 4"/>
                  <a:gd name="T1" fmla="*/ 5 h 8"/>
                  <a:gd name="T2" fmla="*/ 0 w 4"/>
                  <a:gd name="T3" fmla="*/ 3 h 8"/>
                  <a:gd name="T4" fmla="*/ 2 w 4"/>
                  <a:gd name="T5" fmla="*/ 1 h 8"/>
                  <a:gd name="T6" fmla="*/ 4 w 4"/>
                  <a:gd name="T7" fmla="*/ 1 h 8"/>
                  <a:gd name="T8" fmla="*/ 4 w 4"/>
                  <a:gd name="T9" fmla="*/ 0 h 8"/>
                  <a:gd name="T10" fmla="*/ 4 w 4"/>
                  <a:gd name="T11" fmla="*/ 1 h 8"/>
                  <a:gd name="T12" fmla="*/ 4 w 4"/>
                  <a:gd name="T13" fmla="*/ 3 h 8"/>
                  <a:gd name="T14" fmla="*/ 4 w 4"/>
                  <a:gd name="T15" fmla="*/ 5 h 8"/>
                  <a:gd name="T16" fmla="*/ 4 w 4"/>
                  <a:gd name="T17" fmla="*/ 6 h 8"/>
                  <a:gd name="T18" fmla="*/ 4 w 4"/>
                  <a:gd name="T19" fmla="*/ 8 h 8"/>
                  <a:gd name="T20" fmla="*/ 2 w 4"/>
                  <a:gd name="T21" fmla="*/ 5 h 8"/>
                  <a:gd name="T22" fmla="*/ 0 w 4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">
                    <a:moveTo>
                      <a:pt x="0" y="5"/>
                    </a:moveTo>
                    <a:lnTo>
                      <a:pt x="0" y="3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ísliḓé"/>
              <p:cNvSpPr/>
              <p:nvPr/>
            </p:nvSpPr>
            <p:spPr bwMode="auto">
              <a:xfrm>
                <a:off x="11512382" y="5737379"/>
                <a:ext cx="17476" cy="3058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4 h 7"/>
                  <a:gd name="T6" fmla="*/ 4 w 4"/>
                  <a:gd name="T7" fmla="*/ 4 h 7"/>
                  <a:gd name="T8" fmla="*/ 4 w 4"/>
                  <a:gd name="T9" fmla="*/ 4 h 7"/>
                  <a:gd name="T10" fmla="*/ 2 w 4"/>
                  <a:gd name="T11" fmla="*/ 5 h 7"/>
                  <a:gd name="T12" fmla="*/ 2 w 4"/>
                  <a:gd name="T13" fmla="*/ 7 h 7"/>
                  <a:gd name="T14" fmla="*/ 2 w 4"/>
                  <a:gd name="T15" fmla="*/ 5 h 7"/>
                  <a:gd name="T16" fmla="*/ 0 w 4"/>
                  <a:gd name="T17" fmla="*/ 2 h 7"/>
                  <a:gd name="T18" fmla="*/ 0 w 4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iSļïḋe"/>
              <p:cNvSpPr/>
              <p:nvPr/>
            </p:nvSpPr>
            <p:spPr bwMode="auto">
              <a:xfrm>
                <a:off x="11678405" y="5811653"/>
                <a:ext cx="13107" cy="34952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0 h 8"/>
                  <a:gd name="T4" fmla="*/ 1 w 3"/>
                  <a:gd name="T5" fmla="*/ 1 h 8"/>
                  <a:gd name="T6" fmla="*/ 3 w 3"/>
                  <a:gd name="T7" fmla="*/ 3 h 8"/>
                  <a:gd name="T8" fmla="*/ 1 w 3"/>
                  <a:gd name="T9" fmla="*/ 5 h 8"/>
                  <a:gd name="T10" fmla="*/ 1 w 3"/>
                  <a:gd name="T11" fmla="*/ 5 h 8"/>
                  <a:gd name="T12" fmla="*/ 1 w 3"/>
                  <a:gd name="T13" fmla="*/ 6 h 8"/>
                  <a:gd name="T14" fmla="*/ 0 w 3"/>
                  <a:gd name="T15" fmla="*/ 6 h 8"/>
                  <a:gd name="T16" fmla="*/ 0 w 3"/>
                  <a:gd name="T17" fmla="*/ 8 h 8"/>
                  <a:gd name="T18" fmla="*/ 0 w 3"/>
                  <a:gd name="T19" fmla="*/ 6 h 8"/>
                  <a:gd name="T20" fmla="*/ 0 w 3"/>
                  <a:gd name="T21" fmla="*/ 5 h 8"/>
                  <a:gd name="T22" fmla="*/ 0 w 3"/>
                  <a:gd name="T23" fmla="*/ 3 h 8"/>
                  <a:gd name="T24" fmla="*/ 0 w 3"/>
                  <a:gd name="T25" fmla="*/ 1 h 8"/>
                  <a:gd name="T26" fmla="*/ 0 w 3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îšļíďé"/>
              <p:cNvSpPr/>
              <p:nvPr/>
            </p:nvSpPr>
            <p:spPr bwMode="auto">
              <a:xfrm>
                <a:off x="11621608" y="5759225"/>
                <a:ext cx="4369" cy="8738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0 w 1"/>
                  <a:gd name="T7" fmla="*/ 0 h 2"/>
                  <a:gd name="T8" fmla="*/ 1 w 1"/>
                  <a:gd name="T9" fmla="*/ 2 h 2"/>
                  <a:gd name="T10" fmla="*/ 1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iṧļïḑe"/>
              <p:cNvSpPr/>
              <p:nvPr/>
            </p:nvSpPr>
            <p:spPr bwMode="auto">
              <a:xfrm>
                <a:off x="11625977" y="5781070"/>
                <a:ext cx="4369" cy="43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íṣlíḓé"/>
              <p:cNvSpPr/>
              <p:nvPr/>
            </p:nvSpPr>
            <p:spPr bwMode="auto">
              <a:xfrm>
                <a:off x="11643453" y="5759225"/>
                <a:ext cx="4369" cy="17476"/>
              </a:xfrm>
              <a:custGeom>
                <a:avLst/>
                <a:gdLst>
                  <a:gd name="T0" fmla="*/ 0 w 1"/>
                  <a:gd name="T1" fmla="*/ 2 h 4"/>
                  <a:gd name="T2" fmla="*/ 0 w 1"/>
                  <a:gd name="T3" fmla="*/ 0 h 4"/>
                  <a:gd name="T4" fmla="*/ 0 w 1"/>
                  <a:gd name="T5" fmla="*/ 0 h 4"/>
                  <a:gd name="T6" fmla="*/ 0 w 1"/>
                  <a:gd name="T7" fmla="*/ 2 h 4"/>
                  <a:gd name="T8" fmla="*/ 1 w 1"/>
                  <a:gd name="T9" fmla="*/ 4 h 4"/>
                  <a:gd name="T10" fmla="*/ 1 w 1"/>
                  <a:gd name="T11" fmla="*/ 4 h 4"/>
                  <a:gd name="T12" fmla="*/ 0 w 1"/>
                  <a:gd name="T13" fmla="*/ 4 h 4"/>
                  <a:gd name="T14" fmla="*/ 0 w 1"/>
                  <a:gd name="T15" fmla="*/ 4 h 4"/>
                  <a:gd name="T16" fmla="*/ 0 w 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4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îs1iḍè"/>
              <p:cNvSpPr/>
              <p:nvPr/>
            </p:nvSpPr>
            <p:spPr bwMode="auto">
              <a:xfrm>
                <a:off x="11647822" y="5733010"/>
                <a:ext cx="13107" cy="34952"/>
              </a:xfrm>
              <a:custGeom>
                <a:avLst/>
                <a:gdLst>
                  <a:gd name="T0" fmla="*/ 3 w 3"/>
                  <a:gd name="T1" fmla="*/ 6 h 8"/>
                  <a:gd name="T2" fmla="*/ 3 w 3"/>
                  <a:gd name="T3" fmla="*/ 8 h 8"/>
                  <a:gd name="T4" fmla="*/ 0 w 3"/>
                  <a:gd name="T5" fmla="*/ 5 h 8"/>
                  <a:gd name="T6" fmla="*/ 2 w 3"/>
                  <a:gd name="T7" fmla="*/ 3 h 8"/>
                  <a:gd name="T8" fmla="*/ 3 w 3"/>
                  <a:gd name="T9" fmla="*/ 1 h 8"/>
                  <a:gd name="T10" fmla="*/ 3 w 3"/>
                  <a:gd name="T11" fmla="*/ 1 h 8"/>
                  <a:gd name="T12" fmla="*/ 3 w 3"/>
                  <a:gd name="T13" fmla="*/ 0 h 8"/>
                  <a:gd name="T14" fmla="*/ 3 w 3"/>
                  <a:gd name="T15" fmla="*/ 1 h 8"/>
                  <a:gd name="T16" fmla="*/ 3 w 3"/>
                  <a:gd name="T17" fmla="*/ 1 h 8"/>
                  <a:gd name="T18" fmla="*/ 3 w 3"/>
                  <a:gd name="T19" fmla="*/ 5 h 8"/>
                  <a:gd name="T20" fmla="*/ 3 w 3"/>
                  <a:gd name="T2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8">
                    <a:moveTo>
                      <a:pt x="3" y="6"/>
                    </a:moveTo>
                    <a:lnTo>
                      <a:pt x="3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iṧ1iďe"/>
              <p:cNvSpPr/>
              <p:nvPr/>
            </p:nvSpPr>
            <p:spPr bwMode="auto">
              <a:xfrm>
                <a:off x="11678405" y="5733010"/>
                <a:ext cx="4369" cy="21845"/>
              </a:xfrm>
              <a:custGeom>
                <a:avLst/>
                <a:gdLst>
                  <a:gd name="T0" fmla="*/ 0 w 1"/>
                  <a:gd name="T1" fmla="*/ 1 h 5"/>
                  <a:gd name="T2" fmla="*/ 0 w 1"/>
                  <a:gd name="T3" fmla="*/ 0 h 5"/>
                  <a:gd name="T4" fmla="*/ 1 w 1"/>
                  <a:gd name="T5" fmla="*/ 1 h 5"/>
                  <a:gd name="T6" fmla="*/ 1 w 1"/>
                  <a:gd name="T7" fmla="*/ 3 h 5"/>
                  <a:gd name="T8" fmla="*/ 1 w 1"/>
                  <a:gd name="T9" fmla="*/ 3 h 5"/>
                  <a:gd name="T10" fmla="*/ 0 w 1"/>
                  <a:gd name="T11" fmla="*/ 5 h 5"/>
                  <a:gd name="T12" fmla="*/ 0 w 1"/>
                  <a:gd name="T13" fmla="*/ 5 h 5"/>
                  <a:gd name="T14" fmla="*/ 0 w 1"/>
                  <a:gd name="T15" fmla="*/ 3 h 5"/>
                  <a:gd name="T16" fmla="*/ 0 w 1"/>
                  <a:gd name="T17" fmla="*/ 3 h 5"/>
                  <a:gd name="T18" fmla="*/ 0 w 1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5">
                    <a:moveTo>
                      <a:pt x="0" y="1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išļiḑé"/>
              <p:cNvSpPr/>
              <p:nvPr/>
            </p:nvSpPr>
            <p:spPr bwMode="auto">
              <a:xfrm>
                <a:off x="11682774" y="5719903"/>
                <a:ext cx="30583" cy="17476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0 h 4"/>
                  <a:gd name="T4" fmla="*/ 2 w 7"/>
                  <a:gd name="T5" fmla="*/ 0 h 4"/>
                  <a:gd name="T6" fmla="*/ 4 w 7"/>
                  <a:gd name="T7" fmla="*/ 0 h 4"/>
                  <a:gd name="T8" fmla="*/ 7 w 7"/>
                  <a:gd name="T9" fmla="*/ 0 h 4"/>
                  <a:gd name="T10" fmla="*/ 5 w 7"/>
                  <a:gd name="T11" fmla="*/ 1 h 4"/>
                  <a:gd name="T12" fmla="*/ 5 w 7"/>
                  <a:gd name="T13" fmla="*/ 1 h 4"/>
                  <a:gd name="T14" fmla="*/ 4 w 7"/>
                  <a:gd name="T15" fmla="*/ 3 h 4"/>
                  <a:gd name="T16" fmla="*/ 4 w 7"/>
                  <a:gd name="T17" fmla="*/ 4 h 4"/>
                  <a:gd name="T18" fmla="*/ 4 w 7"/>
                  <a:gd name="T19" fmla="*/ 4 h 4"/>
                  <a:gd name="T20" fmla="*/ 4 w 7"/>
                  <a:gd name="T21" fmla="*/ 4 h 4"/>
                  <a:gd name="T22" fmla="*/ 2 w 7"/>
                  <a:gd name="T23" fmla="*/ 3 h 4"/>
                  <a:gd name="T24" fmla="*/ 0 w 7"/>
                  <a:gd name="T2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iṥļïḋé"/>
              <p:cNvSpPr/>
              <p:nvPr/>
            </p:nvSpPr>
            <p:spPr bwMode="auto">
              <a:xfrm>
                <a:off x="11735203" y="5759225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6 w 6"/>
                  <a:gd name="T3" fmla="*/ 5 h 5"/>
                  <a:gd name="T4" fmla="*/ 3 w 6"/>
                  <a:gd name="T5" fmla="*/ 5 h 5"/>
                  <a:gd name="T6" fmla="*/ 1 w 6"/>
                  <a:gd name="T7" fmla="*/ 5 h 5"/>
                  <a:gd name="T8" fmla="*/ 0 w 6"/>
                  <a:gd name="T9" fmla="*/ 5 h 5"/>
                  <a:gd name="T10" fmla="*/ 1 w 6"/>
                  <a:gd name="T11" fmla="*/ 4 h 5"/>
                  <a:gd name="T12" fmla="*/ 1 w 6"/>
                  <a:gd name="T13" fmla="*/ 4 h 5"/>
                  <a:gd name="T14" fmla="*/ 3 w 6"/>
                  <a:gd name="T15" fmla="*/ 2 h 5"/>
                  <a:gd name="T16" fmla="*/ 3 w 6"/>
                  <a:gd name="T17" fmla="*/ 0 h 5"/>
                  <a:gd name="T18" fmla="*/ 3 w 6"/>
                  <a:gd name="T19" fmla="*/ 0 h 5"/>
                  <a:gd name="T20" fmla="*/ 6 w 6"/>
                  <a:gd name="T21" fmla="*/ 4 h 5"/>
                  <a:gd name="T22" fmla="*/ 6 w 6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6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4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îṣļiḑe"/>
              <p:cNvSpPr/>
              <p:nvPr/>
            </p:nvSpPr>
            <p:spPr bwMode="auto">
              <a:xfrm>
                <a:off x="11735203" y="5798546"/>
                <a:ext cx="26214" cy="13107"/>
              </a:xfrm>
              <a:custGeom>
                <a:avLst/>
                <a:gdLst>
                  <a:gd name="T0" fmla="*/ 5 w 6"/>
                  <a:gd name="T1" fmla="*/ 0 h 3"/>
                  <a:gd name="T2" fmla="*/ 6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6 w 6"/>
                  <a:gd name="T9" fmla="*/ 0 h 3"/>
                  <a:gd name="T10" fmla="*/ 5 w 6"/>
                  <a:gd name="T11" fmla="*/ 1 h 3"/>
                  <a:gd name="T12" fmla="*/ 5 w 6"/>
                  <a:gd name="T13" fmla="*/ 3 h 3"/>
                  <a:gd name="T14" fmla="*/ 3 w 6"/>
                  <a:gd name="T15" fmla="*/ 3 h 3"/>
                  <a:gd name="T16" fmla="*/ 3 w 6"/>
                  <a:gd name="T17" fmla="*/ 3 h 3"/>
                  <a:gd name="T18" fmla="*/ 3 w 6"/>
                  <a:gd name="T19" fmla="*/ 3 h 3"/>
                  <a:gd name="T20" fmla="*/ 0 w 6"/>
                  <a:gd name="T21" fmla="*/ 0 h 3"/>
                  <a:gd name="T22" fmla="*/ 1 w 6"/>
                  <a:gd name="T23" fmla="*/ 0 h 3"/>
                  <a:gd name="T24" fmla="*/ 1 w 6"/>
                  <a:gd name="T25" fmla="*/ 0 h 3"/>
                  <a:gd name="T26" fmla="*/ 5 w 6"/>
                  <a:gd name="T2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íŝľïḋe"/>
              <p:cNvSpPr/>
              <p:nvPr/>
            </p:nvSpPr>
            <p:spPr bwMode="auto">
              <a:xfrm>
                <a:off x="11682774" y="5759225"/>
                <a:ext cx="30583" cy="21845"/>
              </a:xfrm>
              <a:custGeom>
                <a:avLst/>
                <a:gdLst>
                  <a:gd name="T0" fmla="*/ 0 w 7"/>
                  <a:gd name="T1" fmla="*/ 4 h 5"/>
                  <a:gd name="T2" fmla="*/ 2 w 7"/>
                  <a:gd name="T3" fmla="*/ 2 h 5"/>
                  <a:gd name="T4" fmla="*/ 2 w 7"/>
                  <a:gd name="T5" fmla="*/ 2 h 5"/>
                  <a:gd name="T6" fmla="*/ 4 w 7"/>
                  <a:gd name="T7" fmla="*/ 0 h 5"/>
                  <a:gd name="T8" fmla="*/ 4 w 7"/>
                  <a:gd name="T9" fmla="*/ 0 h 5"/>
                  <a:gd name="T10" fmla="*/ 4 w 7"/>
                  <a:gd name="T11" fmla="*/ 0 h 5"/>
                  <a:gd name="T12" fmla="*/ 7 w 7"/>
                  <a:gd name="T13" fmla="*/ 5 h 5"/>
                  <a:gd name="T14" fmla="*/ 7 w 7"/>
                  <a:gd name="T15" fmla="*/ 5 h 5"/>
                  <a:gd name="T16" fmla="*/ 5 w 7"/>
                  <a:gd name="T17" fmla="*/ 5 h 5"/>
                  <a:gd name="T18" fmla="*/ 2 w 7"/>
                  <a:gd name="T19" fmla="*/ 5 h 5"/>
                  <a:gd name="T20" fmla="*/ 0 w 7"/>
                  <a:gd name="T21" fmla="*/ 5 h 5"/>
                  <a:gd name="T22" fmla="*/ 0 w 7"/>
                  <a:gd name="T2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iŝľiḋe"/>
              <p:cNvSpPr/>
              <p:nvPr/>
            </p:nvSpPr>
            <p:spPr bwMode="auto">
              <a:xfrm>
                <a:off x="11796369" y="5868450"/>
                <a:ext cx="21845" cy="21845"/>
              </a:xfrm>
              <a:custGeom>
                <a:avLst/>
                <a:gdLst>
                  <a:gd name="T0" fmla="*/ 2 w 5"/>
                  <a:gd name="T1" fmla="*/ 0 h 5"/>
                  <a:gd name="T2" fmla="*/ 4 w 5"/>
                  <a:gd name="T3" fmla="*/ 0 h 5"/>
                  <a:gd name="T4" fmla="*/ 5 w 5"/>
                  <a:gd name="T5" fmla="*/ 0 h 5"/>
                  <a:gd name="T6" fmla="*/ 5 w 5"/>
                  <a:gd name="T7" fmla="*/ 0 h 5"/>
                  <a:gd name="T8" fmla="*/ 5 w 5"/>
                  <a:gd name="T9" fmla="*/ 0 h 5"/>
                  <a:gd name="T10" fmla="*/ 5 w 5"/>
                  <a:gd name="T11" fmla="*/ 0 h 5"/>
                  <a:gd name="T12" fmla="*/ 5 w 5"/>
                  <a:gd name="T13" fmla="*/ 2 h 5"/>
                  <a:gd name="T14" fmla="*/ 5 w 5"/>
                  <a:gd name="T15" fmla="*/ 3 h 5"/>
                  <a:gd name="T16" fmla="*/ 5 w 5"/>
                  <a:gd name="T17" fmla="*/ 3 h 5"/>
                  <a:gd name="T18" fmla="*/ 5 w 5"/>
                  <a:gd name="T19" fmla="*/ 5 h 5"/>
                  <a:gd name="T20" fmla="*/ 5 w 5"/>
                  <a:gd name="T21" fmla="*/ 5 h 5"/>
                  <a:gd name="T22" fmla="*/ 0 w 5"/>
                  <a:gd name="T23" fmla="*/ 0 h 5"/>
                  <a:gd name="T24" fmla="*/ 0 w 5"/>
                  <a:gd name="T25" fmla="*/ 0 h 5"/>
                  <a:gd name="T26" fmla="*/ 2 w 5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íşḻíḑé"/>
              <p:cNvSpPr/>
              <p:nvPr/>
            </p:nvSpPr>
            <p:spPr bwMode="auto">
              <a:xfrm>
                <a:off x="11770155" y="5912141"/>
                <a:ext cx="26214" cy="21845"/>
              </a:xfrm>
              <a:custGeom>
                <a:avLst/>
                <a:gdLst>
                  <a:gd name="T0" fmla="*/ 3 w 6"/>
                  <a:gd name="T1" fmla="*/ 5 h 5"/>
                  <a:gd name="T2" fmla="*/ 1 w 6"/>
                  <a:gd name="T3" fmla="*/ 5 h 5"/>
                  <a:gd name="T4" fmla="*/ 0 w 6"/>
                  <a:gd name="T5" fmla="*/ 5 h 5"/>
                  <a:gd name="T6" fmla="*/ 1 w 6"/>
                  <a:gd name="T7" fmla="*/ 5 h 5"/>
                  <a:gd name="T8" fmla="*/ 1 w 6"/>
                  <a:gd name="T9" fmla="*/ 3 h 5"/>
                  <a:gd name="T10" fmla="*/ 1 w 6"/>
                  <a:gd name="T11" fmla="*/ 1 h 5"/>
                  <a:gd name="T12" fmla="*/ 1 w 6"/>
                  <a:gd name="T13" fmla="*/ 0 h 5"/>
                  <a:gd name="T14" fmla="*/ 3 w 6"/>
                  <a:gd name="T15" fmla="*/ 1 h 5"/>
                  <a:gd name="T16" fmla="*/ 6 w 6"/>
                  <a:gd name="T17" fmla="*/ 5 h 5"/>
                  <a:gd name="T18" fmla="*/ 6 w 6"/>
                  <a:gd name="T19" fmla="*/ 5 h 5"/>
                  <a:gd name="T20" fmla="*/ 5 w 6"/>
                  <a:gd name="T21" fmla="*/ 5 h 5"/>
                  <a:gd name="T22" fmla="*/ 3 w 6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lnTo>
                      <a:pt x="1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íṡḻîḍe"/>
              <p:cNvSpPr/>
              <p:nvPr/>
            </p:nvSpPr>
            <p:spPr bwMode="auto">
              <a:xfrm>
                <a:off x="11682774" y="5837867"/>
                <a:ext cx="30583" cy="21845"/>
              </a:xfrm>
              <a:custGeom>
                <a:avLst/>
                <a:gdLst>
                  <a:gd name="T0" fmla="*/ 4 w 7"/>
                  <a:gd name="T1" fmla="*/ 5 h 5"/>
                  <a:gd name="T2" fmla="*/ 4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0 w 7"/>
                  <a:gd name="T9" fmla="*/ 4 h 5"/>
                  <a:gd name="T10" fmla="*/ 2 w 7"/>
                  <a:gd name="T11" fmla="*/ 2 h 5"/>
                  <a:gd name="T12" fmla="*/ 2 w 7"/>
                  <a:gd name="T13" fmla="*/ 2 h 5"/>
                  <a:gd name="T14" fmla="*/ 2 w 7"/>
                  <a:gd name="T15" fmla="*/ 0 h 5"/>
                  <a:gd name="T16" fmla="*/ 4 w 7"/>
                  <a:gd name="T17" fmla="*/ 0 h 5"/>
                  <a:gd name="T18" fmla="*/ 4 w 7"/>
                  <a:gd name="T19" fmla="*/ 0 h 5"/>
                  <a:gd name="T20" fmla="*/ 4 w 7"/>
                  <a:gd name="T21" fmla="*/ 2 h 5"/>
                  <a:gd name="T22" fmla="*/ 7 w 7"/>
                  <a:gd name="T23" fmla="*/ 5 h 5"/>
                  <a:gd name="T24" fmla="*/ 7 w 7"/>
                  <a:gd name="T25" fmla="*/ 5 h 5"/>
                  <a:gd name="T26" fmla="*/ 4 w 7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4" y="5"/>
                    </a:moveTo>
                    <a:lnTo>
                      <a:pt x="4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işḻíḍê"/>
              <p:cNvSpPr/>
              <p:nvPr/>
            </p:nvSpPr>
            <p:spPr bwMode="auto">
              <a:xfrm>
                <a:off x="11735203" y="5837867"/>
                <a:ext cx="26214" cy="17476"/>
              </a:xfrm>
              <a:custGeom>
                <a:avLst/>
                <a:gdLst>
                  <a:gd name="T0" fmla="*/ 6 w 6"/>
                  <a:gd name="T1" fmla="*/ 4 h 4"/>
                  <a:gd name="T2" fmla="*/ 5 w 6"/>
                  <a:gd name="T3" fmla="*/ 4 h 4"/>
                  <a:gd name="T4" fmla="*/ 3 w 6"/>
                  <a:gd name="T5" fmla="*/ 4 h 4"/>
                  <a:gd name="T6" fmla="*/ 1 w 6"/>
                  <a:gd name="T7" fmla="*/ 4 h 4"/>
                  <a:gd name="T8" fmla="*/ 0 w 6"/>
                  <a:gd name="T9" fmla="*/ 4 h 4"/>
                  <a:gd name="T10" fmla="*/ 1 w 6"/>
                  <a:gd name="T11" fmla="*/ 4 h 4"/>
                  <a:gd name="T12" fmla="*/ 1 w 6"/>
                  <a:gd name="T13" fmla="*/ 2 h 4"/>
                  <a:gd name="T14" fmla="*/ 1 w 6"/>
                  <a:gd name="T15" fmla="*/ 2 h 4"/>
                  <a:gd name="T16" fmla="*/ 3 w 6"/>
                  <a:gd name="T17" fmla="*/ 0 h 4"/>
                  <a:gd name="T18" fmla="*/ 3 w 6"/>
                  <a:gd name="T19" fmla="*/ 0 h 4"/>
                  <a:gd name="T20" fmla="*/ 5 w 6"/>
                  <a:gd name="T21" fmla="*/ 0 h 4"/>
                  <a:gd name="T22" fmla="*/ 6 w 6"/>
                  <a:gd name="T2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5" y="4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ïšlïďe"/>
              <p:cNvSpPr/>
              <p:nvPr/>
            </p:nvSpPr>
            <p:spPr bwMode="auto">
              <a:xfrm>
                <a:off x="11739572" y="5868450"/>
                <a:ext cx="30583" cy="21845"/>
              </a:xfrm>
              <a:custGeom>
                <a:avLst/>
                <a:gdLst>
                  <a:gd name="T0" fmla="*/ 4 w 7"/>
                  <a:gd name="T1" fmla="*/ 0 h 5"/>
                  <a:gd name="T2" fmla="*/ 5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7 w 7"/>
                  <a:gd name="T9" fmla="*/ 0 h 5"/>
                  <a:gd name="T10" fmla="*/ 7 w 7"/>
                  <a:gd name="T11" fmla="*/ 2 h 5"/>
                  <a:gd name="T12" fmla="*/ 7 w 7"/>
                  <a:gd name="T13" fmla="*/ 3 h 5"/>
                  <a:gd name="T14" fmla="*/ 7 w 7"/>
                  <a:gd name="T15" fmla="*/ 5 h 5"/>
                  <a:gd name="T16" fmla="*/ 5 w 7"/>
                  <a:gd name="T17" fmla="*/ 5 h 5"/>
                  <a:gd name="T18" fmla="*/ 0 w 7"/>
                  <a:gd name="T19" fmla="*/ 0 h 5"/>
                  <a:gd name="T20" fmla="*/ 2 w 7"/>
                  <a:gd name="T21" fmla="*/ 0 h 5"/>
                  <a:gd name="T22" fmla="*/ 4 w 7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ïśļíďê"/>
              <p:cNvSpPr/>
              <p:nvPr/>
            </p:nvSpPr>
            <p:spPr bwMode="auto">
              <a:xfrm>
                <a:off x="11691512" y="5868450"/>
                <a:ext cx="21845" cy="2184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0 h 5"/>
                  <a:gd name="T4" fmla="*/ 5 w 5"/>
                  <a:gd name="T5" fmla="*/ 0 h 5"/>
                  <a:gd name="T6" fmla="*/ 5 w 5"/>
                  <a:gd name="T7" fmla="*/ 0 h 5"/>
                  <a:gd name="T8" fmla="*/ 5 w 5"/>
                  <a:gd name="T9" fmla="*/ 0 h 5"/>
                  <a:gd name="T10" fmla="*/ 5 w 5"/>
                  <a:gd name="T11" fmla="*/ 2 h 5"/>
                  <a:gd name="T12" fmla="*/ 5 w 5"/>
                  <a:gd name="T13" fmla="*/ 3 h 5"/>
                  <a:gd name="T14" fmla="*/ 5 w 5"/>
                  <a:gd name="T15" fmla="*/ 5 h 5"/>
                  <a:gd name="T16" fmla="*/ 5 w 5"/>
                  <a:gd name="T17" fmla="*/ 5 h 5"/>
                  <a:gd name="T18" fmla="*/ 0 w 5"/>
                  <a:gd name="T19" fmla="*/ 0 h 5"/>
                  <a:gd name="T20" fmla="*/ 0 w 5"/>
                  <a:gd name="T21" fmla="*/ 0 h 5"/>
                  <a:gd name="T22" fmla="*/ 3 w 5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išlîḋe"/>
              <p:cNvSpPr/>
              <p:nvPr/>
            </p:nvSpPr>
            <p:spPr bwMode="auto">
              <a:xfrm>
                <a:off x="11634715" y="5877188"/>
                <a:ext cx="26214" cy="13107"/>
              </a:xfrm>
              <a:custGeom>
                <a:avLst/>
                <a:gdLst>
                  <a:gd name="T0" fmla="*/ 3 w 6"/>
                  <a:gd name="T1" fmla="*/ 0 h 3"/>
                  <a:gd name="T2" fmla="*/ 5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5 w 6"/>
                  <a:gd name="T9" fmla="*/ 1 h 3"/>
                  <a:gd name="T10" fmla="*/ 5 w 6"/>
                  <a:gd name="T11" fmla="*/ 3 h 3"/>
                  <a:gd name="T12" fmla="*/ 5 w 6"/>
                  <a:gd name="T13" fmla="*/ 3 h 3"/>
                  <a:gd name="T14" fmla="*/ 0 w 6"/>
                  <a:gd name="T15" fmla="*/ 0 h 3"/>
                  <a:gd name="T16" fmla="*/ 0 w 6"/>
                  <a:gd name="T17" fmla="*/ 0 h 3"/>
                  <a:gd name="T18" fmla="*/ 3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5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îśḻïḓe"/>
              <p:cNvSpPr/>
              <p:nvPr/>
            </p:nvSpPr>
            <p:spPr bwMode="auto">
              <a:xfrm>
                <a:off x="11473061" y="5837867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6 w 6"/>
                  <a:gd name="T3" fmla="*/ 5 h 5"/>
                  <a:gd name="T4" fmla="*/ 4 w 6"/>
                  <a:gd name="T5" fmla="*/ 5 h 5"/>
                  <a:gd name="T6" fmla="*/ 1 w 6"/>
                  <a:gd name="T7" fmla="*/ 5 h 5"/>
                  <a:gd name="T8" fmla="*/ 0 w 6"/>
                  <a:gd name="T9" fmla="*/ 5 h 5"/>
                  <a:gd name="T10" fmla="*/ 1 w 6"/>
                  <a:gd name="T11" fmla="*/ 5 h 5"/>
                  <a:gd name="T12" fmla="*/ 1 w 6"/>
                  <a:gd name="T13" fmla="*/ 4 h 5"/>
                  <a:gd name="T14" fmla="*/ 1 w 6"/>
                  <a:gd name="T15" fmla="*/ 2 h 5"/>
                  <a:gd name="T16" fmla="*/ 3 w 6"/>
                  <a:gd name="T17" fmla="*/ 0 h 5"/>
                  <a:gd name="T18" fmla="*/ 3 w 6"/>
                  <a:gd name="T19" fmla="*/ 0 h 5"/>
                  <a:gd name="T20" fmla="*/ 3 w 6"/>
                  <a:gd name="T21" fmla="*/ 2 h 5"/>
                  <a:gd name="T22" fmla="*/ 6 w 6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6" y="5"/>
                    </a:lnTo>
                    <a:lnTo>
                      <a:pt x="4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iŝliďè"/>
              <p:cNvSpPr/>
              <p:nvPr/>
            </p:nvSpPr>
            <p:spPr bwMode="auto">
              <a:xfrm>
                <a:off x="11407526" y="5890295"/>
                <a:ext cx="13107" cy="34952"/>
              </a:xfrm>
              <a:custGeom>
                <a:avLst/>
                <a:gdLst>
                  <a:gd name="T0" fmla="*/ 3 w 3"/>
                  <a:gd name="T1" fmla="*/ 3 h 8"/>
                  <a:gd name="T2" fmla="*/ 3 w 3"/>
                  <a:gd name="T3" fmla="*/ 3 h 8"/>
                  <a:gd name="T4" fmla="*/ 3 w 3"/>
                  <a:gd name="T5" fmla="*/ 3 h 8"/>
                  <a:gd name="T6" fmla="*/ 2 w 3"/>
                  <a:gd name="T7" fmla="*/ 5 h 8"/>
                  <a:gd name="T8" fmla="*/ 0 w 3"/>
                  <a:gd name="T9" fmla="*/ 6 h 8"/>
                  <a:gd name="T10" fmla="*/ 0 w 3"/>
                  <a:gd name="T11" fmla="*/ 8 h 8"/>
                  <a:gd name="T12" fmla="*/ 0 w 3"/>
                  <a:gd name="T13" fmla="*/ 6 h 8"/>
                  <a:gd name="T14" fmla="*/ 0 w 3"/>
                  <a:gd name="T15" fmla="*/ 5 h 8"/>
                  <a:gd name="T16" fmla="*/ 0 w 3"/>
                  <a:gd name="T17" fmla="*/ 1 h 8"/>
                  <a:gd name="T18" fmla="*/ 0 w 3"/>
                  <a:gd name="T19" fmla="*/ 1 h 8"/>
                  <a:gd name="T20" fmla="*/ 0 w 3"/>
                  <a:gd name="T21" fmla="*/ 0 h 8"/>
                  <a:gd name="T22" fmla="*/ 0 w 3"/>
                  <a:gd name="T23" fmla="*/ 0 h 8"/>
                  <a:gd name="T24" fmla="*/ 2 w 3"/>
                  <a:gd name="T25" fmla="*/ 0 h 8"/>
                  <a:gd name="T26" fmla="*/ 3 w 3"/>
                  <a:gd name="T2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iŝľîdè"/>
              <p:cNvSpPr/>
              <p:nvPr/>
            </p:nvSpPr>
            <p:spPr bwMode="auto">
              <a:xfrm>
                <a:off x="11407526" y="5916510"/>
                <a:ext cx="34952" cy="21845"/>
              </a:xfrm>
              <a:custGeom>
                <a:avLst/>
                <a:gdLst>
                  <a:gd name="T0" fmla="*/ 8 w 8"/>
                  <a:gd name="T1" fmla="*/ 5 h 5"/>
                  <a:gd name="T2" fmla="*/ 8 w 8"/>
                  <a:gd name="T3" fmla="*/ 5 h 5"/>
                  <a:gd name="T4" fmla="*/ 5 w 8"/>
                  <a:gd name="T5" fmla="*/ 5 h 5"/>
                  <a:gd name="T6" fmla="*/ 3 w 8"/>
                  <a:gd name="T7" fmla="*/ 5 h 5"/>
                  <a:gd name="T8" fmla="*/ 2 w 8"/>
                  <a:gd name="T9" fmla="*/ 5 h 5"/>
                  <a:gd name="T10" fmla="*/ 2 w 8"/>
                  <a:gd name="T11" fmla="*/ 5 h 5"/>
                  <a:gd name="T12" fmla="*/ 0 w 8"/>
                  <a:gd name="T13" fmla="*/ 5 h 5"/>
                  <a:gd name="T14" fmla="*/ 0 w 8"/>
                  <a:gd name="T15" fmla="*/ 5 h 5"/>
                  <a:gd name="T16" fmla="*/ 2 w 8"/>
                  <a:gd name="T17" fmla="*/ 4 h 5"/>
                  <a:gd name="T18" fmla="*/ 2 w 8"/>
                  <a:gd name="T19" fmla="*/ 4 h 5"/>
                  <a:gd name="T20" fmla="*/ 2 w 8"/>
                  <a:gd name="T21" fmla="*/ 4 h 5"/>
                  <a:gd name="T22" fmla="*/ 3 w 8"/>
                  <a:gd name="T23" fmla="*/ 2 h 5"/>
                  <a:gd name="T24" fmla="*/ 5 w 8"/>
                  <a:gd name="T25" fmla="*/ 0 h 5"/>
                  <a:gd name="T26" fmla="*/ 5 w 8"/>
                  <a:gd name="T27" fmla="*/ 0 h 5"/>
                  <a:gd name="T28" fmla="*/ 5 w 8"/>
                  <a:gd name="T29" fmla="*/ 0 h 5"/>
                  <a:gd name="T30" fmla="*/ 8 w 8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8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ïṩ1îḑè"/>
              <p:cNvSpPr/>
              <p:nvPr/>
            </p:nvSpPr>
            <p:spPr bwMode="auto">
              <a:xfrm>
                <a:off x="11350728" y="5916510"/>
                <a:ext cx="34952" cy="21845"/>
              </a:xfrm>
              <a:custGeom>
                <a:avLst/>
                <a:gdLst>
                  <a:gd name="T0" fmla="*/ 6 w 8"/>
                  <a:gd name="T1" fmla="*/ 5 h 5"/>
                  <a:gd name="T2" fmla="*/ 8 w 8"/>
                  <a:gd name="T3" fmla="*/ 5 h 5"/>
                  <a:gd name="T4" fmla="*/ 6 w 8"/>
                  <a:gd name="T5" fmla="*/ 5 h 5"/>
                  <a:gd name="T6" fmla="*/ 5 w 8"/>
                  <a:gd name="T7" fmla="*/ 5 h 5"/>
                  <a:gd name="T8" fmla="*/ 2 w 8"/>
                  <a:gd name="T9" fmla="*/ 5 h 5"/>
                  <a:gd name="T10" fmla="*/ 0 w 8"/>
                  <a:gd name="T11" fmla="*/ 5 h 5"/>
                  <a:gd name="T12" fmla="*/ 0 w 8"/>
                  <a:gd name="T13" fmla="*/ 5 h 5"/>
                  <a:gd name="T14" fmla="*/ 0 w 8"/>
                  <a:gd name="T15" fmla="*/ 5 h 5"/>
                  <a:gd name="T16" fmla="*/ 0 w 8"/>
                  <a:gd name="T17" fmla="*/ 4 h 5"/>
                  <a:gd name="T18" fmla="*/ 2 w 8"/>
                  <a:gd name="T19" fmla="*/ 2 h 5"/>
                  <a:gd name="T20" fmla="*/ 3 w 8"/>
                  <a:gd name="T21" fmla="*/ 2 h 5"/>
                  <a:gd name="T22" fmla="*/ 3 w 8"/>
                  <a:gd name="T23" fmla="*/ 0 h 5"/>
                  <a:gd name="T24" fmla="*/ 3 w 8"/>
                  <a:gd name="T25" fmla="*/ 0 h 5"/>
                  <a:gd name="T26" fmla="*/ 5 w 8"/>
                  <a:gd name="T27" fmla="*/ 0 h 5"/>
                  <a:gd name="T28" fmla="*/ 6 w 8"/>
                  <a:gd name="T29" fmla="*/ 2 h 5"/>
                  <a:gd name="T30" fmla="*/ 6 w 8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6" y="5"/>
                    </a:moveTo>
                    <a:lnTo>
                      <a:pt x="8" y="5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2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išľiḍé"/>
              <p:cNvSpPr/>
              <p:nvPr/>
            </p:nvSpPr>
            <p:spPr bwMode="auto">
              <a:xfrm>
                <a:off x="11228396" y="5890295"/>
                <a:ext cx="21845" cy="34952"/>
              </a:xfrm>
              <a:custGeom>
                <a:avLst/>
                <a:gdLst>
                  <a:gd name="T0" fmla="*/ 0 w 5"/>
                  <a:gd name="T1" fmla="*/ 6 h 8"/>
                  <a:gd name="T2" fmla="*/ 4 w 5"/>
                  <a:gd name="T3" fmla="*/ 1 h 8"/>
                  <a:gd name="T4" fmla="*/ 4 w 5"/>
                  <a:gd name="T5" fmla="*/ 1 h 8"/>
                  <a:gd name="T6" fmla="*/ 4 w 5"/>
                  <a:gd name="T7" fmla="*/ 0 h 8"/>
                  <a:gd name="T8" fmla="*/ 5 w 5"/>
                  <a:gd name="T9" fmla="*/ 1 h 8"/>
                  <a:gd name="T10" fmla="*/ 5 w 5"/>
                  <a:gd name="T11" fmla="*/ 3 h 8"/>
                  <a:gd name="T12" fmla="*/ 5 w 5"/>
                  <a:gd name="T13" fmla="*/ 3 h 8"/>
                  <a:gd name="T14" fmla="*/ 0 w 5"/>
                  <a:gd name="T15" fmla="*/ 6 h 8"/>
                  <a:gd name="T16" fmla="*/ 0 w 5"/>
                  <a:gd name="T17" fmla="*/ 8 h 8"/>
                  <a:gd name="T18" fmla="*/ 0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0" y="6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ïṩļîḓe"/>
              <p:cNvSpPr/>
              <p:nvPr/>
            </p:nvSpPr>
            <p:spPr bwMode="auto">
              <a:xfrm>
                <a:off x="11263348" y="5894664"/>
                <a:ext cx="21845" cy="30583"/>
              </a:xfrm>
              <a:custGeom>
                <a:avLst/>
                <a:gdLst>
                  <a:gd name="T0" fmla="*/ 0 w 5"/>
                  <a:gd name="T1" fmla="*/ 4 h 7"/>
                  <a:gd name="T2" fmla="*/ 2 w 5"/>
                  <a:gd name="T3" fmla="*/ 2 h 7"/>
                  <a:gd name="T4" fmla="*/ 4 w 5"/>
                  <a:gd name="T5" fmla="*/ 0 h 7"/>
                  <a:gd name="T6" fmla="*/ 4 w 5"/>
                  <a:gd name="T7" fmla="*/ 0 h 7"/>
                  <a:gd name="T8" fmla="*/ 4 w 5"/>
                  <a:gd name="T9" fmla="*/ 0 h 7"/>
                  <a:gd name="T10" fmla="*/ 5 w 5"/>
                  <a:gd name="T11" fmla="*/ 0 h 7"/>
                  <a:gd name="T12" fmla="*/ 4 w 5"/>
                  <a:gd name="T13" fmla="*/ 0 h 7"/>
                  <a:gd name="T14" fmla="*/ 4 w 5"/>
                  <a:gd name="T15" fmla="*/ 2 h 7"/>
                  <a:gd name="T16" fmla="*/ 4 w 5"/>
                  <a:gd name="T17" fmla="*/ 2 h 7"/>
                  <a:gd name="T18" fmla="*/ 4 w 5"/>
                  <a:gd name="T19" fmla="*/ 4 h 7"/>
                  <a:gd name="T20" fmla="*/ 2 w 5"/>
                  <a:gd name="T21" fmla="*/ 5 h 7"/>
                  <a:gd name="T22" fmla="*/ 2 w 5"/>
                  <a:gd name="T23" fmla="*/ 7 h 7"/>
                  <a:gd name="T24" fmla="*/ 2 w 5"/>
                  <a:gd name="T25" fmla="*/ 7 h 7"/>
                  <a:gd name="T26" fmla="*/ 0 w 5"/>
                  <a:gd name="T27" fmla="*/ 7 h 7"/>
                  <a:gd name="T28" fmla="*/ 0 w 5"/>
                  <a:gd name="T29" fmla="*/ 4 h 7"/>
                  <a:gd name="T30" fmla="*/ 0 w 5"/>
                  <a:gd name="T3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7">
                    <a:moveTo>
                      <a:pt x="0" y="4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ïs1iďe"/>
              <p:cNvSpPr/>
              <p:nvPr/>
            </p:nvSpPr>
            <p:spPr bwMode="auto">
              <a:xfrm>
                <a:off x="11285193" y="5890295"/>
                <a:ext cx="21845" cy="34952"/>
              </a:xfrm>
              <a:custGeom>
                <a:avLst/>
                <a:gdLst>
                  <a:gd name="T0" fmla="*/ 4 w 5"/>
                  <a:gd name="T1" fmla="*/ 1 h 8"/>
                  <a:gd name="T2" fmla="*/ 4 w 5"/>
                  <a:gd name="T3" fmla="*/ 0 h 8"/>
                  <a:gd name="T4" fmla="*/ 4 w 5"/>
                  <a:gd name="T5" fmla="*/ 0 h 8"/>
                  <a:gd name="T6" fmla="*/ 5 w 5"/>
                  <a:gd name="T7" fmla="*/ 1 h 8"/>
                  <a:gd name="T8" fmla="*/ 5 w 5"/>
                  <a:gd name="T9" fmla="*/ 3 h 8"/>
                  <a:gd name="T10" fmla="*/ 5 w 5"/>
                  <a:gd name="T11" fmla="*/ 3 h 8"/>
                  <a:gd name="T12" fmla="*/ 5 w 5"/>
                  <a:gd name="T13" fmla="*/ 3 h 8"/>
                  <a:gd name="T14" fmla="*/ 4 w 5"/>
                  <a:gd name="T15" fmla="*/ 5 h 8"/>
                  <a:gd name="T16" fmla="*/ 2 w 5"/>
                  <a:gd name="T17" fmla="*/ 6 h 8"/>
                  <a:gd name="T18" fmla="*/ 2 w 5"/>
                  <a:gd name="T19" fmla="*/ 6 h 8"/>
                  <a:gd name="T20" fmla="*/ 0 w 5"/>
                  <a:gd name="T21" fmla="*/ 6 h 8"/>
                  <a:gd name="T22" fmla="*/ 0 w 5"/>
                  <a:gd name="T23" fmla="*/ 8 h 8"/>
                  <a:gd name="T24" fmla="*/ 0 w 5"/>
                  <a:gd name="T25" fmla="*/ 6 h 8"/>
                  <a:gd name="T26" fmla="*/ 2 w 5"/>
                  <a:gd name="T27" fmla="*/ 5 h 8"/>
                  <a:gd name="T28" fmla="*/ 2 w 5"/>
                  <a:gd name="T29" fmla="*/ 5 h 8"/>
                  <a:gd name="T30" fmla="*/ 2 w 5"/>
                  <a:gd name="T31" fmla="*/ 3 h 8"/>
                  <a:gd name="T32" fmla="*/ 2 w 5"/>
                  <a:gd name="T33" fmla="*/ 1 h 8"/>
                  <a:gd name="T34" fmla="*/ 4 w 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4" y="1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ïŝľíḋè"/>
              <p:cNvSpPr/>
              <p:nvPr/>
            </p:nvSpPr>
            <p:spPr bwMode="auto">
              <a:xfrm>
                <a:off x="11320145" y="5890295"/>
                <a:ext cx="21845" cy="34952"/>
              </a:xfrm>
              <a:custGeom>
                <a:avLst/>
                <a:gdLst>
                  <a:gd name="T0" fmla="*/ 2 w 5"/>
                  <a:gd name="T1" fmla="*/ 1 h 8"/>
                  <a:gd name="T2" fmla="*/ 4 w 5"/>
                  <a:gd name="T3" fmla="*/ 1 h 8"/>
                  <a:gd name="T4" fmla="*/ 4 w 5"/>
                  <a:gd name="T5" fmla="*/ 1 h 8"/>
                  <a:gd name="T6" fmla="*/ 4 w 5"/>
                  <a:gd name="T7" fmla="*/ 0 h 8"/>
                  <a:gd name="T8" fmla="*/ 5 w 5"/>
                  <a:gd name="T9" fmla="*/ 0 h 8"/>
                  <a:gd name="T10" fmla="*/ 5 w 5"/>
                  <a:gd name="T11" fmla="*/ 0 h 8"/>
                  <a:gd name="T12" fmla="*/ 4 w 5"/>
                  <a:gd name="T13" fmla="*/ 1 h 8"/>
                  <a:gd name="T14" fmla="*/ 4 w 5"/>
                  <a:gd name="T15" fmla="*/ 3 h 8"/>
                  <a:gd name="T16" fmla="*/ 4 w 5"/>
                  <a:gd name="T17" fmla="*/ 3 h 8"/>
                  <a:gd name="T18" fmla="*/ 4 w 5"/>
                  <a:gd name="T19" fmla="*/ 6 h 8"/>
                  <a:gd name="T20" fmla="*/ 2 w 5"/>
                  <a:gd name="T21" fmla="*/ 8 h 8"/>
                  <a:gd name="T22" fmla="*/ 2 w 5"/>
                  <a:gd name="T23" fmla="*/ 8 h 8"/>
                  <a:gd name="T24" fmla="*/ 2 w 5"/>
                  <a:gd name="T25" fmla="*/ 8 h 8"/>
                  <a:gd name="T26" fmla="*/ 2 w 5"/>
                  <a:gd name="T27" fmla="*/ 8 h 8"/>
                  <a:gd name="T28" fmla="*/ 2 w 5"/>
                  <a:gd name="T29" fmla="*/ 6 h 8"/>
                  <a:gd name="T30" fmla="*/ 0 w 5"/>
                  <a:gd name="T31" fmla="*/ 5 h 8"/>
                  <a:gd name="T32" fmla="*/ 0 w 5"/>
                  <a:gd name="T33" fmla="*/ 3 h 8"/>
                  <a:gd name="T34" fmla="*/ 2 w 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2" y="1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îṥḷïḓê"/>
              <p:cNvSpPr/>
              <p:nvPr/>
            </p:nvSpPr>
            <p:spPr bwMode="auto">
              <a:xfrm>
                <a:off x="11285193" y="5916510"/>
                <a:ext cx="34952" cy="21845"/>
              </a:xfrm>
              <a:custGeom>
                <a:avLst/>
                <a:gdLst>
                  <a:gd name="T0" fmla="*/ 5 w 8"/>
                  <a:gd name="T1" fmla="*/ 5 h 5"/>
                  <a:gd name="T2" fmla="*/ 2 w 8"/>
                  <a:gd name="T3" fmla="*/ 5 h 5"/>
                  <a:gd name="T4" fmla="*/ 0 w 8"/>
                  <a:gd name="T5" fmla="*/ 5 h 5"/>
                  <a:gd name="T6" fmla="*/ 0 w 8"/>
                  <a:gd name="T7" fmla="*/ 5 h 5"/>
                  <a:gd name="T8" fmla="*/ 0 w 8"/>
                  <a:gd name="T9" fmla="*/ 5 h 5"/>
                  <a:gd name="T10" fmla="*/ 2 w 8"/>
                  <a:gd name="T11" fmla="*/ 5 h 5"/>
                  <a:gd name="T12" fmla="*/ 4 w 8"/>
                  <a:gd name="T13" fmla="*/ 4 h 5"/>
                  <a:gd name="T14" fmla="*/ 4 w 8"/>
                  <a:gd name="T15" fmla="*/ 2 h 5"/>
                  <a:gd name="T16" fmla="*/ 5 w 8"/>
                  <a:gd name="T17" fmla="*/ 2 h 5"/>
                  <a:gd name="T18" fmla="*/ 5 w 8"/>
                  <a:gd name="T19" fmla="*/ 0 h 5"/>
                  <a:gd name="T20" fmla="*/ 7 w 8"/>
                  <a:gd name="T21" fmla="*/ 0 h 5"/>
                  <a:gd name="T22" fmla="*/ 7 w 8"/>
                  <a:gd name="T23" fmla="*/ 4 h 5"/>
                  <a:gd name="T24" fmla="*/ 8 w 8"/>
                  <a:gd name="T25" fmla="*/ 5 h 5"/>
                  <a:gd name="T26" fmla="*/ 8 w 8"/>
                  <a:gd name="T27" fmla="*/ 5 h 5"/>
                  <a:gd name="T28" fmla="*/ 8 w 8"/>
                  <a:gd name="T29" fmla="*/ 5 h 5"/>
                  <a:gd name="T30" fmla="*/ 5 w 8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5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išḷîḓê"/>
              <p:cNvSpPr/>
              <p:nvPr/>
            </p:nvSpPr>
            <p:spPr bwMode="auto">
              <a:xfrm>
                <a:off x="11315776" y="5846605"/>
                <a:ext cx="26214" cy="13107"/>
              </a:xfrm>
              <a:custGeom>
                <a:avLst/>
                <a:gdLst>
                  <a:gd name="T0" fmla="*/ 0 w 6"/>
                  <a:gd name="T1" fmla="*/ 3 h 3"/>
                  <a:gd name="T2" fmla="*/ 0 w 6"/>
                  <a:gd name="T3" fmla="*/ 3 h 3"/>
                  <a:gd name="T4" fmla="*/ 0 w 6"/>
                  <a:gd name="T5" fmla="*/ 3 h 3"/>
                  <a:gd name="T6" fmla="*/ 1 w 6"/>
                  <a:gd name="T7" fmla="*/ 2 h 3"/>
                  <a:gd name="T8" fmla="*/ 1 w 6"/>
                  <a:gd name="T9" fmla="*/ 2 h 3"/>
                  <a:gd name="T10" fmla="*/ 1 w 6"/>
                  <a:gd name="T11" fmla="*/ 0 h 3"/>
                  <a:gd name="T12" fmla="*/ 3 w 6"/>
                  <a:gd name="T13" fmla="*/ 0 h 3"/>
                  <a:gd name="T14" fmla="*/ 3 w 6"/>
                  <a:gd name="T15" fmla="*/ 0 h 3"/>
                  <a:gd name="T16" fmla="*/ 3 w 6"/>
                  <a:gd name="T17" fmla="*/ 0 h 3"/>
                  <a:gd name="T18" fmla="*/ 6 w 6"/>
                  <a:gd name="T19" fmla="*/ 3 h 3"/>
                  <a:gd name="T20" fmla="*/ 6 w 6"/>
                  <a:gd name="T21" fmla="*/ 3 h 3"/>
                  <a:gd name="T22" fmla="*/ 5 w 6"/>
                  <a:gd name="T23" fmla="*/ 3 h 3"/>
                  <a:gd name="T24" fmla="*/ 3 w 6"/>
                  <a:gd name="T25" fmla="*/ 3 h 3"/>
                  <a:gd name="T26" fmla="*/ 0 w 6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îslîḋè"/>
              <p:cNvSpPr/>
              <p:nvPr/>
            </p:nvSpPr>
            <p:spPr bwMode="auto">
              <a:xfrm>
                <a:off x="11376943" y="5890295"/>
                <a:ext cx="17476" cy="34952"/>
              </a:xfrm>
              <a:custGeom>
                <a:avLst/>
                <a:gdLst>
                  <a:gd name="T0" fmla="*/ 0 w 4"/>
                  <a:gd name="T1" fmla="*/ 3 h 8"/>
                  <a:gd name="T2" fmla="*/ 0 w 4"/>
                  <a:gd name="T3" fmla="*/ 3 h 8"/>
                  <a:gd name="T4" fmla="*/ 2 w 4"/>
                  <a:gd name="T5" fmla="*/ 3 h 8"/>
                  <a:gd name="T6" fmla="*/ 2 w 4"/>
                  <a:gd name="T7" fmla="*/ 3 h 8"/>
                  <a:gd name="T8" fmla="*/ 4 w 4"/>
                  <a:gd name="T9" fmla="*/ 1 h 8"/>
                  <a:gd name="T10" fmla="*/ 4 w 4"/>
                  <a:gd name="T11" fmla="*/ 0 h 8"/>
                  <a:gd name="T12" fmla="*/ 4 w 4"/>
                  <a:gd name="T13" fmla="*/ 1 h 8"/>
                  <a:gd name="T14" fmla="*/ 4 w 4"/>
                  <a:gd name="T15" fmla="*/ 5 h 8"/>
                  <a:gd name="T16" fmla="*/ 4 w 4"/>
                  <a:gd name="T17" fmla="*/ 5 h 8"/>
                  <a:gd name="T18" fmla="*/ 4 w 4"/>
                  <a:gd name="T19" fmla="*/ 6 h 8"/>
                  <a:gd name="T20" fmla="*/ 4 w 4"/>
                  <a:gd name="T21" fmla="*/ 6 h 8"/>
                  <a:gd name="T22" fmla="*/ 4 w 4"/>
                  <a:gd name="T23" fmla="*/ 8 h 8"/>
                  <a:gd name="T24" fmla="*/ 2 w 4"/>
                  <a:gd name="T25" fmla="*/ 5 h 8"/>
                  <a:gd name="T26" fmla="*/ 0 w 4"/>
                  <a:gd name="T2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">
                    <a:moveTo>
                      <a:pt x="0" y="3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îṥḻíḓê"/>
              <p:cNvSpPr/>
              <p:nvPr/>
            </p:nvSpPr>
            <p:spPr bwMode="auto">
              <a:xfrm>
                <a:off x="11385681" y="5811653"/>
                <a:ext cx="13107" cy="34952"/>
              </a:xfrm>
              <a:custGeom>
                <a:avLst/>
                <a:gdLst>
                  <a:gd name="T0" fmla="*/ 3 w 3"/>
                  <a:gd name="T1" fmla="*/ 8 h 8"/>
                  <a:gd name="T2" fmla="*/ 2 w 3"/>
                  <a:gd name="T3" fmla="*/ 5 h 8"/>
                  <a:gd name="T4" fmla="*/ 0 w 3"/>
                  <a:gd name="T5" fmla="*/ 5 h 8"/>
                  <a:gd name="T6" fmla="*/ 0 w 3"/>
                  <a:gd name="T7" fmla="*/ 5 h 8"/>
                  <a:gd name="T8" fmla="*/ 2 w 3"/>
                  <a:gd name="T9" fmla="*/ 3 h 8"/>
                  <a:gd name="T10" fmla="*/ 2 w 3"/>
                  <a:gd name="T11" fmla="*/ 1 h 8"/>
                  <a:gd name="T12" fmla="*/ 3 w 3"/>
                  <a:gd name="T13" fmla="*/ 0 h 8"/>
                  <a:gd name="T14" fmla="*/ 3 w 3"/>
                  <a:gd name="T15" fmla="*/ 3 h 8"/>
                  <a:gd name="T16" fmla="*/ 3 w 3"/>
                  <a:gd name="T17" fmla="*/ 3 h 8"/>
                  <a:gd name="T18" fmla="*/ 3 w 3"/>
                  <a:gd name="T19" fmla="*/ 6 h 8"/>
                  <a:gd name="T20" fmla="*/ 3 w 3"/>
                  <a:gd name="T21" fmla="*/ 8 h 8"/>
                  <a:gd name="T22" fmla="*/ 3 w 3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8">
                    <a:moveTo>
                      <a:pt x="3" y="8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íŝļïďê"/>
              <p:cNvSpPr/>
              <p:nvPr/>
            </p:nvSpPr>
            <p:spPr bwMode="auto">
              <a:xfrm>
                <a:off x="11337621" y="57898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ïŝļiḍê"/>
              <p:cNvSpPr/>
              <p:nvPr/>
            </p:nvSpPr>
            <p:spPr bwMode="auto">
              <a:xfrm>
                <a:off x="11363836" y="5798546"/>
                <a:ext cx="30583" cy="17476"/>
              </a:xfrm>
              <a:custGeom>
                <a:avLst/>
                <a:gdLst>
                  <a:gd name="T0" fmla="*/ 0 w 7"/>
                  <a:gd name="T1" fmla="*/ 1 h 4"/>
                  <a:gd name="T2" fmla="*/ 2 w 7"/>
                  <a:gd name="T3" fmla="*/ 1 h 4"/>
                  <a:gd name="T4" fmla="*/ 2 w 7"/>
                  <a:gd name="T5" fmla="*/ 1 h 4"/>
                  <a:gd name="T6" fmla="*/ 5 w 7"/>
                  <a:gd name="T7" fmla="*/ 0 h 4"/>
                  <a:gd name="T8" fmla="*/ 7 w 7"/>
                  <a:gd name="T9" fmla="*/ 0 h 4"/>
                  <a:gd name="T10" fmla="*/ 7 w 7"/>
                  <a:gd name="T11" fmla="*/ 1 h 4"/>
                  <a:gd name="T12" fmla="*/ 5 w 7"/>
                  <a:gd name="T13" fmla="*/ 3 h 4"/>
                  <a:gd name="T14" fmla="*/ 5 w 7"/>
                  <a:gd name="T15" fmla="*/ 3 h 4"/>
                  <a:gd name="T16" fmla="*/ 3 w 7"/>
                  <a:gd name="T17" fmla="*/ 4 h 4"/>
                  <a:gd name="T18" fmla="*/ 3 w 7"/>
                  <a:gd name="T19" fmla="*/ 4 h 4"/>
                  <a:gd name="T20" fmla="*/ 3 w 7"/>
                  <a:gd name="T21" fmla="*/ 4 h 4"/>
                  <a:gd name="T22" fmla="*/ 0 w 7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0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ïSḷïḑê"/>
              <p:cNvSpPr/>
              <p:nvPr/>
            </p:nvSpPr>
            <p:spPr bwMode="auto">
              <a:xfrm>
                <a:off x="11363836" y="5767963"/>
                <a:ext cx="30583" cy="21845"/>
              </a:xfrm>
              <a:custGeom>
                <a:avLst/>
                <a:gdLst>
                  <a:gd name="T0" fmla="*/ 7 w 7"/>
                  <a:gd name="T1" fmla="*/ 5 h 5"/>
                  <a:gd name="T2" fmla="*/ 7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2 w 7"/>
                  <a:gd name="T9" fmla="*/ 3 h 5"/>
                  <a:gd name="T10" fmla="*/ 2 w 7"/>
                  <a:gd name="T11" fmla="*/ 2 h 5"/>
                  <a:gd name="T12" fmla="*/ 3 w 7"/>
                  <a:gd name="T13" fmla="*/ 0 h 5"/>
                  <a:gd name="T14" fmla="*/ 3 w 7"/>
                  <a:gd name="T15" fmla="*/ 0 h 5"/>
                  <a:gd name="T16" fmla="*/ 3 w 7"/>
                  <a:gd name="T17" fmla="*/ 0 h 5"/>
                  <a:gd name="T18" fmla="*/ 7 w 7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ísľiḍê"/>
              <p:cNvSpPr/>
              <p:nvPr/>
            </p:nvSpPr>
            <p:spPr bwMode="auto">
              <a:xfrm>
                <a:off x="11442478" y="5811653"/>
                <a:ext cx="8738" cy="34952"/>
              </a:xfrm>
              <a:custGeom>
                <a:avLst/>
                <a:gdLst>
                  <a:gd name="T0" fmla="*/ 0 w 2"/>
                  <a:gd name="T1" fmla="*/ 5 h 8"/>
                  <a:gd name="T2" fmla="*/ 0 w 2"/>
                  <a:gd name="T3" fmla="*/ 3 h 8"/>
                  <a:gd name="T4" fmla="*/ 2 w 2"/>
                  <a:gd name="T5" fmla="*/ 1 h 8"/>
                  <a:gd name="T6" fmla="*/ 2 w 2"/>
                  <a:gd name="T7" fmla="*/ 1 h 8"/>
                  <a:gd name="T8" fmla="*/ 2 w 2"/>
                  <a:gd name="T9" fmla="*/ 0 h 8"/>
                  <a:gd name="T10" fmla="*/ 2 w 2"/>
                  <a:gd name="T11" fmla="*/ 1 h 8"/>
                  <a:gd name="T12" fmla="*/ 2 w 2"/>
                  <a:gd name="T13" fmla="*/ 3 h 8"/>
                  <a:gd name="T14" fmla="*/ 2 w 2"/>
                  <a:gd name="T15" fmla="*/ 6 h 8"/>
                  <a:gd name="T16" fmla="*/ 2 w 2"/>
                  <a:gd name="T17" fmla="*/ 8 h 8"/>
                  <a:gd name="T18" fmla="*/ 2 w 2"/>
                  <a:gd name="T19" fmla="*/ 8 h 8"/>
                  <a:gd name="T20" fmla="*/ 2 w 2"/>
                  <a:gd name="T21" fmla="*/ 6 h 8"/>
                  <a:gd name="T22" fmla="*/ 0 w 2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8">
                    <a:moveTo>
                      <a:pt x="0" y="5"/>
                    </a:moveTo>
                    <a:lnTo>
                      <a:pt x="0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ïsľiḓé"/>
              <p:cNvSpPr/>
              <p:nvPr/>
            </p:nvSpPr>
            <p:spPr bwMode="auto">
              <a:xfrm>
                <a:off x="11464323" y="5811653"/>
                <a:ext cx="13107" cy="34952"/>
              </a:xfrm>
              <a:custGeom>
                <a:avLst/>
                <a:gdLst>
                  <a:gd name="T0" fmla="*/ 0 w 3"/>
                  <a:gd name="T1" fmla="*/ 1 h 8"/>
                  <a:gd name="T2" fmla="*/ 0 w 3"/>
                  <a:gd name="T3" fmla="*/ 1 h 8"/>
                  <a:gd name="T4" fmla="*/ 0 w 3"/>
                  <a:gd name="T5" fmla="*/ 0 h 8"/>
                  <a:gd name="T6" fmla="*/ 2 w 3"/>
                  <a:gd name="T7" fmla="*/ 3 h 8"/>
                  <a:gd name="T8" fmla="*/ 2 w 3"/>
                  <a:gd name="T9" fmla="*/ 3 h 8"/>
                  <a:gd name="T10" fmla="*/ 3 w 3"/>
                  <a:gd name="T11" fmla="*/ 5 h 8"/>
                  <a:gd name="T12" fmla="*/ 3 w 3"/>
                  <a:gd name="T13" fmla="*/ 5 h 8"/>
                  <a:gd name="T14" fmla="*/ 2 w 3"/>
                  <a:gd name="T15" fmla="*/ 6 h 8"/>
                  <a:gd name="T16" fmla="*/ 2 w 3"/>
                  <a:gd name="T17" fmla="*/ 6 h 8"/>
                  <a:gd name="T18" fmla="*/ 0 w 3"/>
                  <a:gd name="T19" fmla="*/ 8 h 8"/>
                  <a:gd name="T20" fmla="*/ 0 w 3"/>
                  <a:gd name="T21" fmla="*/ 6 h 8"/>
                  <a:gd name="T22" fmla="*/ 0 w 3"/>
                  <a:gd name="T23" fmla="*/ 5 h 8"/>
                  <a:gd name="T24" fmla="*/ 0 w 3"/>
                  <a:gd name="T25" fmla="*/ 3 h 8"/>
                  <a:gd name="T26" fmla="*/ 0 w 3"/>
                  <a:gd name="T2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íśḷïḑê"/>
              <p:cNvSpPr/>
              <p:nvPr/>
            </p:nvSpPr>
            <p:spPr bwMode="auto">
              <a:xfrm>
                <a:off x="11529859" y="5877188"/>
                <a:ext cx="26214" cy="13107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4 w 6"/>
                  <a:gd name="T5" fmla="*/ 0 h 3"/>
                  <a:gd name="T6" fmla="*/ 6 w 6"/>
                  <a:gd name="T7" fmla="*/ 0 h 3"/>
                  <a:gd name="T8" fmla="*/ 4 w 6"/>
                  <a:gd name="T9" fmla="*/ 0 h 3"/>
                  <a:gd name="T10" fmla="*/ 4 w 6"/>
                  <a:gd name="T11" fmla="*/ 1 h 3"/>
                  <a:gd name="T12" fmla="*/ 3 w 6"/>
                  <a:gd name="T13" fmla="*/ 3 h 3"/>
                  <a:gd name="T14" fmla="*/ 3 w 6"/>
                  <a:gd name="T15" fmla="*/ 3 h 3"/>
                  <a:gd name="T16" fmla="*/ 3 w 6"/>
                  <a:gd name="T17" fmla="*/ 3 h 3"/>
                  <a:gd name="T18" fmla="*/ 1 w 6"/>
                  <a:gd name="T19" fmla="*/ 1 h 3"/>
                  <a:gd name="T20" fmla="*/ 0 w 6"/>
                  <a:gd name="T21" fmla="*/ 0 h 3"/>
                  <a:gd name="T22" fmla="*/ 0 w 6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i$1ïďê"/>
              <p:cNvSpPr/>
              <p:nvPr/>
            </p:nvSpPr>
            <p:spPr bwMode="auto">
              <a:xfrm>
                <a:off x="11529859" y="5837867"/>
                <a:ext cx="17476" cy="21845"/>
              </a:xfrm>
              <a:custGeom>
                <a:avLst/>
                <a:gdLst>
                  <a:gd name="T0" fmla="*/ 0 w 4"/>
                  <a:gd name="T1" fmla="*/ 4 h 5"/>
                  <a:gd name="T2" fmla="*/ 1 w 4"/>
                  <a:gd name="T3" fmla="*/ 4 h 5"/>
                  <a:gd name="T4" fmla="*/ 1 w 4"/>
                  <a:gd name="T5" fmla="*/ 2 h 5"/>
                  <a:gd name="T6" fmla="*/ 1 w 4"/>
                  <a:gd name="T7" fmla="*/ 0 h 5"/>
                  <a:gd name="T8" fmla="*/ 1 w 4"/>
                  <a:gd name="T9" fmla="*/ 0 h 5"/>
                  <a:gd name="T10" fmla="*/ 3 w 4"/>
                  <a:gd name="T11" fmla="*/ 2 h 5"/>
                  <a:gd name="T12" fmla="*/ 4 w 4"/>
                  <a:gd name="T13" fmla="*/ 5 h 5"/>
                  <a:gd name="T14" fmla="*/ 4 w 4"/>
                  <a:gd name="T15" fmla="*/ 5 h 5"/>
                  <a:gd name="T16" fmla="*/ 3 w 4"/>
                  <a:gd name="T17" fmla="*/ 5 h 5"/>
                  <a:gd name="T18" fmla="*/ 1 w 4"/>
                  <a:gd name="T19" fmla="*/ 5 h 5"/>
                  <a:gd name="T20" fmla="*/ 0 w 4"/>
                  <a:gd name="T21" fmla="*/ 5 h 5"/>
                  <a:gd name="T22" fmla="*/ 0 w 4"/>
                  <a:gd name="T2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iṩļíďe"/>
              <p:cNvSpPr/>
              <p:nvPr/>
            </p:nvSpPr>
            <p:spPr bwMode="auto">
              <a:xfrm>
                <a:off x="11521120" y="5890295"/>
                <a:ext cx="13107" cy="34952"/>
              </a:xfrm>
              <a:custGeom>
                <a:avLst/>
                <a:gdLst>
                  <a:gd name="T0" fmla="*/ 3 w 3"/>
                  <a:gd name="T1" fmla="*/ 3 h 8"/>
                  <a:gd name="T2" fmla="*/ 2 w 3"/>
                  <a:gd name="T3" fmla="*/ 5 h 8"/>
                  <a:gd name="T4" fmla="*/ 2 w 3"/>
                  <a:gd name="T5" fmla="*/ 6 h 8"/>
                  <a:gd name="T6" fmla="*/ 0 w 3"/>
                  <a:gd name="T7" fmla="*/ 8 h 8"/>
                  <a:gd name="T8" fmla="*/ 0 w 3"/>
                  <a:gd name="T9" fmla="*/ 5 h 8"/>
                  <a:gd name="T10" fmla="*/ 0 w 3"/>
                  <a:gd name="T11" fmla="*/ 3 h 8"/>
                  <a:gd name="T12" fmla="*/ 0 w 3"/>
                  <a:gd name="T13" fmla="*/ 0 h 8"/>
                  <a:gd name="T14" fmla="*/ 0 w 3"/>
                  <a:gd name="T15" fmla="*/ 0 h 8"/>
                  <a:gd name="T16" fmla="*/ 3 w 3"/>
                  <a:gd name="T17" fmla="*/ 3 h 8"/>
                  <a:gd name="T18" fmla="*/ 3 w 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8">
                    <a:moveTo>
                      <a:pt x="3" y="3"/>
                    </a:moveTo>
                    <a:lnTo>
                      <a:pt x="2" y="5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îṧ1idé"/>
              <p:cNvSpPr/>
              <p:nvPr/>
            </p:nvSpPr>
            <p:spPr bwMode="auto">
              <a:xfrm>
                <a:off x="11577918" y="5837867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3 w 6"/>
                  <a:gd name="T3" fmla="*/ 5 h 5"/>
                  <a:gd name="T4" fmla="*/ 2 w 6"/>
                  <a:gd name="T5" fmla="*/ 5 h 5"/>
                  <a:gd name="T6" fmla="*/ 0 w 6"/>
                  <a:gd name="T7" fmla="*/ 5 h 5"/>
                  <a:gd name="T8" fmla="*/ 0 w 6"/>
                  <a:gd name="T9" fmla="*/ 4 h 5"/>
                  <a:gd name="T10" fmla="*/ 2 w 6"/>
                  <a:gd name="T11" fmla="*/ 2 h 5"/>
                  <a:gd name="T12" fmla="*/ 3 w 6"/>
                  <a:gd name="T13" fmla="*/ 0 h 5"/>
                  <a:gd name="T14" fmla="*/ 3 w 6"/>
                  <a:gd name="T15" fmla="*/ 0 h 5"/>
                  <a:gd name="T16" fmla="*/ 3 w 6"/>
                  <a:gd name="T17" fmla="*/ 2 h 5"/>
                  <a:gd name="T18" fmla="*/ 6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3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íslïdé"/>
              <p:cNvSpPr/>
              <p:nvPr/>
            </p:nvSpPr>
            <p:spPr bwMode="auto">
              <a:xfrm>
                <a:off x="11341990" y="5759225"/>
                <a:ext cx="0" cy="17476"/>
              </a:xfrm>
              <a:custGeom>
                <a:avLst/>
                <a:gdLst>
                  <a:gd name="T0" fmla="*/ 2 h 4"/>
                  <a:gd name="T1" fmla="*/ 0 h 4"/>
                  <a:gd name="T2" fmla="*/ 4 h 4"/>
                  <a:gd name="T3" fmla="*/ 4 h 4"/>
                  <a:gd name="T4" fmla="*/ 2 h 4"/>
                  <a:gd name="T5" fmla="*/ 2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2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íŝḻïďe"/>
              <p:cNvSpPr/>
              <p:nvPr/>
            </p:nvSpPr>
            <p:spPr bwMode="auto">
              <a:xfrm>
                <a:off x="11320145" y="5767963"/>
                <a:ext cx="8738" cy="1310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2 h 3"/>
                  <a:gd name="T4" fmla="*/ 0 w 2"/>
                  <a:gd name="T5" fmla="*/ 0 h 3"/>
                  <a:gd name="T6" fmla="*/ 2 w 2"/>
                  <a:gd name="T7" fmla="*/ 0 h 3"/>
                  <a:gd name="T8" fmla="*/ 2 w 2"/>
                  <a:gd name="T9" fmla="*/ 0 h 3"/>
                  <a:gd name="T10" fmla="*/ 2 w 2"/>
                  <a:gd name="T11" fmla="*/ 2 h 3"/>
                  <a:gd name="T12" fmla="*/ 2 w 2"/>
                  <a:gd name="T13" fmla="*/ 2 h 3"/>
                  <a:gd name="T14" fmla="*/ 2 w 2"/>
                  <a:gd name="T15" fmla="*/ 3 h 3"/>
                  <a:gd name="T16" fmla="*/ 2 w 2"/>
                  <a:gd name="T17" fmla="*/ 3 h 3"/>
                  <a:gd name="T18" fmla="*/ 0 w 2"/>
                  <a:gd name="T19" fmla="*/ 2 h 3"/>
                  <a:gd name="T20" fmla="*/ 0 w 2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işļïḑè"/>
              <p:cNvSpPr/>
              <p:nvPr/>
            </p:nvSpPr>
            <p:spPr bwMode="auto">
              <a:xfrm>
                <a:off x="11307038" y="5877188"/>
                <a:ext cx="30583" cy="17476"/>
              </a:xfrm>
              <a:custGeom>
                <a:avLst/>
                <a:gdLst>
                  <a:gd name="T0" fmla="*/ 2 w 7"/>
                  <a:gd name="T1" fmla="*/ 0 h 4"/>
                  <a:gd name="T2" fmla="*/ 3 w 7"/>
                  <a:gd name="T3" fmla="*/ 0 h 4"/>
                  <a:gd name="T4" fmla="*/ 5 w 7"/>
                  <a:gd name="T5" fmla="*/ 0 h 4"/>
                  <a:gd name="T6" fmla="*/ 7 w 7"/>
                  <a:gd name="T7" fmla="*/ 0 h 4"/>
                  <a:gd name="T8" fmla="*/ 7 w 7"/>
                  <a:gd name="T9" fmla="*/ 1 h 4"/>
                  <a:gd name="T10" fmla="*/ 5 w 7"/>
                  <a:gd name="T11" fmla="*/ 1 h 4"/>
                  <a:gd name="T12" fmla="*/ 5 w 7"/>
                  <a:gd name="T13" fmla="*/ 1 h 4"/>
                  <a:gd name="T14" fmla="*/ 3 w 7"/>
                  <a:gd name="T15" fmla="*/ 3 h 4"/>
                  <a:gd name="T16" fmla="*/ 3 w 7"/>
                  <a:gd name="T17" fmla="*/ 3 h 4"/>
                  <a:gd name="T18" fmla="*/ 2 w 7"/>
                  <a:gd name="T19" fmla="*/ 4 h 4"/>
                  <a:gd name="T20" fmla="*/ 2 w 7"/>
                  <a:gd name="T21" fmla="*/ 1 h 4"/>
                  <a:gd name="T22" fmla="*/ 0 w 7"/>
                  <a:gd name="T23" fmla="*/ 0 h 4"/>
                  <a:gd name="T24" fmla="*/ 2 w 7"/>
                  <a:gd name="T25" fmla="*/ 0 h 4"/>
                  <a:gd name="T26" fmla="*/ 2 w 7"/>
                  <a:gd name="T2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ïṡlîďe"/>
              <p:cNvSpPr/>
              <p:nvPr/>
            </p:nvSpPr>
            <p:spPr bwMode="auto">
              <a:xfrm>
                <a:off x="11258979" y="5877188"/>
                <a:ext cx="21845" cy="17476"/>
              </a:xfrm>
              <a:custGeom>
                <a:avLst/>
                <a:gdLst>
                  <a:gd name="T0" fmla="*/ 1 w 5"/>
                  <a:gd name="T1" fmla="*/ 0 h 4"/>
                  <a:gd name="T2" fmla="*/ 3 w 5"/>
                  <a:gd name="T3" fmla="*/ 0 h 4"/>
                  <a:gd name="T4" fmla="*/ 5 w 5"/>
                  <a:gd name="T5" fmla="*/ 0 h 4"/>
                  <a:gd name="T6" fmla="*/ 5 w 5"/>
                  <a:gd name="T7" fmla="*/ 0 h 4"/>
                  <a:gd name="T8" fmla="*/ 5 w 5"/>
                  <a:gd name="T9" fmla="*/ 1 h 4"/>
                  <a:gd name="T10" fmla="*/ 5 w 5"/>
                  <a:gd name="T11" fmla="*/ 1 h 4"/>
                  <a:gd name="T12" fmla="*/ 3 w 5"/>
                  <a:gd name="T13" fmla="*/ 3 h 4"/>
                  <a:gd name="T14" fmla="*/ 1 w 5"/>
                  <a:gd name="T15" fmla="*/ 3 h 4"/>
                  <a:gd name="T16" fmla="*/ 1 w 5"/>
                  <a:gd name="T17" fmla="*/ 3 h 4"/>
                  <a:gd name="T18" fmla="*/ 1 w 5"/>
                  <a:gd name="T19" fmla="*/ 4 h 4"/>
                  <a:gd name="T20" fmla="*/ 0 w 5"/>
                  <a:gd name="T21" fmla="*/ 4 h 4"/>
                  <a:gd name="T22" fmla="*/ 0 w 5"/>
                  <a:gd name="T23" fmla="*/ 4 h 4"/>
                  <a:gd name="T24" fmla="*/ 0 w 5"/>
                  <a:gd name="T25" fmla="*/ 1 h 4"/>
                  <a:gd name="T26" fmla="*/ 0 w 5"/>
                  <a:gd name="T27" fmla="*/ 0 h 4"/>
                  <a:gd name="T28" fmla="*/ 0 w 5"/>
                  <a:gd name="T29" fmla="*/ 0 h 4"/>
                  <a:gd name="T30" fmla="*/ 1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iṥliḑê"/>
              <p:cNvSpPr/>
              <p:nvPr/>
            </p:nvSpPr>
            <p:spPr bwMode="auto">
              <a:xfrm>
                <a:off x="11831321" y="5881557"/>
                <a:ext cx="17476" cy="30583"/>
              </a:xfrm>
              <a:custGeom>
                <a:avLst/>
                <a:gdLst>
                  <a:gd name="T0" fmla="*/ 4 w 4"/>
                  <a:gd name="T1" fmla="*/ 7 h 7"/>
                  <a:gd name="T2" fmla="*/ 4 w 4"/>
                  <a:gd name="T3" fmla="*/ 7 h 7"/>
                  <a:gd name="T4" fmla="*/ 0 w 4"/>
                  <a:gd name="T5" fmla="*/ 3 h 7"/>
                  <a:gd name="T6" fmla="*/ 0 w 4"/>
                  <a:gd name="T7" fmla="*/ 3 h 7"/>
                  <a:gd name="T8" fmla="*/ 0 w 4"/>
                  <a:gd name="T9" fmla="*/ 2 h 7"/>
                  <a:gd name="T10" fmla="*/ 0 w 4"/>
                  <a:gd name="T11" fmla="*/ 0 h 7"/>
                  <a:gd name="T12" fmla="*/ 0 w 4"/>
                  <a:gd name="T13" fmla="*/ 0 h 7"/>
                  <a:gd name="T14" fmla="*/ 0 w 4"/>
                  <a:gd name="T15" fmla="*/ 0 h 7"/>
                  <a:gd name="T16" fmla="*/ 2 w 4"/>
                  <a:gd name="T17" fmla="*/ 5 h 7"/>
                  <a:gd name="T18" fmla="*/ 4 w 4"/>
                  <a:gd name="T1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7">
                    <a:moveTo>
                      <a:pt x="4" y="7"/>
                    </a:moveTo>
                    <a:lnTo>
                      <a:pt x="4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îṡliḋè"/>
              <p:cNvSpPr/>
              <p:nvPr/>
            </p:nvSpPr>
            <p:spPr bwMode="auto">
              <a:xfrm>
                <a:off x="11783262" y="5811653"/>
                <a:ext cx="13107" cy="26214"/>
              </a:xfrm>
              <a:custGeom>
                <a:avLst/>
                <a:gdLst>
                  <a:gd name="T0" fmla="*/ 3 w 3"/>
                  <a:gd name="T1" fmla="*/ 3 h 6"/>
                  <a:gd name="T2" fmla="*/ 2 w 3"/>
                  <a:gd name="T3" fmla="*/ 3 h 6"/>
                  <a:gd name="T4" fmla="*/ 0 w 3"/>
                  <a:gd name="T5" fmla="*/ 6 h 6"/>
                  <a:gd name="T6" fmla="*/ 0 w 3"/>
                  <a:gd name="T7" fmla="*/ 6 h 6"/>
                  <a:gd name="T8" fmla="*/ 0 w 3"/>
                  <a:gd name="T9" fmla="*/ 6 h 6"/>
                  <a:gd name="T10" fmla="*/ 0 w 3"/>
                  <a:gd name="T11" fmla="*/ 6 h 6"/>
                  <a:gd name="T12" fmla="*/ 0 w 3"/>
                  <a:gd name="T13" fmla="*/ 5 h 6"/>
                  <a:gd name="T14" fmla="*/ 0 w 3"/>
                  <a:gd name="T15" fmla="*/ 1 h 6"/>
                  <a:gd name="T16" fmla="*/ 0 w 3"/>
                  <a:gd name="T17" fmla="*/ 0 h 6"/>
                  <a:gd name="T18" fmla="*/ 0 w 3"/>
                  <a:gd name="T19" fmla="*/ 0 h 6"/>
                  <a:gd name="T20" fmla="*/ 2 w 3"/>
                  <a:gd name="T21" fmla="*/ 3 h 6"/>
                  <a:gd name="T22" fmla="*/ 3 w 3"/>
                  <a:gd name="T2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2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îś1íḑe"/>
              <p:cNvSpPr/>
              <p:nvPr/>
            </p:nvSpPr>
            <p:spPr bwMode="auto">
              <a:xfrm>
                <a:off x="11739572" y="5733010"/>
                <a:ext cx="17476" cy="4369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0 h 1"/>
                  <a:gd name="T4" fmla="*/ 2 w 4"/>
                  <a:gd name="T5" fmla="*/ 1 h 1"/>
                  <a:gd name="T6" fmla="*/ 2 w 4"/>
                  <a:gd name="T7" fmla="*/ 1 h 1"/>
                  <a:gd name="T8" fmla="*/ 2 w 4"/>
                  <a:gd name="T9" fmla="*/ 0 h 1"/>
                  <a:gd name="T10" fmla="*/ 0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ïśļíḋê"/>
              <p:cNvSpPr/>
              <p:nvPr/>
            </p:nvSpPr>
            <p:spPr bwMode="auto">
              <a:xfrm>
                <a:off x="11748310" y="5719903"/>
                <a:ext cx="13107" cy="4369"/>
              </a:xfrm>
              <a:custGeom>
                <a:avLst/>
                <a:gdLst>
                  <a:gd name="T0" fmla="*/ 3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2 w 3"/>
                  <a:gd name="T7" fmla="*/ 0 h 1"/>
                  <a:gd name="T8" fmla="*/ 3 w 3"/>
                  <a:gd name="T9" fmla="*/ 0 h 1"/>
                  <a:gd name="T10" fmla="*/ 3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lnTo>
                      <a:pt x="3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îŝlîdé"/>
              <p:cNvSpPr/>
              <p:nvPr/>
            </p:nvSpPr>
            <p:spPr bwMode="auto">
              <a:xfrm>
                <a:off x="11625977" y="5719903"/>
                <a:ext cx="30583" cy="17476"/>
              </a:xfrm>
              <a:custGeom>
                <a:avLst/>
                <a:gdLst>
                  <a:gd name="T0" fmla="*/ 0 w 7"/>
                  <a:gd name="T1" fmla="*/ 0 h 4"/>
                  <a:gd name="T2" fmla="*/ 4 w 7"/>
                  <a:gd name="T3" fmla="*/ 0 h 4"/>
                  <a:gd name="T4" fmla="*/ 4 w 7"/>
                  <a:gd name="T5" fmla="*/ 0 h 4"/>
                  <a:gd name="T6" fmla="*/ 5 w 7"/>
                  <a:gd name="T7" fmla="*/ 0 h 4"/>
                  <a:gd name="T8" fmla="*/ 7 w 7"/>
                  <a:gd name="T9" fmla="*/ 0 h 4"/>
                  <a:gd name="T10" fmla="*/ 7 w 7"/>
                  <a:gd name="T11" fmla="*/ 1 h 4"/>
                  <a:gd name="T12" fmla="*/ 5 w 7"/>
                  <a:gd name="T13" fmla="*/ 1 h 4"/>
                  <a:gd name="T14" fmla="*/ 5 w 7"/>
                  <a:gd name="T15" fmla="*/ 3 h 4"/>
                  <a:gd name="T16" fmla="*/ 4 w 7"/>
                  <a:gd name="T17" fmla="*/ 4 h 4"/>
                  <a:gd name="T18" fmla="*/ 4 w 7"/>
                  <a:gd name="T19" fmla="*/ 4 h 4"/>
                  <a:gd name="T20" fmla="*/ 4 w 7"/>
                  <a:gd name="T21" fmla="*/ 3 h 4"/>
                  <a:gd name="T22" fmla="*/ 0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íşlíḓé"/>
              <p:cNvSpPr/>
              <p:nvPr/>
            </p:nvSpPr>
            <p:spPr bwMode="auto">
              <a:xfrm>
                <a:off x="11682774" y="5798546"/>
                <a:ext cx="30583" cy="17476"/>
              </a:xfrm>
              <a:custGeom>
                <a:avLst/>
                <a:gdLst>
                  <a:gd name="T0" fmla="*/ 2 w 7"/>
                  <a:gd name="T1" fmla="*/ 0 h 4"/>
                  <a:gd name="T2" fmla="*/ 5 w 7"/>
                  <a:gd name="T3" fmla="*/ 0 h 4"/>
                  <a:gd name="T4" fmla="*/ 7 w 7"/>
                  <a:gd name="T5" fmla="*/ 0 h 4"/>
                  <a:gd name="T6" fmla="*/ 5 w 7"/>
                  <a:gd name="T7" fmla="*/ 0 h 4"/>
                  <a:gd name="T8" fmla="*/ 4 w 7"/>
                  <a:gd name="T9" fmla="*/ 3 h 4"/>
                  <a:gd name="T10" fmla="*/ 4 w 7"/>
                  <a:gd name="T11" fmla="*/ 3 h 4"/>
                  <a:gd name="T12" fmla="*/ 4 w 7"/>
                  <a:gd name="T13" fmla="*/ 3 h 4"/>
                  <a:gd name="T14" fmla="*/ 4 w 7"/>
                  <a:gd name="T15" fmla="*/ 4 h 4"/>
                  <a:gd name="T16" fmla="*/ 4 w 7"/>
                  <a:gd name="T17" fmla="*/ 3 h 4"/>
                  <a:gd name="T18" fmla="*/ 0 w 7"/>
                  <a:gd name="T19" fmla="*/ 0 h 4"/>
                  <a:gd name="T20" fmla="*/ 0 w 7"/>
                  <a:gd name="T21" fmla="*/ 0 h 4"/>
                  <a:gd name="T22" fmla="*/ 2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îśliḋé"/>
              <p:cNvSpPr/>
              <p:nvPr/>
            </p:nvSpPr>
            <p:spPr bwMode="auto">
              <a:xfrm>
                <a:off x="11599763" y="5733010"/>
                <a:ext cx="13107" cy="34952"/>
              </a:xfrm>
              <a:custGeom>
                <a:avLst/>
                <a:gdLst>
                  <a:gd name="T0" fmla="*/ 0 w 3"/>
                  <a:gd name="T1" fmla="*/ 5 h 8"/>
                  <a:gd name="T2" fmla="*/ 0 w 3"/>
                  <a:gd name="T3" fmla="*/ 3 h 8"/>
                  <a:gd name="T4" fmla="*/ 1 w 3"/>
                  <a:gd name="T5" fmla="*/ 3 h 8"/>
                  <a:gd name="T6" fmla="*/ 1 w 3"/>
                  <a:gd name="T7" fmla="*/ 1 h 8"/>
                  <a:gd name="T8" fmla="*/ 3 w 3"/>
                  <a:gd name="T9" fmla="*/ 0 h 8"/>
                  <a:gd name="T10" fmla="*/ 3 w 3"/>
                  <a:gd name="T11" fmla="*/ 1 h 8"/>
                  <a:gd name="T12" fmla="*/ 3 w 3"/>
                  <a:gd name="T13" fmla="*/ 5 h 8"/>
                  <a:gd name="T14" fmla="*/ 3 w 3"/>
                  <a:gd name="T15" fmla="*/ 6 h 8"/>
                  <a:gd name="T16" fmla="*/ 3 w 3"/>
                  <a:gd name="T17" fmla="*/ 6 h 8"/>
                  <a:gd name="T18" fmla="*/ 3 w 3"/>
                  <a:gd name="T19" fmla="*/ 8 h 8"/>
                  <a:gd name="T20" fmla="*/ 0 w 3"/>
                  <a:gd name="T21" fmla="*/ 5 h 8"/>
                  <a:gd name="T22" fmla="*/ 0 w 3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ïšḷiḋè"/>
              <p:cNvSpPr/>
              <p:nvPr/>
            </p:nvSpPr>
            <p:spPr bwMode="auto">
              <a:xfrm>
                <a:off x="11625977" y="5798546"/>
                <a:ext cx="30583" cy="17476"/>
              </a:xfrm>
              <a:custGeom>
                <a:avLst/>
                <a:gdLst>
                  <a:gd name="T0" fmla="*/ 4 w 7"/>
                  <a:gd name="T1" fmla="*/ 0 h 4"/>
                  <a:gd name="T2" fmla="*/ 4 w 7"/>
                  <a:gd name="T3" fmla="*/ 0 h 4"/>
                  <a:gd name="T4" fmla="*/ 4 w 7"/>
                  <a:gd name="T5" fmla="*/ 0 h 4"/>
                  <a:gd name="T6" fmla="*/ 5 w 7"/>
                  <a:gd name="T7" fmla="*/ 0 h 4"/>
                  <a:gd name="T8" fmla="*/ 7 w 7"/>
                  <a:gd name="T9" fmla="*/ 0 h 4"/>
                  <a:gd name="T10" fmla="*/ 7 w 7"/>
                  <a:gd name="T11" fmla="*/ 0 h 4"/>
                  <a:gd name="T12" fmla="*/ 5 w 7"/>
                  <a:gd name="T13" fmla="*/ 1 h 4"/>
                  <a:gd name="T14" fmla="*/ 5 w 7"/>
                  <a:gd name="T15" fmla="*/ 3 h 4"/>
                  <a:gd name="T16" fmla="*/ 5 w 7"/>
                  <a:gd name="T17" fmla="*/ 3 h 4"/>
                  <a:gd name="T18" fmla="*/ 4 w 7"/>
                  <a:gd name="T19" fmla="*/ 4 h 4"/>
                  <a:gd name="T20" fmla="*/ 4 w 7"/>
                  <a:gd name="T21" fmla="*/ 4 h 4"/>
                  <a:gd name="T22" fmla="*/ 4 w 7"/>
                  <a:gd name="T23" fmla="*/ 3 h 4"/>
                  <a:gd name="T24" fmla="*/ 0 w 7"/>
                  <a:gd name="T25" fmla="*/ 0 h 4"/>
                  <a:gd name="T26" fmla="*/ 2 w 7"/>
                  <a:gd name="T27" fmla="*/ 0 h 4"/>
                  <a:gd name="T28" fmla="*/ 2 w 7"/>
                  <a:gd name="T29" fmla="*/ 0 h 4"/>
                  <a:gd name="T30" fmla="*/ 4 w 7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4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iṥḻiḑé"/>
              <p:cNvSpPr/>
              <p:nvPr/>
            </p:nvSpPr>
            <p:spPr bwMode="auto">
              <a:xfrm>
                <a:off x="11521120" y="5798546"/>
                <a:ext cx="26214" cy="17476"/>
              </a:xfrm>
              <a:custGeom>
                <a:avLst/>
                <a:gdLst>
                  <a:gd name="T0" fmla="*/ 5 w 6"/>
                  <a:gd name="T1" fmla="*/ 0 h 4"/>
                  <a:gd name="T2" fmla="*/ 6 w 6"/>
                  <a:gd name="T3" fmla="*/ 0 h 4"/>
                  <a:gd name="T4" fmla="*/ 6 w 6"/>
                  <a:gd name="T5" fmla="*/ 1 h 4"/>
                  <a:gd name="T6" fmla="*/ 5 w 6"/>
                  <a:gd name="T7" fmla="*/ 3 h 4"/>
                  <a:gd name="T8" fmla="*/ 5 w 6"/>
                  <a:gd name="T9" fmla="*/ 4 h 4"/>
                  <a:gd name="T10" fmla="*/ 3 w 6"/>
                  <a:gd name="T11" fmla="*/ 4 h 4"/>
                  <a:gd name="T12" fmla="*/ 3 w 6"/>
                  <a:gd name="T13" fmla="*/ 3 h 4"/>
                  <a:gd name="T14" fmla="*/ 0 w 6"/>
                  <a:gd name="T15" fmla="*/ 0 h 4"/>
                  <a:gd name="T16" fmla="*/ 2 w 6"/>
                  <a:gd name="T17" fmla="*/ 0 h 4"/>
                  <a:gd name="T18" fmla="*/ 5 w 6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íŝliḑê"/>
              <p:cNvSpPr/>
              <p:nvPr/>
            </p:nvSpPr>
            <p:spPr bwMode="auto">
              <a:xfrm>
                <a:off x="11442478" y="5737379"/>
                <a:ext cx="8738" cy="30583"/>
              </a:xfrm>
              <a:custGeom>
                <a:avLst/>
                <a:gdLst>
                  <a:gd name="T0" fmla="*/ 0 w 2"/>
                  <a:gd name="T1" fmla="*/ 4 h 7"/>
                  <a:gd name="T2" fmla="*/ 0 w 2"/>
                  <a:gd name="T3" fmla="*/ 4 h 7"/>
                  <a:gd name="T4" fmla="*/ 2 w 2"/>
                  <a:gd name="T5" fmla="*/ 0 h 7"/>
                  <a:gd name="T6" fmla="*/ 2 w 2"/>
                  <a:gd name="T7" fmla="*/ 0 h 7"/>
                  <a:gd name="T8" fmla="*/ 2 w 2"/>
                  <a:gd name="T9" fmla="*/ 0 h 7"/>
                  <a:gd name="T10" fmla="*/ 2 w 2"/>
                  <a:gd name="T11" fmla="*/ 5 h 7"/>
                  <a:gd name="T12" fmla="*/ 2 w 2"/>
                  <a:gd name="T13" fmla="*/ 7 h 7"/>
                  <a:gd name="T14" fmla="*/ 2 w 2"/>
                  <a:gd name="T15" fmla="*/ 7 h 7"/>
                  <a:gd name="T16" fmla="*/ 0 w 2"/>
                  <a:gd name="T17" fmla="*/ 4 h 7"/>
                  <a:gd name="T18" fmla="*/ 0 w 2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7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îSlîďè"/>
              <p:cNvSpPr/>
              <p:nvPr/>
            </p:nvSpPr>
            <p:spPr bwMode="auto">
              <a:xfrm>
                <a:off x="11875012" y="5912141"/>
                <a:ext cx="34952" cy="21845"/>
              </a:xfrm>
              <a:custGeom>
                <a:avLst/>
                <a:gdLst>
                  <a:gd name="T0" fmla="*/ 3 w 8"/>
                  <a:gd name="T1" fmla="*/ 5 h 5"/>
                  <a:gd name="T2" fmla="*/ 2 w 8"/>
                  <a:gd name="T3" fmla="*/ 5 h 5"/>
                  <a:gd name="T4" fmla="*/ 0 w 8"/>
                  <a:gd name="T5" fmla="*/ 5 h 5"/>
                  <a:gd name="T6" fmla="*/ 2 w 8"/>
                  <a:gd name="T7" fmla="*/ 3 h 5"/>
                  <a:gd name="T8" fmla="*/ 2 w 8"/>
                  <a:gd name="T9" fmla="*/ 3 h 5"/>
                  <a:gd name="T10" fmla="*/ 2 w 8"/>
                  <a:gd name="T11" fmla="*/ 0 h 5"/>
                  <a:gd name="T12" fmla="*/ 2 w 8"/>
                  <a:gd name="T13" fmla="*/ 0 h 5"/>
                  <a:gd name="T14" fmla="*/ 5 w 8"/>
                  <a:gd name="T15" fmla="*/ 3 h 5"/>
                  <a:gd name="T16" fmla="*/ 8 w 8"/>
                  <a:gd name="T17" fmla="*/ 5 h 5"/>
                  <a:gd name="T18" fmla="*/ 8 w 8"/>
                  <a:gd name="T19" fmla="*/ 5 h 5"/>
                  <a:gd name="T20" fmla="*/ 7 w 8"/>
                  <a:gd name="T21" fmla="*/ 5 h 5"/>
                  <a:gd name="T22" fmla="*/ 3 w 8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iṡļîḓe"/>
              <p:cNvSpPr/>
              <p:nvPr/>
            </p:nvSpPr>
            <p:spPr bwMode="auto">
              <a:xfrm>
                <a:off x="11848797" y="5868450"/>
                <a:ext cx="26214" cy="21845"/>
              </a:xfrm>
              <a:custGeom>
                <a:avLst/>
                <a:gdLst>
                  <a:gd name="T0" fmla="*/ 0 w 6"/>
                  <a:gd name="T1" fmla="*/ 0 h 5"/>
                  <a:gd name="T2" fmla="*/ 1 w 6"/>
                  <a:gd name="T3" fmla="*/ 0 h 5"/>
                  <a:gd name="T4" fmla="*/ 3 w 6"/>
                  <a:gd name="T5" fmla="*/ 0 h 5"/>
                  <a:gd name="T6" fmla="*/ 6 w 6"/>
                  <a:gd name="T7" fmla="*/ 0 h 5"/>
                  <a:gd name="T8" fmla="*/ 6 w 6"/>
                  <a:gd name="T9" fmla="*/ 0 h 5"/>
                  <a:gd name="T10" fmla="*/ 6 w 6"/>
                  <a:gd name="T11" fmla="*/ 0 h 5"/>
                  <a:gd name="T12" fmla="*/ 6 w 6"/>
                  <a:gd name="T13" fmla="*/ 3 h 5"/>
                  <a:gd name="T14" fmla="*/ 6 w 6"/>
                  <a:gd name="T15" fmla="*/ 5 h 5"/>
                  <a:gd name="T16" fmla="*/ 3 w 6"/>
                  <a:gd name="T17" fmla="*/ 3 h 5"/>
                  <a:gd name="T18" fmla="*/ 0 w 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ïş1iḑè"/>
              <p:cNvSpPr/>
              <p:nvPr/>
            </p:nvSpPr>
            <p:spPr bwMode="auto">
              <a:xfrm>
                <a:off x="11883750" y="5881557"/>
                <a:ext cx="21845" cy="30583"/>
              </a:xfrm>
              <a:custGeom>
                <a:avLst/>
                <a:gdLst>
                  <a:gd name="T0" fmla="*/ 5 w 5"/>
                  <a:gd name="T1" fmla="*/ 7 h 7"/>
                  <a:gd name="T2" fmla="*/ 1 w 5"/>
                  <a:gd name="T3" fmla="*/ 5 h 7"/>
                  <a:gd name="T4" fmla="*/ 0 w 5"/>
                  <a:gd name="T5" fmla="*/ 3 h 7"/>
                  <a:gd name="T6" fmla="*/ 0 w 5"/>
                  <a:gd name="T7" fmla="*/ 3 h 7"/>
                  <a:gd name="T8" fmla="*/ 1 w 5"/>
                  <a:gd name="T9" fmla="*/ 0 h 7"/>
                  <a:gd name="T10" fmla="*/ 1 w 5"/>
                  <a:gd name="T11" fmla="*/ 0 h 7"/>
                  <a:gd name="T12" fmla="*/ 1 w 5"/>
                  <a:gd name="T13" fmla="*/ 0 h 7"/>
                  <a:gd name="T14" fmla="*/ 5 w 5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lnTo>
                      <a:pt x="1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íṥľïḍé"/>
              <p:cNvSpPr/>
              <p:nvPr/>
            </p:nvSpPr>
            <p:spPr bwMode="auto">
              <a:xfrm>
                <a:off x="11840059" y="5833498"/>
                <a:ext cx="30583" cy="21845"/>
              </a:xfrm>
              <a:custGeom>
                <a:avLst/>
                <a:gdLst>
                  <a:gd name="T0" fmla="*/ 7 w 7"/>
                  <a:gd name="T1" fmla="*/ 5 h 5"/>
                  <a:gd name="T2" fmla="*/ 5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0 w 7"/>
                  <a:gd name="T9" fmla="*/ 5 h 5"/>
                  <a:gd name="T10" fmla="*/ 2 w 7"/>
                  <a:gd name="T11" fmla="*/ 3 h 5"/>
                  <a:gd name="T12" fmla="*/ 3 w 7"/>
                  <a:gd name="T13" fmla="*/ 1 h 5"/>
                  <a:gd name="T14" fmla="*/ 3 w 7"/>
                  <a:gd name="T15" fmla="*/ 0 h 5"/>
                  <a:gd name="T16" fmla="*/ 5 w 7"/>
                  <a:gd name="T17" fmla="*/ 3 h 5"/>
                  <a:gd name="T18" fmla="*/ 7 w 7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ïsľîďe"/>
              <p:cNvSpPr/>
              <p:nvPr/>
            </p:nvSpPr>
            <p:spPr bwMode="auto">
              <a:xfrm>
                <a:off x="11853166" y="5759225"/>
                <a:ext cx="8738" cy="87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íśḷíḋe"/>
              <p:cNvSpPr/>
              <p:nvPr/>
            </p:nvSpPr>
            <p:spPr bwMode="auto">
              <a:xfrm>
                <a:off x="11656560" y="5138823"/>
                <a:ext cx="34952" cy="0"/>
              </a:xfrm>
              <a:custGeom>
                <a:avLst/>
                <a:gdLst>
                  <a:gd name="T0" fmla="*/ 8 w 8"/>
                  <a:gd name="T1" fmla="*/ 8 w 8"/>
                  <a:gd name="T2" fmla="*/ 5 w 8"/>
                  <a:gd name="T3" fmla="*/ 3 w 8"/>
                  <a:gd name="T4" fmla="*/ 0 w 8"/>
                  <a:gd name="T5" fmla="*/ 0 w 8"/>
                  <a:gd name="T6" fmla="*/ 1 w 8"/>
                  <a:gd name="T7" fmla="*/ 5 w 8"/>
                  <a:gd name="T8" fmla="*/ 8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íś1íďê"/>
              <p:cNvSpPr/>
              <p:nvPr/>
            </p:nvSpPr>
            <p:spPr bwMode="auto">
              <a:xfrm>
                <a:off x="11451216" y="4308707"/>
                <a:ext cx="21845" cy="17476"/>
              </a:xfrm>
              <a:custGeom>
                <a:avLst/>
                <a:gdLst>
                  <a:gd name="T0" fmla="*/ 5 w 5"/>
                  <a:gd name="T1" fmla="*/ 4 h 4"/>
                  <a:gd name="T2" fmla="*/ 3 w 5"/>
                  <a:gd name="T3" fmla="*/ 4 h 4"/>
                  <a:gd name="T4" fmla="*/ 1 w 5"/>
                  <a:gd name="T5" fmla="*/ 4 h 4"/>
                  <a:gd name="T6" fmla="*/ 0 w 5"/>
                  <a:gd name="T7" fmla="*/ 4 h 4"/>
                  <a:gd name="T8" fmla="*/ 1 w 5"/>
                  <a:gd name="T9" fmla="*/ 2 h 4"/>
                  <a:gd name="T10" fmla="*/ 1 w 5"/>
                  <a:gd name="T11" fmla="*/ 2 h 4"/>
                  <a:gd name="T12" fmla="*/ 3 w 5"/>
                  <a:gd name="T13" fmla="*/ 0 h 4"/>
                  <a:gd name="T14" fmla="*/ 3 w 5"/>
                  <a:gd name="T15" fmla="*/ 0 h 4"/>
                  <a:gd name="T16" fmla="*/ 3 w 5"/>
                  <a:gd name="T17" fmla="*/ 2 h 4"/>
                  <a:gd name="T18" fmla="*/ 5 w 5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îṣḷîḋé"/>
              <p:cNvSpPr/>
              <p:nvPr/>
            </p:nvSpPr>
            <p:spPr bwMode="auto">
              <a:xfrm>
                <a:off x="11442478" y="4291231"/>
                <a:ext cx="13107" cy="17476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1 h 4"/>
                  <a:gd name="T4" fmla="*/ 2 w 3"/>
                  <a:gd name="T5" fmla="*/ 3 h 4"/>
                  <a:gd name="T6" fmla="*/ 2 w 3"/>
                  <a:gd name="T7" fmla="*/ 3 h 4"/>
                  <a:gd name="T8" fmla="*/ 0 w 3"/>
                  <a:gd name="T9" fmla="*/ 4 h 4"/>
                  <a:gd name="T10" fmla="*/ 0 w 3"/>
                  <a:gd name="T11" fmla="*/ 3 h 4"/>
                  <a:gd name="T12" fmla="*/ 0 w 3"/>
                  <a:gd name="T13" fmla="*/ 1 h 4"/>
                  <a:gd name="T14" fmla="*/ 0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4" name="îślïďê"/>
              <p:cNvSpPr/>
              <p:nvPr/>
            </p:nvSpPr>
            <p:spPr bwMode="auto">
              <a:xfrm>
                <a:off x="11451216" y="4251910"/>
                <a:ext cx="21845" cy="8738"/>
              </a:xfrm>
              <a:custGeom>
                <a:avLst/>
                <a:gdLst>
                  <a:gd name="T0" fmla="*/ 1 w 5"/>
                  <a:gd name="T1" fmla="*/ 2 h 2"/>
                  <a:gd name="T2" fmla="*/ 0 w 5"/>
                  <a:gd name="T3" fmla="*/ 2 h 2"/>
                  <a:gd name="T4" fmla="*/ 0 w 5"/>
                  <a:gd name="T5" fmla="*/ 2 h 2"/>
                  <a:gd name="T6" fmla="*/ 1 w 5"/>
                  <a:gd name="T7" fmla="*/ 0 h 2"/>
                  <a:gd name="T8" fmla="*/ 3 w 5"/>
                  <a:gd name="T9" fmla="*/ 0 h 2"/>
                  <a:gd name="T10" fmla="*/ 5 w 5"/>
                  <a:gd name="T11" fmla="*/ 2 h 2"/>
                  <a:gd name="T12" fmla="*/ 5 w 5"/>
                  <a:gd name="T13" fmla="*/ 2 h 2"/>
                  <a:gd name="T14" fmla="*/ 1 w 5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íṧļîḓé"/>
              <p:cNvSpPr/>
              <p:nvPr/>
            </p:nvSpPr>
            <p:spPr bwMode="auto">
              <a:xfrm>
                <a:off x="11451216" y="4216958"/>
                <a:ext cx="21845" cy="8738"/>
              </a:xfrm>
              <a:custGeom>
                <a:avLst/>
                <a:gdLst>
                  <a:gd name="T0" fmla="*/ 5 w 5"/>
                  <a:gd name="T1" fmla="*/ 0 h 2"/>
                  <a:gd name="T2" fmla="*/ 3 w 5"/>
                  <a:gd name="T3" fmla="*/ 2 h 2"/>
                  <a:gd name="T4" fmla="*/ 3 w 5"/>
                  <a:gd name="T5" fmla="*/ 2 h 2"/>
                  <a:gd name="T6" fmla="*/ 0 w 5"/>
                  <a:gd name="T7" fmla="*/ 0 h 2"/>
                  <a:gd name="T8" fmla="*/ 0 w 5"/>
                  <a:gd name="T9" fmla="*/ 0 h 2"/>
                  <a:gd name="T10" fmla="*/ 3 w 5"/>
                  <a:gd name="T11" fmla="*/ 0 h 2"/>
                  <a:gd name="T12" fmla="*/ 5 w 5"/>
                  <a:gd name="T13" fmla="*/ 0 h 2"/>
                  <a:gd name="T14" fmla="*/ 5 w 5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" name="ïṣľîḋé"/>
              <p:cNvSpPr/>
              <p:nvPr/>
            </p:nvSpPr>
            <p:spPr bwMode="auto">
              <a:xfrm>
                <a:off x="11451216" y="4182006"/>
                <a:ext cx="21845" cy="21845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0 w 5"/>
                  <a:gd name="T9" fmla="*/ 5 h 5"/>
                  <a:gd name="T10" fmla="*/ 1 w 5"/>
                  <a:gd name="T11" fmla="*/ 2 h 5"/>
                  <a:gd name="T12" fmla="*/ 1 w 5"/>
                  <a:gd name="T13" fmla="*/ 0 h 5"/>
                  <a:gd name="T14" fmla="*/ 1 w 5"/>
                  <a:gd name="T15" fmla="*/ 0 h 5"/>
                  <a:gd name="T16" fmla="*/ 3 w 5"/>
                  <a:gd name="T17" fmla="*/ 0 h 5"/>
                  <a:gd name="T18" fmla="*/ 5 w 5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3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7" name="íṩļïḓe"/>
              <p:cNvSpPr/>
              <p:nvPr/>
            </p:nvSpPr>
            <p:spPr bwMode="auto">
              <a:xfrm>
                <a:off x="11451216" y="4103363"/>
                <a:ext cx="21845" cy="21845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2 h 5"/>
                  <a:gd name="T4" fmla="*/ 1 w 5"/>
                  <a:gd name="T5" fmla="*/ 2 h 5"/>
                  <a:gd name="T6" fmla="*/ 1 w 5"/>
                  <a:gd name="T7" fmla="*/ 0 h 5"/>
                  <a:gd name="T8" fmla="*/ 3 w 5"/>
                  <a:gd name="T9" fmla="*/ 2 h 5"/>
                  <a:gd name="T10" fmla="*/ 5 w 5"/>
                  <a:gd name="T11" fmla="*/ 5 h 5"/>
                  <a:gd name="T12" fmla="*/ 3 w 5"/>
                  <a:gd name="T13" fmla="*/ 5 h 5"/>
                  <a:gd name="T14" fmla="*/ 0 w 5"/>
                  <a:gd name="T15" fmla="*/ 5 h 5"/>
                  <a:gd name="T16" fmla="*/ 0 w 5"/>
                  <a:gd name="T17" fmla="*/ 5 h 5"/>
                  <a:gd name="T18" fmla="*/ 0 w 5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8" name="íşļîḋê"/>
              <p:cNvSpPr/>
              <p:nvPr/>
            </p:nvSpPr>
            <p:spPr bwMode="auto">
              <a:xfrm>
                <a:off x="11442478" y="4081518"/>
                <a:ext cx="8738" cy="21845"/>
              </a:xfrm>
              <a:custGeom>
                <a:avLst/>
                <a:gdLst>
                  <a:gd name="T0" fmla="*/ 0 w 2"/>
                  <a:gd name="T1" fmla="*/ 3 h 5"/>
                  <a:gd name="T2" fmla="*/ 0 w 2"/>
                  <a:gd name="T3" fmla="*/ 2 h 5"/>
                  <a:gd name="T4" fmla="*/ 0 w 2"/>
                  <a:gd name="T5" fmla="*/ 0 h 5"/>
                  <a:gd name="T6" fmla="*/ 2 w 2"/>
                  <a:gd name="T7" fmla="*/ 2 h 5"/>
                  <a:gd name="T8" fmla="*/ 2 w 2"/>
                  <a:gd name="T9" fmla="*/ 2 h 5"/>
                  <a:gd name="T10" fmla="*/ 2 w 2"/>
                  <a:gd name="T11" fmla="*/ 3 h 5"/>
                  <a:gd name="T12" fmla="*/ 0 w 2"/>
                  <a:gd name="T13" fmla="*/ 5 h 5"/>
                  <a:gd name="T14" fmla="*/ 0 w 2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3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ï$ḷïďé"/>
              <p:cNvSpPr/>
              <p:nvPr/>
            </p:nvSpPr>
            <p:spPr bwMode="auto">
              <a:xfrm>
                <a:off x="11464323" y="4081518"/>
                <a:ext cx="8738" cy="2184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2 h 5"/>
                  <a:gd name="T4" fmla="*/ 2 w 2"/>
                  <a:gd name="T5" fmla="*/ 5 h 5"/>
                  <a:gd name="T6" fmla="*/ 0 w 2"/>
                  <a:gd name="T7" fmla="*/ 2 h 5"/>
                  <a:gd name="T8" fmla="*/ 2 w 2"/>
                  <a:gd name="T9" fmla="*/ 2 h 5"/>
                  <a:gd name="T10" fmla="*/ 2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2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ïṡlïdé"/>
              <p:cNvSpPr/>
              <p:nvPr/>
            </p:nvSpPr>
            <p:spPr bwMode="auto">
              <a:xfrm>
                <a:off x="11490537" y="4138315"/>
                <a:ext cx="30583" cy="13107"/>
              </a:xfrm>
              <a:custGeom>
                <a:avLst/>
                <a:gdLst>
                  <a:gd name="T0" fmla="*/ 5 w 7"/>
                  <a:gd name="T1" fmla="*/ 3 h 3"/>
                  <a:gd name="T2" fmla="*/ 4 w 7"/>
                  <a:gd name="T3" fmla="*/ 3 h 3"/>
                  <a:gd name="T4" fmla="*/ 4 w 7"/>
                  <a:gd name="T5" fmla="*/ 3 h 3"/>
                  <a:gd name="T6" fmla="*/ 4 w 7"/>
                  <a:gd name="T7" fmla="*/ 3 h 3"/>
                  <a:gd name="T8" fmla="*/ 0 w 7"/>
                  <a:gd name="T9" fmla="*/ 0 h 3"/>
                  <a:gd name="T10" fmla="*/ 2 w 7"/>
                  <a:gd name="T11" fmla="*/ 0 h 3"/>
                  <a:gd name="T12" fmla="*/ 7 w 7"/>
                  <a:gd name="T13" fmla="*/ 0 h 3"/>
                  <a:gd name="T14" fmla="*/ 7 w 7"/>
                  <a:gd name="T15" fmla="*/ 0 h 3"/>
                  <a:gd name="T16" fmla="*/ 7 w 7"/>
                  <a:gd name="T17" fmla="*/ 0 h 3"/>
                  <a:gd name="T18" fmla="*/ 5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îṧľíḍè"/>
              <p:cNvSpPr/>
              <p:nvPr/>
            </p:nvSpPr>
            <p:spPr bwMode="auto">
              <a:xfrm>
                <a:off x="11486168" y="4072780"/>
                <a:ext cx="13107" cy="39321"/>
              </a:xfrm>
              <a:custGeom>
                <a:avLst/>
                <a:gdLst>
                  <a:gd name="T0" fmla="*/ 3 w 3"/>
                  <a:gd name="T1" fmla="*/ 4 h 9"/>
                  <a:gd name="T2" fmla="*/ 1 w 3"/>
                  <a:gd name="T3" fmla="*/ 5 h 9"/>
                  <a:gd name="T4" fmla="*/ 0 w 3"/>
                  <a:gd name="T5" fmla="*/ 7 h 9"/>
                  <a:gd name="T6" fmla="*/ 0 w 3"/>
                  <a:gd name="T7" fmla="*/ 9 h 9"/>
                  <a:gd name="T8" fmla="*/ 0 w 3"/>
                  <a:gd name="T9" fmla="*/ 7 h 9"/>
                  <a:gd name="T10" fmla="*/ 0 w 3"/>
                  <a:gd name="T11" fmla="*/ 4 h 9"/>
                  <a:gd name="T12" fmla="*/ 0 w 3"/>
                  <a:gd name="T13" fmla="*/ 2 h 9"/>
                  <a:gd name="T14" fmla="*/ 0 w 3"/>
                  <a:gd name="T15" fmla="*/ 0 h 9"/>
                  <a:gd name="T16" fmla="*/ 3 w 3"/>
                  <a:gd name="T17" fmla="*/ 4 h 9"/>
                  <a:gd name="T18" fmla="*/ 3 w 3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3" y="4"/>
                    </a:moveTo>
                    <a:lnTo>
                      <a:pt x="1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4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íslidê"/>
              <p:cNvSpPr/>
              <p:nvPr/>
            </p:nvSpPr>
            <p:spPr bwMode="auto">
              <a:xfrm>
                <a:off x="11451216" y="4033459"/>
                <a:ext cx="13107" cy="13107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0 w 3"/>
                  <a:gd name="T5" fmla="*/ 3 h 3"/>
                  <a:gd name="T6" fmla="*/ 1 w 3"/>
                  <a:gd name="T7" fmla="*/ 1 h 3"/>
                  <a:gd name="T8" fmla="*/ 1 w 3"/>
                  <a:gd name="T9" fmla="*/ 0 h 3"/>
                  <a:gd name="T10" fmla="*/ 1 w 3"/>
                  <a:gd name="T11" fmla="*/ 0 h 3"/>
                  <a:gd name="T12" fmla="*/ 1 w 3"/>
                  <a:gd name="T13" fmla="*/ 1 h 3"/>
                  <a:gd name="T14" fmla="*/ 3 w 3"/>
                  <a:gd name="T15" fmla="*/ 3 h 3"/>
                  <a:gd name="T16" fmla="*/ 3 w 3"/>
                  <a:gd name="T17" fmla="*/ 3 h 3"/>
                  <a:gd name="T18" fmla="*/ 0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ïṧļïḑe"/>
              <p:cNvSpPr/>
              <p:nvPr/>
            </p:nvSpPr>
            <p:spPr bwMode="auto">
              <a:xfrm>
                <a:off x="11442478" y="4011614"/>
                <a:ext cx="8738" cy="13107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1 h 3"/>
                  <a:gd name="T6" fmla="*/ 2 w 2"/>
                  <a:gd name="T7" fmla="*/ 1 h 3"/>
                  <a:gd name="T8" fmla="*/ 2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0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" name="íŝļïḑé"/>
              <p:cNvSpPr/>
              <p:nvPr/>
            </p:nvSpPr>
            <p:spPr bwMode="auto">
              <a:xfrm>
                <a:off x="11464323" y="4011614"/>
                <a:ext cx="8738" cy="13107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2 w 2"/>
                  <a:gd name="T5" fmla="*/ 3 h 3"/>
                  <a:gd name="T6" fmla="*/ 0 w 2"/>
                  <a:gd name="T7" fmla="*/ 1 h 3"/>
                  <a:gd name="T8" fmla="*/ 0 w 2"/>
                  <a:gd name="T9" fmla="*/ 1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1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" name="ïSḷïḓê"/>
              <p:cNvSpPr/>
              <p:nvPr/>
            </p:nvSpPr>
            <p:spPr bwMode="auto">
              <a:xfrm>
                <a:off x="11490537" y="4059673"/>
                <a:ext cx="21845" cy="2184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5 h 5"/>
                  <a:gd name="T4" fmla="*/ 4 w 5"/>
                  <a:gd name="T5" fmla="*/ 5 h 5"/>
                  <a:gd name="T6" fmla="*/ 4 w 5"/>
                  <a:gd name="T7" fmla="*/ 3 h 5"/>
                  <a:gd name="T8" fmla="*/ 0 w 5"/>
                  <a:gd name="T9" fmla="*/ 0 h 5"/>
                  <a:gd name="T10" fmla="*/ 0 w 5"/>
                  <a:gd name="T11" fmla="*/ 0 h 5"/>
                  <a:gd name="T12" fmla="*/ 5 w 5"/>
                  <a:gd name="T13" fmla="*/ 0 h 5"/>
                  <a:gd name="T14" fmla="*/ 5 w 5"/>
                  <a:gd name="T15" fmla="*/ 0 h 5"/>
                  <a:gd name="T16" fmla="*/ 5 w 5"/>
                  <a:gd name="T17" fmla="*/ 0 h 5"/>
                  <a:gd name="T18" fmla="*/ 4 w 5"/>
                  <a:gd name="T1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iŝliḋe"/>
              <p:cNvSpPr/>
              <p:nvPr/>
            </p:nvSpPr>
            <p:spPr bwMode="auto">
              <a:xfrm>
                <a:off x="11486168" y="4002876"/>
                <a:ext cx="4369" cy="30583"/>
              </a:xfrm>
              <a:custGeom>
                <a:avLst/>
                <a:gdLst>
                  <a:gd name="T0" fmla="*/ 1 w 1"/>
                  <a:gd name="T1" fmla="*/ 5 h 7"/>
                  <a:gd name="T2" fmla="*/ 0 w 1"/>
                  <a:gd name="T3" fmla="*/ 7 h 7"/>
                  <a:gd name="T4" fmla="*/ 0 w 1"/>
                  <a:gd name="T5" fmla="*/ 7 h 7"/>
                  <a:gd name="T6" fmla="*/ 0 w 1"/>
                  <a:gd name="T7" fmla="*/ 7 h 7"/>
                  <a:gd name="T8" fmla="*/ 0 w 1"/>
                  <a:gd name="T9" fmla="*/ 3 h 7"/>
                  <a:gd name="T10" fmla="*/ 0 w 1"/>
                  <a:gd name="T11" fmla="*/ 2 h 7"/>
                  <a:gd name="T12" fmla="*/ 0 w 1"/>
                  <a:gd name="T13" fmla="*/ 0 h 7"/>
                  <a:gd name="T14" fmla="*/ 1 w 1"/>
                  <a:gd name="T15" fmla="*/ 3 h 7"/>
                  <a:gd name="T16" fmla="*/ 1 w 1"/>
                  <a:gd name="T17" fmla="*/ 3 h 7"/>
                  <a:gd name="T18" fmla="*/ 1 w 1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7">
                    <a:moveTo>
                      <a:pt x="1" y="5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" name="ïSļiḋe"/>
              <p:cNvSpPr/>
              <p:nvPr/>
            </p:nvSpPr>
            <p:spPr bwMode="auto">
              <a:xfrm>
                <a:off x="11451216" y="3967923"/>
                <a:ext cx="13107" cy="13107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0 w 3"/>
                  <a:gd name="T5" fmla="*/ 3 h 3"/>
                  <a:gd name="T6" fmla="*/ 1 w 3"/>
                  <a:gd name="T7" fmla="*/ 0 h 3"/>
                  <a:gd name="T8" fmla="*/ 1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3 w 3"/>
                  <a:gd name="T15" fmla="*/ 3 h 3"/>
                  <a:gd name="T16" fmla="*/ 3 w 3"/>
                  <a:gd name="T17" fmla="*/ 3 h 3"/>
                  <a:gd name="T18" fmla="*/ 0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îṧ1ïďe"/>
              <p:cNvSpPr/>
              <p:nvPr/>
            </p:nvSpPr>
            <p:spPr bwMode="auto">
              <a:xfrm>
                <a:off x="11442478" y="3946078"/>
                <a:ext cx="8738" cy="1310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2 w 2"/>
                  <a:gd name="T11" fmla="*/ 2 h 3"/>
                  <a:gd name="T12" fmla="*/ 2 w 2"/>
                  <a:gd name="T13" fmla="*/ 2 h 3"/>
                  <a:gd name="T14" fmla="*/ 2 w 2"/>
                  <a:gd name="T15" fmla="*/ 2 h 3"/>
                  <a:gd name="T16" fmla="*/ 0 w 2"/>
                  <a:gd name="T17" fmla="*/ 3 h 3"/>
                  <a:gd name="T18" fmla="*/ 0 w 2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iṧḷíḋè"/>
              <p:cNvSpPr/>
              <p:nvPr/>
            </p:nvSpPr>
            <p:spPr bwMode="auto">
              <a:xfrm>
                <a:off x="11464323" y="3946078"/>
                <a:ext cx="8738" cy="1310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2 w 2"/>
                  <a:gd name="T5" fmla="*/ 0 h 3"/>
                  <a:gd name="T6" fmla="*/ 2 w 2"/>
                  <a:gd name="T7" fmla="*/ 2 h 3"/>
                  <a:gd name="T8" fmla="*/ 2 w 2"/>
                  <a:gd name="T9" fmla="*/ 2 h 3"/>
                  <a:gd name="T10" fmla="*/ 2 w 2"/>
                  <a:gd name="T11" fmla="*/ 3 h 3"/>
                  <a:gd name="T12" fmla="*/ 0 w 2"/>
                  <a:gd name="T13" fmla="*/ 2 h 3"/>
                  <a:gd name="T14" fmla="*/ 0 w 2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" name="ïšlïḍè"/>
              <p:cNvSpPr/>
              <p:nvPr/>
            </p:nvSpPr>
            <p:spPr bwMode="auto">
              <a:xfrm>
                <a:off x="11442478" y="3876174"/>
                <a:ext cx="8738" cy="13107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1 h 3"/>
                  <a:gd name="T6" fmla="*/ 0 w 2"/>
                  <a:gd name="T7" fmla="*/ 1 h 3"/>
                  <a:gd name="T8" fmla="*/ 0 w 2"/>
                  <a:gd name="T9" fmla="*/ 3 h 3"/>
                  <a:gd name="T10" fmla="*/ 0 w 2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1" name="îṩľíďè"/>
              <p:cNvSpPr/>
              <p:nvPr/>
            </p:nvSpPr>
            <p:spPr bwMode="auto">
              <a:xfrm>
                <a:off x="11490537" y="3989769"/>
                <a:ext cx="21845" cy="13107"/>
              </a:xfrm>
              <a:custGeom>
                <a:avLst/>
                <a:gdLst>
                  <a:gd name="T0" fmla="*/ 4 w 5"/>
                  <a:gd name="T1" fmla="*/ 3 h 3"/>
                  <a:gd name="T2" fmla="*/ 4 w 5"/>
                  <a:gd name="T3" fmla="*/ 3 h 3"/>
                  <a:gd name="T4" fmla="*/ 2 w 5"/>
                  <a:gd name="T5" fmla="*/ 3 h 3"/>
                  <a:gd name="T6" fmla="*/ 2 w 5"/>
                  <a:gd name="T7" fmla="*/ 3 h 3"/>
                  <a:gd name="T8" fmla="*/ 2 w 5"/>
                  <a:gd name="T9" fmla="*/ 3 h 3"/>
                  <a:gd name="T10" fmla="*/ 0 w 5"/>
                  <a:gd name="T11" fmla="*/ 0 h 3"/>
                  <a:gd name="T12" fmla="*/ 0 w 5"/>
                  <a:gd name="T13" fmla="*/ 0 h 3"/>
                  <a:gd name="T14" fmla="*/ 0 w 5"/>
                  <a:gd name="T15" fmla="*/ 0 h 3"/>
                  <a:gd name="T16" fmla="*/ 4 w 5"/>
                  <a:gd name="T17" fmla="*/ 0 h 3"/>
                  <a:gd name="T18" fmla="*/ 5 w 5"/>
                  <a:gd name="T19" fmla="*/ 0 h 3"/>
                  <a:gd name="T20" fmla="*/ 4 w 5"/>
                  <a:gd name="T21" fmla="*/ 1 h 3"/>
                  <a:gd name="T22" fmla="*/ 4 w 5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4" y="3"/>
                    </a:moveTo>
                    <a:lnTo>
                      <a:pt x="4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" name="îṧļíḋé"/>
              <p:cNvSpPr/>
              <p:nvPr/>
            </p:nvSpPr>
            <p:spPr bwMode="auto">
              <a:xfrm>
                <a:off x="11486168" y="3924233"/>
                <a:ext cx="21845" cy="13107"/>
              </a:xfrm>
              <a:custGeom>
                <a:avLst/>
                <a:gdLst>
                  <a:gd name="T0" fmla="*/ 5 w 5"/>
                  <a:gd name="T1" fmla="*/ 0 h 3"/>
                  <a:gd name="T2" fmla="*/ 3 w 5"/>
                  <a:gd name="T3" fmla="*/ 2 h 3"/>
                  <a:gd name="T4" fmla="*/ 3 w 5"/>
                  <a:gd name="T5" fmla="*/ 3 h 3"/>
                  <a:gd name="T6" fmla="*/ 0 w 5"/>
                  <a:gd name="T7" fmla="*/ 0 h 3"/>
                  <a:gd name="T8" fmla="*/ 0 w 5"/>
                  <a:gd name="T9" fmla="*/ 0 h 3"/>
                  <a:gd name="T10" fmla="*/ 3 w 5"/>
                  <a:gd name="T11" fmla="*/ 0 h 3"/>
                  <a:gd name="T12" fmla="*/ 3 w 5"/>
                  <a:gd name="T13" fmla="*/ 0 h 3"/>
                  <a:gd name="T14" fmla="*/ 5 w 5"/>
                  <a:gd name="T15" fmla="*/ 0 h 3"/>
                  <a:gd name="T16" fmla="*/ 5 w 5"/>
                  <a:gd name="T17" fmla="*/ 0 h 3"/>
                  <a:gd name="T18" fmla="*/ 5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3" y="2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îśľíḋé"/>
              <p:cNvSpPr/>
              <p:nvPr/>
            </p:nvSpPr>
            <p:spPr bwMode="auto">
              <a:xfrm>
                <a:off x="11486168" y="3889281"/>
                <a:ext cx="21845" cy="21845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5 h 5"/>
                  <a:gd name="T4" fmla="*/ 3 w 5"/>
                  <a:gd name="T5" fmla="*/ 5 h 5"/>
                  <a:gd name="T6" fmla="*/ 1 w 5"/>
                  <a:gd name="T7" fmla="*/ 5 h 5"/>
                  <a:gd name="T8" fmla="*/ 0 w 5"/>
                  <a:gd name="T9" fmla="*/ 5 h 5"/>
                  <a:gd name="T10" fmla="*/ 0 w 5"/>
                  <a:gd name="T11" fmla="*/ 5 h 5"/>
                  <a:gd name="T12" fmla="*/ 0 w 5"/>
                  <a:gd name="T13" fmla="*/ 5 h 5"/>
                  <a:gd name="T14" fmla="*/ 0 w 5"/>
                  <a:gd name="T15" fmla="*/ 5 h 5"/>
                  <a:gd name="T16" fmla="*/ 1 w 5"/>
                  <a:gd name="T17" fmla="*/ 3 h 5"/>
                  <a:gd name="T18" fmla="*/ 1 w 5"/>
                  <a:gd name="T19" fmla="*/ 3 h 5"/>
                  <a:gd name="T20" fmla="*/ 1 w 5"/>
                  <a:gd name="T21" fmla="*/ 2 h 5"/>
                  <a:gd name="T22" fmla="*/ 1 w 5"/>
                  <a:gd name="T23" fmla="*/ 0 h 5"/>
                  <a:gd name="T24" fmla="*/ 3 w 5"/>
                  <a:gd name="T25" fmla="*/ 3 h 5"/>
                  <a:gd name="T26" fmla="*/ 5 w 5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3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íS1îḓê"/>
              <p:cNvSpPr/>
              <p:nvPr/>
            </p:nvSpPr>
            <p:spPr bwMode="auto">
              <a:xfrm>
                <a:off x="11464323" y="3876174"/>
                <a:ext cx="0" cy="13107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0 h 3"/>
                  <a:gd name="T4" fmla="*/ 1 h 3"/>
                  <a:gd name="T5" fmla="*/ 3 h 3"/>
                  <a:gd name="T6" fmla="*/ 1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işľïḋè"/>
              <p:cNvSpPr/>
              <p:nvPr/>
            </p:nvSpPr>
            <p:spPr bwMode="auto">
              <a:xfrm>
                <a:off x="11442478" y="3801900"/>
                <a:ext cx="8738" cy="17476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0 w 2"/>
                  <a:gd name="T7" fmla="*/ 2 h 4"/>
                  <a:gd name="T8" fmla="*/ 0 w 2"/>
                  <a:gd name="T9" fmla="*/ 4 h 4"/>
                  <a:gd name="T10" fmla="*/ 0 w 2"/>
                  <a:gd name="T11" fmla="*/ 2 h 4"/>
                  <a:gd name="T12" fmla="*/ 0 w 2"/>
                  <a:gd name="T13" fmla="*/ 2 h 4"/>
                  <a:gd name="T14" fmla="*/ 0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ïšļiḍê"/>
              <p:cNvSpPr/>
              <p:nvPr/>
            </p:nvSpPr>
            <p:spPr bwMode="auto">
              <a:xfrm>
                <a:off x="11486168" y="3854329"/>
                <a:ext cx="13107" cy="13107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1 h 3"/>
                  <a:gd name="T4" fmla="*/ 3 w 3"/>
                  <a:gd name="T5" fmla="*/ 1 h 3"/>
                  <a:gd name="T6" fmla="*/ 1 w 3"/>
                  <a:gd name="T7" fmla="*/ 3 h 3"/>
                  <a:gd name="T8" fmla="*/ 1 w 3"/>
                  <a:gd name="T9" fmla="*/ 3 h 3"/>
                  <a:gd name="T10" fmla="*/ 1 w 3"/>
                  <a:gd name="T11" fmla="*/ 1 h 3"/>
                  <a:gd name="T12" fmla="*/ 0 w 3"/>
                  <a:gd name="T13" fmla="*/ 0 h 3"/>
                  <a:gd name="T14" fmla="*/ 0 w 3"/>
                  <a:gd name="T15" fmla="*/ 0 h 3"/>
                  <a:gd name="T16" fmla="*/ 1 w 3"/>
                  <a:gd name="T17" fmla="*/ 0 h 3"/>
                  <a:gd name="T18" fmla="*/ 3 w 3"/>
                  <a:gd name="T19" fmla="*/ 0 h 3"/>
                  <a:gd name="T20" fmla="*/ 3 w 3"/>
                  <a:gd name="T21" fmla="*/ 0 h 3"/>
                  <a:gd name="T22" fmla="*/ 3 w 3"/>
                  <a:gd name="T23" fmla="*/ 0 h 3"/>
                  <a:gd name="T24" fmla="*/ 3 w 3"/>
                  <a:gd name="T25" fmla="*/ 0 h 3"/>
                  <a:gd name="T26" fmla="*/ 3 w 3"/>
                  <a:gd name="T2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î$ḻîḋe"/>
              <p:cNvSpPr/>
              <p:nvPr/>
            </p:nvSpPr>
            <p:spPr bwMode="auto">
              <a:xfrm>
                <a:off x="11464323" y="3801900"/>
                <a:ext cx="0" cy="8738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" name="îṣļíḓê"/>
              <p:cNvSpPr/>
              <p:nvPr/>
            </p:nvSpPr>
            <p:spPr bwMode="auto">
              <a:xfrm>
                <a:off x="11477430" y="3801900"/>
                <a:ext cx="8738" cy="17476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2 h 4"/>
                  <a:gd name="T12" fmla="*/ 0 w 2"/>
                  <a:gd name="T13" fmla="*/ 0 h 4"/>
                  <a:gd name="T14" fmla="*/ 2 w 2"/>
                  <a:gd name="T15" fmla="*/ 2 h 4"/>
                  <a:gd name="T16" fmla="*/ 2 w 2"/>
                  <a:gd name="T17" fmla="*/ 2 h 4"/>
                  <a:gd name="T18" fmla="*/ 0 w 2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" name="iṩļíḍè"/>
              <p:cNvSpPr/>
              <p:nvPr/>
            </p:nvSpPr>
            <p:spPr bwMode="auto">
              <a:xfrm>
                <a:off x="11429371" y="3745103"/>
                <a:ext cx="4369" cy="17476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2 h 4"/>
                  <a:gd name="T4" fmla="*/ 0 w 1"/>
                  <a:gd name="T5" fmla="*/ 0 h 4"/>
                  <a:gd name="T6" fmla="*/ 1 w 1"/>
                  <a:gd name="T7" fmla="*/ 0 h 4"/>
                  <a:gd name="T8" fmla="*/ 1 w 1"/>
                  <a:gd name="T9" fmla="*/ 2 h 4"/>
                  <a:gd name="T10" fmla="*/ 1 w 1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0" name="ísļíḋê"/>
              <p:cNvSpPr/>
              <p:nvPr/>
            </p:nvSpPr>
            <p:spPr bwMode="auto">
              <a:xfrm>
                <a:off x="11442478" y="37538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ïṧļíḓè"/>
              <p:cNvSpPr/>
              <p:nvPr/>
            </p:nvSpPr>
            <p:spPr bwMode="auto">
              <a:xfrm>
                <a:off x="11451216" y="3731996"/>
                <a:ext cx="4369" cy="8738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2 h 2"/>
                  <a:gd name="T8" fmla="*/ 0 w 1"/>
                  <a:gd name="T9" fmla="*/ 0 h 2"/>
                  <a:gd name="T10" fmla="*/ 1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ïṡḻîḓe"/>
              <p:cNvSpPr/>
              <p:nvPr/>
            </p:nvSpPr>
            <p:spPr bwMode="auto">
              <a:xfrm>
                <a:off x="11477430" y="3745103"/>
                <a:ext cx="0" cy="17476"/>
              </a:xfrm>
              <a:custGeom>
                <a:avLst/>
                <a:gdLst>
                  <a:gd name="T0" fmla="*/ 0 h 4"/>
                  <a:gd name="T1" fmla="*/ 2 h 4"/>
                  <a:gd name="T2" fmla="*/ 2 h 4"/>
                  <a:gd name="T3" fmla="*/ 4 h 4"/>
                  <a:gd name="T4" fmla="*/ 2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ïŝḷïde"/>
              <p:cNvSpPr/>
              <p:nvPr/>
            </p:nvSpPr>
            <p:spPr bwMode="auto">
              <a:xfrm>
                <a:off x="11464323" y="37538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íṧ1íḓé"/>
              <p:cNvSpPr/>
              <p:nvPr/>
            </p:nvSpPr>
            <p:spPr bwMode="auto">
              <a:xfrm>
                <a:off x="11451216" y="3766948"/>
                <a:ext cx="4369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  <a:gd name="T4" fmla="*/ 0 w 1"/>
                  <a:gd name="T5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îṡľiḓè"/>
              <p:cNvSpPr/>
              <p:nvPr/>
            </p:nvSpPr>
            <p:spPr bwMode="auto">
              <a:xfrm>
                <a:off x="11486168" y="3762579"/>
                <a:ext cx="4369" cy="4369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0 w 1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" name="iṡḻiḓè"/>
              <p:cNvSpPr/>
              <p:nvPr/>
            </p:nvSpPr>
            <p:spPr bwMode="auto">
              <a:xfrm>
                <a:off x="11451216" y="3710151"/>
                <a:ext cx="4369" cy="8738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" name="î$ḻiḍè"/>
              <p:cNvSpPr/>
              <p:nvPr/>
            </p:nvSpPr>
            <p:spPr bwMode="auto">
              <a:xfrm>
                <a:off x="11442478" y="36883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8" name="iṩḷîḑé"/>
              <p:cNvSpPr/>
              <p:nvPr/>
            </p:nvSpPr>
            <p:spPr bwMode="auto">
              <a:xfrm>
                <a:off x="11394419" y="3587818"/>
                <a:ext cx="4369" cy="87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9" name="îṡ1íďè"/>
              <p:cNvSpPr/>
              <p:nvPr/>
            </p:nvSpPr>
            <p:spPr bwMode="auto">
              <a:xfrm>
                <a:off x="11508013" y="3587818"/>
                <a:ext cx="0" cy="8738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ïṩ1ïḑè"/>
              <p:cNvSpPr/>
              <p:nvPr/>
            </p:nvSpPr>
            <p:spPr bwMode="auto">
              <a:xfrm>
                <a:off x="11451216" y="3662091"/>
                <a:ext cx="4369" cy="13107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0 h 2"/>
                  <a:gd name="T6" fmla="*/ 0 w 1"/>
                  <a:gd name="T7" fmla="*/ 1 h 2"/>
                  <a:gd name="T8" fmla="*/ 0 w 1"/>
                  <a:gd name="T9" fmla="*/ 2 h 2"/>
                  <a:gd name="T10" fmla="*/ 0 w 1"/>
                  <a:gd name="T11" fmla="*/ 1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ïŝļíḍè"/>
              <p:cNvSpPr/>
              <p:nvPr/>
            </p:nvSpPr>
            <p:spPr bwMode="auto">
              <a:xfrm>
                <a:off x="11455585" y="36883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2" name="iṧḻíḍê"/>
              <p:cNvSpPr/>
              <p:nvPr/>
            </p:nvSpPr>
            <p:spPr bwMode="auto">
              <a:xfrm>
                <a:off x="11499275" y="3745103"/>
                <a:ext cx="0" cy="8738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0 h 2"/>
                  <a:gd name="T4" fmla="*/ 2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í$ľïḍe"/>
              <p:cNvSpPr/>
              <p:nvPr/>
            </p:nvSpPr>
            <p:spPr bwMode="auto">
              <a:xfrm>
                <a:off x="11486168" y="3731996"/>
                <a:ext cx="4369" cy="873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0 w 1"/>
                  <a:gd name="T7" fmla="*/ 0 h 2"/>
                  <a:gd name="T8" fmla="*/ 0 w 1"/>
                  <a:gd name="T9" fmla="*/ 0 h 2"/>
                  <a:gd name="T10" fmla="*/ 1 w 1"/>
                  <a:gd name="T11" fmla="*/ 0 h 2"/>
                  <a:gd name="T12" fmla="*/ 1 w 1"/>
                  <a:gd name="T13" fmla="*/ 0 h 2"/>
                  <a:gd name="T14" fmla="*/ 1 w 1"/>
                  <a:gd name="T15" fmla="*/ 0 h 2"/>
                  <a:gd name="T16" fmla="*/ 1 w 1"/>
                  <a:gd name="T17" fmla="*/ 0 h 2"/>
                  <a:gd name="T18" fmla="*/ 1 w 1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iSḷîḑè"/>
              <p:cNvSpPr/>
              <p:nvPr/>
            </p:nvSpPr>
            <p:spPr bwMode="auto">
              <a:xfrm>
                <a:off x="11473061" y="3683937"/>
                <a:ext cx="4369" cy="13107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1 h 3"/>
                  <a:gd name="T4" fmla="*/ 0 w 1"/>
                  <a:gd name="T5" fmla="*/ 0 h 3"/>
                  <a:gd name="T6" fmla="*/ 1 w 1"/>
                  <a:gd name="T7" fmla="*/ 1 h 3"/>
                  <a:gd name="T8" fmla="*/ 1 w 1"/>
                  <a:gd name="T9" fmla="*/ 3 h 3"/>
                  <a:gd name="T10" fmla="*/ 0 w 1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5" name="iṧľîḋè"/>
              <p:cNvSpPr/>
              <p:nvPr/>
            </p:nvSpPr>
            <p:spPr bwMode="auto">
              <a:xfrm>
                <a:off x="11490537" y="3683937"/>
                <a:ext cx="8738" cy="13107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1 h 3"/>
                  <a:gd name="T4" fmla="*/ 0 w 2"/>
                  <a:gd name="T5" fmla="*/ 0 h 3"/>
                  <a:gd name="T6" fmla="*/ 2 w 2"/>
                  <a:gd name="T7" fmla="*/ 0 h 3"/>
                  <a:gd name="T8" fmla="*/ 2 w 2"/>
                  <a:gd name="T9" fmla="*/ 1 h 3"/>
                  <a:gd name="T10" fmla="*/ 2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" name="íŝļîḋé"/>
              <p:cNvSpPr/>
              <p:nvPr/>
            </p:nvSpPr>
            <p:spPr bwMode="auto">
              <a:xfrm>
                <a:off x="11521120" y="3544128"/>
                <a:ext cx="8738" cy="87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" name="ïṣ1iḑê"/>
              <p:cNvSpPr/>
              <p:nvPr/>
            </p:nvSpPr>
            <p:spPr bwMode="auto">
              <a:xfrm>
                <a:off x="11372575" y="3544129"/>
                <a:ext cx="4370" cy="873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8" name="îśḻídê"/>
              <p:cNvSpPr/>
              <p:nvPr/>
            </p:nvSpPr>
            <p:spPr bwMode="auto">
              <a:xfrm>
                <a:off x="11416265" y="3662091"/>
                <a:ext cx="13108" cy="13108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1 w 3"/>
                  <a:gd name="T5" fmla="*/ 0 h 3"/>
                  <a:gd name="T6" fmla="*/ 3 w 3"/>
                  <a:gd name="T7" fmla="*/ 0 h 3"/>
                  <a:gd name="T8" fmla="*/ 1 w 3"/>
                  <a:gd name="T9" fmla="*/ 1 h 3"/>
                  <a:gd name="T10" fmla="*/ 1 w 3"/>
                  <a:gd name="T11" fmla="*/ 1 h 3"/>
                  <a:gd name="T12" fmla="*/ 1 w 3"/>
                  <a:gd name="T13" fmla="*/ 3 h 3"/>
                  <a:gd name="T14" fmla="*/ 1 w 3"/>
                  <a:gd name="T15" fmla="*/ 3 h 3"/>
                  <a:gd name="T16" fmla="*/ 1 w 3"/>
                  <a:gd name="T17" fmla="*/ 3 h 3"/>
                  <a:gd name="T18" fmla="*/ 0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ïS1ïḓé"/>
              <p:cNvSpPr/>
              <p:nvPr/>
            </p:nvSpPr>
            <p:spPr bwMode="auto">
              <a:xfrm>
                <a:off x="11429371" y="3683938"/>
                <a:ext cx="4370" cy="13108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0 h 3"/>
                  <a:gd name="T4" fmla="*/ 1 w 1"/>
                  <a:gd name="T5" fmla="*/ 0 h 3"/>
                  <a:gd name="T6" fmla="*/ 1 w 1"/>
                  <a:gd name="T7" fmla="*/ 1 h 3"/>
                  <a:gd name="T8" fmla="*/ 1 w 1"/>
                  <a:gd name="T9" fmla="*/ 3 h 3"/>
                  <a:gd name="T10" fmla="*/ 1 w 1"/>
                  <a:gd name="T11" fmla="*/ 3 h 3"/>
                  <a:gd name="T12" fmla="*/ 0 w 1"/>
                  <a:gd name="T13" fmla="*/ 3 h 3"/>
                  <a:gd name="T14" fmla="*/ 0 w 1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î$1iḋé"/>
              <p:cNvSpPr/>
              <p:nvPr/>
            </p:nvSpPr>
            <p:spPr bwMode="auto">
              <a:xfrm>
                <a:off x="11407527" y="3683938"/>
                <a:ext cx="8738" cy="13108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1 h 3"/>
                  <a:gd name="T6" fmla="*/ 2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0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iṥļîďê"/>
              <p:cNvSpPr/>
              <p:nvPr/>
            </p:nvSpPr>
            <p:spPr bwMode="auto">
              <a:xfrm>
                <a:off x="11416265" y="3701414"/>
                <a:ext cx="13108" cy="17476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2 h 4"/>
                  <a:gd name="T4" fmla="*/ 1 w 3"/>
                  <a:gd name="T5" fmla="*/ 0 h 4"/>
                  <a:gd name="T6" fmla="*/ 3 w 3"/>
                  <a:gd name="T7" fmla="*/ 4 h 4"/>
                  <a:gd name="T8" fmla="*/ 3 w 3"/>
                  <a:gd name="T9" fmla="*/ 4 h 4"/>
                  <a:gd name="T10" fmla="*/ 3 w 3"/>
                  <a:gd name="T11" fmla="*/ 4 h 4"/>
                  <a:gd name="T12" fmla="*/ 0 w 3"/>
                  <a:gd name="T13" fmla="*/ 4 h 4"/>
                  <a:gd name="T14" fmla="*/ 0 w 3"/>
                  <a:gd name="T15" fmla="*/ 4 h 4"/>
                  <a:gd name="T16" fmla="*/ 0 w 3"/>
                  <a:gd name="T17" fmla="*/ 4 h 4"/>
                  <a:gd name="T18" fmla="*/ 0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2"/>
                    </a:lnTo>
                    <a:lnTo>
                      <a:pt x="1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2" name="iŝḻïďé"/>
              <p:cNvSpPr/>
              <p:nvPr/>
            </p:nvSpPr>
            <p:spPr bwMode="auto">
              <a:xfrm>
                <a:off x="11416265" y="3731996"/>
                <a:ext cx="4370" cy="87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3" name="išļïďè"/>
              <p:cNvSpPr/>
              <p:nvPr/>
            </p:nvSpPr>
            <p:spPr bwMode="auto">
              <a:xfrm>
                <a:off x="11451217" y="3780056"/>
                <a:ext cx="4370" cy="17476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2 h 4"/>
                  <a:gd name="T4" fmla="*/ 1 w 1"/>
                  <a:gd name="T5" fmla="*/ 4 h 4"/>
                  <a:gd name="T6" fmla="*/ 0 w 1"/>
                  <a:gd name="T7" fmla="*/ 0 h 4"/>
                  <a:gd name="T8" fmla="*/ 0 w 1"/>
                  <a:gd name="T9" fmla="*/ 0 h 4"/>
                  <a:gd name="T10" fmla="*/ 1 w 1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2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4" name="îşḷîḑe"/>
              <p:cNvSpPr/>
              <p:nvPr/>
            </p:nvSpPr>
            <p:spPr bwMode="auto">
              <a:xfrm>
                <a:off x="11407527" y="3745104"/>
                <a:ext cx="8738" cy="17476"/>
              </a:xfrm>
              <a:custGeom>
                <a:avLst/>
                <a:gdLst>
                  <a:gd name="T0" fmla="*/ 0 w 2"/>
                  <a:gd name="T1" fmla="*/ 2 h 4"/>
                  <a:gd name="T2" fmla="*/ 0 w 2"/>
                  <a:gd name="T3" fmla="*/ 2 h 4"/>
                  <a:gd name="T4" fmla="*/ 0 w 2"/>
                  <a:gd name="T5" fmla="*/ 0 h 4"/>
                  <a:gd name="T6" fmla="*/ 2 w 2"/>
                  <a:gd name="T7" fmla="*/ 2 h 4"/>
                  <a:gd name="T8" fmla="*/ 0 w 2"/>
                  <a:gd name="T9" fmla="*/ 2 h 4"/>
                  <a:gd name="T10" fmla="*/ 0 w 2"/>
                  <a:gd name="T11" fmla="*/ 2 h 4"/>
                  <a:gd name="T12" fmla="*/ 0 w 2"/>
                  <a:gd name="T13" fmla="*/ 2 h 4"/>
                  <a:gd name="T14" fmla="*/ 0 w 2"/>
                  <a:gd name="T15" fmla="*/ 4 h 4"/>
                  <a:gd name="T16" fmla="*/ 0 w 2"/>
                  <a:gd name="T17" fmla="*/ 2 h 4"/>
                  <a:gd name="T18" fmla="*/ 0 w 2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5" name="iṩḻiďe"/>
              <p:cNvSpPr/>
              <p:nvPr/>
            </p:nvSpPr>
            <p:spPr bwMode="auto">
              <a:xfrm>
                <a:off x="11416265" y="3762580"/>
                <a:ext cx="13108" cy="4370"/>
              </a:xfrm>
              <a:custGeom>
                <a:avLst/>
                <a:gdLst>
                  <a:gd name="T0" fmla="*/ 0 w 3"/>
                  <a:gd name="T1" fmla="*/ 1 h 1"/>
                  <a:gd name="T2" fmla="*/ 0 w 3"/>
                  <a:gd name="T3" fmla="*/ 1 h 1"/>
                  <a:gd name="T4" fmla="*/ 1 w 3"/>
                  <a:gd name="T5" fmla="*/ 1 h 1"/>
                  <a:gd name="T6" fmla="*/ 1 w 3"/>
                  <a:gd name="T7" fmla="*/ 0 h 1"/>
                  <a:gd name="T8" fmla="*/ 1 w 3"/>
                  <a:gd name="T9" fmla="*/ 0 h 1"/>
                  <a:gd name="T10" fmla="*/ 1 w 3"/>
                  <a:gd name="T11" fmla="*/ 1 h 1"/>
                  <a:gd name="T12" fmla="*/ 3 w 3"/>
                  <a:gd name="T13" fmla="*/ 1 h 1"/>
                  <a:gd name="T14" fmla="*/ 1 w 3"/>
                  <a:gd name="T15" fmla="*/ 1 h 1"/>
                  <a:gd name="T16" fmla="*/ 1 w 3"/>
                  <a:gd name="T17" fmla="*/ 1 h 1"/>
                  <a:gd name="T18" fmla="*/ 0 w 3"/>
                  <a:gd name="T19" fmla="*/ 1 h 1"/>
                  <a:gd name="T20" fmla="*/ 0 w 3"/>
                  <a:gd name="T21" fmla="*/ 1 h 1"/>
                  <a:gd name="T22" fmla="*/ 0 w 3"/>
                  <a:gd name="T23" fmla="*/ 1 h 1"/>
                  <a:gd name="T24" fmla="*/ 0 w 3"/>
                  <a:gd name="T25" fmla="*/ 1 h 1"/>
                  <a:gd name="T26" fmla="*/ 0 w 3"/>
                  <a:gd name="T2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" name="îṣľíḋe"/>
              <p:cNvSpPr/>
              <p:nvPr/>
            </p:nvSpPr>
            <p:spPr bwMode="auto">
              <a:xfrm>
                <a:off x="11407527" y="3780056"/>
                <a:ext cx="21847" cy="17476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0 h 4"/>
                  <a:gd name="T4" fmla="*/ 2 w 5"/>
                  <a:gd name="T5" fmla="*/ 0 h 4"/>
                  <a:gd name="T6" fmla="*/ 5 w 5"/>
                  <a:gd name="T7" fmla="*/ 0 h 4"/>
                  <a:gd name="T8" fmla="*/ 5 w 5"/>
                  <a:gd name="T9" fmla="*/ 0 h 4"/>
                  <a:gd name="T10" fmla="*/ 3 w 5"/>
                  <a:gd name="T11" fmla="*/ 2 h 4"/>
                  <a:gd name="T12" fmla="*/ 3 w 5"/>
                  <a:gd name="T13" fmla="*/ 2 h 4"/>
                  <a:gd name="T14" fmla="*/ 3 w 5"/>
                  <a:gd name="T15" fmla="*/ 4 h 4"/>
                  <a:gd name="T16" fmla="*/ 3 w 5"/>
                  <a:gd name="T17" fmla="*/ 4 h 4"/>
                  <a:gd name="T18" fmla="*/ 2 w 5"/>
                  <a:gd name="T19" fmla="*/ 2 h 4"/>
                  <a:gd name="T20" fmla="*/ 0 w 5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" name="íSľidè"/>
              <p:cNvSpPr/>
              <p:nvPr/>
            </p:nvSpPr>
            <p:spPr bwMode="auto">
              <a:xfrm>
                <a:off x="11407527" y="3823747"/>
                <a:ext cx="21847" cy="17476"/>
              </a:xfrm>
              <a:custGeom>
                <a:avLst/>
                <a:gdLst>
                  <a:gd name="T0" fmla="*/ 0 w 5"/>
                  <a:gd name="T1" fmla="*/ 4 h 4"/>
                  <a:gd name="T2" fmla="*/ 2 w 5"/>
                  <a:gd name="T3" fmla="*/ 2 h 4"/>
                  <a:gd name="T4" fmla="*/ 2 w 5"/>
                  <a:gd name="T5" fmla="*/ 2 h 4"/>
                  <a:gd name="T6" fmla="*/ 3 w 5"/>
                  <a:gd name="T7" fmla="*/ 0 h 4"/>
                  <a:gd name="T8" fmla="*/ 3 w 5"/>
                  <a:gd name="T9" fmla="*/ 0 h 4"/>
                  <a:gd name="T10" fmla="*/ 3 w 5"/>
                  <a:gd name="T11" fmla="*/ 0 h 4"/>
                  <a:gd name="T12" fmla="*/ 5 w 5"/>
                  <a:gd name="T13" fmla="*/ 4 h 4"/>
                  <a:gd name="T14" fmla="*/ 5 w 5"/>
                  <a:gd name="T15" fmla="*/ 4 h 4"/>
                  <a:gd name="T16" fmla="*/ 3 w 5"/>
                  <a:gd name="T17" fmla="*/ 4 h 4"/>
                  <a:gd name="T18" fmla="*/ 2 w 5"/>
                  <a:gd name="T19" fmla="*/ 4 h 4"/>
                  <a:gd name="T20" fmla="*/ 0 w 5"/>
                  <a:gd name="T21" fmla="*/ 4 h 4"/>
                  <a:gd name="T22" fmla="*/ 0 w 5"/>
                  <a:gd name="T23" fmla="*/ 4 h 4"/>
                  <a:gd name="T24" fmla="*/ 0 w 5"/>
                  <a:gd name="T25" fmla="*/ 4 h 4"/>
                  <a:gd name="T26" fmla="*/ 0 w 5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8" name="ïs1íḓê"/>
              <p:cNvSpPr/>
              <p:nvPr/>
            </p:nvSpPr>
            <p:spPr bwMode="auto">
              <a:xfrm>
                <a:off x="11407527" y="3898019"/>
                <a:ext cx="21847" cy="13108"/>
              </a:xfrm>
              <a:custGeom>
                <a:avLst/>
                <a:gdLst>
                  <a:gd name="T0" fmla="*/ 2 w 5"/>
                  <a:gd name="T1" fmla="*/ 1 h 3"/>
                  <a:gd name="T2" fmla="*/ 2 w 5"/>
                  <a:gd name="T3" fmla="*/ 0 h 3"/>
                  <a:gd name="T4" fmla="*/ 2 w 5"/>
                  <a:gd name="T5" fmla="*/ 0 h 3"/>
                  <a:gd name="T6" fmla="*/ 2 w 5"/>
                  <a:gd name="T7" fmla="*/ 0 h 3"/>
                  <a:gd name="T8" fmla="*/ 3 w 5"/>
                  <a:gd name="T9" fmla="*/ 0 h 3"/>
                  <a:gd name="T10" fmla="*/ 5 w 5"/>
                  <a:gd name="T11" fmla="*/ 3 h 3"/>
                  <a:gd name="T12" fmla="*/ 5 w 5"/>
                  <a:gd name="T13" fmla="*/ 3 h 3"/>
                  <a:gd name="T14" fmla="*/ 3 w 5"/>
                  <a:gd name="T15" fmla="*/ 3 h 3"/>
                  <a:gd name="T16" fmla="*/ 0 w 5"/>
                  <a:gd name="T17" fmla="*/ 3 h 3"/>
                  <a:gd name="T18" fmla="*/ 0 w 5"/>
                  <a:gd name="T19" fmla="*/ 3 h 3"/>
                  <a:gd name="T20" fmla="*/ 0 w 5"/>
                  <a:gd name="T21" fmla="*/ 3 h 3"/>
                  <a:gd name="T22" fmla="*/ 2 w 5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" name="ïṧlîḑè"/>
              <p:cNvSpPr/>
              <p:nvPr/>
            </p:nvSpPr>
            <p:spPr bwMode="auto">
              <a:xfrm>
                <a:off x="11407527" y="3924233"/>
                <a:ext cx="21847" cy="13108"/>
              </a:xfrm>
              <a:custGeom>
                <a:avLst/>
                <a:gdLst>
                  <a:gd name="T0" fmla="*/ 0 w 5"/>
                  <a:gd name="T1" fmla="*/ 0 h 3"/>
                  <a:gd name="T2" fmla="*/ 2 w 5"/>
                  <a:gd name="T3" fmla="*/ 0 h 3"/>
                  <a:gd name="T4" fmla="*/ 3 w 5"/>
                  <a:gd name="T5" fmla="*/ 0 h 3"/>
                  <a:gd name="T6" fmla="*/ 3 w 5"/>
                  <a:gd name="T7" fmla="*/ 0 h 3"/>
                  <a:gd name="T8" fmla="*/ 5 w 5"/>
                  <a:gd name="T9" fmla="*/ 0 h 3"/>
                  <a:gd name="T10" fmla="*/ 3 w 5"/>
                  <a:gd name="T11" fmla="*/ 0 h 3"/>
                  <a:gd name="T12" fmla="*/ 3 w 5"/>
                  <a:gd name="T13" fmla="*/ 0 h 3"/>
                  <a:gd name="T14" fmla="*/ 3 w 5"/>
                  <a:gd name="T15" fmla="*/ 2 h 3"/>
                  <a:gd name="T16" fmla="*/ 2 w 5"/>
                  <a:gd name="T17" fmla="*/ 3 h 3"/>
                  <a:gd name="T18" fmla="*/ 2 w 5"/>
                  <a:gd name="T19" fmla="*/ 3 h 3"/>
                  <a:gd name="T20" fmla="*/ 0 w 5"/>
                  <a:gd name="T21" fmla="*/ 2 h 3"/>
                  <a:gd name="T22" fmla="*/ 0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0" name="ïṩḻíḑè"/>
              <p:cNvSpPr/>
              <p:nvPr/>
            </p:nvSpPr>
            <p:spPr bwMode="auto">
              <a:xfrm>
                <a:off x="11420633" y="3937341"/>
                <a:ext cx="13108" cy="21847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2 h 5"/>
                  <a:gd name="T4" fmla="*/ 2 w 3"/>
                  <a:gd name="T5" fmla="*/ 0 h 5"/>
                  <a:gd name="T6" fmla="*/ 3 w 3"/>
                  <a:gd name="T7" fmla="*/ 0 h 5"/>
                  <a:gd name="T8" fmla="*/ 3 w 3"/>
                  <a:gd name="T9" fmla="*/ 0 h 5"/>
                  <a:gd name="T10" fmla="*/ 3 w 3"/>
                  <a:gd name="T11" fmla="*/ 4 h 5"/>
                  <a:gd name="T12" fmla="*/ 3 w 3"/>
                  <a:gd name="T13" fmla="*/ 5 h 5"/>
                  <a:gd name="T14" fmla="*/ 3 w 3"/>
                  <a:gd name="T15" fmla="*/ 5 h 5"/>
                  <a:gd name="T16" fmla="*/ 2 w 3"/>
                  <a:gd name="T17" fmla="*/ 5 h 5"/>
                  <a:gd name="T18" fmla="*/ 0 w 3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" name="ïsḷïdè"/>
              <p:cNvSpPr/>
              <p:nvPr/>
            </p:nvSpPr>
            <p:spPr bwMode="auto">
              <a:xfrm>
                <a:off x="11420633" y="4002875"/>
                <a:ext cx="13108" cy="30585"/>
              </a:xfrm>
              <a:custGeom>
                <a:avLst/>
                <a:gdLst>
                  <a:gd name="T0" fmla="*/ 0 w 3"/>
                  <a:gd name="T1" fmla="*/ 3 h 7"/>
                  <a:gd name="T2" fmla="*/ 2 w 3"/>
                  <a:gd name="T3" fmla="*/ 3 h 7"/>
                  <a:gd name="T4" fmla="*/ 2 w 3"/>
                  <a:gd name="T5" fmla="*/ 2 h 7"/>
                  <a:gd name="T6" fmla="*/ 3 w 3"/>
                  <a:gd name="T7" fmla="*/ 0 h 7"/>
                  <a:gd name="T8" fmla="*/ 3 w 3"/>
                  <a:gd name="T9" fmla="*/ 2 h 7"/>
                  <a:gd name="T10" fmla="*/ 3 w 3"/>
                  <a:gd name="T11" fmla="*/ 3 h 7"/>
                  <a:gd name="T12" fmla="*/ 3 w 3"/>
                  <a:gd name="T13" fmla="*/ 7 h 7"/>
                  <a:gd name="T14" fmla="*/ 3 w 3"/>
                  <a:gd name="T15" fmla="*/ 7 h 7"/>
                  <a:gd name="T16" fmla="*/ 0 w 3"/>
                  <a:gd name="T17" fmla="*/ 5 h 7"/>
                  <a:gd name="T18" fmla="*/ 0 w 3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lnTo>
                      <a:pt x="2" y="3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íŝḷîḑê"/>
              <p:cNvSpPr/>
              <p:nvPr/>
            </p:nvSpPr>
            <p:spPr bwMode="auto">
              <a:xfrm>
                <a:off x="11420633" y="4072780"/>
                <a:ext cx="13108" cy="39323"/>
              </a:xfrm>
              <a:custGeom>
                <a:avLst/>
                <a:gdLst>
                  <a:gd name="T0" fmla="*/ 0 w 3"/>
                  <a:gd name="T1" fmla="*/ 4 h 9"/>
                  <a:gd name="T2" fmla="*/ 2 w 3"/>
                  <a:gd name="T3" fmla="*/ 4 h 9"/>
                  <a:gd name="T4" fmla="*/ 2 w 3"/>
                  <a:gd name="T5" fmla="*/ 2 h 9"/>
                  <a:gd name="T6" fmla="*/ 3 w 3"/>
                  <a:gd name="T7" fmla="*/ 0 h 9"/>
                  <a:gd name="T8" fmla="*/ 3 w 3"/>
                  <a:gd name="T9" fmla="*/ 2 h 9"/>
                  <a:gd name="T10" fmla="*/ 3 w 3"/>
                  <a:gd name="T11" fmla="*/ 4 h 9"/>
                  <a:gd name="T12" fmla="*/ 3 w 3"/>
                  <a:gd name="T13" fmla="*/ 7 h 9"/>
                  <a:gd name="T14" fmla="*/ 3 w 3"/>
                  <a:gd name="T15" fmla="*/ 9 h 9"/>
                  <a:gd name="T16" fmla="*/ 0 w 3"/>
                  <a:gd name="T17" fmla="*/ 5 h 9"/>
                  <a:gd name="T18" fmla="*/ 0 w 3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0" y="4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ïṩḷíḑè"/>
              <p:cNvSpPr/>
              <p:nvPr/>
            </p:nvSpPr>
            <p:spPr bwMode="auto">
              <a:xfrm>
                <a:off x="11420633" y="4151422"/>
                <a:ext cx="13108" cy="39323"/>
              </a:xfrm>
              <a:custGeom>
                <a:avLst/>
                <a:gdLst>
                  <a:gd name="T0" fmla="*/ 0 w 3"/>
                  <a:gd name="T1" fmla="*/ 4 h 9"/>
                  <a:gd name="T2" fmla="*/ 0 w 3"/>
                  <a:gd name="T3" fmla="*/ 2 h 9"/>
                  <a:gd name="T4" fmla="*/ 2 w 3"/>
                  <a:gd name="T5" fmla="*/ 0 h 9"/>
                  <a:gd name="T6" fmla="*/ 3 w 3"/>
                  <a:gd name="T7" fmla="*/ 0 h 9"/>
                  <a:gd name="T8" fmla="*/ 3 w 3"/>
                  <a:gd name="T9" fmla="*/ 0 h 9"/>
                  <a:gd name="T10" fmla="*/ 3 w 3"/>
                  <a:gd name="T11" fmla="*/ 4 h 9"/>
                  <a:gd name="T12" fmla="*/ 3 w 3"/>
                  <a:gd name="T13" fmla="*/ 7 h 9"/>
                  <a:gd name="T14" fmla="*/ 3 w 3"/>
                  <a:gd name="T15" fmla="*/ 9 h 9"/>
                  <a:gd name="T16" fmla="*/ 0 w 3"/>
                  <a:gd name="T17" fmla="*/ 5 h 9"/>
                  <a:gd name="T18" fmla="*/ 0 w 3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0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iŝḷïde"/>
              <p:cNvSpPr/>
              <p:nvPr/>
            </p:nvSpPr>
            <p:spPr bwMode="auto">
              <a:xfrm>
                <a:off x="11420633" y="4225697"/>
                <a:ext cx="8738" cy="26214"/>
              </a:xfrm>
              <a:custGeom>
                <a:avLst/>
                <a:gdLst>
                  <a:gd name="T0" fmla="*/ 0 w 2"/>
                  <a:gd name="T1" fmla="*/ 1 h 6"/>
                  <a:gd name="T2" fmla="*/ 2 w 2"/>
                  <a:gd name="T3" fmla="*/ 0 h 6"/>
                  <a:gd name="T4" fmla="*/ 2 w 2"/>
                  <a:gd name="T5" fmla="*/ 0 h 6"/>
                  <a:gd name="T6" fmla="*/ 2 w 2"/>
                  <a:gd name="T7" fmla="*/ 0 h 6"/>
                  <a:gd name="T8" fmla="*/ 2 w 2"/>
                  <a:gd name="T9" fmla="*/ 5 h 6"/>
                  <a:gd name="T10" fmla="*/ 2 w 2"/>
                  <a:gd name="T11" fmla="*/ 6 h 6"/>
                  <a:gd name="T12" fmla="*/ 2 w 2"/>
                  <a:gd name="T13" fmla="*/ 6 h 6"/>
                  <a:gd name="T14" fmla="*/ 0 w 2"/>
                  <a:gd name="T15" fmla="*/ 3 h 6"/>
                  <a:gd name="T16" fmla="*/ 0 w 2"/>
                  <a:gd name="T17" fmla="*/ 3 h 6"/>
                  <a:gd name="T18" fmla="*/ 0 w 2"/>
                  <a:gd name="T1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6">
                    <a:moveTo>
                      <a:pt x="0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ïš1iḍé"/>
              <p:cNvSpPr/>
              <p:nvPr/>
            </p:nvSpPr>
            <p:spPr bwMode="auto">
              <a:xfrm>
                <a:off x="11451217" y="4339292"/>
                <a:ext cx="21847" cy="8738"/>
              </a:xfrm>
              <a:custGeom>
                <a:avLst/>
                <a:gdLst>
                  <a:gd name="T0" fmla="*/ 0 w 5"/>
                  <a:gd name="T1" fmla="*/ 0 h 2"/>
                  <a:gd name="T2" fmla="*/ 3 w 5"/>
                  <a:gd name="T3" fmla="*/ 0 h 2"/>
                  <a:gd name="T4" fmla="*/ 5 w 5"/>
                  <a:gd name="T5" fmla="*/ 0 h 2"/>
                  <a:gd name="T6" fmla="*/ 5 w 5"/>
                  <a:gd name="T7" fmla="*/ 0 h 2"/>
                  <a:gd name="T8" fmla="*/ 5 w 5"/>
                  <a:gd name="T9" fmla="*/ 0 h 2"/>
                  <a:gd name="T10" fmla="*/ 5 w 5"/>
                  <a:gd name="T11" fmla="*/ 0 h 2"/>
                  <a:gd name="T12" fmla="*/ 3 w 5"/>
                  <a:gd name="T13" fmla="*/ 2 h 2"/>
                  <a:gd name="T14" fmla="*/ 3 w 5"/>
                  <a:gd name="T15" fmla="*/ 2 h 2"/>
                  <a:gd name="T16" fmla="*/ 1 w 5"/>
                  <a:gd name="T17" fmla="*/ 0 h 2"/>
                  <a:gd name="T18" fmla="*/ 0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išļïḋe"/>
              <p:cNvSpPr/>
              <p:nvPr/>
            </p:nvSpPr>
            <p:spPr bwMode="auto">
              <a:xfrm>
                <a:off x="11407527" y="4653861"/>
                <a:ext cx="21847" cy="43690"/>
              </a:xfrm>
              <a:custGeom>
                <a:avLst/>
                <a:gdLst>
                  <a:gd name="T0" fmla="*/ 0 w 5"/>
                  <a:gd name="T1" fmla="*/ 5 h 10"/>
                  <a:gd name="T2" fmla="*/ 2 w 5"/>
                  <a:gd name="T3" fmla="*/ 2 h 10"/>
                  <a:gd name="T4" fmla="*/ 5 w 5"/>
                  <a:gd name="T5" fmla="*/ 0 h 10"/>
                  <a:gd name="T6" fmla="*/ 5 w 5"/>
                  <a:gd name="T7" fmla="*/ 0 h 10"/>
                  <a:gd name="T8" fmla="*/ 5 w 5"/>
                  <a:gd name="T9" fmla="*/ 0 h 10"/>
                  <a:gd name="T10" fmla="*/ 5 w 5"/>
                  <a:gd name="T11" fmla="*/ 5 h 10"/>
                  <a:gd name="T12" fmla="*/ 5 w 5"/>
                  <a:gd name="T13" fmla="*/ 10 h 10"/>
                  <a:gd name="T14" fmla="*/ 5 w 5"/>
                  <a:gd name="T15" fmla="*/ 10 h 10"/>
                  <a:gd name="T16" fmla="*/ 2 w 5"/>
                  <a:gd name="T17" fmla="*/ 8 h 10"/>
                  <a:gd name="T18" fmla="*/ 0 w 5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0">
                    <a:moveTo>
                      <a:pt x="0" y="5"/>
                    </a:move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2" y="8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îs1îḋe"/>
              <p:cNvSpPr/>
              <p:nvPr/>
            </p:nvSpPr>
            <p:spPr bwMode="auto">
              <a:xfrm>
                <a:off x="11398789" y="4732504"/>
                <a:ext cx="30585" cy="65537"/>
              </a:xfrm>
              <a:custGeom>
                <a:avLst/>
                <a:gdLst>
                  <a:gd name="T0" fmla="*/ 0 w 4"/>
                  <a:gd name="T1" fmla="*/ 4 h 9"/>
                  <a:gd name="T2" fmla="*/ 1 w 4"/>
                  <a:gd name="T3" fmla="*/ 3 h 9"/>
                  <a:gd name="T4" fmla="*/ 3 w 4"/>
                  <a:gd name="T5" fmla="*/ 0 h 9"/>
                  <a:gd name="T6" fmla="*/ 4 w 4"/>
                  <a:gd name="T7" fmla="*/ 0 h 9"/>
                  <a:gd name="T8" fmla="*/ 4 w 4"/>
                  <a:gd name="T9" fmla="*/ 1 h 9"/>
                  <a:gd name="T10" fmla="*/ 4 w 4"/>
                  <a:gd name="T11" fmla="*/ 6 h 9"/>
                  <a:gd name="T12" fmla="*/ 4 w 4"/>
                  <a:gd name="T13" fmla="*/ 9 h 9"/>
                  <a:gd name="T14" fmla="*/ 4 w 4"/>
                  <a:gd name="T15" fmla="*/ 9 h 9"/>
                  <a:gd name="T16" fmla="*/ 3 w 4"/>
                  <a:gd name="T17" fmla="*/ 8 h 9"/>
                  <a:gd name="T18" fmla="*/ 0 w 4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9">
                    <a:moveTo>
                      <a:pt x="0" y="4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8"/>
                      <a:pt x="3" y="8"/>
                      <a:pt x="3" y="8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8" name="íṩlíḓe"/>
              <p:cNvSpPr/>
              <p:nvPr/>
            </p:nvSpPr>
            <p:spPr bwMode="auto">
              <a:xfrm>
                <a:off x="11258980" y="5147560"/>
                <a:ext cx="34952" cy="0"/>
              </a:xfrm>
              <a:custGeom>
                <a:avLst/>
                <a:gdLst>
                  <a:gd name="T0" fmla="*/ 0 w 8"/>
                  <a:gd name="T1" fmla="*/ 3 w 8"/>
                  <a:gd name="T2" fmla="*/ 5 w 8"/>
                  <a:gd name="T3" fmla="*/ 8 w 8"/>
                  <a:gd name="T4" fmla="*/ 8 w 8"/>
                  <a:gd name="T5" fmla="*/ 6 w 8"/>
                  <a:gd name="T6" fmla="*/ 3 w 8"/>
                  <a:gd name="T7" fmla="*/ 0 w 8"/>
                  <a:gd name="T8" fmla="*/ 0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îŝḷíḋê"/>
              <p:cNvSpPr/>
              <p:nvPr/>
            </p:nvSpPr>
            <p:spPr bwMode="auto">
              <a:xfrm>
                <a:off x="11293933" y="5248049"/>
                <a:ext cx="34952" cy="26214"/>
              </a:xfrm>
              <a:custGeom>
                <a:avLst/>
                <a:gdLst>
                  <a:gd name="T0" fmla="*/ 2 w 8"/>
                  <a:gd name="T1" fmla="*/ 5 h 6"/>
                  <a:gd name="T2" fmla="*/ 3 w 8"/>
                  <a:gd name="T3" fmla="*/ 1 h 6"/>
                  <a:gd name="T4" fmla="*/ 3 w 8"/>
                  <a:gd name="T5" fmla="*/ 1 h 6"/>
                  <a:gd name="T6" fmla="*/ 5 w 8"/>
                  <a:gd name="T7" fmla="*/ 1 h 6"/>
                  <a:gd name="T8" fmla="*/ 5 w 8"/>
                  <a:gd name="T9" fmla="*/ 0 h 6"/>
                  <a:gd name="T10" fmla="*/ 6 w 8"/>
                  <a:gd name="T11" fmla="*/ 3 h 6"/>
                  <a:gd name="T12" fmla="*/ 6 w 8"/>
                  <a:gd name="T13" fmla="*/ 5 h 6"/>
                  <a:gd name="T14" fmla="*/ 8 w 8"/>
                  <a:gd name="T15" fmla="*/ 6 h 6"/>
                  <a:gd name="T16" fmla="*/ 6 w 8"/>
                  <a:gd name="T17" fmla="*/ 6 h 6"/>
                  <a:gd name="T18" fmla="*/ 3 w 8"/>
                  <a:gd name="T19" fmla="*/ 6 h 6"/>
                  <a:gd name="T20" fmla="*/ 2 w 8"/>
                  <a:gd name="T21" fmla="*/ 6 h 6"/>
                  <a:gd name="T22" fmla="*/ 0 w 8"/>
                  <a:gd name="T23" fmla="*/ 6 h 6"/>
                  <a:gd name="T24" fmla="*/ 0 w 8"/>
                  <a:gd name="T25" fmla="*/ 5 h 6"/>
                  <a:gd name="T26" fmla="*/ 2 w 8"/>
                  <a:gd name="T2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6">
                    <a:moveTo>
                      <a:pt x="2" y="5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îş1îďe"/>
              <p:cNvSpPr/>
              <p:nvPr/>
            </p:nvSpPr>
            <p:spPr bwMode="auto">
              <a:xfrm>
                <a:off x="11280824" y="5287369"/>
                <a:ext cx="126703" cy="21847"/>
              </a:xfrm>
              <a:custGeom>
                <a:avLst/>
                <a:gdLst>
                  <a:gd name="T0" fmla="*/ 0 w 18"/>
                  <a:gd name="T1" fmla="*/ 1 h 3"/>
                  <a:gd name="T2" fmla="*/ 0 w 18"/>
                  <a:gd name="T3" fmla="*/ 0 h 3"/>
                  <a:gd name="T4" fmla="*/ 1 w 18"/>
                  <a:gd name="T5" fmla="*/ 0 h 3"/>
                  <a:gd name="T6" fmla="*/ 3 w 18"/>
                  <a:gd name="T7" fmla="*/ 0 h 3"/>
                  <a:gd name="T8" fmla="*/ 5 w 18"/>
                  <a:gd name="T9" fmla="*/ 0 h 3"/>
                  <a:gd name="T10" fmla="*/ 6 w 18"/>
                  <a:gd name="T11" fmla="*/ 0 h 3"/>
                  <a:gd name="T12" fmla="*/ 8 w 18"/>
                  <a:gd name="T13" fmla="*/ 0 h 3"/>
                  <a:gd name="T14" fmla="*/ 10 w 18"/>
                  <a:gd name="T15" fmla="*/ 0 h 3"/>
                  <a:gd name="T16" fmla="*/ 10 w 18"/>
                  <a:gd name="T17" fmla="*/ 0 h 3"/>
                  <a:gd name="T18" fmla="*/ 12 w 18"/>
                  <a:gd name="T19" fmla="*/ 0 h 3"/>
                  <a:gd name="T20" fmla="*/ 15 w 18"/>
                  <a:gd name="T21" fmla="*/ 0 h 3"/>
                  <a:gd name="T22" fmla="*/ 17 w 18"/>
                  <a:gd name="T23" fmla="*/ 0 h 3"/>
                  <a:gd name="T24" fmla="*/ 18 w 18"/>
                  <a:gd name="T25" fmla="*/ 0 h 3"/>
                  <a:gd name="T26" fmla="*/ 18 w 18"/>
                  <a:gd name="T27" fmla="*/ 0 h 3"/>
                  <a:gd name="T28" fmla="*/ 18 w 18"/>
                  <a:gd name="T29" fmla="*/ 2 h 3"/>
                  <a:gd name="T30" fmla="*/ 18 w 18"/>
                  <a:gd name="T31" fmla="*/ 3 h 3"/>
                  <a:gd name="T32" fmla="*/ 15 w 18"/>
                  <a:gd name="T33" fmla="*/ 3 h 3"/>
                  <a:gd name="T34" fmla="*/ 13 w 18"/>
                  <a:gd name="T35" fmla="*/ 3 h 3"/>
                  <a:gd name="T36" fmla="*/ 13 w 18"/>
                  <a:gd name="T37" fmla="*/ 3 h 3"/>
                  <a:gd name="T38" fmla="*/ 12 w 18"/>
                  <a:gd name="T39" fmla="*/ 3 h 3"/>
                  <a:gd name="T40" fmla="*/ 9 w 18"/>
                  <a:gd name="T41" fmla="*/ 3 h 3"/>
                  <a:gd name="T42" fmla="*/ 8 w 18"/>
                  <a:gd name="T43" fmla="*/ 3 h 3"/>
                  <a:gd name="T44" fmla="*/ 6 w 18"/>
                  <a:gd name="T45" fmla="*/ 3 h 3"/>
                  <a:gd name="T46" fmla="*/ 4 w 18"/>
                  <a:gd name="T47" fmla="*/ 3 h 3"/>
                  <a:gd name="T48" fmla="*/ 2 w 18"/>
                  <a:gd name="T49" fmla="*/ 3 h 3"/>
                  <a:gd name="T50" fmla="*/ 0 w 18"/>
                  <a:gd name="T51" fmla="*/ 3 h 3"/>
                  <a:gd name="T52" fmla="*/ 0 w 18"/>
                  <a:gd name="T53" fmla="*/ 3 h 3"/>
                  <a:gd name="T54" fmla="*/ 0 w 18"/>
                  <a:gd name="T55" fmla="*/ 3 h 3"/>
                  <a:gd name="T56" fmla="*/ 0 w 18"/>
                  <a:gd name="T5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" h="3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í$lïḍé"/>
              <p:cNvSpPr/>
              <p:nvPr/>
            </p:nvSpPr>
            <p:spPr bwMode="auto">
              <a:xfrm>
                <a:off x="11263348" y="5374749"/>
                <a:ext cx="113595" cy="43690"/>
              </a:xfrm>
              <a:custGeom>
                <a:avLst/>
                <a:gdLst>
                  <a:gd name="T0" fmla="*/ 26 w 26"/>
                  <a:gd name="T1" fmla="*/ 10 h 10"/>
                  <a:gd name="T2" fmla="*/ 25 w 26"/>
                  <a:gd name="T3" fmla="*/ 10 h 10"/>
                  <a:gd name="T4" fmla="*/ 25 w 26"/>
                  <a:gd name="T5" fmla="*/ 10 h 10"/>
                  <a:gd name="T6" fmla="*/ 22 w 26"/>
                  <a:gd name="T7" fmla="*/ 10 h 10"/>
                  <a:gd name="T8" fmla="*/ 20 w 26"/>
                  <a:gd name="T9" fmla="*/ 10 h 10"/>
                  <a:gd name="T10" fmla="*/ 17 w 26"/>
                  <a:gd name="T11" fmla="*/ 10 h 10"/>
                  <a:gd name="T12" fmla="*/ 17 w 26"/>
                  <a:gd name="T13" fmla="*/ 10 h 10"/>
                  <a:gd name="T14" fmla="*/ 15 w 26"/>
                  <a:gd name="T15" fmla="*/ 10 h 10"/>
                  <a:gd name="T16" fmla="*/ 13 w 26"/>
                  <a:gd name="T17" fmla="*/ 10 h 10"/>
                  <a:gd name="T18" fmla="*/ 12 w 26"/>
                  <a:gd name="T19" fmla="*/ 10 h 10"/>
                  <a:gd name="T20" fmla="*/ 9 w 26"/>
                  <a:gd name="T21" fmla="*/ 10 h 10"/>
                  <a:gd name="T22" fmla="*/ 5 w 26"/>
                  <a:gd name="T23" fmla="*/ 10 h 10"/>
                  <a:gd name="T24" fmla="*/ 4 w 26"/>
                  <a:gd name="T25" fmla="*/ 10 h 10"/>
                  <a:gd name="T26" fmla="*/ 2 w 26"/>
                  <a:gd name="T27" fmla="*/ 10 h 10"/>
                  <a:gd name="T28" fmla="*/ 0 w 26"/>
                  <a:gd name="T29" fmla="*/ 10 h 10"/>
                  <a:gd name="T30" fmla="*/ 2 w 26"/>
                  <a:gd name="T31" fmla="*/ 8 h 10"/>
                  <a:gd name="T32" fmla="*/ 2 w 26"/>
                  <a:gd name="T33" fmla="*/ 8 h 10"/>
                  <a:gd name="T34" fmla="*/ 4 w 26"/>
                  <a:gd name="T35" fmla="*/ 8 h 10"/>
                  <a:gd name="T36" fmla="*/ 5 w 26"/>
                  <a:gd name="T37" fmla="*/ 7 h 10"/>
                  <a:gd name="T38" fmla="*/ 7 w 26"/>
                  <a:gd name="T39" fmla="*/ 5 h 10"/>
                  <a:gd name="T40" fmla="*/ 9 w 26"/>
                  <a:gd name="T41" fmla="*/ 5 h 10"/>
                  <a:gd name="T42" fmla="*/ 9 w 26"/>
                  <a:gd name="T43" fmla="*/ 5 h 10"/>
                  <a:gd name="T44" fmla="*/ 10 w 26"/>
                  <a:gd name="T45" fmla="*/ 3 h 10"/>
                  <a:gd name="T46" fmla="*/ 10 w 26"/>
                  <a:gd name="T47" fmla="*/ 3 h 10"/>
                  <a:gd name="T48" fmla="*/ 12 w 26"/>
                  <a:gd name="T49" fmla="*/ 2 h 10"/>
                  <a:gd name="T50" fmla="*/ 13 w 26"/>
                  <a:gd name="T51" fmla="*/ 2 h 10"/>
                  <a:gd name="T52" fmla="*/ 15 w 26"/>
                  <a:gd name="T53" fmla="*/ 0 h 10"/>
                  <a:gd name="T54" fmla="*/ 15 w 26"/>
                  <a:gd name="T55" fmla="*/ 0 h 10"/>
                  <a:gd name="T56" fmla="*/ 17 w 26"/>
                  <a:gd name="T57" fmla="*/ 2 h 10"/>
                  <a:gd name="T58" fmla="*/ 26 w 26"/>
                  <a:gd name="T5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lnTo>
                      <a:pt x="25" y="10"/>
                    </a:lnTo>
                    <a:lnTo>
                      <a:pt x="25" y="10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5" y="10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íS1ïḑé"/>
              <p:cNvSpPr/>
              <p:nvPr/>
            </p:nvSpPr>
            <p:spPr bwMode="auto">
              <a:xfrm>
                <a:off x="11359467" y="5387858"/>
                <a:ext cx="253403" cy="323308"/>
              </a:xfrm>
              <a:custGeom>
                <a:avLst/>
                <a:gdLst>
                  <a:gd name="T0" fmla="*/ 4 w 36"/>
                  <a:gd name="T1" fmla="*/ 22 h 45"/>
                  <a:gd name="T2" fmla="*/ 5 w 36"/>
                  <a:gd name="T3" fmla="*/ 22 h 45"/>
                  <a:gd name="T4" fmla="*/ 5 w 36"/>
                  <a:gd name="T5" fmla="*/ 19 h 45"/>
                  <a:gd name="T6" fmla="*/ 5 w 36"/>
                  <a:gd name="T7" fmla="*/ 16 h 45"/>
                  <a:gd name="T8" fmla="*/ 6 w 36"/>
                  <a:gd name="T9" fmla="*/ 13 h 45"/>
                  <a:gd name="T10" fmla="*/ 6 w 36"/>
                  <a:gd name="T11" fmla="*/ 10 h 45"/>
                  <a:gd name="T12" fmla="*/ 7 w 36"/>
                  <a:gd name="T13" fmla="*/ 7 h 45"/>
                  <a:gd name="T14" fmla="*/ 7 w 36"/>
                  <a:gd name="T15" fmla="*/ 5 h 45"/>
                  <a:gd name="T16" fmla="*/ 7 w 36"/>
                  <a:gd name="T17" fmla="*/ 2 h 45"/>
                  <a:gd name="T18" fmla="*/ 10 w 36"/>
                  <a:gd name="T19" fmla="*/ 1 h 45"/>
                  <a:gd name="T20" fmla="*/ 15 w 36"/>
                  <a:gd name="T21" fmla="*/ 1 h 45"/>
                  <a:gd name="T22" fmla="*/ 20 w 36"/>
                  <a:gd name="T23" fmla="*/ 1 h 45"/>
                  <a:gd name="T24" fmla="*/ 27 w 36"/>
                  <a:gd name="T25" fmla="*/ 1 h 45"/>
                  <a:gd name="T26" fmla="*/ 27 w 36"/>
                  <a:gd name="T27" fmla="*/ 2 h 45"/>
                  <a:gd name="T28" fmla="*/ 28 w 36"/>
                  <a:gd name="T29" fmla="*/ 6 h 45"/>
                  <a:gd name="T30" fmla="*/ 29 w 36"/>
                  <a:gd name="T31" fmla="*/ 13 h 45"/>
                  <a:gd name="T32" fmla="*/ 30 w 36"/>
                  <a:gd name="T33" fmla="*/ 18 h 45"/>
                  <a:gd name="T34" fmla="*/ 30 w 36"/>
                  <a:gd name="T35" fmla="*/ 21 h 45"/>
                  <a:gd name="T36" fmla="*/ 31 w 36"/>
                  <a:gd name="T37" fmla="*/ 24 h 45"/>
                  <a:gd name="T38" fmla="*/ 32 w 36"/>
                  <a:gd name="T39" fmla="*/ 32 h 45"/>
                  <a:gd name="T40" fmla="*/ 33 w 36"/>
                  <a:gd name="T41" fmla="*/ 35 h 45"/>
                  <a:gd name="T42" fmla="*/ 34 w 36"/>
                  <a:gd name="T43" fmla="*/ 38 h 45"/>
                  <a:gd name="T44" fmla="*/ 35 w 36"/>
                  <a:gd name="T45" fmla="*/ 41 h 45"/>
                  <a:gd name="T46" fmla="*/ 36 w 36"/>
                  <a:gd name="T47" fmla="*/ 44 h 45"/>
                  <a:gd name="T48" fmla="*/ 32 w 36"/>
                  <a:gd name="T49" fmla="*/ 45 h 45"/>
                  <a:gd name="T50" fmla="*/ 29 w 36"/>
                  <a:gd name="T51" fmla="*/ 45 h 45"/>
                  <a:gd name="T52" fmla="*/ 28 w 36"/>
                  <a:gd name="T53" fmla="*/ 45 h 45"/>
                  <a:gd name="T54" fmla="*/ 25 w 36"/>
                  <a:gd name="T55" fmla="*/ 45 h 45"/>
                  <a:gd name="T56" fmla="*/ 21 w 36"/>
                  <a:gd name="T57" fmla="*/ 45 h 45"/>
                  <a:gd name="T58" fmla="*/ 21 w 36"/>
                  <a:gd name="T59" fmla="*/ 45 h 45"/>
                  <a:gd name="T60" fmla="*/ 17 w 36"/>
                  <a:gd name="T61" fmla="*/ 45 h 45"/>
                  <a:gd name="T62" fmla="*/ 14 w 36"/>
                  <a:gd name="T63" fmla="*/ 45 h 45"/>
                  <a:gd name="T64" fmla="*/ 11 w 36"/>
                  <a:gd name="T65" fmla="*/ 45 h 45"/>
                  <a:gd name="T66" fmla="*/ 7 w 36"/>
                  <a:gd name="T67" fmla="*/ 45 h 45"/>
                  <a:gd name="T68" fmla="*/ 6 w 36"/>
                  <a:gd name="T69" fmla="*/ 45 h 45"/>
                  <a:gd name="T70" fmla="*/ 2 w 36"/>
                  <a:gd name="T71" fmla="*/ 45 h 45"/>
                  <a:gd name="T72" fmla="*/ 0 w 36"/>
                  <a:gd name="T73" fmla="*/ 44 h 45"/>
                  <a:gd name="T74" fmla="*/ 1 w 36"/>
                  <a:gd name="T75" fmla="*/ 41 h 45"/>
                  <a:gd name="T76" fmla="*/ 1 w 36"/>
                  <a:gd name="T77" fmla="*/ 38 h 45"/>
                  <a:gd name="T78" fmla="*/ 2 w 36"/>
                  <a:gd name="T79" fmla="*/ 37 h 45"/>
                  <a:gd name="T80" fmla="*/ 2 w 36"/>
                  <a:gd name="T81" fmla="*/ 33 h 45"/>
                  <a:gd name="T82" fmla="*/ 3 w 36"/>
                  <a:gd name="T83" fmla="*/ 30 h 45"/>
                  <a:gd name="T84" fmla="*/ 4 w 36"/>
                  <a:gd name="T85" fmla="*/ 26 h 45"/>
                  <a:gd name="T86" fmla="*/ 4 w 36"/>
                  <a:gd name="T87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" h="45">
                    <a:moveTo>
                      <a:pt x="4" y="23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7"/>
                      <a:pt x="28" y="7"/>
                      <a:pt x="28" y="8"/>
                    </a:cubicBezTo>
                    <a:cubicBezTo>
                      <a:pt x="28" y="9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7"/>
                      <a:pt x="30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1" y="23"/>
                      <a:pt x="31" y="23"/>
                      <a:pt x="31" y="24"/>
                    </a:cubicBezTo>
                    <a:cubicBezTo>
                      <a:pt x="31" y="25"/>
                      <a:pt x="31" y="26"/>
                      <a:pt x="31" y="26"/>
                    </a:cubicBezTo>
                    <a:cubicBezTo>
                      <a:pt x="31" y="27"/>
                      <a:pt x="32" y="28"/>
                      <a:pt x="32" y="29"/>
                    </a:cubicBezTo>
                    <a:cubicBezTo>
                      <a:pt x="32" y="30"/>
                      <a:pt x="32" y="31"/>
                      <a:pt x="32" y="32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6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43"/>
                      <a:pt x="35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3"/>
                      <a:pt x="4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1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íṩľîḓé"/>
              <p:cNvSpPr/>
              <p:nvPr/>
            </p:nvSpPr>
            <p:spPr bwMode="auto">
              <a:xfrm>
                <a:off x="11250242" y="5746118"/>
                <a:ext cx="13108" cy="30585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2 w 3"/>
                  <a:gd name="T5" fmla="*/ 2 h 7"/>
                  <a:gd name="T6" fmla="*/ 3 w 3"/>
                  <a:gd name="T7" fmla="*/ 2 h 7"/>
                  <a:gd name="T8" fmla="*/ 3 w 3"/>
                  <a:gd name="T9" fmla="*/ 3 h 7"/>
                  <a:gd name="T10" fmla="*/ 3 w 3"/>
                  <a:gd name="T11" fmla="*/ 3 h 7"/>
                  <a:gd name="T12" fmla="*/ 2 w 3"/>
                  <a:gd name="T13" fmla="*/ 5 h 7"/>
                  <a:gd name="T14" fmla="*/ 0 w 3"/>
                  <a:gd name="T15" fmla="*/ 7 h 7"/>
                  <a:gd name="T16" fmla="*/ 0 w 3"/>
                  <a:gd name="T17" fmla="*/ 3 h 7"/>
                  <a:gd name="T18" fmla="*/ 0 w 3"/>
                  <a:gd name="T19" fmla="*/ 2 h 7"/>
                  <a:gd name="T20" fmla="*/ 0 w 3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ïṣ1ïḑê"/>
              <p:cNvSpPr/>
              <p:nvPr/>
            </p:nvSpPr>
            <p:spPr bwMode="auto">
              <a:xfrm>
                <a:off x="11149753" y="5724271"/>
                <a:ext cx="30585" cy="21847"/>
              </a:xfrm>
              <a:custGeom>
                <a:avLst/>
                <a:gdLst>
                  <a:gd name="T0" fmla="*/ 0 w 7"/>
                  <a:gd name="T1" fmla="*/ 0 h 5"/>
                  <a:gd name="T2" fmla="*/ 0 w 7"/>
                  <a:gd name="T3" fmla="*/ 0 h 5"/>
                  <a:gd name="T4" fmla="*/ 2 w 7"/>
                  <a:gd name="T5" fmla="*/ 0 h 5"/>
                  <a:gd name="T6" fmla="*/ 4 w 7"/>
                  <a:gd name="T7" fmla="*/ 0 h 5"/>
                  <a:gd name="T8" fmla="*/ 5 w 7"/>
                  <a:gd name="T9" fmla="*/ 0 h 5"/>
                  <a:gd name="T10" fmla="*/ 7 w 7"/>
                  <a:gd name="T11" fmla="*/ 0 h 5"/>
                  <a:gd name="T12" fmla="*/ 7 w 7"/>
                  <a:gd name="T13" fmla="*/ 2 h 5"/>
                  <a:gd name="T14" fmla="*/ 5 w 7"/>
                  <a:gd name="T15" fmla="*/ 3 h 5"/>
                  <a:gd name="T16" fmla="*/ 5 w 7"/>
                  <a:gd name="T17" fmla="*/ 3 h 5"/>
                  <a:gd name="T18" fmla="*/ 4 w 7"/>
                  <a:gd name="T19" fmla="*/ 5 h 5"/>
                  <a:gd name="T20" fmla="*/ 4 w 7"/>
                  <a:gd name="T21" fmla="*/ 5 h 5"/>
                  <a:gd name="T22" fmla="*/ 4 w 7"/>
                  <a:gd name="T23" fmla="*/ 5 h 5"/>
                  <a:gd name="T24" fmla="*/ 4 w 7"/>
                  <a:gd name="T25" fmla="*/ 3 h 5"/>
                  <a:gd name="T26" fmla="*/ 0 w 7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5" name="ïṧļîḋè"/>
              <p:cNvSpPr/>
              <p:nvPr/>
            </p:nvSpPr>
            <p:spPr bwMode="auto">
              <a:xfrm>
                <a:off x="11206552" y="5802914"/>
                <a:ext cx="30585" cy="21847"/>
              </a:xfrm>
              <a:custGeom>
                <a:avLst/>
                <a:gdLst>
                  <a:gd name="T0" fmla="*/ 5 w 7"/>
                  <a:gd name="T1" fmla="*/ 0 h 5"/>
                  <a:gd name="T2" fmla="*/ 5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5 w 7"/>
                  <a:gd name="T9" fmla="*/ 0 h 5"/>
                  <a:gd name="T10" fmla="*/ 4 w 7"/>
                  <a:gd name="T11" fmla="*/ 3 h 5"/>
                  <a:gd name="T12" fmla="*/ 4 w 7"/>
                  <a:gd name="T13" fmla="*/ 3 h 5"/>
                  <a:gd name="T14" fmla="*/ 4 w 7"/>
                  <a:gd name="T15" fmla="*/ 5 h 5"/>
                  <a:gd name="T16" fmla="*/ 2 w 7"/>
                  <a:gd name="T17" fmla="*/ 2 h 5"/>
                  <a:gd name="T18" fmla="*/ 0 w 7"/>
                  <a:gd name="T19" fmla="*/ 0 h 5"/>
                  <a:gd name="T20" fmla="*/ 0 w 7"/>
                  <a:gd name="T21" fmla="*/ 0 h 5"/>
                  <a:gd name="T22" fmla="*/ 5 w 7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6" name="ïSlïḍê"/>
              <p:cNvSpPr/>
              <p:nvPr/>
            </p:nvSpPr>
            <p:spPr bwMode="auto">
              <a:xfrm>
                <a:off x="11066743" y="5890294"/>
                <a:ext cx="21847" cy="34952"/>
              </a:xfrm>
              <a:custGeom>
                <a:avLst/>
                <a:gdLst>
                  <a:gd name="T0" fmla="*/ 2 w 5"/>
                  <a:gd name="T1" fmla="*/ 3 h 8"/>
                  <a:gd name="T2" fmla="*/ 3 w 5"/>
                  <a:gd name="T3" fmla="*/ 1 h 8"/>
                  <a:gd name="T4" fmla="*/ 5 w 5"/>
                  <a:gd name="T5" fmla="*/ 0 h 8"/>
                  <a:gd name="T6" fmla="*/ 5 w 5"/>
                  <a:gd name="T7" fmla="*/ 0 h 8"/>
                  <a:gd name="T8" fmla="*/ 5 w 5"/>
                  <a:gd name="T9" fmla="*/ 0 h 8"/>
                  <a:gd name="T10" fmla="*/ 5 w 5"/>
                  <a:gd name="T11" fmla="*/ 3 h 8"/>
                  <a:gd name="T12" fmla="*/ 5 w 5"/>
                  <a:gd name="T13" fmla="*/ 5 h 8"/>
                  <a:gd name="T14" fmla="*/ 3 w 5"/>
                  <a:gd name="T15" fmla="*/ 5 h 8"/>
                  <a:gd name="T16" fmla="*/ 2 w 5"/>
                  <a:gd name="T17" fmla="*/ 6 h 8"/>
                  <a:gd name="T18" fmla="*/ 0 w 5"/>
                  <a:gd name="T19" fmla="*/ 8 h 8"/>
                  <a:gd name="T20" fmla="*/ 0 w 5"/>
                  <a:gd name="T21" fmla="*/ 6 h 8"/>
                  <a:gd name="T22" fmla="*/ 2 w 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8">
                    <a:moveTo>
                      <a:pt x="2" y="3"/>
                    </a:moveTo>
                    <a:lnTo>
                      <a:pt x="3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íślïḋè"/>
            <p:cNvGrpSpPr/>
            <p:nvPr/>
          </p:nvGrpSpPr>
          <p:grpSpPr>
            <a:xfrm>
              <a:off x="889638" y="3159047"/>
              <a:ext cx="2731104" cy="1400947"/>
              <a:chOff x="889636" y="4742677"/>
              <a:chExt cx="2731104" cy="1400947"/>
            </a:xfrm>
          </p:grpSpPr>
          <p:sp>
            <p:nvSpPr>
              <p:cNvPr id="75" name="ïś1îďê"/>
              <p:cNvSpPr/>
              <p:nvPr/>
            </p:nvSpPr>
            <p:spPr>
              <a:xfrm>
                <a:off x="889636" y="4742677"/>
                <a:ext cx="2731104" cy="392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lvl="0" algn="ct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项目经理</a:t>
                </a:r>
              </a:p>
            </p:txBody>
          </p:sp>
          <p:sp>
            <p:nvSpPr>
              <p:cNvPr id="76" name="iṧ1íďê"/>
              <p:cNvSpPr/>
              <p:nvPr/>
            </p:nvSpPr>
            <p:spPr>
              <a:xfrm>
                <a:off x="889636" y="5135090"/>
                <a:ext cx="2731104" cy="100853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各方协调，控制项目成本，制定项目工作计划，组织项目成员</a:t>
                </a:r>
              </a:p>
            </p:txBody>
          </p:sp>
        </p:grpSp>
        <p:grpSp>
          <p:nvGrpSpPr>
            <p:cNvPr id="36" name="i$1ïḋè"/>
            <p:cNvGrpSpPr/>
            <p:nvPr/>
          </p:nvGrpSpPr>
          <p:grpSpPr>
            <a:xfrm>
              <a:off x="3450178" y="3159048"/>
              <a:ext cx="2731104" cy="1400947"/>
              <a:chOff x="3450176" y="4742677"/>
              <a:chExt cx="2731104" cy="1400947"/>
            </a:xfrm>
          </p:grpSpPr>
          <p:sp>
            <p:nvSpPr>
              <p:cNvPr id="73" name="íşlíḑè"/>
              <p:cNvSpPr/>
              <p:nvPr/>
            </p:nvSpPr>
            <p:spPr>
              <a:xfrm>
                <a:off x="3450176" y="4742677"/>
                <a:ext cx="2731104" cy="392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lvl="0" algn="ct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系统架构师</a:t>
                </a:r>
              </a:p>
            </p:txBody>
          </p:sp>
          <p:sp>
            <p:nvSpPr>
              <p:cNvPr id="74" name="iṡḷídé"/>
              <p:cNvSpPr/>
              <p:nvPr/>
            </p:nvSpPr>
            <p:spPr>
              <a:xfrm>
                <a:off x="3450176" y="5135090"/>
                <a:ext cx="2731104" cy="100853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设计系统的整体架构，提供开发方针</a:t>
                </a:r>
              </a:p>
            </p:txBody>
          </p:sp>
        </p:grpSp>
        <p:grpSp>
          <p:nvGrpSpPr>
            <p:cNvPr id="37" name="ïSḻïḓê"/>
            <p:cNvGrpSpPr/>
            <p:nvPr/>
          </p:nvGrpSpPr>
          <p:grpSpPr>
            <a:xfrm>
              <a:off x="6010718" y="3159047"/>
              <a:ext cx="2731104" cy="1400947"/>
              <a:chOff x="6010716" y="4742677"/>
              <a:chExt cx="2731104" cy="1400947"/>
            </a:xfrm>
          </p:grpSpPr>
          <p:sp>
            <p:nvSpPr>
              <p:cNvPr id="71" name="iṣḷïḓé"/>
              <p:cNvSpPr/>
              <p:nvPr/>
            </p:nvSpPr>
            <p:spPr>
              <a:xfrm>
                <a:off x="6010716" y="4742677"/>
                <a:ext cx="2731104" cy="392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lvl="0" algn="ct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需求分析师</a:t>
                </a:r>
              </a:p>
            </p:txBody>
          </p:sp>
          <p:sp>
            <p:nvSpPr>
              <p:cNvPr id="72" name="iṣ1îďè"/>
              <p:cNvSpPr/>
              <p:nvPr/>
            </p:nvSpPr>
            <p:spPr>
              <a:xfrm>
                <a:off x="6010716" y="5135090"/>
                <a:ext cx="2731104" cy="100853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分析需求可行性，参与需求评审，业务分析与建模</a:t>
                </a:r>
              </a:p>
            </p:txBody>
          </p:sp>
        </p:grpSp>
        <p:grpSp>
          <p:nvGrpSpPr>
            <p:cNvPr id="38" name="îṧ1îḍe"/>
            <p:cNvGrpSpPr/>
            <p:nvPr/>
          </p:nvGrpSpPr>
          <p:grpSpPr>
            <a:xfrm>
              <a:off x="8571258" y="3159047"/>
              <a:ext cx="2731104" cy="1400947"/>
              <a:chOff x="8571256" y="4742677"/>
              <a:chExt cx="2731104" cy="1400947"/>
            </a:xfrm>
          </p:grpSpPr>
          <p:sp>
            <p:nvSpPr>
              <p:cNvPr id="69" name="íṡļíďé"/>
              <p:cNvSpPr/>
              <p:nvPr/>
            </p:nvSpPr>
            <p:spPr>
              <a:xfrm>
                <a:off x="8571256" y="4742677"/>
                <a:ext cx="2731104" cy="392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lvl="0" algn="ct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测试工程师</a:t>
                </a:r>
              </a:p>
            </p:txBody>
          </p:sp>
          <p:sp>
            <p:nvSpPr>
              <p:cNvPr id="70" name="ïṥḻïḍè"/>
              <p:cNvSpPr/>
              <p:nvPr/>
            </p:nvSpPr>
            <p:spPr>
              <a:xfrm>
                <a:off x="8571256" y="5135090"/>
                <a:ext cx="2731104" cy="100853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设计编写测试用例，执行测试工作，改善软件质量</a:t>
                </a:r>
              </a:p>
            </p:txBody>
          </p:sp>
        </p:grpSp>
        <p:grpSp>
          <p:nvGrpSpPr>
            <p:cNvPr id="39" name="iS1îdé"/>
            <p:cNvGrpSpPr/>
            <p:nvPr/>
          </p:nvGrpSpPr>
          <p:grpSpPr>
            <a:xfrm>
              <a:off x="1706550" y="1861846"/>
              <a:ext cx="1097280" cy="1097280"/>
              <a:chOff x="1706550" y="1962675"/>
              <a:chExt cx="1097280" cy="1097280"/>
            </a:xfrm>
          </p:grpSpPr>
          <p:sp>
            <p:nvSpPr>
              <p:cNvPr id="66" name="iṥľiḓê"/>
              <p:cNvSpPr/>
              <p:nvPr/>
            </p:nvSpPr>
            <p:spPr>
              <a:xfrm>
                <a:off x="1706550" y="1962675"/>
                <a:ext cx="1097280" cy="1097280"/>
              </a:xfrm>
              <a:prstGeom prst="ellipse">
                <a:avLst/>
              </a:prstGeom>
              <a:noFill/>
              <a:ln w="12700">
                <a:solidFill>
                  <a:srgbClr val="3A404B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íṩ1îḍè"/>
              <p:cNvSpPr/>
              <p:nvPr/>
            </p:nvSpPr>
            <p:spPr>
              <a:xfrm>
                <a:off x="1743104" y="1999229"/>
                <a:ext cx="1024172" cy="1024172"/>
              </a:xfrm>
              <a:prstGeom prst="ellipse">
                <a:avLst/>
              </a:pr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ï$ḻídè"/>
              <p:cNvSpPr/>
              <p:nvPr/>
            </p:nvSpPr>
            <p:spPr>
              <a:xfrm>
                <a:off x="1953385" y="2196354"/>
                <a:ext cx="603610" cy="629922"/>
              </a:xfrm>
              <a:custGeom>
                <a:avLst/>
                <a:gdLst>
                  <a:gd name="connsiteX0" fmla="*/ 519512 w 581137"/>
                  <a:gd name="connsiteY0" fmla="*/ 332111 h 606469"/>
                  <a:gd name="connsiteX1" fmla="*/ 540163 w 581137"/>
                  <a:gd name="connsiteY1" fmla="*/ 340671 h 606469"/>
                  <a:gd name="connsiteX2" fmla="*/ 572553 w 581137"/>
                  <a:gd name="connsiteY2" fmla="*/ 373014 h 606469"/>
                  <a:gd name="connsiteX3" fmla="*/ 572553 w 581137"/>
                  <a:gd name="connsiteY3" fmla="*/ 414307 h 606469"/>
                  <a:gd name="connsiteX4" fmla="*/ 388637 w 581137"/>
                  <a:gd name="connsiteY4" fmla="*/ 597958 h 606469"/>
                  <a:gd name="connsiteX5" fmla="*/ 367986 w 581137"/>
                  <a:gd name="connsiteY5" fmla="*/ 606469 h 606469"/>
                  <a:gd name="connsiteX6" fmla="*/ 347334 w 581137"/>
                  <a:gd name="connsiteY6" fmla="*/ 597958 h 606469"/>
                  <a:gd name="connsiteX7" fmla="*/ 311096 w 581137"/>
                  <a:gd name="connsiteY7" fmla="*/ 561772 h 606469"/>
                  <a:gd name="connsiteX8" fmla="*/ 294244 w 581137"/>
                  <a:gd name="connsiteY8" fmla="*/ 544944 h 606469"/>
                  <a:gd name="connsiteX9" fmla="*/ 257860 w 581137"/>
                  <a:gd name="connsiteY9" fmla="*/ 508613 h 606469"/>
                  <a:gd name="connsiteX10" fmla="*/ 257860 w 581137"/>
                  <a:gd name="connsiteY10" fmla="*/ 467320 h 606469"/>
                  <a:gd name="connsiteX11" fmla="*/ 290250 w 581137"/>
                  <a:gd name="connsiteY11" fmla="*/ 434977 h 606469"/>
                  <a:gd name="connsiteX12" fmla="*/ 310901 w 581137"/>
                  <a:gd name="connsiteY12" fmla="*/ 426417 h 606469"/>
                  <a:gd name="connsiteX13" fmla="*/ 331553 w 581137"/>
                  <a:gd name="connsiteY13" fmla="*/ 434977 h 606469"/>
                  <a:gd name="connsiteX14" fmla="*/ 367986 w 581137"/>
                  <a:gd name="connsiteY14" fmla="*/ 471308 h 606469"/>
                  <a:gd name="connsiteX15" fmla="*/ 377970 w 581137"/>
                  <a:gd name="connsiteY15" fmla="*/ 461387 h 606469"/>
                  <a:gd name="connsiteX16" fmla="*/ 498860 w 581137"/>
                  <a:gd name="connsiteY16" fmla="*/ 340671 h 606469"/>
                  <a:gd name="connsiteX17" fmla="*/ 519512 w 581137"/>
                  <a:gd name="connsiteY17" fmla="*/ 332111 h 606469"/>
                  <a:gd name="connsiteX18" fmla="*/ 51961 w 581137"/>
                  <a:gd name="connsiteY18" fmla="*/ 289771 h 606469"/>
                  <a:gd name="connsiteX19" fmla="*/ 97543 w 581137"/>
                  <a:gd name="connsiteY19" fmla="*/ 289771 h 606469"/>
                  <a:gd name="connsiteX20" fmla="*/ 116486 w 581137"/>
                  <a:gd name="connsiteY20" fmla="*/ 304796 h 606469"/>
                  <a:gd name="connsiteX21" fmla="*/ 143368 w 581137"/>
                  <a:gd name="connsiteY21" fmla="*/ 419113 h 606469"/>
                  <a:gd name="connsiteX22" fmla="*/ 159828 w 581137"/>
                  <a:gd name="connsiteY22" fmla="*/ 445030 h 606469"/>
                  <a:gd name="connsiteX23" fmla="*/ 160120 w 581137"/>
                  <a:gd name="connsiteY23" fmla="*/ 406228 h 606469"/>
                  <a:gd name="connsiteX24" fmla="*/ 180233 w 581137"/>
                  <a:gd name="connsiteY24" fmla="*/ 331394 h 606469"/>
                  <a:gd name="connsiteX25" fmla="*/ 166792 w 581137"/>
                  <a:gd name="connsiteY25" fmla="*/ 301781 h 606469"/>
                  <a:gd name="connsiteX26" fmla="*/ 174535 w 581137"/>
                  <a:gd name="connsiteY26" fmla="*/ 289771 h 606469"/>
                  <a:gd name="connsiteX27" fmla="*/ 188998 w 581137"/>
                  <a:gd name="connsiteY27" fmla="*/ 289771 h 606469"/>
                  <a:gd name="connsiteX28" fmla="*/ 203413 w 581137"/>
                  <a:gd name="connsiteY28" fmla="*/ 289771 h 606469"/>
                  <a:gd name="connsiteX29" fmla="*/ 211156 w 581137"/>
                  <a:gd name="connsiteY29" fmla="*/ 301781 h 606469"/>
                  <a:gd name="connsiteX30" fmla="*/ 197715 w 581137"/>
                  <a:gd name="connsiteY30" fmla="*/ 331394 h 606469"/>
                  <a:gd name="connsiteX31" fmla="*/ 217876 w 581137"/>
                  <a:gd name="connsiteY31" fmla="*/ 406228 h 606469"/>
                  <a:gd name="connsiteX32" fmla="*/ 218120 w 581137"/>
                  <a:gd name="connsiteY32" fmla="*/ 445030 h 606469"/>
                  <a:gd name="connsiteX33" fmla="*/ 234580 w 581137"/>
                  <a:gd name="connsiteY33" fmla="*/ 419113 h 606469"/>
                  <a:gd name="connsiteX34" fmla="*/ 261462 w 581137"/>
                  <a:gd name="connsiteY34" fmla="*/ 304796 h 606469"/>
                  <a:gd name="connsiteX35" fmla="*/ 280405 w 581137"/>
                  <a:gd name="connsiteY35" fmla="*/ 289771 h 606469"/>
                  <a:gd name="connsiteX36" fmla="*/ 325987 w 581137"/>
                  <a:gd name="connsiteY36" fmla="*/ 289771 h 606469"/>
                  <a:gd name="connsiteX37" fmla="*/ 377948 w 581137"/>
                  <a:gd name="connsiteY37" fmla="*/ 341654 h 606469"/>
                  <a:gd name="connsiteX38" fmla="*/ 377948 w 581137"/>
                  <a:gd name="connsiteY38" fmla="*/ 433847 h 606469"/>
                  <a:gd name="connsiteX39" fmla="*/ 367965 w 581137"/>
                  <a:gd name="connsiteY39" fmla="*/ 443815 h 606469"/>
                  <a:gd name="connsiteX40" fmla="*/ 345320 w 581137"/>
                  <a:gd name="connsiteY40" fmla="*/ 421204 h 606469"/>
                  <a:gd name="connsiteX41" fmla="*/ 310890 w 581137"/>
                  <a:gd name="connsiteY41" fmla="*/ 406957 h 606469"/>
                  <a:gd name="connsiteX42" fmla="*/ 276461 w 581137"/>
                  <a:gd name="connsiteY42" fmla="*/ 421204 h 606469"/>
                  <a:gd name="connsiteX43" fmla="*/ 244076 w 581137"/>
                  <a:gd name="connsiteY43" fmla="*/ 453540 h 606469"/>
                  <a:gd name="connsiteX44" fmla="*/ 244076 w 581137"/>
                  <a:gd name="connsiteY44" fmla="*/ 522344 h 606469"/>
                  <a:gd name="connsiteX45" fmla="*/ 280454 w 581137"/>
                  <a:gd name="connsiteY45" fmla="*/ 558667 h 606469"/>
                  <a:gd name="connsiteX46" fmla="*/ 283522 w 581137"/>
                  <a:gd name="connsiteY46" fmla="*/ 561730 h 606469"/>
                  <a:gd name="connsiteX47" fmla="*/ 188998 w 581137"/>
                  <a:gd name="connsiteY47" fmla="*/ 561730 h 606469"/>
                  <a:gd name="connsiteX48" fmla="*/ 19479 w 581137"/>
                  <a:gd name="connsiteY48" fmla="*/ 561730 h 606469"/>
                  <a:gd name="connsiteX49" fmla="*/ 0 w 581137"/>
                  <a:gd name="connsiteY49" fmla="*/ 542280 h 606469"/>
                  <a:gd name="connsiteX50" fmla="*/ 0 w 581137"/>
                  <a:gd name="connsiteY50" fmla="*/ 341654 h 606469"/>
                  <a:gd name="connsiteX51" fmla="*/ 51961 w 581137"/>
                  <a:gd name="connsiteY51" fmla="*/ 289771 h 606469"/>
                  <a:gd name="connsiteX52" fmla="*/ 273435 w 581137"/>
                  <a:gd name="connsiteY52" fmla="*/ 375 h 606469"/>
                  <a:gd name="connsiteX53" fmla="*/ 303290 w 581137"/>
                  <a:gd name="connsiteY53" fmla="*/ 25467 h 606469"/>
                  <a:gd name="connsiteX54" fmla="*/ 303290 w 581137"/>
                  <a:gd name="connsiteY54" fmla="*/ 135216 h 606469"/>
                  <a:gd name="connsiteX55" fmla="*/ 303290 w 581137"/>
                  <a:gd name="connsiteY55" fmla="*/ 147422 h 606469"/>
                  <a:gd name="connsiteX56" fmla="*/ 189032 w 581137"/>
                  <a:gd name="connsiteY56" fmla="*/ 262180 h 606469"/>
                  <a:gd name="connsiteX57" fmla="*/ 73459 w 581137"/>
                  <a:gd name="connsiteY57" fmla="*/ 147422 h 606469"/>
                  <a:gd name="connsiteX58" fmla="*/ 73459 w 581137"/>
                  <a:gd name="connsiteY58" fmla="*/ 81922 h 606469"/>
                  <a:gd name="connsiteX59" fmla="*/ 115100 w 581137"/>
                  <a:gd name="connsiteY59" fmla="*/ 31059 h 606469"/>
                  <a:gd name="connsiteX60" fmla="*/ 273435 w 581137"/>
                  <a:gd name="connsiteY60" fmla="*/ 375 h 606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81137" h="606469">
                    <a:moveTo>
                      <a:pt x="519512" y="332111"/>
                    </a:moveTo>
                    <a:cubicBezTo>
                      <a:pt x="526964" y="332111"/>
                      <a:pt x="534464" y="334981"/>
                      <a:pt x="540163" y="340671"/>
                    </a:cubicBezTo>
                    <a:lnTo>
                      <a:pt x="572553" y="373014"/>
                    </a:lnTo>
                    <a:cubicBezTo>
                      <a:pt x="583999" y="384395"/>
                      <a:pt x="583999" y="402877"/>
                      <a:pt x="572553" y="414307"/>
                    </a:cubicBezTo>
                    <a:lnTo>
                      <a:pt x="388637" y="597958"/>
                    </a:lnTo>
                    <a:cubicBezTo>
                      <a:pt x="382938" y="603648"/>
                      <a:pt x="375486" y="606469"/>
                      <a:pt x="367986" y="606469"/>
                    </a:cubicBezTo>
                    <a:cubicBezTo>
                      <a:pt x="360485" y="606469"/>
                      <a:pt x="353033" y="603648"/>
                      <a:pt x="347334" y="597958"/>
                    </a:cubicBezTo>
                    <a:lnTo>
                      <a:pt x="311096" y="561772"/>
                    </a:lnTo>
                    <a:lnTo>
                      <a:pt x="294244" y="544944"/>
                    </a:lnTo>
                    <a:lnTo>
                      <a:pt x="257860" y="508613"/>
                    </a:lnTo>
                    <a:cubicBezTo>
                      <a:pt x="246414" y="497183"/>
                      <a:pt x="246414" y="478701"/>
                      <a:pt x="257860" y="467320"/>
                    </a:cubicBezTo>
                    <a:lnTo>
                      <a:pt x="290250" y="434977"/>
                    </a:lnTo>
                    <a:cubicBezTo>
                      <a:pt x="295949" y="429287"/>
                      <a:pt x="303449" y="426417"/>
                      <a:pt x="310901" y="426417"/>
                    </a:cubicBezTo>
                    <a:cubicBezTo>
                      <a:pt x="318402" y="426417"/>
                      <a:pt x="325854" y="429287"/>
                      <a:pt x="331553" y="434977"/>
                    </a:cubicBezTo>
                    <a:lnTo>
                      <a:pt x="367986" y="471308"/>
                    </a:lnTo>
                    <a:lnTo>
                      <a:pt x="377970" y="461387"/>
                    </a:lnTo>
                    <a:lnTo>
                      <a:pt x="498860" y="340671"/>
                    </a:lnTo>
                    <a:cubicBezTo>
                      <a:pt x="504559" y="334981"/>
                      <a:pt x="512011" y="332111"/>
                      <a:pt x="519512" y="332111"/>
                    </a:cubicBezTo>
                    <a:close/>
                    <a:moveTo>
                      <a:pt x="51961" y="289771"/>
                    </a:moveTo>
                    <a:lnTo>
                      <a:pt x="97543" y="289771"/>
                    </a:lnTo>
                    <a:cubicBezTo>
                      <a:pt x="106601" y="289771"/>
                      <a:pt x="114441" y="295995"/>
                      <a:pt x="116486" y="304796"/>
                    </a:cubicBezTo>
                    <a:lnTo>
                      <a:pt x="143368" y="419113"/>
                    </a:lnTo>
                    <a:cubicBezTo>
                      <a:pt x="145852" y="429665"/>
                      <a:pt x="151793" y="438660"/>
                      <a:pt x="159828" y="445030"/>
                    </a:cubicBezTo>
                    <a:cubicBezTo>
                      <a:pt x="157442" y="432193"/>
                      <a:pt x="157539" y="419016"/>
                      <a:pt x="160120" y="406228"/>
                    </a:cubicBezTo>
                    <a:lnTo>
                      <a:pt x="180233" y="331394"/>
                    </a:lnTo>
                    <a:lnTo>
                      <a:pt x="166792" y="301781"/>
                    </a:lnTo>
                    <a:cubicBezTo>
                      <a:pt x="164260" y="296141"/>
                      <a:pt x="168350" y="289771"/>
                      <a:pt x="174535" y="289771"/>
                    </a:cubicBezTo>
                    <a:lnTo>
                      <a:pt x="188998" y="289771"/>
                    </a:lnTo>
                    <a:lnTo>
                      <a:pt x="203413" y="289771"/>
                    </a:lnTo>
                    <a:cubicBezTo>
                      <a:pt x="209598" y="289771"/>
                      <a:pt x="213688" y="296141"/>
                      <a:pt x="211156" y="301781"/>
                    </a:cubicBezTo>
                    <a:lnTo>
                      <a:pt x="197715" y="331394"/>
                    </a:lnTo>
                    <a:lnTo>
                      <a:pt x="217876" y="406228"/>
                    </a:lnTo>
                    <a:cubicBezTo>
                      <a:pt x="220409" y="419016"/>
                      <a:pt x="220506" y="432193"/>
                      <a:pt x="218120" y="445030"/>
                    </a:cubicBezTo>
                    <a:cubicBezTo>
                      <a:pt x="226155" y="438660"/>
                      <a:pt x="232096" y="429665"/>
                      <a:pt x="234580" y="419113"/>
                    </a:cubicBezTo>
                    <a:lnTo>
                      <a:pt x="261462" y="304796"/>
                    </a:lnTo>
                    <a:cubicBezTo>
                      <a:pt x="263507" y="295995"/>
                      <a:pt x="271347" y="289771"/>
                      <a:pt x="280405" y="289771"/>
                    </a:cubicBezTo>
                    <a:lnTo>
                      <a:pt x="325987" y="289771"/>
                    </a:lnTo>
                    <a:cubicBezTo>
                      <a:pt x="354670" y="289771"/>
                      <a:pt x="377948" y="313014"/>
                      <a:pt x="377948" y="341654"/>
                    </a:cubicBezTo>
                    <a:lnTo>
                      <a:pt x="377948" y="433847"/>
                    </a:lnTo>
                    <a:lnTo>
                      <a:pt x="367965" y="443815"/>
                    </a:lnTo>
                    <a:lnTo>
                      <a:pt x="345320" y="421204"/>
                    </a:lnTo>
                    <a:cubicBezTo>
                      <a:pt x="336116" y="412014"/>
                      <a:pt x="323893" y="406957"/>
                      <a:pt x="310890" y="406957"/>
                    </a:cubicBezTo>
                    <a:cubicBezTo>
                      <a:pt x="297888" y="406957"/>
                      <a:pt x="285665" y="412014"/>
                      <a:pt x="276461" y="421204"/>
                    </a:cubicBezTo>
                    <a:lnTo>
                      <a:pt x="244076" y="453540"/>
                    </a:lnTo>
                    <a:cubicBezTo>
                      <a:pt x="225084" y="472503"/>
                      <a:pt x="225084" y="503380"/>
                      <a:pt x="244076" y="522344"/>
                    </a:cubicBezTo>
                    <a:lnTo>
                      <a:pt x="280454" y="558667"/>
                    </a:lnTo>
                    <a:lnTo>
                      <a:pt x="283522" y="561730"/>
                    </a:lnTo>
                    <a:lnTo>
                      <a:pt x="188998" y="561730"/>
                    </a:lnTo>
                    <a:lnTo>
                      <a:pt x="19479" y="561730"/>
                    </a:lnTo>
                    <a:cubicBezTo>
                      <a:pt x="8766" y="561730"/>
                      <a:pt x="0" y="553026"/>
                      <a:pt x="0" y="542280"/>
                    </a:cubicBezTo>
                    <a:lnTo>
                      <a:pt x="0" y="341654"/>
                    </a:lnTo>
                    <a:cubicBezTo>
                      <a:pt x="0" y="313014"/>
                      <a:pt x="23278" y="289771"/>
                      <a:pt x="51961" y="289771"/>
                    </a:cubicBezTo>
                    <a:close/>
                    <a:moveTo>
                      <a:pt x="273435" y="375"/>
                    </a:moveTo>
                    <a:cubicBezTo>
                      <a:pt x="289020" y="-2299"/>
                      <a:pt x="303290" y="9663"/>
                      <a:pt x="303290" y="25467"/>
                    </a:cubicBezTo>
                    <a:lnTo>
                      <a:pt x="303290" y="135216"/>
                    </a:lnTo>
                    <a:lnTo>
                      <a:pt x="303290" y="147422"/>
                    </a:lnTo>
                    <a:cubicBezTo>
                      <a:pt x="303290" y="210831"/>
                      <a:pt x="252492" y="262180"/>
                      <a:pt x="189032" y="262180"/>
                    </a:cubicBezTo>
                    <a:cubicBezTo>
                      <a:pt x="125523" y="262180"/>
                      <a:pt x="73459" y="210831"/>
                      <a:pt x="73459" y="147422"/>
                    </a:cubicBezTo>
                    <a:lnTo>
                      <a:pt x="73459" y="81922"/>
                    </a:lnTo>
                    <a:cubicBezTo>
                      <a:pt x="73459" y="57220"/>
                      <a:pt x="90895" y="35970"/>
                      <a:pt x="115100" y="31059"/>
                    </a:cubicBezTo>
                    <a:cubicBezTo>
                      <a:pt x="136238" y="26828"/>
                      <a:pt x="254538" y="3585"/>
                      <a:pt x="273435" y="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ïŝḷíḓe"/>
            <p:cNvGrpSpPr/>
            <p:nvPr/>
          </p:nvGrpSpPr>
          <p:grpSpPr>
            <a:xfrm>
              <a:off x="4267090" y="1861846"/>
              <a:ext cx="1097280" cy="1097280"/>
              <a:chOff x="4267090" y="1861846"/>
              <a:chExt cx="1097280" cy="1097280"/>
            </a:xfrm>
          </p:grpSpPr>
          <p:sp>
            <p:nvSpPr>
              <p:cNvPr id="62" name="îṧ1ïdè"/>
              <p:cNvSpPr/>
              <p:nvPr/>
            </p:nvSpPr>
            <p:spPr>
              <a:xfrm>
                <a:off x="4267090" y="1861846"/>
                <a:ext cx="1097280" cy="1097280"/>
              </a:xfrm>
              <a:prstGeom prst="ellipse">
                <a:avLst/>
              </a:prstGeom>
              <a:noFill/>
              <a:ln w="12700">
                <a:solidFill>
                  <a:srgbClr val="84878E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îṧļïḑé"/>
              <p:cNvSpPr/>
              <p:nvPr/>
            </p:nvSpPr>
            <p:spPr>
              <a:xfrm>
                <a:off x="4303644" y="1898400"/>
                <a:ext cx="1024172" cy="1024172"/>
              </a:xfrm>
              <a:prstGeom prst="ellipse">
                <a:avLst/>
              </a:prstGeom>
              <a:solidFill>
                <a:srgbClr val="63687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î$lîḓè"/>
              <p:cNvSpPr/>
              <p:nvPr/>
            </p:nvSpPr>
            <p:spPr>
              <a:xfrm>
                <a:off x="4500769" y="2186059"/>
                <a:ext cx="629922" cy="448854"/>
              </a:xfrm>
              <a:custGeom>
                <a:avLst/>
                <a:gdLst>
                  <a:gd name="connsiteX0" fmla="*/ 32029 w 606007"/>
                  <a:gd name="connsiteY0" fmla="*/ 122123 h 431814"/>
                  <a:gd name="connsiteX1" fmla="*/ 44636 w 606007"/>
                  <a:gd name="connsiteY1" fmla="*/ 124643 h 431814"/>
                  <a:gd name="connsiteX2" fmla="*/ 247598 w 606007"/>
                  <a:gd name="connsiteY2" fmla="*/ 246133 h 431814"/>
                  <a:gd name="connsiteX3" fmla="*/ 299951 w 606007"/>
                  <a:gd name="connsiteY3" fmla="*/ 225347 h 431814"/>
                  <a:gd name="connsiteX4" fmla="*/ 202842 w 606007"/>
                  <a:gd name="connsiteY4" fmla="*/ 217865 h 431814"/>
                  <a:gd name="connsiteX5" fmla="*/ 193787 w 606007"/>
                  <a:gd name="connsiteY5" fmla="*/ 183465 h 431814"/>
                  <a:gd name="connsiteX6" fmla="*/ 400391 w 606007"/>
                  <a:gd name="connsiteY6" fmla="*/ 169435 h 431814"/>
                  <a:gd name="connsiteX7" fmla="*/ 577019 w 606007"/>
                  <a:gd name="connsiteY7" fmla="*/ 313892 h 431814"/>
                  <a:gd name="connsiteX8" fmla="*/ 582224 w 606007"/>
                  <a:gd name="connsiteY8" fmla="*/ 323765 h 431814"/>
                  <a:gd name="connsiteX9" fmla="*/ 585034 w 606007"/>
                  <a:gd name="connsiteY9" fmla="*/ 424158 h 431814"/>
                  <a:gd name="connsiteX10" fmla="*/ 522688 w 606007"/>
                  <a:gd name="connsiteY10" fmla="*/ 399424 h 431814"/>
                  <a:gd name="connsiteX11" fmla="*/ 457428 w 606007"/>
                  <a:gd name="connsiteY11" fmla="*/ 330001 h 431814"/>
                  <a:gd name="connsiteX12" fmla="*/ 455659 w 606007"/>
                  <a:gd name="connsiteY12" fmla="*/ 330417 h 431814"/>
                  <a:gd name="connsiteX13" fmla="*/ 166413 w 606007"/>
                  <a:gd name="connsiteY13" fmla="*/ 320232 h 431814"/>
                  <a:gd name="connsiteX14" fmla="*/ 3420 w 606007"/>
                  <a:gd name="connsiteY14" fmla="*/ 158835 h 431814"/>
                  <a:gd name="connsiteX15" fmla="*/ 18720 w 606007"/>
                  <a:gd name="connsiteY15" fmla="*/ 129112 h 431814"/>
                  <a:gd name="connsiteX16" fmla="*/ 20281 w 606007"/>
                  <a:gd name="connsiteY16" fmla="*/ 127865 h 431814"/>
                  <a:gd name="connsiteX17" fmla="*/ 32029 w 606007"/>
                  <a:gd name="connsiteY17" fmla="*/ 122123 h 431814"/>
                  <a:gd name="connsiteX18" fmla="*/ 243700 w 606007"/>
                  <a:gd name="connsiteY18" fmla="*/ 95214 h 431814"/>
                  <a:gd name="connsiteX19" fmla="*/ 330644 w 606007"/>
                  <a:gd name="connsiteY19" fmla="*/ 97150 h 431814"/>
                  <a:gd name="connsiteX20" fmla="*/ 418382 w 606007"/>
                  <a:gd name="connsiteY20" fmla="*/ 118145 h 431814"/>
                  <a:gd name="connsiteX21" fmla="*/ 418382 w 606007"/>
                  <a:gd name="connsiteY21" fmla="*/ 133113 h 431814"/>
                  <a:gd name="connsiteX22" fmla="*/ 418278 w 606007"/>
                  <a:gd name="connsiteY22" fmla="*/ 133217 h 431814"/>
                  <a:gd name="connsiteX23" fmla="*/ 412657 w 606007"/>
                  <a:gd name="connsiteY23" fmla="*/ 146521 h 431814"/>
                  <a:gd name="connsiteX24" fmla="*/ 164327 w 606007"/>
                  <a:gd name="connsiteY24" fmla="*/ 184147 h 431814"/>
                  <a:gd name="connsiteX25" fmla="*/ 148195 w 606007"/>
                  <a:gd name="connsiteY25" fmla="*/ 188513 h 431814"/>
                  <a:gd name="connsiteX26" fmla="*/ 143407 w 606007"/>
                  <a:gd name="connsiteY26" fmla="*/ 161800 h 431814"/>
                  <a:gd name="connsiteX27" fmla="*/ 143720 w 606007"/>
                  <a:gd name="connsiteY27" fmla="*/ 112221 h 431814"/>
                  <a:gd name="connsiteX28" fmla="*/ 156834 w 606007"/>
                  <a:gd name="connsiteY28" fmla="*/ 99124 h 431814"/>
                  <a:gd name="connsiteX29" fmla="*/ 243700 w 606007"/>
                  <a:gd name="connsiteY29" fmla="*/ 95214 h 431814"/>
                  <a:gd name="connsiteX30" fmla="*/ 181420 w 606007"/>
                  <a:gd name="connsiteY30" fmla="*/ 1042 h 431814"/>
                  <a:gd name="connsiteX31" fmla="*/ 354418 w 606007"/>
                  <a:gd name="connsiteY31" fmla="*/ 8002 h 431814"/>
                  <a:gd name="connsiteX32" fmla="*/ 396366 w 606007"/>
                  <a:gd name="connsiteY32" fmla="*/ 15898 h 431814"/>
                  <a:gd name="connsiteX33" fmla="*/ 386998 w 606007"/>
                  <a:gd name="connsiteY33" fmla="*/ 82801 h 431814"/>
                  <a:gd name="connsiteX34" fmla="*/ 329332 w 606007"/>
                  <a:gd name="connsiteY34" fmla="*/ 78646 h 431814"/>
                  <a:gd name="connsiteX35" fmla="*/ 277599 w 606007"/>
                  <a:gd name="connsiteY35" fmla="*/ 75529 h 431814"/>
                  <a:gd name="connsiteX36" fmla="*/ 253763 w 606007"/>
                  <a:gd name="connsiteY36" fmla="*/ 74906 h 431814"/>
                  <a:gd name="connsiteX37" fmla="*/ 248871 w 606007"/>
                  <a:gd name="connsiteY37" fmla="*/ 75529 h 431814"/>
                  <a:gd name="connsiteX38" fmla="*/ 148424 w 606007"/>
                  <a:gd name="connsiteY38" fmla="*/ 75529 h 431814"/>
                  <a:gd name="connsiteX39" fmla="*/ 139680 w 606007"/>
                  <a:gd name="connsiteY39" fmla="*/ 63167 h 431814"/>
                  <a:gd name="connsiteX40" fmla="*/ 137286 w 606007"/>
                  <a:gd name="connsiteY40" fmla="*/ 57972 h 431814"/>
                  <a:gd name="connsiteX41" fmla="*/ 136766 w 606007"/>
                  <a:gd name="connsiteY41" fmla="*/ 54440 h 431814"/>
                  <a:gd name="connsiteX42" fmla="*/ 132915 w 606007"/>
                  <a:gd name="connsiteY42" fmla="*/ 45817 h 431814"/>
                  <a:gd name="connsiteX43" fmla="*/ 135101 w 606007"/>
                  <a:gd name="connsiteY43" fmla="*/ 24417 h 431814"/>
                  <a:gd name="connsiteX44" fmla="*/ 181420 w 606007"/>
                  <a:gd name="connsiteY44" fmla="*/ 1042 h 431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606007" h="431814">
                    <a:moveTo>
                      <a:pt x="32029" y="122123"/>
                    </a:moveTo>
                    <a:cubicBezTo>
                      <a:pt x="36440" y="121291"/>
                      <a:pt x="40993" y="121837"/>
                      <a:pt x="44636" y="124643"/>
                    </a:cubicBezTo>
                    <a:cubicBezTo>
                      <a:pt x="116349" y="179724"/>
                      <a:pt x="144452" y="250082"/>
                      <a:pt x="247598" y="246133"/>
                    </a:cubicBezTo>
                    <a:cubicBezTo>
                      <a:pt x="273098" y="245093"/>
                      <a:pt x="427453" y="252576"/>
                      <a:pt x="299951" y="225347"/>
                    </a:cubicBezTo>
                    <a:cubicBezTo>
                      <a:pt x="270184" y="218904"/>
                      <a:pt x="234067" y="223165"/>
                      <a:pt x="202842" y="217865"/>
                    </a:cubicBezTo>
                    <a:cubicBezTo>
                      <a:pt x="186189" y="215059"/>
                      <a:pt x="184940" y="194066"/>
                      <a:pt x="193787" y="183465"/>
                    </a:cubicBezTo>
                    <a:cubicBezTo>
                      <a:pt x="227510" y="142934"/>
                      <a:pt x="355427" y="160394"/>
                      <a:pt x="400391" y="169435"/>
                    </a:cubicBezTo>
                    <a:cubicBezTo>
                      <a:pt x="476788" y="184920"/>
                      <a:pt x="523625" y="259955"/>
                      <a:pt x="577019" y="313892"/>
                    </a:cubicBezTo>
                    <a:cubicBezTo>
                      <a:pt x="580038" y="317010"/>
                      <a:pt x="581495" y="320440"/>
                      <a:pt x="582224" y="323765"/>
                    </a:cubicBezTo>
                    <a:cubicBezTo>
                      <a:pt x="608244" y="351618"/>
                      <a:pt x="618028" y="397345"/>
                      <a:pt x="585034" y="424158"/>
                    </a:cubicBezTo>
                    <a:cubicBezTo>
                      <a:pt x="558909" y="445255"/>
                      <a:pt x="538301" y="418026"/>
                      <a:pt x="522688" y="399424"/>
                    </a:cubicBezTo>
                    <a:cubicBezTo>
                      <a:pt x="502184" y="375105"/>
                      <a:pt x="479078" y="353280"/>
                      <a:pt x="457428" y="330001"/>
                    </a:cubicBezTo>
                    <a:cubicBezTo>
                      <a:pt x="456804" y="330105"/>
                      <a:pt x="456388" y="330417"/>
                      <a:pt x="455659" y="330417"/>
                    </a:cubicBezTo>
                    <a:cubicBezTo>
                      <a:pt x="370623" y="333638"/>
                      <a:pt x="245412" y="359516"/>
                      <a:pt x="166413" y="320232"/>
                    </a:cubicBezTo>
                    <a:cubicBezTo>
                      <a:pt x="100321" y="287287"/>
                      <a:pt x="47030" y="216514"/>
                      <a:pt x="3420" y="158835"/>
                    </a:cubicBezTo>
                    <a:cubicBezTo>
                      <a:pt x="-6052" y="146260"/>
                      <a:pt x="5813" y="131502"/>
                      <a:pt x="18720" y="129112"/>
                    </a:cubicBezTo>
                    <a:cubicBezTo>
                      <a:pt x="19240" y="128696"/>
                      <a:pt x="19761" y="128280"/>
                      <a:pt x="20281" y="127865"/>
                    </a:cubicBezTo>
                    <a:cubicBezTo>
                      <a:pt x="23352" y="125163"/>
                      <a:pt x="27619" y="122954"/>
                      <a:pt x="32029" y="122123"/>
                    </a:cubicBezTo>
                    <a:close/>
                    <a:moveTo>
                      <a:pt x="243700" y="95214"/>
                    </a:moveTo>
                    <a:cubicBezTo>
                      <a:pt x="272725" y="95097"/>
                      <a:pt x="301763" y="95954"/>
                      <a:pt x="330644" y="97150"/>
                    </a:cubicBezTo>
                    <a:cubicBezTo>
                      <a:pt x="355414" y="98189"/>
                      <a:pt x="404539" y="91017"/>
                      <a:pt x="418382" y="118145"/>
                    </a:cubicBezTo>
                    <a:cubicBezTo>
                      <a:pt x="420567" y="122615"/>
                      <a:pt x="421504" y="128747"/>
                      <a:pt x="418382" y="133113"/>
                    </a:cubicBezTo>
                    <a:lnTo>
                      <a:pt x="418278" y="133217"/>
                    </a:lnTo>
                    <a:cubicBezTo>
                      <a:pt x="420567" y="138310"/>
                      <a:pt x="419110" y="145274"/>
                      <a:pt x="412657" y="146521"/>
                    </a:cubicBezTo>
                    <a:cubicBezTo>
                      <a:pt x="372379" y="154628"/>
                      <a:pt x="169427" y="128643"/>
                      <a:pt x="164327" y="184147"/>
                    </a:cubicBezTo>
                    <a:cubicBezTo>
                      <a:pt x="163599" y="192047"/>
                      <a:pt x="152566" y="196724"/>
                      <a:pt x="148195" y="188513"/>
                    </a:cubicBezTo>
                    <a:cubicBezTo>
                      <a:pt x="142679" y="178223"/>
                      <a:pt x="141430" y="169388"/>
                      <a:pt x="143407" y="161800"/>
                    </a:cubicBezTo>
                    <a:cubicBezTo>
                      <a:pt x="141846" y="144962"/>
                      <a:pt x="142054" y="129683"/>
                      <a:pt x="143720" y="112221"/>
                    </a:cubicBezTo>
                    <a:cubicBezTo>
                      <a:pt x="144344" y="104529"/>
                      <a:pt x="149236" y="99852"/>
                      <a:pt x="156834" y="99124"/>
                    </a:cubicBezTo>
                    <a:cubicBezTo>
                      <a:pt x="185664" y="96422"/>
                      <a:pt x="214675" y="95331"/>
                      <a:pt x="243700" y="95214"/>
                    </a:cubicBezTo>
                    <a:close/>
                    <a:moveTo>
                      <a:pt x="181420" y="1042"/>
                    </a:moveTo>
                    <a:cubicBezTo>
                      <a:pt x="237629" y="9457"/>
                      <a:pt x="296648" y="2081"/>
                      <a:pt x="354418" y="8002"/>
                    </a:cubicBezTo>
                    <a:cubicBezTo>
                      <a:pt x="370135" y="6860"/>
                      <a:pt x="386269" y="7171"/>
                      <a:pt x="396366" y="15898"/>
                    </a:cubicBezTo>
                    <a:cubicBezTo>
                      <a:pt x="414165" y="31273"/>
                      <a:pt x="412291" y="76049"/>
                      <a:pt x="386998" y="82801"/>
                    </a:cubicBezTo>
                    <a:cubicBezTo>
                      <a:pt x="371696" y="86853"/>
                      <a:pt x="345362" y="79581"/>
                      <a:pt x="329332" y="78646"/>
                    </a:cubicBezTo>
                    <a:cubicBezTo>
                      <a:pt x="312053" y="77607"/>
                      <a:pt x="294878" y="76568"/>
                      <a:pt x="277599" y="75529"/>
                    </a:cubicBezTo>
                    <a:cubicBezTo>
                      <a:pt x="269897" y="75114"/>
                      <a:pt x="261882" y="75010"/>
                      <a:pt x="253763" y="74906"/>
                    </a:cubicBezTo>
                    <a:cubicBezTo>
                      <a:pt x="252201" y="75114"/>
                      <a:pt x="250536" y="75218"/>
                      <a:pt x="248871" y="75529"/>
                    </a:cubicBezTo>
                    <a:cubicBezTo>
                      <a:pt x="214625" y="81139"/>
                      <a:pt x="182357" y="83633"/>
                      <a:pt x="148424" y="75529"/>
                    </a:cubicBezTo>
                    <a:cubicBezTo>
                      <a:pt x="142387" y="74075"/>
                      <a:pt x="139680" y="68673"/>
                      <a:pt x="139680" y="63167"/>
                    </a:cubicBezTo>
                    <a:cubicBezTo>
                      <a:pt x="138640" y="61608"/>
                      <a:pt x="137599" y="60154"/>
                      <a:pt x="137286" y="57972"/>
                    </a:cubicBezTo>
                    <a:cubicBezTo>
                      <a:pt x="136974" y="56830"/>
                      <a:pt x="136974" y="55583"/>
                      <a:pt x="136766" y="54440"/>
                    </a:cubicBezTo>
                    <a:cubicBezTo>
                      <a:pt x="134684" y="52258"/>
                      <a:pt x="133123" y="49557"/>
                      <a:pt x="132915" y="45817"/>
                    </a:cubicBezTo>
                    <a:cubicBezTo>
                      <a:pt x="132186" y="34494"/>
                      <a:pt x="132290" y="33247"/>
                      <a:pt x="135101" y="24417"/>
                    </a:cubicBezTo>
                    <a:cubicBezTo>
                      <a:pt x="140201" y="4262"/>
                      <a:pt x="155086" y="-2906"/>
                      <a:pt x="181420" y="1042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îṥ1îḍé"/>
            <p:cNvGrpSpPr/>
            <p:nvPr/>
          </p:nvGrpSpPr>
          <p:grpSpPr>
            <a:xfrm>
              <a:off x="6827630" y="1861846"/>
              <a:ext cx="1097280" cy="1097280"/>
              <a:chOff x="6827630" y="1962675"/>
              <a:chExt cx="1097280" cy="1097280"/>
            </a:xfrm>
          </p:grpSpPr>
          <p:sp>
            <p:nvSpPr>
              <p:cNvPr id="55" name="i$ḻiḋè"/>
              <p:cNvSpPr/>
              <p:nvPr/>
            </p:nvSpPr>
            <p:spPr>
              <a:xfrm>
                <a:off x="6827630" y="1962675"/>
                <a:ext cx="1097280" cy="1097280"/>
              </a:xfrm>
              <a:prstGeom prst="ellipse">
                <a:avLst/>
              </a:prstGeom>
              <a:noFill/>
              <a:ln w="12700">
                <a:solidFill>
                  <a:srgbClr val="3A404B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íšḻíḍé"/>
              <p:cNvSpPr/>
              <p:nvPr/>
            </p:nvSpPr>
            <p:spPr>
              <a:xfrm>
                <a:off x="6864184" y="1999229"/>
                <a:ext cx="1024172" cy="1024172"/>
              </a:xfrm>
              <a:prstGeom prst="ellipse">
                <a:avLst/>
              </a:pr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ïṡľîḋé"/>
              <p:cNvSpPr/>
              <p:nvPr/>
            </p:nvSpPr>
            <p:spPr>
              <a:xfrm>
                <a:off x="7061309" y="2196830"/>
                <a:ext cx="629922" cy="628970"/>
              </a:xfrm>
              <a:custGeom>
                <a:avLst/>
                <a:gdLst>
                  <a:gd name="connsiteX0" fmla="*/ 298447 w 606933"/>
                  <a:gd name="connsiteY0" fmla="*/ 207674 h 606016"/>
                  <a:gd name="connsiteX1" fmla="*/ 303628 w 606933"/>
                  <a:gd name="connsiteY1" fmla="*/ 207674 h 606016"/>
                  <a:gd name="connsiteX2" fmla="*/ 315496 w 606933"/>
                  <a:gd name="connsiteY2" fmla="*/ 219620 h 606016"/>
                  <a:gd name="connsiteX3" fmla="*/ 323973 w 606933"/>
                  <a:gd name="connsiteY3" fmla="*/ 229403 h 606016"/>
                  <a:gd name="connsiteX4" fmla="*/ 342435 w 606933"/>
                  <a:gd name="connsiteY4" fmla="*/ 234859 h 606016"/>
                  <a:gd name="connsiteX5" fmla="*/ 345920 w 606933"/>
                  <a:gd name="connsiteY5" fmla="*/ 242007 h 606016"/>
                  <a:gd name="connsiteX6" fmla="*/ 341399 w 606933"/>
                  <a:gd name="connsiteY6" fmla="*/ 257434 h 606016"/>
                  <a:gd name="connsiteX7" fmla="*/ 333769 w 606933"/>
                  <a:gd name="connsiteY7" fmla="*/ 260726 h 606016"/>
                  <a:gd name="connsiteX8" fmla="*/ 304476 w 606933"/>
                  <a:gd name="connsiteY8" fmla="*/ 254988 h 606016"/>
                  <a:gd name="connsiteX9" fmla="*/ 296658 w 606933"/>
                  <a:gd name="connsiteY9" fmla="*/ 256587 h 606016"/>
                  <a:gd name="connsiteX10" fmla="*/ 293926 w 606933"/>
                  <a:gd name="connsiteY10" fmla="*/ 276247 h 606016"/>
                  <a:gd name="connsiteX11" fmla="*/ 306642 w 606933"/>
                  <a:gd name="connsiteY11" fmla="*/ 283396 h 606016"/>
                  <a:gd name="connsiteX12" fmla="*/ 329813 w 606933"/>
                  <a:gd name="connsiteY12" fmla="*/ 293931 h 606016"/>
                  <a:gd name="connsiteX13" fmla="*/ 343565 w 606933"/>
                  <a:gd name="connsiteY13" fmla="*/ 356954 h 606016"/>
                  <a:gd name="connsiteX14" fmla="*/ 320394 w 606933"/>
                  <a:gd name="connsiteY14" fmla="*/ 371722 h 606016"/>
                  <a:gd name="connsiteX15" fmla="*/ 314742 w 606933"/>
                  <a:gd name="connsiteY15" fmla="*/ 379153 h 606016"/>
                  <a:gd name="connsiteX16" fmla="*/ 314742 w 606933"/>
                  <a:gd name="connsiteY16" fmla="*/ 391381 h 606016"/>
                  <a:gd name="connsiteX17" fmla="*/ 309279 w 606933"/>
                  <a:gd name="connsiteY17" fmla="*/ 397025 h 606016"/>
                  <a:gd name="connsiteX18" fmla="*/ 296093 w 606933"/>
                  <a:gd name="connsiteY18" fmla="*/ 397025 h 606016"/>
                  <a:gd name="connsiteX19" fmla="*/ 290253 w 606933"/>
                  <a:gd name="connsiteY19" fmla="*/ 391005 h 606016"/>
                  <a:gd name="connsiteX20" fmla="*/ 290158 w 606933"/>
                  <a:gd name="connsiteY20" fmla="*/ 382163 h 606016"/>
                  <a:gd name="connsiteX21" fmla="*/ 283471 w 606933"/>
                  <a:gd name="connsiteY21" fmla="*/ 374261 h 606016"/>
                  <a:gd name="connsiteX22" fmla="*/ 260017 w 606933"/>
                  <a:gd name="connsiteY22" fmla="*/ 367489 h 606016"/>
                  <a:gd name="connsiteX23" fmla="*/ 255214 w 606933"/>
                  <a:gd name="connsiteY23" fmla="*/ 357048 h 606016"/>
                  <a:gd name="connsiteX24" fmla="*/ 259170 w 606933"/>
                  <a:gd name="connsiteY24" fmla="*/ 343502 h 606016"/>
                  <a:gd name="connsiteX25" fmla="*/ 267082 w 606933"/>
                  <a:gd name="connsiteY25" fmla="*/ 340116 h 606016"/>
                  <a:gd name="connsiteX26" fmla="*/ 293173 w 606933"/>
                  <a:gd name="connsiteY26" fmla="*/ 347923 h 606016"/>
                  <a:gd name="connsiteX27" fmla="*/ 310221 w 606933"/>
                  <a:gd name="connsiteY27" fmla="*/ 345666 h 606016"/>
                  <a:gd name="connsiteX28" fmla="*/ 313424 w 606933"/>
                  <a:gd name="connsiteY28" fmla="*/ 322338 h 606016"/>
                  <a:gd name="connsiteX29" fmla="*/ 303628 w 606933"/>
                  <a:gd name="connsiteY29" fmla="*/ 316506 h 606016"/>
                  <a:gd name="connsiteX30" fmla="*/ 276972 w 606933"/>
                  <a:gd name="connsiteY30" fmla="*/ 304654 h 606016"/>
                  <a:gd name="connsiteX31" fmla="*/ 255590 w 606933"/>
                  <a:gd name="connsiteY31" fmla="*/ 268627 h 606016"/>
                  <a:gd name="connsiteX32" fmla="*/ 284601 w 606933"/>
                  <a:gd name="connsiteY32" fmla="*/ 231848 h 606016"/>
                  <a:gd name="connsiteX33" fmla="*/ 291760 w 606933"/>
                  <a:gd name="connsiteY33" fmla="*/ 221972 h 606016"/>
                  <a:gd name="connsiteX34" fmla="*/ 291760 w 606933"/>
                  <a:gd name="connsiteY34" fmla="*/ 214447 h 606016"/>
                  <a:gd name="connsiteX35" fmla="*/ 298447 w 606933"/>
                  <a:gd name="connsiteY35" fmla="*/ 207674 h 606016"/>
                  <a:gd name="connsiteX36" fmla="*/ 303420 w 606933"/>
                  <a:gd name="connsiteY36" fmla="*/ 180121 h 606016"/>
                  <a:gd name="connsiteX37" fmla="*/ 180864 w 606933"/>
                  <a:gd name="connsiteY37" fmla="*/ 302491 h 606016"/>
                  <a:gd name="connsiteX38" fmla="*/ 303420 w 606933"/>
                  <a:gd name="connsiteY38" fmla="*/ 424860 h 606016"/>
                  <a:gd name="connsiteX39" fmla="*/ 426069 w 606933"/>
                  <a:gd name="connsiteY39" fmla="*/ 302491 h 606016"/>
                  <a:gd name="connsiteX40" fmla="*/ 303420 w 606933"/>
                  <a:gd name="connsiteY40" fmla="*/ 180121 h 606016"/>
                  <a:gd name="connsiteX41" fmla="*/ 303420 w 606933"/>
                  <a:gd name="connsiteY41" fmla="*/ 0 h 606016"/>
                  <a:gd name="connsiteX42" fmla="*/ 356360 w 606933"/>
                  <a:gd name="connsiteY42" fmla="*/ 52767 h 606016"/>
                  <a:gd name="connsiteX43" fmla="*/ 321695 w 606933"/>
                  <a:gd name="connsiteY43" fmla="*/ 102335 h 606016"/>
                  <a:gd name="connsiteX44" fmla="*/ 321695 w 606933"/>
                  <a:gd name="connsiteY44" fmla="*/ 149364 h 606016"/>
                  <a:gd name="connsiteX45" fmla="*/ 399316 w 606933"/>
                  <a:gd name="connsiteY45" fmla="*/ 181626 h 606016"/>
                  <a:gd name="connsiteX46" fmla="*/ 405815 w 606933"/>
                  <a:gd name="connsiteY46" fmla="*/ 175042 h 606016"/>
                  <a:gd name="connsiteX47" fmla="*/ 432851 w 606933"/>
                  <a:gd name="connsiteY47" fmla="*/ 148141 h 606016"/>
                  <a:gd name="connsiteX48" fmla="*/ 443401 w 606933"/>
                  <a:gd name="connsiteY48" fmla="*/ 88791 h 606016"/>
                  <a:gd name="connsiteX49" fmla="*/ 518008 w 606933"/>
                  <a:gd name="connsiteY49" fmla="*/ 88791 h 606016"/>
                  <a:gd name="connsiteX50" fmla="*/ 518008 w 606933"/>
                  <a:gd name="connsiteY50" fmla="*/ 163285 h 606016"/>
                  <a:gd name="connsiteX51" fmla="*/ 458568 w 606933"/>
                  <a:gd name="connsiteY51" fmla="*/ 173819 h 606016"/>
                  <a:gd name="connsiteX52" fmla="*/ 425032 w 606933"/>
                  <a:gd name="connsiteY52" fmla="*/ 207304 h 606016"/>
                  <a:gd name="connsiteX53" fmla="*/ 457343 w 606933"/>
                  <a:gd name="connsiteY53" fmla="*/ 287818 h 606016"/>
                  <a:gd name="connsiteX54" fmla="*/ 503407 w 606933"/>
                  <a:gd name="connsiteY54" fmla="*/ 287818 h 606016"/>
                  <a:gd name="connsiteX55" fmla="*/ 553993 w 606933"/>
                  <a:gd name="connsiteY55" fmla="*/ 250194 h 606016"/>
                  <a:gd name="connsiteX56" fmla="*/ 606933 w 606933"/>
                  <a:gd name="connsiteY56" fmla="*/ 302961 h 606016"/>
                  <a:gd name="connsiteX57" fmla="*/ 553993 w 606933"/>
                  <a:gd name="connsiteY57" fmla="*/ 355822 h 606016"/>
                  <a:gd name="connsiteX58" fmla="*/ 505668 w 606933"/>
                  <a:gd name="connsiteY58" fmla="*/ 324312 h 606016"/>
                  <a:gd name="connsiteX59" fmla="*/ 456589 w 606933"/>
                  <a:gd name="connsiteY59" fmla="*/ 324312 h 606016"/>
                  <a:gd name="connsiteX60" fmla="*/ 424656 w 606933"/>
                  <a:gd name="connsiteY60" fmla="*/ 398336 h 606016"/>
                  <a:gd name="connsiteX61" fmla="*/ 458473 w 606933"/>
                  <a:gd name="connsiteY61" fmla="*/ 432009 h 606016"/>
                  <a:gd name="connsiteX62" fmla="*/ 480705 w 606933"/>
                  <a:gd name="connsiteY62" fmla="*/ 427118 h 606016"/>
                  <a:gd name="connsiteX63" fmla="*/ 533645 w 606933"/>
                  <a:gd name="connsiteY63" fmla="*/ 480072 h 606016"/>
                  <a:gd name="connsiteX64" fmla="*/ 480799 w 606933"/>
                  <a:gd name="connsiteY64" fmla="*/ 532839 h 606016"/>
                  <a:gd name="connsiteX65" fmla="*/ 427953 w 606933"/>
                  <a:gd name="connsiteY65" fmla="*/ 480072 h 606016"/>
                  <a:gd name="connsiteX66" fmla="*/ 432851 w 606933"/>
                  <a:gd name="connsiteY66" fmla="*/ 457875 h 606016"/>
                  <a:gd name="connsiteX67" fmla="*/ 398939 w 606933"/>
                  <a:gd name="connsiteY67" fmla="*/ 424014 h 606016"/>
                  <a:gd name="connsiteX68" fmla="*/ 321789 w 606933"/>
                  <a:gd name="connsiteY68" fmla="*/ 455899 h 606016"/>
                  <a:gd name="connsiteX69" fmla="*/ 321789 w 606933"/>
                  <a:gd name="connsiteY69" fmla="*/ 466904 h 606016"/>
                  <a:gd name="connsiteX70" fmla="*/ 321789 w 606933"/>
                  <a:gd name="connsiteY70" fmla="*/ 503681 h 606016"/>
                  <a:gd name="connsiteX71" fmla="*/ 356454 w 606933"/>
                  <a:gd name="connsiteY71" fmla="*/ 553155 h 606016"/>
                  <a:gd name="connsiteX72" fmla="*/ 303608 w 606933"/>
                  <a:gd name="connsiteY72" fmla="*/ 606016 h 606016"/>
                  <a:gd name="connsiteX73" fmla="*/ 250667 w 606933"/>
                  <a:gd name="connsiteY73" fmla="*/ 553155 h 606016"/>
                  <a:gd name="connsiteX74" fmla="*/ 285333 w 606933"/>
                  <a:gd name="connsiteY74" fmla="*/ 503681 h 606016"/>
                  <a:gd name="connsiteX75" fmla="*/ 285333 w 606933"/>
                  <a:gd name="connsiteY75" fmla="*/ 466810 h 606016"/>
                  <a:gd name="connsiteX76" fmla="*/ 285333 w 606933"/>
                  <a:gd name="connsiteY76" fmla="*/ 455711 h 606016"/>
                  <a:gd name="connsiteX77" fmla="*/ 208277 w 606933"/>
                  <a:gd name="connsiteY77" fmla="*/ 423920 h 606016"/>
                  <a:gd name="connsiteX78" fmla="*/ 174365 w 606933"/>
                  <a:gd name="connsiteY78" fmla="*/ 457781 h 606016"/>
                  <a:gd name="connsiteX79" fmla="*/ 179263 w 606933"/>
                  <a:gd name="connsiteY79" fmla="*/ 479978 h 606016"/>
                  <a:gd name="connsiteX80" fmla="*/ 126322 w 606933"/>
                  <a:gd name="connsiteY80" fmla="*/ 532745 h 606016"/>
                  <a:gd name="connsiteX81" fmla="*/ 73476 w 606933"/>
                  <a:gd name="connsiteY81" fmla="*/ 479978 h 606016"/>
                  <a:gd name="connsiteX82" fmla="*/ 126322 w 606933"/>
                  <a:gd name="connsiteY82" fmla="*/ 427118 h 606016"/>
                  <a:gd name="connsiteX83" fmla="*/ 148554 w 606933"/>
                  <a:gd name="connsiteY83" fmla="*/ 432009 h 606016"/>
                  <a:gd name="connsiteX84" fmla="*/ 182372 w 606933"/>
                  <a:gd name="connsiteY84" fmla="*/ 398336 h 606016"/>
                  <a:gd name="connsiteX85" fmla="*/ 150438 w 606933"/>
                  <a:gd name="connsiteY85" fmla="*/ 324312 h 606016"/>
                  <a:gd name="connsiteX86" fmla="*/ 102490 w 606933"/>
                  <a:gd name="connsiteY86" fmla="*/ 324312 h 606016"/>
                  <a:gd name="connsiteX87" fmla="*/ 52846 w 606933"/>
                  <a:gd name="connsiteY87" fmla="*/ 358926 h 606016"/>
                  <a:gd name="connsiteX88" fmla="*/ 0 w 606933"/>
                  <a:gd name="connsiteY88" fmla="*/ 306159 h 606016"/>
                  <a:gd name="connsiteX89" fmla="*/ 52846 w 606933"/>
                  <a:gd name="connsiteY89" fmla="*/ 253298 h 606016"/>
                  <a:gd name="connsiteX90" fmla="*/ 102490 w 606933"/>
                  <a:gd name="connsiteY90" fmla="*/ 287818 h 606016"/>
                  <a:gd name="connsiteX91" fmla="*/ 149590 w 606933"/>
                  <a:gd name="connsiteY91" fmla="*/ 287818 h 606016"/>
                  <a:gd name="connsiteX92" fmla="*/ 181901 w 606933"/>
                  <a:gd name="connsiteY92" fmla="*/ 207304 h 606016"/>
                  <a:gd name="connsiteX93" fmla="*/ 148460 w 606933"/>
                  <a:gd name="connsiteY93" fmla="*/ 173913 h 606016"/>
                  <a:gd name="connsiteX94" fmla="*/ 126228 w 606933"/>
                  <a:gd name="connsiteY94" fmla="*/ 178804 h 606016"/>
                  <a:gd name="connsiteX95" fmla="*/ 73382 w 606933"/>
                  <a:gd name="connsiteY95" fmla="*/ 126038 h 606016"/>
                  <a:gd name="connsiteX96" fmla="*/ 126228 w 606933"/>
                  <a:gd name="connsiteY96" fmla="*/ 73271 h 606016"/>
                  <a:gd name="connsiteX97" fmla="*/ 179075 w 606933"/>
                  <a:gd name="connsiteY97" fmla="*/ 126038 h 606016"/>
                  <a:gd name="connsiteX98" fmla="*/ 174176 w 606933"/>
                  <a:gd name="connsiteY98" fmla="*/ 148235 h 606016"/>
                  <a:gd name="connsiteX99" fmla="*/ 207617 w 606933"/>
                  <a:gd name="connsiteY99" fmla="*/ 181626 h 606016"/>
                  <a:gd name="connsiteX100" fmla="*/ 285239 w 606933"/>
                  <a:gd name="connsiteY100" fmla="*/ 149364 h 606016"/>
                  <a:gd name="connsiteX101" fmla="*/ 285239 w 606933"/>
                  <a:gd name="connsiteY101" fmla="*/ 102335 h 606016"/>
                  <a:gd name="connsiteX102" fmla="*/ 250573 w 606933"/>
                  <a:gd name="connsiteY102" fmla="*/ 52767 h 606016"/>
                  <a:gd name="connsiteX103" fmla="*/ 303420 w 606933"/>
                  <a:gd name="connsiteY103" fmla="*/ 0 h 60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6933" h="606016">
                    <a:moveTo>
                      <a:pt x="298447" y="207674"/>
                    </a:moveTo>
                    <a:lnTo>
                      <a:pt x="303628" y="207674"/>
                    </a:lnTo>
                    <a:cubicBezTo>
                      <a:pt x="315496" y="207674"/>
                      <a:pt x="315496" y="207674"/>
                      <a:pt x="315496" y="219620"/>
                    </a:cubicBezTo>
                    <a:cubicBezTo>
                      <a:pt x="315496" y="227992"/>
                      <a:pt x="315496" y="228086"/>
                      <a:pt x="323973" y="229403"/>
                    </a:cubicBezTo>
                    <a:cubicBezTo>
                      <a:pt x="330378" y="230343"/>
                      <a:pt x="336501" y="232225"/>
                      <a:pt x="342435" y="234859"/>
                    </a:cubicBezTo>
                    <a:cubicBezTo>
                      <a:pt x="345637" y="236269"/>
                      <a:pt x="346956" y="238621"/>
                      <a:pt x="345920" y="242007"/>
                    </a:cubicBezTo>
                    <a:cubicBezTo>
                      <a:pt x="344413" y="247181"/>
                      <a:pt x="343000" y="252354"/>
                      <a:pt x="341399" y="257434"/>
                    </a:cubicBezTo>
                    <a:cubicBezTo>
                      <a:pt x="339891" y="262231"/>
                      <a:pt x="338384" y="262984"/>
                      <a:pt x="333769" y="260726"/>
                    </a:cubicBezTo>
                    <a:cubicBezTo>
                      <a:pt x="324444" y="256211"/>
                      <a:pt x="314742" y="254424"/>
                      <a:pt x="304476" y="254988"/>
                    </a:cubicBezTo>
                    <a:cubicBezTo>
                      <a:pt x="301838" y="255082"/>
                      <a:pt x="299201" y="255459"/>
                      <a:pt x="296658" y="256587"/>
                    </a:cubicBezTo>
                    <a:cubicBezTo>
                      <a:pt x="287804" y="260444"/>
                      <a:pt x="286391" y="270227"/>
                      <a:pt x="293926" y="276247"/>
                    </a:cubicBezTo>
                    <a:cubicBezTo>
                      <a:pt x="297694" y="279257"/>
                      <a:pt x="302121" y="281514"/>
                      <a:pt x="306642" y="283396"/>
                    </a:cubicBezTo>
                    <a:cubicBezTo>
                      <a:pt x="314554" y="286688"/>
                      <a:pt x="322466" y="289792"/>
                      <a:pt x="329813" y="293931"/>
                    </a:cubicBezTo>
                    <a:cubicBezTo>
                      <a:pt x="353549" y="307006"/>
                      <a:pt x="359954" y="336824"/>
                      <a:pt x="343565" y="356954"/>
                    </a:cubicBezTo>
                    <a:cubicBezTo>
                      <a:pt x="337537" y="364291"/>
                      <a:pt x="329625" y="369182"/>
                      <a:pt x="320394" y="371722"/>
                    </a:cubicBezTo>
                    <a:cubicBezTo>
                      <a:pt x="316438" y="372850"/>
                      <a:pt x="314648" y="375014"/>
                      <a:pt x="314742" y="379153"/>
                    </a:cubicBezTo>
                    <a:cubicBezTo>
                      <a:pt x="315025" y="383292"/>
                      <a:pt x="314742" y="387242"/>
                      <a:pt x="314742" y="391381"/>
                    </a:cubicBezTo>
                    <a:cubicBezTo>
                      <a:pt x="314648" y="395050"/>
                      <a:pt x="312859" y="396931"/>
                      <a:pt x="309279" y="397025"/>
                    </a:cubicBezTo>
                    <a:cubicBezTo>
                      <a:pt x="304852" y="397213"/>
                      <a:pt x="300425" y="397213"/>
                      <a:pt x="296093" y="397025"/>
                    </a:cubicBezTo>
                    <a:cubicBezTo>
                      <a:pt x="292136" y="396931"/>
                      <a:pt x="290253" y="394767"/>
                      <a:pt x="290253" y="391005"/>
                    </a:cubicBezTo>
                    <a:cubicBezTo>
                      <a:pt x="290158" y="388183"/>
                      <a:pt x="290158" y="385173"/>
                      <a:pt x="290158" y="382163"/>
                    </a:cubicBezTo>
                    <a:cubicBezTo>
                      <a:pt x="290064" y="375484"/>
                      <a:pt x="289876" y="375202"/>
                      <a:pt x="283471" y="374261"/>
                    </a:cubicBezTo>
                    <a:cubicBezTo>
                      <a:pt x="275465" y="372850"/>
                      <a:pt x="267458" y="371063"/>
                      <a:pt x="260017" y="367489"/>
                    </a:cubicBezTo>
                    <a:cubicBezTo>
                      <a:pt x="254083" y="364573"/>
                      <a:pt x="253612" y="363162"/>
                      <a:pt x="255214" y="357048"/>
                    </a:cubicBezTo>
                    <a:cubicBezTo>
                      <a:pt x="256532" y="352533"/>
                      <a:pt x="257757" y="348018"/>
                      <a:pt x="259170" y="343502"/>
                    </a:cubicBezTo>
                    <a:cubicBezTo>
                      <a:pt x="260771" y="338235"/>
                      <a:pt x="262278" y="337576"/>
                      <a:pt x="267082" y="340116"/>
                    </a:cubicBezTo>
                    <a:cubicBezTo>
                      <a:pt x="275370" y="344349"/>
                      <a:pt x="284036" y="346795"/>
                      <a:pt x="293173" y="347923"/>
                    </a:cubicBezTo>
                    <a:cubicBezTo>
                      <a:pt x="299107" y="348676"/>
                      <a:pt x="304852" y="348018"/>
                      <a:pt x="310221" y="345666"/>
                    </a:cubicBezTo>
                    <a:cubicBezTo>
                      <a:pt x="320394" y="341151"/>
                      <a:pt x="322089" y="329299"/>
                      <a:pt x="313424" y="322338"/>
                    </a:cubicBezTo>
                    <a:cubicBezTo>
                      <a:pt x="310410" y="319798"/>
                      <a:pt x="307113" y="318011"/>
                      <a:pt x="303628" y="316506"/>
                    </a:cubicBezTo>
                    <a:cubicBezTo>
                      <a:pt x="294680" y="312649"/>
                      <a:pt x="285355" y="309639"/>
                      <a:pt x="276972" y="304654"/>
                    </a:cubicBezTo>
                    <a:cubicBezTo>
                      <a:pt x="263314" y="296470"/>
                      <a:pt x="254648" y="285277"/>
                      <a:pt x="255590" y="268627"/>
                    </a:cubicBezTo>
                    <a:cubicBezTo>
                      <a:pt x="256721" y="249815"/>
                      <a:pt x="267458" y="238151"/>
                      <a:pt x="284601" y="231848"/>
                    </a:cubicBezTo>
                    <a:cubicBezTo>
                      <a:pt x="291666" y="229215"/>
                      <a:pt x="291760" y="229403"/>
                      <a:pt x="291760" y="221972"/>
                    </a:cubicBezTo>
                    <a:cubicBezTo>
                      <a:pt x="291760" y="219432"/>
                      <a:pt x="291666" y="216986"/>
                      <a:pt x="291760" y="214447"/>
                    </a:cubicBezTo>
                    <a:cubicBezTo>
                      <a:pt x="291948" y="208803"/>
                      <a:pt x="292890" y="207768"/>
                      <a:pt x="298447" y="207674"/>
                    </a:cubicBezTo>
                    <a:close/>
                    <a:moveTo>
                      <a:pt x="303420" y="180121"/>
                    </a:moveTo>
                    <a:cubicBezTo>
                      <a:pt x="235877" y="180121"/>
                      <a:pt x="180864" y="235051"/>
                      <a:pt x="180864" y="302491"/>
                    </a:cubicBezTo>
                    <a:cubicBezTo>
                      <a:pt x="180864" y="369930"/>
                      <a:pt x="235877" y="424860"/>
                      <a:pt x="303420" y="424860"/>
                    </a:cubicBezTo>
                    <a:cubicBezTo>
                      <a:pt x="371056" y="424860"/>
                      <a:pt x="426069" y="370118"/>
                      <a:pt x="426069" y="302491"/>
                    </a:cubicBezTo>
                    <a:cubicBezTo>
                      <a:pt x="426069" y="235051"/>
                      <a:pt x="371056" y="180121"/>
                      <a:pt x="303420" y="180121"/>
                    </a:cubicBezTo>
                    <a:close/>
                    <a:moveTo>
                      <a:pt x="303420" y="0"/>
                    </a:moveTo>
                    <a:cubicBezTo>
                      <a:pt x="332716" y="0"/>
                      <a:pt x="356360" y="23703"/>
                      <a:pt x="356360" y="52767"/>
                    </a:cubicBezTo>
                    <a:cubicBezTo>
                      <a:pt x="356360" y="75529"/>
                      <a:pt x="341853" y="94905"/>
                      <a:pt x="321695" y="102335"/>
                    </a:cubicBezTo>
                    <a:lnTo>
                      <a:pt x="321695" y="149364"/>
                    </a:lnTo>
                    <a:cubicBezTo>
                      <a:pt x="350802" y="152750"/>
                      <a:pt x="377461" y="164319"/>
                      <a:pt x="399316" y="181626"/>
                    </a:cubicBezTo>
                    <a:lnTo>
                      <a:pt x="405815" y="175042"/>
                    </a:lnTo>
                    <a:lnTo>
                      <a:pt x="432851" y="148141"/>
                    </a:lnTo>
                    <a:cubicBezTo>
                      <a:pt x="423808" y="128671"/>
                      <a:pt x="427293" y="104875"/>
                      <a:pt x="443401" y="88791"/>
                    </a:cubicBezTo>
                    <a:cubicBezTo>
                      <a:pt x="463937" y="68192"/>
                      <a:pt x="497378" y="68192"/>
                      <a:pt x="518008" y="88791"/>
                    </a:cubicBezTo>
                    <a:cubicBezTo>
                      <a:pt x="538544" y="109390"/>
                      <a:pt x="538544" y="142686"/>
                      <a:pt x="518008" y="163285"/>
                    </a:cubicBezTo>
                    <a:cubicBezTo>
                      <a:pt x="501900" y="179369"/>
                      <a:pt x="478067" y="182849"/>
                      <a:pt x="458568" y="173819"/>
                    </a:cubicBezTo>
                    <a:lnTo>
                      <a:pt x="425032" y="207304"/>
                    </a:lnTo>
                    <a:cubicBezTo>
                      <a:pt x="442836" y="229972"/>
                      <a:pt x="454423" y="257625"/>
                      <a:pt x="457343" y="287818"/>
                    </a:cubicBezTo>
                    <a:lnTo>
                      <a:pt x="503407" y="287818"/>
                    </a:lnTo>
                    <a:cubicBezTo>
                      <a:pt x="509907" y="265996"/>
                      <a:pt x="530160" y="250194"/>
                      <a:pt x="553993" y="250194"/>
                    </a:cubicBezTo>
                    <a:cubicBezTo>
                      <a:pt x="583195" y="250194"/>
                      <a:pt x="606933" y="273803"/>
                      <a:pt x="606933" y="302961"/>
                    </a:cubicBezTo>
                    <a:cubicBezTo>
                      <a:pt x="606933" y="332213"/>
                      <a:pt x="583195" y="355822"/>
                      <a:pt x="553993" y="355822"/>
                    </a:cubicBezTo>
                    <a:cubicBezTo>
                      <a:pt x="532421" y="355822"/>
                      <a:pt x="513863" y="342842"/>
                      <a:pt x="505668" y="324312"/>
                    </a:cubicBezTo>
                    <a:lnTo>
                      <a:pt x="456589" y="324312"/>
                    </a:lnTo>
                    <a:cubicBezTo>
                      <a:pt x="452539" y="352059"/>
                      <a:pt x="441235" y="377361"/>
                      <a:pt x="424656" y="398336"/>
                    </a:cubicBezTo>
                    <a:lnTo>
                      <a:pt x="458473" y="432009"/>
                    </a:lnTo>
                    <a:cubicBezTo>
                      <a:pt x="465256" y="428905"/>
                      <a:pt x="472792" y="427118"/>
                      <a:pt x="480705" y="427118"/>
                    </a:cubicBezTo>
                    <a:cubicBezTo>
                      <a:pt x="509813" y="427118"/>
                      <a:pt x="533645" y="450820"/>
                      <a:pt x="533645" y="480072"/>
                    </a:cubicBezTo>
                    <a:cubicBezTo>
                      <a:pt x="533645" y="509324"/>
                      <a:pt x="509907" y="532839"/>
                      <a:pt x="480799" y="532839"/>
                    </a:cubicBezTo>
                    <a:cubicBezTo>
                      <a:pt x="451503" y="532839"/>
                      <a:pt x="427953" y="509136"/>
                      <a:pt x="427953" y="480072"/>
                    </a:cubicBezTo>
                    <a:cubicBezTo>
                      <a:pt x="427953" y="472077"/>
                      <a:pt x="429648" y="464647"/>
                      <a:pt x="432851" y="457875"/>
                    </a:cubicBezTo>
                    <a:lnTo>
                      <a:pt x="398939" y="424014"/>
                    </a:lnTo>
                    <a:cubicBezTo>
                      <a:pt x="377179" y="441038"/>
                      <a:pt x="350708" y="452513"/>
                      <a:pt x="321789" y="455899"/>
                    </a:cubicBezTo>
                    <a:lnTo>
                      <a:pt x="321789" y="466904"/>
                    </a:lnTo>
                    <a:lnTo>
                      <a:pt x="321789" y="503681"/>
                    </a:lnTo>
                    <a:cubicBezTo>
                      <a:pt x="342042" y="511017"/>
                      <a:pt x="356454" y="530487"/>
                      <a:pt x="356454" y="553155"/>
                    </a:cubicBezTo>
                    <a:cubicBezTo>
                      <a:pt x="356454" y="582407"/>
                      <a:pt x="332716" y="606016"/>
                      <a:pt x="303608" y="606016"/>
                    </a:cubicBezTo>
                    <a:cubicBezTo>
                      <a:pt x="274312" y="606016"/>
                      <a:pt x="250667" y="582313"/>
                      <a:pt x="250667" y="553155"/>
                    </a:cubicBezTo>
                    <a:cubicBezTo>
                      <a:pt x="250667" y="530487"/>
                      <a:pt x="265174" y="511017"/>
                      <a:pt x="285333" y="503681"/>
                    </a:cubicBezTo>
                    <a:lnTo>
                      <a:pt x="285333" y="466810"/>
                    </a:lnTo>
                    <a:lnTo>
                      <a:pt x="285333" y="455711"/>
                    </a:lnTo>
                    <a:cubicBezTo>
                      <a:pt x="256508" y="452325"/>
                      <a:pt x="229943" y="440944"/>
                      <a:pt x="208277" y="423920"/>
                    </a:cubicBezTo>
                    <a:lnTo>
                      <a:pt x="174365" y="457781"/>
                    </a:lnTo>
                    <a:cubicBezTo>
                      <a:pt x="177473" y="464553"/>
                      <a:pt x="179263" y="472077"/>
                      <a:pt x="179263" y="479978"/>
                    </a:cubicBezTo>
                    <a:cubicBezTo>
                      <a:pt x="179263" y="509136"/>
                      <a:pt x="155525" y="532745"/>
                      <a:pt x="126322" y="532745"/>
                    </a:cubicBezTo>
                    <a:cubicBezTo>
                      <a:pt x="97120" y="532745"/>
                      <a:pt x="73476" y="509136"/>
                      <a:pt x="73476" y="479978"/>
                    </a:cubicBezTo>
                    <a:cubicBezTo>
                      <a:pt x="73476" y="450726"/>
                      <a:pt x="97215" y="427118"/>
                      <a:pt x="126322" y="427118"/>
                    </a:cubicBezTo>
                    <a:cubicBezTo>
                      <a:pt x="134424" y="427118"/>
                      <a:pt x="141771" y="428905"/>
                      <a:pt x="148554" y="432009"/>
                    </a:cubicBezTo>
                    <a:lnTo>
                      <a:pt x="182372" y="398336"/>
                    </a:lnTo>
                    <a:cubicBezTo>
                      <a:pt x="165698" y="377361"/>
                      <a:pt x="154394" y="352059"/>
                      <a:pt x="150438" y="324312"/>
                    </a:cubicBezTo>
                    <a:lnTo>
                      <a:pt x="102490" y="324312"/>
                    </a:lnTo>
                    <a:cubicBezTo>
                      <a:pt x="95048" y="344535"/>
                      <a:pt x="75643" y="358926"/>
                      <a:pt x="52846" y="358926"/>
                    </a:cubicBezTo>
                    <a:cubicBezTo>
                      <a:pt x="23644" y="358926"/>
                      <a:pt x="0" y="335223"/>
                      <a:pt x="0" y="306159"/>
                    </a:cubicBezTo>
                    <a:cubicBezTo>
                      <a:pt x="0" y="276907"/>
                      <a:pt x="23738" y="253298"/>
                      <a:pt x="52846" y="253298"/>
                    </a:cubicBezTo>
                    <a:cubicBezTo>
                      <a:pt x="75643" y="253298"/>
                      <a:pt x="95048" y="267595"/>
                      <a:pt x="102490" y="287818"/>
                    </a:cubicBezTo>
                    <a:lnTo>
                      <a:pt x="149590" y="287818"/>
                    </a:lnTo>
                    <a:cubicBezTo>
                      <a:pt x="152510" y="257625"/>
                      <a:pt x="164003" y="229878"/>
                      <a:pt x="181901" y="207304"/>
                    </a:cubicBezTo>
                    <a:lnTo>
                      <a:pt x="148460" y="173913"/>
                    </a:lnTo>
                    <a:cubicBezTo>
                      <a:pt x="141677" y="177111"/>
                      <a:pt x="134141" y="178804"/>
                      <a:pt x="126228" y="178804"/>
                    </a:cubicBezTo>
                    <a:cubicBezTo>
                      <a:pt x="96932" y="178804"/>
                      <a:pt x="73382" y="155102"/>
                      <a:pt x="73382" y="126038"/>
                    </a:cubicBezTo>
                    <a:cubicBezTo>
                      <a:pt x="73382" y="96786"/>
                      <a:pt x="97120" y="73271"/>
                      <a:pt x="126228" y="73271"/>
                    </a:cubicBezTo>
                    <a:cubicBezTo>
                      <a:pt x="155525" y="73271"/>
                      <a:pt x="179075" y="96974"/>
                      <a:pt x="179075" y="126038"/>
                    </a:cubicBezTo>
                    <a:cubicBezTo>
                      <a:pt x="179075" y="134033"/>
                      <a:pt x="177379" y="141463"/>
                      <a:pt x="174176" y="148235"/>
                    </a:cubicBezTo>
                    <a:lnTo>
                      <a:pt x="207617" y="181626"/>
                    </a:lnTo>
                    <a:cubicBezTo>
                      <a:pt x="229472" y="164319"/>
                      <a:pt x="256131" y="152750"/>
                      <a:pt x="285239" y="149364"/>
                    </a:cubicBezTo>
                    <a:lnTo>
                      <a:pt x="285239" y="102335"/>
                    </a:lnTo>
                    <a:cubicBezTo>
                      <a:pt x="264986" y="94905"/>
                      <a:pt x="250573" y="75529"/>
                      <a:pt x="250573" y="52767"/>
                    </a:cubicBezTo>
                    <a:cubicBezTo>
                      <a:pt x="250573" y="23609"/>
                      <a:pt x="274312" y="0"/>
                      <a:pt x="3034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i$1iďè"/>
            <p:cNvGrpSpPr/>
            <p:nvPr/>
          </p:nvGrpSpPr>
          <p:grpSpPr>
            <a:xfrm>
              <a:off x="9388170" y="1861846"/>
              <a:ext cx="1097280" cy="1097280"/>
              <a:chOff x="9388170" y="1962675"/>
              <a:chExt cx="1097280" cy="1097280"/>
            </a:xfrm>
          </p:grpSpPr>
          <p:sp>
            <p:nvSpPr>
              <p:cNvPr id="50" name="íśļiḍê"/>
              <p:cNvSpPr/>
              <p:nvPr/>
            </p:nvSpPr>
            <p:spPr>
              <a:xfrm>
                <a:off x="9388170" y="1962675"/>
                <a:ext cx="1097280" cy="1097280"/>
              </a:xfrm>
              <a:prstGeom prst="ellipse">
                <a:avLst/>
              </a:prstGeom>
              <a:noFill/>
              <a:ln w="12700">
                <a:solidFill>
                  <a:srgbClr val="84878E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íṡḻîďè"/>
              <p:cNvSpPr/>
              <p:nvPr/>
            </p:nvSpPr>
            <p:spPr>
              <a:xfrm>
                <a:off x="9424724" y="1999229"/>
                <a:ext cx="1024172" cy="1024172"/>
              </a:xfrm>
              <a:prstGeom prst="ellipse">
                <a:avLst/>
              </a:prstGeom>
              <a:solidFill>
                <a:srgbClr val="63687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ïṡļîḋê"/>
              <p:cNvSpPr/>
              <p:nvPr/>
            </p:nvSpPr>
            <p:spPr>
              <a:xfrm>
                <a:off x="9621849" y="2220769"/>
                <a:ext cx="629922" cy="581093"/>
              </a:xfrm>
              <a:custGeom>
                <a:avLst/>
                <a:gdLst>
                  <a:gd name="connsiteX0" fmla="*/ 381018 w 608549"/>
                  <a:gd name="connsiteY0" fmla="*/ 473169 h 561377"/>
                  <a:gd name="connsiteX1" fmla="*/ 425157 w 608549"/>
                  <a:gd name="connsiteY1" fmla="*/ 517273 h 561377"/>
                  <a:gd name="connsiteX2" fmla="*/ 381018 w 608549"/>
                  <a:gd name="connsiteY2" fmla="*/ 561377 h 561377"/>
                  <a:gd name="connsiteX3" fmla="*/ 336879 w 608549"/>
                  <a:gd name="connsiteY3" fmla="*/ 517273 h 561377"/>
                  <a:gd name="connsiteX4" fmla="*/ 381018 w 608549"/>
                  <a:gd name="connsiteY4" fmla="*/ 473169 h 561377"/>
                  <a:gd name="connsiteX5" fmla="*/ 146741 w 608549"/>
                  <a:gd name="connsiteY5" fmla="*/ 473169 h 561377"/>
                  <a:gd name="connsiteX6" fmla="*/ 190880 w 608549"/>
                  <a:gd name="connsiteY6" fmla="*/ 517273 h 561377"/>
                  <a:gd name="connsiteX7" fmla="*/ 146741 w 608549"/>
                  <a:gd name="connsiteY7" fmla="*/ 561377 h 561377"/>
                  <a:gd name="connsiteX8" fmla="*/ 102602 w 608549"/>
                  <a:gd name="connsiteY8" fmla="*/ 517273 h 561377"/>
                  <a:gd name="connsiteX9" fmla="*/ 146741 w 608549"/>
                  <a:gd name="connsiteY9" fmla="*/ 473169 h 561377"/>
                  <a:gd name="connsiteX10" fmla="*/ 340091 w 608549"/>
                  <a:gd name="connsiteY10" fmla="*/ 405920 h 561377"/>
                  <a:gd name="connsiteX11" fmla="*/ 445268 w 608549"/>
                  <a:gd name="connsiteY11" fmla="*/ 405920 h 561377"/>
                  <a:gd name="connsiteX12" fmla="*/ 431622 w 608549"/>
                  <a:gd name="connsiteY12" fmla="*/ 458350 h 561377"/>
                  <a:gd name="connsiteX13" fmla="*/ 335821 w 608549"/>
                  <a:gd name="connsiteY13" fmla="*/ 458350 h 561377"/>
                  <a:gd name="connsiteX14" fmla="*/ 204428 w 608549"/>
                  <a:gd name="connsiteY14" fmla="*/ 405920 h 561377"/>
                  <a:gd name="connsiteX15" fmla="*/ 323260 w 608549"/>
                  <a:gd name="connsiteY15" fmla="*/ 405920 h 561377"/>
                  <a:gd name="connsiteX16" fmla="*/ 318989 w 608549"/>
                  <a:gd name="connsiteY16" fmla="*/ 458350 h 561377"/>
                  <a:gd name="connsiteX17" fmla="*/ 208699 w 608549"/>
                  <a:gd name="connsiteY17" fmla="*/ 458350 h 561377"/>
                  <a:gd name="connsiteX18" fmla="*/ 82420 w 608549"/>
                  <a:gd name="connsiteY18" fmla="*/ 405920 h 561377"/>
                  <a:gd name="connsiteX19" fmla="*/ 187643 w 608549"/>
                  <a:gd name="connsiteY19" fmla="*/ 405920 h 561377"/>
                  <a:gd name="connsiteX20" fmla="*/ 192008 w 608549"/>
                  <a:gd name="connsiteY20" fmla="*/ 458350 h 561377"/>
                  <a:gd name="connsiteX21" fmla="*/ 96072 w 608549"/>
                  <a:gd name="connsiteY21" fmla="*/ 458350 h 561377"/>
                  <a:gd name="connsiteX22" fmla="*/ 348616 w 608549"/>
                  <a:gd name="connsiteY22" fmla="*/ 301060 h 561377"/>
                  <a:gd name="connsiteX23" fmla="*/ 472294 w 608549"/>
                  <a:gd name="connsiteY23" fmla="*/ 301060 h 561377"/>
                  <a:gd name="connsiteX24" fmla="*/ 449638 w 608549"/>
                  <a:gd name="connsiteY24" fmla="*/ 389549 h 561377"/>
                  <a:gd name="connsiteX25" fmla="*/ 341466 w 608549"/>
                  <a:gd name="connsiteY25" fmla="*/ 389549 h 561377"/>
                  <a:gd name="connsiteX26" fmla="*/ 195890 w 608549"/>
                  <a:gd name="connsiteY26" fmla="*/ 301060 h 561377"/>
                  <a:gd name="connsiteX27" fmla="*/ 331799 w 608549"/>
                  <a:gd name="connsiteY27" fmla="*/ 301060 h 561377"/>
                  <a:gd name="connsiteX28" fmla="*/ 324651 w 608549"/>
                  <a:gd name="connsiteY28" fmla="*/ 389549 h 561377"/>
                  <a:gd name="connsiteX29" fmla="*/ 203038 w 608549"/>
                  <a:gd name="connsiteY29" fmla="*/ 389549 h 561377"/>
                  <a:gd name="connsiteX30" fmla="*/ 55394 w 608549"/>
                  <a:gd name="connsiteY30" fmla="*/ 301060 h 561377"/>
                  <a:gd name="connsiteX31" fmla="*/ 179165 w 608549"/>
                  <a:gd name="connsiteY31" fmla="*/ 301060 h 561377"/>
                  <a:gd name="connsiteX32" fmla="*/ 186222 w 608549"/>
                  <a:gd name="connsiteY32" fmla="*/ 389549 h 561377"/>
                  <a:gd name="connsiteX33" fmla="*/ 78050 w 608549"/>
                  <a:gd name="connsiteY33" fmla="*/ 389549 h 561377"/>
                  <a:gd name="connsiteX34" fmla="*/ 189892 w 608549"/>
                  <a:gd name="connsiteY34" fmla="*/ 229013 h 561377"/>
                  <a:gd name="connsiteX35" fmla="*/ 337868 w 608549"/>
                  <a:gd name="connsiteY35" fmla="*/ 229013 h 561377"/>
                  <a:gd name="connsiteX36" fmla="*/ 333226 w 608549"/>
                  <a:gd name="connsiteY36" fmla="*/ 284619 h 561377"/>
                  <a:gd name="connsiteX37" fmla="*/ 194534 w 608549"/>
                  <a:gd name="connsiteY37" fmla="*/ 284619 h 561377"/>
                  <a:gd name="connsiteX38" fmla="*/ 36200 w 608549"/>
                  <a:gd name="connsiteY38" fmla="*/ 229013 h 561377"/>
                  <a:gd name="connsiteX39" fmla="*/ 173089 w 608549"/>
                  <a:gd name="connsiteY39" fmla="*/ 229013 h 561377"/>
                  <a:gd name="connsiteX40" fmla="*/ 177825 w 608549"/>
                  <a:gd name="connsiteY40" fmla="*/ 284619 h 561377"/>
                  <a:gd name="connsiteX41" fmla="*/ 51059 w 608549"/>
                  <a:gd name="connsiteY41" fmla="*/ 284619 h 561377"/>
                  <a:gd name="connsiteX42" fmla="*/ 531055 w 608549"/>
                  <a:gd name="connsiteY42" fmla="*/ 143841 h 561377"/>
                  <a:gd name="connsiteX43" fmla="*/ 583971 w 608549"/>
                  <a:gd name="connsiteY43" fmla="*/ 143841 h 561377"/>
                  <a:gd name="connsiteX44" fmla="*/ 583971 w 608549"/>
                  <a:gd name="connsiteY44" fmla="*/ 196204 h 561377"/>
                  <a:gd name="connsiteX45" fmla="*/ 540432 w 608549"/>
                  <a:gd name="connsiteY45" fmla="*/ 196204 h 561377"/>
                  <a:gd name="connsiteX46" fmla="*/ 486309 w 608549"/>
                  <a:gd name="connsiteY46" fmla="*/ 249309 h 561377"/>
                  <a:gd name="connsiteX47" fmla="*/ 476654 w 608549"/>
                  <a:gd name="connsiteY47" fmla="*/ 284619 h 561377"/>
                  <a:gd name="connsiteX48" fmla="*/ 349934 w 608549"/>
                  <a:gd name="connsiteY48" fmla="*/ 284619 h 561377"/>
                  <a:gd name="connsiteX49" fmla="*/ 354669 w 608549"/>
                  <a:gd name="connsiteY49" fmla="*/ 229012 h 561377"/>
                  <a:gd name="connsiteX50" fmla="*/ 437849 w 608549"/>
                  <a:gd name="connsiteY50" fmla="*/ 229012 h 561377"/>
                  <a:gd name="connsiteX51" fmla="*/ 443233 w 608549"/>
                  <a:gd name="connsiteY51" fmla="*/ 221042 h 561377"/>
                  <a:gd name="connsiteX52" fmla="*/ 511189 w 608549"/>
                  <a:gd name="connsiteY52" fmla="*/ 153016 h 561377"/>
                  <a:gd name="connsiteX53" fmla="*/ 517316 w 608549"/>
                  <a:gd name="connsiteY53" fmla="*/ 148104 h 561377"/>
                  <a:gd name="connsiteX54" fmla="*/ 531055 w 608549"/>
                  <a:gd name="connsiteY54" fmla="*/ 143841 h 561377"/>
                  <a:gd name="connsiteX55" fmla="*/ 113649 w 608549"/>
                  <a:gd name="connsiteY55" fmla="*/ 3 h 561377"/>
                  <a:gd name="connsiteX56" fmla="*/ 238362 w 608549"/>
                  <a:gd name="connsiteY56" fmla="*/ 56970 h 561377"/>
                  <a:gd name="connsiteX57" fmla="*/ 261391 w 608549"/>
                  <a:gd name="connsiteY57" fmla="*/ 34726 h 561377"/>
                  <a:gd name="connsiteX58" fmla="*/ 292776 w 608549"/>
                  <a:gd name="connsiteY58" fmla="*/ 199234 h 561377"/>
                  <a:gd name="connsiteX59" fmla="*/ 128792 w 608549"/>
                  <a:gd name="connsiteY59" fmla="*/ 163460 h 561377"/>
                  <a:gd name="connsiteX60" fmla="*/ 151820 w 608549"/>
                  <a:gd name="connsiteY60" fmla="*/ 141124 h 561377"/>
                  <a:gd name="connsiteX61" fmla="*/ 0 w 608549"/>
                  <a:gd name="connsiteY61" fmla="*/ 36673 h 561377"/>
                  <a:gd name="connsiteX62" fmla="*/ 113649 w 608549"/>
                  <a:gd name="connsiteY62" fmla="*/ 3 h 561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8549" h="561377">
                    <a:moveTo>
                      <a:pt x="381018" y="473169"/>
                    </a:moveTo>
                    <a:cubicBezTo>
                      <a:pt x="405395" y="473169"/>
                      <a:pt x="425157" y="492915"/>
                      <a:pt x="425157" y="517273"/>
                    </a:cubicBezTo>
                    <a:cubicBezTo>
                      <a:pt x="425157" y="541631"/>
                      <a:pt x="405395" y="561377"/>
                      <a:pt x="381018" y="561377"/>
                    </a:cubicBezTo>
                    <a:cubicBezTo>
                      <a:pt x="356641" y="561377"/>
                      <a:pt x="336879" y="541631"/>
                      <a:pt x="336879" y="517273"/>
                    </a:cubicBezTo>
                    <a:cubicBezTo>
                      <a:pt x="336879" y="492915"/>
                      <a:pt x="356641" y="473169"/>
                      <a:pt x="381018" y="473169"/>
                    </a:cubicBezTo>
                    <a:close/>
                    <a:moveTo>
                      <a:pt x="146741" y="473169"/>
                    </a:moveTo>
                    <a:cubicBezTo>
                      <a:pt x="171118" y="473169"/>
                      <a:pt x="190880" y="492915"/>
                      <a:pt x="190880" y="517273"/>
                    </a:cubicBezTo>
                    <a:cubicBezTo>
                      <a:pt x="190880" y="541631"/>
                      <a:pt x="171118" y="561377"/>
                      <a:pt x="146741" y="561377"/>
                    </a:cubicBezTo>
                    <a:cubicBezTo>
                      <a:pt x="122364" y="561377"/>
                      <a:pt x="102602" y="541631"/>
                      <a:pt x="102602" y="517273"/>
                    </a:cubicBezTo>
                    <a:cubicBezTo>
                      <a:pt x="102602" y="492915"/>
                      <a:pt x="122364" y="473169"/>
                      <a:pt x="146741" y="473169"/>
                    </a:cubicBezTo>
                    <a:close/>
                    <a:moveTo>
                      <a:pt x="340091" y="405920"/>
                    </a:moveTo>
                    <a:lnTo>
                      <a:pt x="445268" y="405920"/>
                    </a:lnTo>
                    <a:lnTo>
                      <a:pt x="431622" y="458350"/>
                    </a:lnTo>
                    <a:lnTo>
                      <a:pt x="335821" y="458350"/>
                    </a:lnTo>
                    <a:close/>
                    <a:moveTo>
                      <a:pt x="204428" y="405920"/>
                    </a:moveTo>
                    <a:lnTo>
                      <a:pt x="323260" y="405920"/>
                    </a:lnTo>
                    <a:lnTo>
                      <a:pt x="318989" y="458350"/>
                    </a:lnTo>
                    <a:lnTo>
                      <a:pt x="208699" y="458350"/>
                    </a:lnTo>
                    <a:close/>
                    <a:moveTo>
                      <a:pt x="82420" y="405920"/>
                    </a:moveTo>
                    <a:lnTo>
                      <a:pt x="187643" y="405920"/>
                    </a:lnTo>
                    <a:lnTo>
                      <a:pt x="192008" y="458350"/>
                    </a:lnTo>
                    <a:lnTo>
                      <a:pt x="96072" y="458350"/>
                    </a:lnTo>
                    <a:close/>
                    <a:moveTo>
                      <a:pt x="348616" y="301060"/>
                    </a:moveTo>
                    <a:lnTo>
                      <a:pt x="472294" y="301060"/>
                    </a:lnTo>
                    <a:lnTo>
                      <a:pt x="449638" y="389549"/>
                    </a:lnTo>
                    <a:lnTo>
                      <a:pt x="341466" y="389549"/>
                    </a:lnTo>
                    <a:close/>
                    <a:moveTo>
                      <a:pt x="195890" y="301060"/>
                    </a:moveTo>
                    <a:lnTo>
                      <a:pt x="331799" y="301060"/>
                    </a:lnTo>
                    <a:lnTo>
                      <a:pt x="324651" y="389549"/>
                    </a:lnTo>
                    <a:lnTo>
                      <a:pt x="203038" y="389549"/>
                    </a:lnTo>
                    <a:close/>
                    <a:moveTo>
                      <a:pt x="55394" y="301060"/>
                    </a:moveTo>
                    <a:lnTo>
                      <a:pt x="179165" y="301060"/>
                    </a:lnTo>
                    <a:lnTo>
                      <a:pt x="186222" y="389549"/>
                    </a:lnTo>
                    <a:lnTo>
                      <a:pt x="78050" y="389549"/>
                    </a:lnTo>
                    <a:close/>
                    <a:moveTo>
                      <a:pt x="189892" y="229013"/>
                    </a:moveTo>
                    <a:lnTo>
                      <a:pt x="337868" y="229013"/>
                    </a:lnTo>
                    <a:lnTo>
                      <a:pt x="333226" y="284619"/>
                    </a:lnTo>
                    <a:lnTo>
                      <a:pt x="194534" y="284619"/>
                    </a:lnTo>
                    <a:close/>
                    <a:moveTo>
                      <a:pt x="36200" y="229013"/>
                    </a:moveTo>
                    <a:lnTo>
                      <a:pt x="173089" y="229013"/>
                    </a:lnTo>
                    <a:lnTo>
                      <a:pt x="177825" y="284619"/>
                    </a:lnTo>
                    <a:lnTo>
                      <a:pt x="51059" y="284619"/>
                    </a:lnTo>
                    <a:close/>
                    <a:moveTo>
                      <a:pt x="531055" y="143841"/>
                    </a:moveTo>
                    <a:lnTo>
                      <a:pt x="583971" y="143841"/>
                    </a:lnTo>
                    <a:cubicBezTo>
                      <a:pt x="616742" y="143841"/>
                      <a:pt x="616742" y="196204"/>
                      <a:pt x="583971" y="196204"/>
                    </a:cubicBezTo>
                    <a:lnTo>
                      <a:pt x="540432" y="196204"/>
                    </a:lnTo>
                    <a:cubicBezTo>
                      <a:pt x="522422" y="212608"/>
                      <a:pt x="504319" y="231237"/>
                      <a:pt x="486309" y="249309"/>
                    </a:cubicBezTo>
                    <a:lnTo>
                      <a:pt x="476654" y="284619"/>
                    </a:lnTo>
                    <a:lnTo>
                      <a:pt x="349934" y="284619"/>
                    </a:lnTo>
                    <a:lnTo>
                      <a:pt x="354669" y="229012"/>
                    </a:lnTo>
                    <a:lnTo>
                      <a:pt x="437849" y="229012"/>
                    </a:lnTo>
                    <a:cubicBezTo>
                      <a:pt x="439056" y="225676"/>
                      <a:pt x="440727" y="223544"/>
                      <a:pt x="443233" y="221042"/>
                    </a:cubicBezTo>
                    <a:cubicBezTo>
                      <a:pt x="465885" y="198429"/>
                      <a:pt x="488537" y="175630"/>
                      <a:pt x="511189" y="153016"/>
                    </a:cubicBezTo>
                    <a:cubicBezTo>
                      <a:pt x="513138" y="151070"/>
                      <a:pt x="515180" y="149309"/>
                      <a:pt x="517316" y="148104"/>
                    </a:cubicBezTo>
                    <a:cubicBezTo>
                      <a:pt x="520936" y="145695"/>
                      <a:pt x="525485" y="143841"/>
                      <a:pt x="531055" y="143841"/>
                    </a:cubicBezTo>
                    <a:close/>
                    <a:moveTo>
                      <a:pt x="113649" y="3"/>
                    </a:moveTo>
                    <a:cubicBezTo>
                      <a:pt x="152263" y="202"/>
                      <a:pt x="196298" y="13839"/>
                      <a:pt x="238362" y="56970"/>
                    </a:cubicBezTo>
                    <a:lnTo>
                      <a:pt x="261391" y="34726"/>
                    </a:lnTo>
                    <a:lnTo>
                      <a:pt x="292776" y="199234"/>
                    </a:lnTo>
                    <a:lnTo>
                      <a:pt x="128792" y="163460"/>
                    </a:lnTo>
                    <a:lnTo>
                      <a:pt x="151820" y="141124"/>
                    </a:lnTo>
                    <a:cubicBezTo>
                      <a:pt x="60635" y="47702"/>
                      <a:pt x="0" y="36673"/>
                      <a:pt x="0" y="36673"/>
                    </a:cubicBezTo>
                    <a:cubicBezTo>
                      <a:pt x="0" y="36673"/>
                      <a:pt x="49294" y="-327"/>
                      <a:pt x="113649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3535460" y="3191196"/>
              <a:ext cx="0" cy="13366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096000" y="3191196"/>
              <a:ext cx="0" cy="13366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56540" y="3191196"/>
              <a:ext cx="0" cy="13366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98245" y="373651"/>
            <a:ext cx="3192749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敏捷项目角色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16845" y="6232042"/>
            <a:ext cx="1115831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46" y="3710523"/>
            <a:ext cx="5191125" cy="12477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37385" y="4963178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</a:t>
            </a:r>
          </a:p>
        </p:txBody>
      </p:sp>
      <p:sp>
        <p:nvSpPr>
          <p:cNvPr id="11" name="矩形 10"/>
          <p:cNvSpPr/>
          <p:nvPr/>
        </p:nvSpPr>
        <p:spPr>
          <a:xfrm>
            <a:off x="6631113" y="4940652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</a:p>
        </p:txBody>
      </p:sp>
      <p:sp>
        <p:nvSpPr>
          <p:cNvPr id="15" name="iṧ1íďê"/>
          <p:cNvSpPr/>
          <p:nvPr/>
        </p:nvSpPr>
        <p:spPr>
          <a:xfrm>
            <a:off x="3490827" y="5453591"/>
            <a:ext cx="2731247" cy="1008587"/>
          </a:xfrm>
          <a:prstGeom prst="rect">
            <a:avLst/>
          </a:prstGeom>
        </p:spPr>
        <p:txBody>
          <a:bodyPr wrap="square" lIns="91440" tIns="45720" rIns="91440" bIns="45720" anchor="t" anchorCtr="1"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增加交互动态功能，负责产品的前端开发和页面制作</a:t>
            </a:r>
          </a:p>
        </p:txBody>
      </p:sp>
      <p:sp>
        <p:nvSpPr>
          <p:cNvPr id="17" name="iṧ1íďê"/>
          <p:cNvSpPr/>
          <p:nvPr/>
        </p:nvSpPr>
        <p:spPr>
          <a:xfrm>
            <a:off x="6122294" y="5458025"/>
            <a:ext cx="2731247" cy="1008587"/>
          </a:xfrm>
          <a:prstGeom prst="rect">
            <a:avLst/>
          </a:prstGeom>
        </p:spPr>
        <p:txBody>
          <a:bodyPr wrap="square" lIns="91440" tIns="45720" rIns="91440" bIns="45720" anchor="t" anchorCtr="1"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设计数据库，需求、产品设计、开发、项目实现、测试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3244824" y="577828"/>
            <a:ext cx="5702352" cy="570234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245" y="373651"/>
            <a:ext cx="4478555" cy="72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2108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2305" y="1610210"/>
            <a:ext cx="10847389" cy="4339740"/>
            <a:chOff x="673100" y="1490298"/>
            <a:chExt cx="10847389" cy="4339740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2367764" y="3272072"/>
              <a:ext cx="1289537" cy="65679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993211" y="3303145"/>
              <a:ext cx="1872985" cy="10886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6202106" y="2895747"/>
              <a:ext cx="1368920" cy="1574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ṡḷîďé"/>
            <p:cNvSpPr/>
            <p:nvPr/>
          </p:nvSpPr>
          <p:spPr>
            <a:xfrm>
              <a:off x="1881454" y="3905479"/>
              <a:ext cx="486310" cy="486282"/>
            </a:xfrm>
            <a:prstGeom prst="rect">
              <a:avLst/>
            </a:prstGeom>
            <a:solidFill>
              <a:srgbClr val="3A4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iŝḻíḓe"/>
            <p:cNvSpPr/>
            <p:nvPr/>
          </p:nvSpPr>
          <p:spPr>
            <a:xfrm>
              <a:off x="3642117" y="2948853"/>
              <a:ext cx="354312" cy="354292"/>
            </a:xfrm>
            <a:prstGeom prst="rect">
              <a:avLst/>
            </a:prstGeom>
            <a:solidFill>
              <a:srgbClr val="3A4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iṥ1íďé"/>
            <p:cNvSpPr/>
            <p:nvPr/>
          </p:nvSpPr>
          <p:spPr>
            <a:xfrm>
              <a:off x="5879174" y="4391761"/>
              <a:ext cx="400490" cy="400467"/>
            </a:xfrm>
            <a:prstGeom prst="rect">
              <a:avLst/>
            </a:prstGeom>
            <a:solidFill>
              <a:srgbClr val="3A4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îṡlïḍe"/>
            <p:cNvSpPr/>
            <p:nvPr/>
          </p:nvSpPr>
          <p:spPr>
            <a:xfrm>
              <a:off x="7571027" y="2521155"/>
              <a:ext cx="374613" cy="374592"/>
            </a:xfrm>
            <a:prstGeom prst="rect">
              <a:avLst/>
            </a:prstGeom>
            <a:solidFill>
              <a:srgbClr val="3A4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îSľíḍe"/>
            <p:cNvSpPr/>
            <p:nvPr/>
          </p:nvSpPr>
          <p:spPr>
            <a:xfrm>
              <a:off x="9889146" y="3539718"/>
              <a:ext cx="359666" cy="359646"/>
            </a:xfrm>
            <a:prstGeom prst="rect">
              <a:avLst/>
            </a:prstGeom>
            <a:solidFill>
              <a:srgbClr val="3A4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7948943" y="2897109"/>
              <a:ext cx="1966026" cy="64260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ïs1ïḑê"/>
            <p:cNvSpPr txBox="1"/>
            <p:nvPr/>
          </p:nvSpPr>
          <p:spPr>
            <a:xfrm>
              <a:off x="673100" y="4470424"/>
              <a:ext cx="2903019" cy="4497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达瓦多吉</a:t>
              </a:r>
            </a:p>
          </p:txBody>
        </p:sp>
        <p:sp>
          <p:nvSpPr>
            <p:cNvPr id="67" name="ï$ḷiḋe"/>
            <p:cNvSpPr txBox="1"/>
            <p:nvPr/>
          </p:nvSpPr>
          <p:spPr>
            <a:xfrm>
              <a:off x="673100" y="4920123"/>
              <a:ext cx="2903018" cy="59907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排行榜界面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前端工程师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开发工程师</a:t>
              </a:r>
            </a:p>
          </p:txBody>
        </p:sp>
        <p:sp>
          <p:nvSpPr>
            <p:cNvPr id="68" name="iśḻiḍê"/>
            <p:cNvSpPr txBox="1"/>
            <p:nvPr/>
          </p:nvSpPr>
          <p:spPr>
            <a:xfrm>
              <a:off x="4627910" y="4781264"/>
              <a:ext cx="2903019" cy="4497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任启平</a:t>
              </a:r>
            </a:p>
          </p:txBody>
        </p:sp>
        <p:sp>
          <p:nvSpPr>
            <p:cNvPr id="69" name="îṧlíḍé"/>
            <p:cNvSpPr txBox="1"/>
            <p:nvPr/>
          </p:nvSpPr>
          <p:spPr>
            <a:xfrm>
              <a:off x="4627910" y="5230964"/>
              <a:ext cx="2903018" cy="59907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开发工程师</a:t>
              </a:r>
            </a:p>
          </p:txBody>
        </p:sp>
        <p:sp>
          <p:nvSpPr>
            <p:cNvPr id="70" name="i$1îďê"/>
            <p:cNvSpPr txBox="1"/>
            <p:nvPr/>
          </p:nvSpPr>
          <p:spPr>
            <a:xfrm>
              <a:off x="8617470" y="3984954"/>
              <a:ext cx="2903019" cy="4497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张晗</a:t>
              </a:r>
            </a:p>
          </p:txBody>
        </p:sp>
        <p:sp>
          <p:nvSpPr>
            <p:cNvPr id="71" name="íṧlïḋé"/>
            <p:cNvSpPr txBox="1"/>
            <p:nvPr/>
          </p:nvSpPr>
          <p:spPr>
            <a:xfrm>
              <a:off x="8617470" y="4434653"/>
              <a:ext cx="2903018" cy="59907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评论界面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开发工程师</a:t>
              </a:r>
            </a:p>
          </p:txBody>
        </p:sp>
        <p:sp>
          <p:nvSpPr>
            <p:cNvPr id="72" name="iṩ1íḍé"/>
            <p:cNvSpPr txBox="1"/>
            <p:nvPr/>
          </p:nvSpPr>
          <p:spPr>
            <a:xfrm>
              <a:off x="2367764" y="1724803"/>
              <a:ext cx="2903019" cy="4497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郭峻源</a:t>
              </a:r>
            </a:p>
          </p:txBody>
        </p:sp>
        <p:sp>
          <p:nvSpPr>
            <p:cNvPr id="73" name="ïṣliḓe"/>
            <p:cNvSpPr txBox="1"/>
            <p:nvPr/>
          </p:nvSpPr>
          <p:spPr>
            <a:xfrm>
              <a:off x="2367764" y="2174503"/>
              <a:ext cx="2903018" cy="59907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搜索界面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开发工程师</a:t>
              </a:r>
            </a:p>
          </p:txBody>
        </p:sp>
        <p:sp>
          <p:nvSpPr>
            <p:cNvPr id="74" name="íŝḷîḓé"/>
            <p:cNvSpPr txBox="1"/>
            <p:nvPr/>
          </p:nvSpPr>
          <p:spPr>
            <a:xfrm>
              <a:off x="6306824" y="1490298"/>
              <a:ext cx="2903019" cy="4497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张涛</a:t>
              </a:r>
            </a:p>
          </p:txBody>
        </p:sp>
        <p:sp>
          <p:nvSpPr>
            <p:cNvPr id="75" name="ïṩḷîḓè"/>
            <p:cNvSpPr txBox="1"/>
            <p:nvPr/>
          </p:nvSpPr>
          <p:spPr>
            <a:xfrm>
              <a:off x="6306824" y="1939998"/>
              <a:ext cx="2903018" cy="59907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播放器界面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开发工程师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 0 L 0.07057 0.08935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651315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50" y="3874339"/>
            <a:ext cx="392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961748" y="4848516"/>
            <a:ext cx="2579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2000" y="11"/>
            <a:ext cx="2032000" cy="6857989"/>
          </a:xfrm>
          <a:custGeom>
            <a:avLst/>
            <a:gdLst>
              <a:gd name="connsiteX0" fmla="*/ 0 w 2032000"/>
              <a:gd name="connsiteY0" fmla="*/ 0 h 6857998"/>
              <a:gd name="connsiteX1" fmla="*/ 2032000 w 2032000"/>
              <a:gd name="connsiteY1" fmla="*/ 0 h 6857998"/>
              <a:gd name="connsiteX2" fmla="*/ 2032000 w 2032000"/>
              <a:gd name="connsiteY2" fmla="*/ 6857998 h 6857998"/>
              <a:gd name="connsiteX3" fmla="*/ 0 w 203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6857998">
                <a:moveTo>
                  <a:pt x="0" y="0"/>
                </a:moveTo>
                <a:lnTo>
                  <a:pt x="2032000" y="0"/>
                </a:lnTo>
                <a:lnTo>
                  <a:pt x="203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9874" y="0"/>
            <a:ext cx="2016125" cy="6849346"/>
          </a:xfrm>
          <a:custGeom>
            <a:avLst/>
            <a:gdLst>
              <a:gd name="connsiteX0" fmla="*/ 0 w 2032000"/>
              <a:gd name="connsiteY0" fmla="*/ 0 h 6858000"/>
              <a:gd name="connsiteX1" fmla="*/ 2032000 w 2032000"/>
              <a:gd name="connsiteY1" fmla="*/ 0 h 6858000"/>
              <a:gd name="connsiteX2" fmla="*/ 2032000 w 2032000"/>
              <a:gd name="connsiteY2" fmla="*/ 6858000 h 6858000"/>
              <a:gd name="connsiteX3" fmla="*/ 0 w 203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6858000"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32000" cy="6857998"/>
          </a:xfrm>
          <a:custGeom>
            <a:avLst/>
            <a:gdLst>
              <a:gd name="connsiteX0" fmla="*/ 0 w 2032000"/>
              <a:gd name="connsiteY0" fmla="*/ 0 h 6858000"/>
              <a:gd name="connsiteX1" fmla="*/ 2032000 w 2032000"/>
              <a:gd name="connsiteY1" fmla="*/ 0 h 6858000"/>
              <a:gd name="connsiteX2" fmla="*/ 2032000 w 2032000"/>
              <a:gd name="connsiteY2" fmla="*/ 6858000 h 6858000"/>
              <a:gd name="connsiteX3" fmla="*/ 0 w 203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6858000"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矩形 27"/>
          <p:cNvSpPr/>
          <p:nvPr/>
        </p:nvSpPr>
        <p:spPr>
          <a:xfrm>
            <a:off x="0" y="0"/>
            <a:ext cx="2032000" cy="5283200"/>
          </a:xfrm>
          <a:prstGeom prst="rect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86000">
                <a:schemeClr val="accent2">
                  <a:alpha val="89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32000" y="0"/>
            <a:ext cx="2032000" cy="5283200"/>
          </a:xfrm>
          <a:prstGeom prst="rect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86000">
                <a:schemeClr val="accent2">
                  <a:alpha val="89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64000" y="0"/>
            <a:ext cx="2032000" cy="5283200"/>
          </a:xfrm>
          <a:prstGeom prst="rect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86000">
                <a:schemeClr val="accent2">
                  <a:alpha val="89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9143" y="1316124"/>
            <a:ext cx="174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600" dirty="0">
                <a:solidFill>
                  <a:schemeClr val="bg1">
                    <a:alpha val="6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143" y="1316124"/>
            <a:ext cx="175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en-US" altLang="zh-CN" sz="3600" dirty="0">
                <a:solidFill>
                  <a:schemeClr val="bg1">
                    <a:alpha val="6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3600" dirty="0">
              <a:solidFill>
                <a:schemeClr val="bg1">
                  <a:alpha val="6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7143" y="1316124"/>
            <a:ext cx="174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en-US" altLang="zh-CN" sz="3600" dirty="0">
                <a:solidFill>
                  <a:schemeClr val="bg1">
                    <a:alpha val="6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3600" dirty="0">
              <a:solidFill>
                <a:schemeClr val="bg1">
                  <a:alpha val="6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0" y="2284071"/>
            <a:ext cx="1524000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4000" y="2296157"/>
            <a:ext cx="1524000" cy="51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86000" y="2296157"/>
            <a:ext cx="1524000" cy="51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播放器</a:t>
            </a: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6998902" y="1121428"/>
            <a:ext cx="63259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9030902" y="1121428"/>
            <a:ext cx="63259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1062902" y="1699770"/>
            <a:ext cx="63259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2105" y="423534"/>
            <a:ext cx="2446555" cy="710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697445" y="1320886"/>
            <a:ext cx="1761557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607710" y="2475252"/>
            <a:ext cx="4846383" cy="454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accent2">
                    <a:alpha val="78000"/>
                  </a:schemeClr>
                </a:solidFill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网络音乐的使用率在整个音频娱乐领域中始终排在第一位，在线音乐网站是大势所趋。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一个基于网络的在线云音乐平台，能够提高用户体验，满足用户多样化的需求，促进传统音乐的革新和发展，也可以对用户群体进行分类。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如今是快速发展的互联网时代，网络衍生品不断出现，人们可以更加便利的获得自己需要的资源。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享听在线音乐台网作为“云”服务的一份子，符合当今的时代潮流，必然能够得到快速的发展。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21643" y="1530493"/>
            <a:ext cx="2101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621245" y="1481702"/>
            <a:ext cx="0" cy="27493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1.11022E-16 0.1092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40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1.11111E-6 L 0.06901 0.00023 " pathEditMode="relative" rAng="0" ptsTypes="AA">
                                      <p:cBhvr>
                                        <p:cTn id="78" dur="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08333E-6 -3.33333E-6 L 0.06901 0.00023 " pathEditMode="relative" rAng="0" ptsTypes="AA">
                                      <p:cBhvr>
                                        <p:cTn id="83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54167E-6 -1.11111E-6 L 0.06901 0.00023 " pathEditMode="relative" rAng="0" ptsTypes="AA">
                                      <p:cBhvr>
                                        <p:cTn id="88" dur="7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4" grpId="0"/>
      <p:bldP spid="5" grpId="0"/>
      <p:bldP spid="6" grpId="0"/>
      <p:bldP spid="7" grpId="0"/>
      <p:bldP spid="8" grpId="0"/>
      <p:bldP spid="9" grpId="0"/>
      <p:bldP spid="2" grpId="0"/>
      <p:bldP spid="2" grpId="1"/>
      <p:bldP spid="31" grpId="0"/>
      <p:bldP spid="31" grpId="1"/>
      <p:bldP spid="32" grpId="0"/>
      <p:bldP spid="41" grpId="0"/>
      <p:bldP spid="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651315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50" y="3874339"/>
            <a:ext cx="3924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5055236" y="4848516"/>
            <a:ext cx="20815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Analysis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9405" y="6248400"/>
            <a:ext cx="649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项目分析（项目的需求、设计、类图等，技术点和难点）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2286000"/>
            <a:ext cx="11070545" cy="3441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86000"/>
            <a:ext cx="1128373" cy="3438201"/>
          </a:xfrm>
          <a:custGeom>
            <a:avLst/>
            <a:gdLst>
              <a:gd name="connsiteX0" fmla="*/ 0 w 1121455"/>
              <a:gd name="connsiteY0" fmla="*/ 0 h 3441700"/>
              <a:gd name="connsiteX1" fmla="*/ 1121455 w 1121455"/>
              <a:gd name="connsiteY1" fmla="*/ 0 h 3441700"/>
              <a:gd name="connsiteX2" fmla="*/ 1121455 w 1121455"/>
              <a:gd name="connsiteY2" fmla="*/ 3441700 h 3441700"/>
              <a:gd name="connsiteX3" fmla="*/ 0 w 1121455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455" h="3441700">
                <a:moveTo>
                  <a:pt x="0" y="0"/>
                </a:moveTo>
                <a:lnTo>
                  <a:pt x="1121455" y="0"/>
                </a:lnTo>
                <a:lnTo>
                  <a:pt x="1121455" y="3441700"/>
                </a:lnTo>
                <a:lnTo>
                  <a:pt x="0" y="3441700"/>
                </a:lnTo>
                <a:close/>
              </a:path>
            </a:pathLst>
          </a:custGeom>
        </p:spPr>
      </p:pic>
      <p:grpSp>
        <p:nvGrpSpPr>
          <p:cNvPr id="16" name="组合 15"/>
          <p:cNvGrpSpPr/>
          <p:nvPr/>
        </p:nvGrpSpPr>
        <p:grpSpPr>
          <a:xfrm>
            <a:off x="2231345" y="2286000"/>
            <a:ext cx="1121455" cy="3441700"/>
            <a:chOff x="1088345" y="2286000"/>
            <a:chExt cx="1121455" cy="3441700"/>
          </a:xfrm>
        </p:grpSpPr>
        <p:sp>
          <p:nvSpPr>
            <p:cNvPr id="4" name="矩形 3"/>
            <p:cNvSpPr/>
            <p:nvPr/>
          </p:nvSpPr>
          <p:spPr>
            <a:xfrm>
              <a:off x="1088345" y="2286000"/>
              <a:ext cx="1121455" cy="34417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622300" dist="1625600" dir="5400000" sx="62000" sy="62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70000" y="2286000"/>
              <a:ext cx="228600" cy="7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58745" y="2286000"/>
            <a:ext cx="1121455" cy="3441700"/>
            <a:chOff x="4415745" y="2286000"/>
            <a:chExt cx="1121455" cy="3441700"/>
          </a:xfrm>
        </p:grpSpPr>
        <p:sp>
          <p:nvSpPr>
            <p:cNvPr id="8" name="矩形 7"/>
            <p:cNvSpPr/>
            <p:nvPr/>
          </p:nvSpPr>
          <p:spPr>
            <a:xfrm>
              <a:off x="4415745" y="2286000"/>
              <a:ext cx="1121455" cy="34417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622300" dist="1625600" dir="5400000" sx="62000" sy="62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97400" y="2286000"/>
              <a:ext cx="228600" cy="7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86145" y="2286000"/>
            <a:ext cx="1121455" cy="3441700"/>
            <a:chOff x="7743145" y="2286000"/>
            <a:chExt cx="1121455" cy="3441700"/>
          </a:xfrm>
        </p:grpSpPr>
        <p:sp>
          <p:nvSpPr>
            <p:cNvPr id="12" name="矩形 11"/>
            <p:cNvSpPr/>
            <p:nvPr/>
          </p:nvSpPr>
          <p:spPr>
            <a:xfrm>
              <a:off x="7743145" y="2286000"/>
              <a:ext cx="1121455" cy="34417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622300" dist="1625600" dir="5400000" sx="62000" sy="62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924800" y="2286000"/>
              <a:ext cx="228600" cy="7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8245" y="373651"/>
            <a:ext cx="2446555" cy="72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82939" y="3552916"/>
            <a:ext cx="226445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pPr algn="l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用户浏览需求</a:t>
            </a:r>
          </a:p>
        </p:txBody>
      </p:sp>
      <p:sp>
        <p:nvSpPr>
          <p:cNvPr id="7" name="矩形 6"/>
          <p:cNvSpPr/>
          <p:nvPr/>
        </p:nvSpPr>
        <p:spPr>
          <a:xfrm>
            <a:off x="2282940" y="4229688"/>
            <a:ext cx="2878340" cy="23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用户登录后可以在线播放歌曲，下载歌曲或对歌曲进行评论，搜索歌曲</a:t>
            </a:r>
            <a:endParaRPr lang="en-US" altLang="zh-CN" sz="1600" dirty="0">
              <a:solidFill>
                <a:schemeClr val="accent2"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未登录用户无法使用个人中心页面，无法查看播放记录</a:t>
            </a:r>
            <a:endParaRPr lang="en-US" altLang="zh-CN" sz="1600" dirty="0">
              <a:solidFill>
                <a:schemeClr val="accent2"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提供匿名评论功能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10340" y="3552916"/>
            <a:ext cx="221286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pPr algn="l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项目管理需求</a:t>
            </a:r>
          </a:p>
        </p:txBody>
      </p:sp>
      <p:sp>
        <p:nvSpPr>
          <p:cNvPr id="11" name="矩形 10"/>
          <p:cNvSpPr/>
          <p:nvPr/>
        </p:nvSpPr>
        <p:spPr>
          <a:xfrm>
            <a:off x="5610340" y="4229688"/>
            <a:ext cx="2670060" cy="19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管理员进入后台进行歌曲库的管理，实现歌曲的增删查改</a:t>
            </a:r>
            <a:endParaRPr lang="en-US" altLang="zh-CN" sz="1600" dirty="0">
              <a:solidFill>
                <a:schemeClr val="accent2"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能够对用户信息进行管理，包括用户的账号信息和用户评论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937739" y="3552916"/>
            <a:ext cx="2184399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pPr algn="l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前台展示需求</a:t>
            </a:r>
          </a:p>
        </p:txBody>
      </p:sp>
      <p:sp>
        <p:nvSpPr>
          <p:cNvPr id="15" name="矩形 14"/>
          <p:cNvSpPr/>
          <p:nvPr/>
        </p:nvSpPr>
        <p:spPr>
          <a:xfrm>
            <a:off x="8937740" y="4229688"/>
            <a:ext cx="2918980" cy="241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展示浏览器播放页面，显示歌词并提供下载功能</a:t>
            </a:r>
            <a:endParaRPr lang="en-US" altLang="zh-CN" sz="1600" dirty="0">
              <a:solidFill>
                <a:schemeClr val="accent2"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展示歌曲的搜索页，评论页</a:t>
            </a:r>
            <a:endParaRPr lang="en-US" altLang="zh-CN" sz="1600" dirty="0">
              <a:solidFill>
                <a:schemeClr val="accent2"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展示歌曲的推荐页，排行页</a:t>
            </a:r>
            <a:endParaRPr lang="en-US" altLang="zh-CN" sz="1600" dirty="0">
              <a:solidFill>
                <a:schemeClr val="accent2"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2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保证网站的界面友好，功能完善</a:t>
            </a:r>
            <a:endParaRPr lang="en-US" altLang="zh-CN" sz="1600" dirty="0">
              <a:solidFill>
                <a:schemeClr val="accent2"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accent2">
                  <a:alpha val="78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/>
        </p:nvGrpSpPr>
        <p:grpSpPr bwMode="auto">
          <a:xfrm>
            <a:off x="2413000" y="2781008"/>
            <a:ext cx="440106" cy="428748"/>
            <a:chOff x="1245" y="-370"/>
            <a:chExt cx="5192" cy="5058"/>
          </a:xfrm>
          <a:solidFill>
            <a:schemeClr val="accent1"/>
          </a:solidFill>
        </p:grpSpPr>
        <p:sp>
          <p:nvSpPr>
            <p:cNvPr id="20" name="Freeform 9"/>
            <p:cNvSpPr>
              <a:spLocks noEditPoints="1"/>
            </p:cNvSpPr>
            <p:nvPr/>
          </p:nvSpPr>
          <p:spPr bwMode="auto">
            <a:xfrm>
              <a:off x="2913" y="1201"/>
              <a:ext cx="1821" cy="1897"/>
            </a:xfrm>
            <a:custGeom>
              <a:avLst/>
              <a:gdLst>
                <a:gd name="T0" fmla="*/ 401 w 770"/>
                <a:gd name="T1" fmla="*/ 802 h 802"/>
                <a:gd name="T2" fmla="*/ 0 w 770"/>
                <a:gd name="T3" fmla="*/ 401 h 802"/>
                <a:gd name="T4" fmla="*/ 401 w 770"/>
                <a:gd name="T5" fmla="*/ 0 h 802"/>
                <a:gd name="T6" fmla="*/ 770 w 770"/>
                <a:gd name="T7" fmla="*/ 245 h 802"/>
                <a:gd name="T8" fmla="*/ 622 w 770"/>
                <a:gd name="T9" fmla="*/ 311 h 802"/>
                <a:gd name="T10" fmla="*/ 409 w 770"/>
                <a:gd name="T11" fmla="*/ 172 h 802"/>
                <a:gd name="T12" fmla="*/ 172 w 770"/>
                <a:gd name="T13" fmla="*/ 409 h 802"/>
                <a:gd name="T14" fmla="*/ 409 w 770"/>
                <a:gd name="T15" fmla="*/ 647 h 802"/>
                <a:gd name="T16" fmla="*/ 532 w 770"/>
                <a:gd name="T17" fmla="*/ 614 h 802"/>
                <a:gd name="T18" fmla="*/ 614 w 770"/>
                <a:gd name="T19" fmla="*/ 753 h 802"/>
                <a:gd name="T20" fmla="*/ 401 w 770"/>
                <a:gd name="T21" fmla="*/ 802 h 802"/>
                <a:gd name="T22" fmla="*/ 401 w 770"/>
                <a:gd name="T23" fmla="*/ 802 h 802"/>
                <a:gd name="T24" fmla="*/ 401 w 770"/>
                <a:gd name="T25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0" h="802">
                  <a:moveTo>
                    <a:pt x="401" y="802"/>
                  </a:moveTo>
                  <a:cubicBezTo>
                    <a:pt x="180" y="802"/>
                    <a:pt x="0" y="622"/>
                    <a:pt x="0" y="401"/>
                  </a:cubicBezTo>
                  <a:cubicBezTo>
                    <a:pt x="0" y="180"/>
                    <a:pt x="180" y="0"/>
                    <a:pt x="401" y="0"/>
                  </a:cubicBezTo>
                  <a:cubicBezTo>
                    <a:pt x="565" y="0"/>
                    <a:pt x="704" y="98"/>
                    <a:pt x="770" y="245"/>
                  </a:cubicBezTo>
                  <a:cubicBezTo>
                    <a:pt x="622" y="311"/>
                    <a:pt x="622" y="311"/>
                    <a:pt x="622" y="311"/>
                  </a:cubicBezTo>
                  <a:cubicBezTo>
                    <a:pt x="589" y="221"/>
                    <a:pt x="499" y="172"/>
                    <a:pt x="409" y="172"/>
                  </a:cubicBezTo>
                  <a:cubicBezTo>
                    <a:pt x="278" y="172"/>
                    <a:pt x="172" y="278"/>
                    <a:pt x="172" y="409"/>
                  </a:cubicBezTo>
                  <a:cubicBezTo>
                    <a:pt x="172" y="540"/>
                    <a:pt x="278" y="647"/>
                    <a:pt x="409" y="647"/>
                  </a:cubicBezTo>
                  <a:cubicBezTo>
                    <a:pt x="450" y="647"/>
                    <a:pt x="491" y="639"/>
                    <a:pt x="532" y="614"/>
                  </a:cubicBezTo>
                  <a:cubicBezTo>
                    <a:pt x="614" y="753"/>
                    <a:pt x="614" y="753"/>
                    <a:pt x="614" y="753"/>
                  </a:cubicBezTo>
                  <a:cubicBezTo>
                    <a:pt x="548" y="786"/>
                    <a:pt x="475" y="802"/>
                    <a:pt x="401" y="802"/>
                  </a:cubicBezTo>
                  <a:close/>
                  <a:moveTo>
                    <a:pt x="401" y="802"/>
                  </a:moveTo>
                  <a:cubicBezTo>
                    <a:pt x="401" y="802"/>
                    <a:pt x="401" y="802"/>
                    <a:pt x="401" y="8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1245" y="-370"/>
              <a:ext cx="5192" cy="5058"/>
            </a:xfrm>
            <a:custGeom>
              <a:avLst/>
              <a:gdLst>
                <a:gd name="T0" fmla="*/ 1335 w 2195"/>
                <a:gd name="T1" fmla="*/ 2089 h 2138"/>
                <a:gd name="T2" fmla="*/ 893 w 2195"/>
                <a:gd name="T3" fmla="*/ 2089 h 2138"/>
                <a:gd name="T4" fmla="*/ 795 w 2195"/>
                <a:gd name="T5" fmla="*/ 2122 h 2138"/>
                <a:gd name="T6" fmla="*/ 311 w 2195"/>
                <a:gd name="T7" fmla="*/ 1827 h 2138"/>
                <a:gd name="T8" fmla="*/ 328 w 2195"/>
                <a:gd name="T9" fmla="*/ 1516 h 2138"/>
                <a:gd name="T10" fmla="*/ 49 w 2195"/>
                <a:gd name="T11" fmla="*/ 1384 h 2138"/>
                <a:gd name="T12" fmla="*/ 0 w 2195"/>
                <a:gd name="T13" fmla="*/ 1073 h 2138"/>
                <a:gd name="T14" fmla="*/ 49 w 2195"/>
                <a:gd name="T15" fmla="*/ 762 h 2138"/>
                <a:gd name="T16" fmla="*/ 319 w 2195"/>
                <a:gd name="T17" fmla="*/ 623 h 2138"/>
                <a:gd name="T18" fmla="*/ 303 w 2195"/>
                <a:gd name="T19" fmla="*/ 311 h 2138"/>
                <a:gd name="T20" fmla="*/ 786 w 2195"/>
                <a:gd name="T21" fmla="*/ 16 h 2138"/>
                <a:gd name="T22" fmla="*/ 877 w 2195"/>
                <a:gd name="T23" fmla="*/ 49 h 2138"/>
                <a:gd name="T24" fmla="*/ 1319 w 2195"/>
                <a:gd name="T25" fmla="*/ 49 h 2138"/>
                <a:gd name="T26" fmla="*/ 1409 w 2195"/>
                <a:gd name="T27" fmla="*/ 16 h 2138"/>
                <a:gd name="T28" fmla="*/ 1892 w 2195"/>
                <a:gd name="T29" fmla="*/ 311 h 2138"/>
                <a:gd name="T30" fmla="*/ 1876 w 2195"/>
                <a:gd name="T31" fmla="*/ 623 h 2138"/>
                <a:gd name="T32" fmla="*/ 2146 w 2195"/>
                <a:gd name="T33" fmla="*/ 762 h 2138"/>
                <a:gd name="T34" fmla="*/ 2195 w 2195"/>
                <a:gd name="T35" fmla="*/ 1073 h 2138"/>
                <a:gd name="T36" fmla="*/ 2163 w 2195"/>
                <a:gd name="T37" fmla="*/ 1384 h 2138"/>
                <a:gd name="T38" fmla="*/ 1892 w 2195"/>
                <a:gd name="T39" fmla="*/ 1524 h 2138"/>
                <a:gd name="T40" fmla="*/ 1909 w 2195"/>
                <a:gd name="T41" fmla="*/ 1835 h 2138"/>
                <a:gd name="T42" fmla="*/ 1425 w 2195"/>
                <a:gd name="T43" fmla="*/ 2130 h 2138"/>
                <a:gd name="T44" fmla="*/ 508 w 2195"/>
                <a:gd name="T45" fmla="*/ 1786 h 2138"/>
                <a:gd name="T46" fmla="*/ 1114 w 2195"/>
                <a:gd name="T47" fmla="*/ 1810 h 2138"/>
                <a:gd name="T48" fmla="*/ 1720 w 2195"/>
                <a:gd name="T49" fmla="*/ 1786 h 2138"/>
                <a:gd name="T50" fmla="*/ 2040 w 2195"/>
                <a:gd name="T51" fmla="*/ 1237 h 2138"/>
                <a:gd name="T52" fmla="*/ 2040 w 2195"/>
                <a:gd name="T53" fmla="*/ 909 h 2138"/>
                <a:gd name="T54" fmla="*/ 1720 w 2195"/>
                <a:gd name="T55" fmla="*/ 360 h 2138"/>
                <a:gd name="T56" fmla="*/ 1114 w 2195"/>
                <a:gd name="T57" fmla="*/ 336 h 2138"/>
                <a:gd name="T58" fmla="*/ 508 w 2195"/>
                <a:gd name="T59" fmla="*/ 360 h 2138"/>
                <a:gd name="T60" fmla="*/ 188 w 2195"/>
                <a:gd name="T61" fmla="*/ 909 h 2138"/>
                <a:gd name="T62" fmla="*/ 188 w 2195"/>
                <a:gd name="T63" fmla="*/ 1237 h 2138"/>
                <a:gd name="T64" fmla="*/ 508 w 2195"/>
                <a:gd name="T65" fmla="*/ 1786 h 2138"/>
                <a:gd name="T66" fmla="*/ 508 w 2195"/>
                <a:gd name="T67" fmla="*/ 1786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95" h="2138">
                  <a:moveTo>
                    <a:pt x="1368" y="2138"/>
                  </a:moveTo>
                  <a:cubicBezTo>
                    <a:pt x="1335" y="2089"/>
                    <a:pt x="1335" y="2089"/>
                    <a:pt x="1335" y="2089"/>
                  </a:cubicBezTo>
                  <a:cubicBezTo>
                    <a:pt x="1286" y="2015"/>
                    <a:pt x="1204" y="1974"/>
                    <a:pt x="1114" y="1974"/>
                  </a:cubicBezTo>
                  <a:cubicBezTo>
                    <a:pt x="1024" y="1974"/>
                    <a:pt x="942" y="2015"/>
                    <a:pt x="893" y="2089"/>
                  </a:cubicBezTo>
                  <a:cubicBezTo>
                    <a:pt x="860" y="2138"/>
                    <a:pt x="860" y="2138"/>
                    <a:pt x="860" y="2138"/>
                  </a:cubicBezTo>
                  <a:cubicBezTo>
                    <a:pt x="795" y="2122"/>
                    <a:pt x="795" y="2122"/>
                    <a:pt x="795" y="2122"/>
                  </a:cubicBezTo>
                  <a:cubicBezTo>
                    <a:pt x="631" y="2073"/>
                    <a:pt x="475" y="1982"/>
                    <a:pt x="352" y="1868"/>
                  </a:cubicBezTo>
                  <a:cubicBezTo>
                    <a:pt x="311" y="1827"/>
                    <a:pt x="311" y="1827"/>
                    <a:pt x="311" y="1827"/>
                  </a:cubicBezTo>
                  <a:cubicBezTo>
                    <a:pt x="336" y="1769"/>
                    <a:pt x="336" y="1769"/>
                    <a:pt x="336" y="1769"/>
                  </a:cubicBezTo>
                  <a:cubicBezTo>
                    <a:pt x="377" y="1688"/>
                    <a:pt x="369" y="1597"/>
                    <a:pt x="328" y="1516"/>
                  </a:cubicBezTo>
                  <a:cubicBezTo>
                    <a:pt x="287" y="1442"/>
                    <a:pt x="205" y="1393"/>
                    <a:pt x="115" y="1384"/>
                  </a:cubicBezTo>
                  <a:cubicBezTo>
                    <a:pt x="49" y="1384"/>
                    <a:pt x="49" y="1384"/>
                    <a:pt x="49" y="1384"/>
                  </a:cubicBezTo>
                  <a:cubicBezTo>
                    <a:pt x="33" y="1327"/>
                    <a:pt x="33" y="1327"/>
                    <a:pt x="33" y="1327"/>
                  </a:cubicBezTo>
                  <a:cubicBezTo>
                    <a:pt x="16" y="1245"/>
                    <a:pt x="0" y="1155"/>
                    <a:pt x="0" y="1073"/>
                  </a:cubicBezTo>
                  <a:cubicBezTo>
                    <a:pt x="0" y="991"/>
                    <a:pt x="8" y="901"/>
                    <a:pt x="33" y="819"/>
                  </a:cubicBezTo>
                  <a:cubicBezTo>
                    <a:pt x="49" y="762"/>
                    <a:pt x="49" y="762"/>
                    <a:pt x="49" y="762"/>
                  </a:cubicBezTo>
                  <a:cubicBezTo>
                    <a:pt x="107" y="754"/>
                    <a:pt x="107" y="754"/>
                    <a:pt x="107" y="754"/>
                  </a:cubicBezTo>
                  <a:cubicBezTo>
                    <a:pt x="197" y="745"/>
                    <a:pt x="270" y="696"/>
                    <a:pt x="319" y="623"/>
                  </a:cubicBezTo>
                  <a:cubicBezTo>
                    <a:pt x="360" y="549"/>
                    <a:pt x="369" y="451"/>
                    <a:pt x="328" y="369"/>
                  </a:cubicBezTo>
                  <a:cubicBezTo>
                    <a:pt x="303" y="311"/>
                    <a:pt x="303" y="311"/>
                    <a:pt x="303" y="311"/>
                  </a:cubicBezTo>
                  <a:cubicBezTo>
                    <a:pt x="344" y="270"/>
                    <a:pt x="344" y="270"/>
                    <a:pt x="344" y="270"/>
                  </a:cubicBezTo>
                  <a:cubicBezTo>
                    <a:pt x="467" y="147"/>
                    <a:pt x="623" y="66"/>
                    <a:pt x="786" y="16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77" y="49"/>
                    <a:pt x="877" y="49"/>
                    <a:pt x="877" y="49"/>
                  </a:cubicBezTo>
                  <a:cubicBezTo>
                    <a:pt x="926" y="123"/>
                    <a:pt x="1008" y="164"/>
                    <a:pt x="1098" y="164"/>
                  </a:cubicBezTo>
                  <a:cubicBezTo>
                    <a:pt x="1188" y="164"/>
                    <a:pt x="1270" y="123"/>
                    <a:pt x="1319" y="49"/>
                  </a:cubicBezTo>
                  <a:cubicBezTo>
                    <a:pt x="1352" y="0"/>
                    <a:pt x="1352" y="0"/>
                    <a:pt x="1352" y="0"/>
                  </a:cubicBezTo>
                  <a:cubicBezTo>
                    <a:pt x="1409" y="16"/>
                    <a:pt x="1409" y="16"/>
                    <a:pt x="1409" y="16"/>
                  </a:cubicBezTo>
                  <a:cubicBezTo>
                    <a:pt x="1573" y="66"/>
                    <a:pt x="1729" y="156"/>
                    <a:pt x="1851" y="270"/>
                  </a:cubicBezTo>
                  <a:cubicBezTo>
                    <a:pt x="1892" y="311"/>
                    <a:pt x="1892" y="311"/>
                    <a:pt x="1892" y="311"/>
                  </a:cubicBezTo>
                  <a:cubicBezTo>
                    <a:pt x="1868" y="369"/>
                    <a:pt x="1868" y="369"/>
                    <a:pt x="1868" y="369"/>
                  </a:cubicBezTo>
                  <a:cubicBezTo>
                    <a:pt x="1827" y="451"/>
                    <a:pt x="1835" y="541"/>
                    <a:pt x="1876" y="623"/>
                  </a:cubicBezTo>
                  <a:cubicBezTo>
                    <a:pt x="1917" y="696"/>
                    <a:pt x="1999" y="745"/>
                    <a:pt x="2089" y="754"/>
                  </a:cubicBezTo>
                  <a:cubicBezTo>
                    <a:pt x="2146" y="762"/>
                    <a:pt x="2146" y="762"/>
                    <a:pt x="2146" y="762"/>
                  </a:cubicBezTo>
                  <a:cubicBezTo>
                    <a:pt x="2163" y="819"/>
                    <a:pt x="2163" y="819"/>
                    <a:pt x="2163" y="819"/>
                  </a:cubicBezTo>
                  <a:cubicBezTo>
                    <a:pt x="2179" y="901"/>
                    <a:pt x="2195" y="991"/>
                    <a:pt x="2195" y="1073"/>
                  </a:cubicBezTo>
                  <a:cubicBezTo>
                    <a:pt x="2195" y="1155"/>
                    <a:pt x="2187" y="1245"/>
                    <a:pt x="2163" y="1327"/>
                  </a:cubicBezTo>
                  <a:cubicBezTo>
                    <a:pt x="2163" y="1384"/>
                    <a:pt x="2163" y="1384"/>
                    <a:pt x="2163" y="1384"/>
                  </a:cubicBezTo>
                  <a:cubicBezTo>
                    <a:pt x="2105" y="1393"/>
                    <a:pt x="2105" y="1393"/>
                    <a:pt x="2105" y="1393"/>
                  </a:cubicBezTo>
                  <a:cubicBezTo>
                    <a:pt x="2015" y="1401"/>
                    <a:pt x="1942" y="1450"/>
                    <a:pt x="1892" y="1524"/>
                  </a:cubicBezTo>
                  <a:cubicBezTo>
                    <a:pt x="1851" y="1597"/>
                    <a:pt x="1843" y="1696"/>
                    <a:pt x="1884" y="1778"/>
                  </a:cubicBezTo>
                  <a:cubicBezTo>
                    <a:pt x="1909" y="1835"/>
                    <a:pt x="1909" y="1835"/>
                    <a:pt x="1909" y="1835"/>
                  </a:cubicBezTo>
                  <a:cubicBezTo>
                    <a:pt x="1868" y="1876"/>
                    <a:pt x="1868" y="1876"/>
                    <a:pt x="1868" y="1876"/>
                  </a:cubicBezTo>
                  <a:cubicBezTo>
                    <a:pt x="1745" y="1999"/>
                    <a:pt x="1589" y="2081"/>
                    <a:pt x="1425" y="2130"/>
                  </a:cubicBezTo>
                  <a:lnTo>
                    <a:pt x="1368" y="2138"/>
                  </a:lnTo>
                  <a:close/>
                  <a:moveTo>
                    <a:pt x="508" y="1786"/>
                  </a:moveTo>
                  <a:cubicBezTo>
                    <a:pt x="590" y="1860"/>
                    <a:pt x="688" y="1917"/>
                    <a:pt x="795" y="1950"/>
                  </a:cubicBezTo>
                  <a:cubicBezTo>
                    <a:pt x="877" y="1860"/>
                    <a:pt x="991" y="1810"/>
                    <a:pt x="1114" y="1810"/>
                  </a:cubicBezTo>
                  <a:cubicBezTo>
                    <a:pt x="1237" y="1810"/>
                    <a:pt x="1352" y="1860"/>
                    <a:pt x="1434" y="1950"/>
                  </a:cubicBezTo>
                  <a:cubicBezTo>
                    <a:pt x="1540" y="1909"/>
                    <a:pt x="1638" y="1860"/>
                    <a:pt x="1720" y="1786"/>
                  </a:cubicBezTo>
                  <a:cubicBezTo>
                    <a:pt x="1688" y="1671"/>
                    <a:pt x="1696" y="1548"/>
                    <a:pt x="1761" y="1442"/>
                  </a:cubicBezTo>
                  <a:cubicBezTo>
                    <a:pt x="1819" y="1335"/>
                    <a:pt x="1925" y="1262"/>
                    <a:pt x="2040" y="1237"/>
                  </a:cubicBezTo>
                  <a:cubicBezTo>
                    <a:pt x="2048" y="1180"/>
                    <a:pt x="2056" y="1130"/>
                    <a:pt x="2056" y="1073"/>
                  </a:cubicBezTo>
                  <a:cubicBezTo>
                    <a:pt x="2056" y="1016"/>
                    <a:pt x="2048" y="958"/>
                    <a:pt x="2040" y="909"/>
                  </a:cubicBezTo>
                  <a:cubicBezTo>
                    <a:pt x="1925" y="885"/>
                    <a:pt x="1819" y="811"/>
                    <a:pt x="1761" y="705"/>
                  </a:cubicBezTo>
                  <a:cubicBezTo>
                    <a:pt x="1704" y="598"/>
                    <a:pt x="1688" y="475"/>
                    <a:pt x="1720" y="360"/>
                  </a:cubicBezTo>
                  <a:cubicBezTo>
                    <a:pt x="1638" y="287"/>
                    <a:pt x="1540" y="229"/>
                    <a:pt x="1434" y="197"/>
                  </a:cubicBezTo>
                  <a:cubicBezTo>
                    <a:pt x="1352" y="287"/>
                    <a:pt x="1237" y="336"/>
                    <a:pt x="1114" y="336"/>
                  </a:cubicBezTo>
                  <a:cubicBezTo>
                    <a:pt x="991" y="336"/>
                    <a:pt x="877" y="287"/>
                    <a:pt x="795" y="197"/>
                  </a:cubicBezTo>
                  <a:cubicBezTo>
                    <a:pt x="688" y="238"/>
                    <a:pt x="590" y="287"/>
                    <a:pt x="508" y="360"/>
                  </a:cubicBezTo>
                  <a:cubicBezTo>
                    <a:pt x="541" y="475"/>
                    <a:pt x="532" y="598"/>
                    <a:pt x="467" y="705"/>
                  </a:cubicBezTo>
                  <a:cubicBezTo>
                    <a:pt x="410" y="811"/>
                    <a:pt x="303" y="885"/>
                    <a:pt x="188" y="909"/>
                  </a:cubicBezTo>
                  <a:cubicBezTo>
                    <a:pt x="180" y="967"/>
                    <a:pt x="172" y="1016"/>
                    <a:pt x="172" y="1073"/>
                  </a:cubicBezTo>
                  <a:cubicBezTo>
                    <a:pt x="172" y="1130"/>
                    <a:pt x="180" y="1188"/>
                    <a:pt x="188" y="1237"/>
                  </a:cubicBezTo>
                  <a:cubicBezTo>
                    <a:pt x="303" y="1262"/>
                    <a:pt x="410" y="1335"/>
                    <a:pt x="467" y="1442"/>
                  </a:cubicBezTo>
                  <a:cubicBezTo>
                    <a:pt x="524" y="1548"/>
                    <a:pt x="541" y="1671"/>
                    <a:pt x="508" y="1786"/>
                  </a:cubicBezTo>
                  <a:close/>
                  <a:moveTo>
                    <a:pt x="508" y="1786"/>
                  </a:moveTo>
                  <a:cubicBezTo>
                    <a:pt x="508" y="1786"/>
                    <a:pt x="508" y="1786"/>
                    <a:pt x="508" y="17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13"/>
          <p:cNvGrpSpPr>
            <a:grpSpLocks noChangeAspect="1"/>
          </p:cNvGrpSpPr>
          <p:nvPr/>
        </p:nvGrpSpPr>
        <p:grpSpPr bwMode="auto">
          <a:xfrm>
            <a:off x="5740400" y="2768541"/>
            <a:ext cx="404921" cy="453683"/>
            <a:chOff x="1106" y="-899"/>
            <a:chExt cx="5464" cy="6122"/>
          </a:xfrm>
          <a:solidFill>
            <a:schemeClr val="accent1"/>
          </a:solidFill>
        </p:grpSpPr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1106" y="1116"/>
              <a:ext cx="5464" cy="4107"/>
            </a:xfrm>
            <a:custGeom>
              <a:avLst/>
              <a:gdLst>
                <a:gd name="T0" fmla="*/ 3082 w 5464"/>
                <a:gd name="T1" fmla="*/ 4107 h 4107"/>
                <a:gd name="T2" fmla="*/ 1996 w 5464"/>
                <a:gd name="T3" fmla="*/ 2634 h 4107"/>
                <a:gd name="T4" fmla="*/ 0 w 5464"/>
                <a:gd name="T5" fmla="*/ 3235 h 4107"/>
                <a:gd name="T6" fmla="*/ 0 w 5464"/>
                <a:gd name="T7" fmla="*/ 1007 h 4107"/>
                <a:gd name="T8" fmla="*/ 1258 w 5464"/>
                <a:gd name="T9" fmla="*/ 154 h 4107"/>
                <a:gd name="T10" fmla="*/ 1473 w 5464"/>
                <a:gd name="T11" fmla="*/ 485 h 4107"/>
                <a:gd name="T12" fmla="*/ 387 w 5464"/>
                <a:gd name="T13" fmla="*/ 1220 h 4107"/>
                <a:gd name="T14" fmla="*/ 387 w 5464"/>
                <a:gd name="T15" fmla="*/ 2712 h 4107"/>
                <a:gd name="T16" fmla="*/ 2131 w 5464"/>
                <a:gd name="T17" fmla="*/ 2190 h 4107"/>
                <a:gd name="T18" fmla="*/ 3198 w 5464"/>
                <a:gd name="T19" fmla="*/ 3604 h 4107"/>
                <a:gd name="T20" fmla="*/ 5076 w 5464"/>
                <a:gd name="T21" fmla="*/ 2518 h 4107"/>
                <a:gd name="T22" fmla="*/ 5076 w 5464"/>
                <a:gd name="T23" fmla="*/ 620 h 4107"/>
                <a:gd name="T24" fmla="*/ 3701 w 5464"/>
                <a:gd name="T25" fmla="*/ 1298 h 4107"/>
                <a:gd name="T26" fmla="*/ 3526 w 5464"/>
                <a:gd name="T27" fmla="*/ 948 h 4107"/>
                <a:gd name="T28" fmla="*/ 5464 w 5464"/>
                <a:gd name="T29" fmla="*/ 0 h 4107"/>
                <a:gd name="T30" fmla="*/ 5464 w 5464"/>
                <a:gd name="T31" fmla="*/ 2750 h 4107"/>
                <a:gd name="T32" fmla="*/ 3082 w 5464"/>
                <a:gd name="T33" fmla="*/ 4107 h 4107"/>
                <a:gd name="T34" fmla="*/ 3082 w 5464"/>
                <a:gd name="T35" fmla="*/ 4107 h 4107"/>
                <a:gd name="T36" fmla="*/ 3082 w 5464"/>
                <a:gd name="T37" fmla="*/ 4107 h 4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64" h="4107">
                  <a:moveTo>
                    <a:pt x="3082" y="4107"/>
                  </a:moveTo>
                  <a:lnTo>
                    <a:pt x="1996" y="2634"/>
                  </a:lnTo>
                  <a:lnTo>
                    <a:pt x="0" y="3235"/>
                  </a:lnTo>
                  <a:lnTo>
                    <a:pt x="0" y="1007"/>
                  </a:lnTo>
                  <a:lnTo>
                    <a:pt x="1258" y="154"/>
                  </a:lnTo>
                  <a:lnTo>
                    <a:pt x="1473" y="485"/>
                  </a:lnTo>
                  <a:lnTo>
                    <a:pt x="387" y="1220"/>
                  </a:lnTo>
                  <a:lnTo>
                    <a:pt x="387" y="2712"/>
                  </a:lnTo>
                  <a:lnTo>
                    <a:pt x="2131" y="2190"/>
                  </a:lnTo>
                  <a:lnTo>
                    <a:pt x="3198" y="3604"/>
                  </a:lnTo>
                  <a:lnTo>
                    <a:pt x="5076" y="2518"/>
                  </a:lnTo>
                  <a:lnTo>
                    <a:pt x="5076" y="620"/>
                  </a:lnTo>
                  <a:lnTo>
                    <a:pt x="3701" y="1298"/>
                  </a:lnTo>
                  <a:lnTo>
                    <a:pt x="3526" y="948"/>
                  </a:lnTo>
                  <a:lnTo>
                    <a:pt x="5464" y="0"/>
                  </a:lnTo>
                  <a:lnTo>
                    <a:pt x="5464" y="2750"/>
                  </a:lnTo>
                  <a:lnTo>
                    <a:pt x="3082" y="4107"/>
                  </a:lnTo>
                  <a:close/>
                  <a:moveTo>
                    <a:pt x="3082" y="4107"/>
                  </a:moveTo>
                  <a:lnTo>
                    <a:pt x="3082" y="4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1106" y="1116"/>
              <a:ext cx="5464" cy="4107"/>
            </a:xfrm>
            <a:custGeom>
              <a:avLst/>
              <a:gdLst>
                <a:gd name="T0" fmla="*/ 3082 w 5464"/>
                <a:gd name="T1" fmla="*/ 4107 h 4107"/>
                <a:gd name="T2" fmla="*/ 1996 w 5464"/>
                <a:gd name="T3" fmla="*/ 2634 h 4107"/>
                <a:gd name="T4" fmla="*/ 0 w 5464"/>
                <a:gd name="T5" fmla="*/ 3235 h 4107"/>
                <a:gd name="T6" fmla="*/ 0 w 5464"/>
                <a:gd name="T7" fmla="*/ 1007 h 4107"/>
                <a:gd name="T8" fmla="*/ 1258 w 5464"/>
                <a:gd name="T9" fmla="*/ 154 h 4107"/>
                <a:gd name="T10" fmla="*/ 1473 w 5464"/>
                <a:gd name="T11" fmla="*/ 485 h 4107"/>
                <a:gd name="T12" fmla="*/ 387 w 5464"/>
                <a:gd name="T13" fmla="*/ 1220 h 4107"/>
                <a:gd name="T14" fmla="*/ 387 w 5464"/>
                <a:gd name="T15" fmla="*/ 2712 h 4107"/>
                <a:gd name="T16" fmla="*/ 2131 w 5464"/>
                <a:gd name="T17" fmla="*/ 2190 h 4107"/>
                <a:gd name="T18" fmla="*/ 3198 w 5464"/>
                <a:gd name="T19" fmla="*/ 3604 h 4107"/>
                <a:gd name="T20" fmla="*/ 5076 w 5464"/>
                <a:gd name="T21" fmla="*/ 2518 h 4107"/>
                <a:gd name="T22" fmla="*/ 5076 w 5464"/>
                <a:gd name="T23" fmla="*/ 620 h 4107"/>
                <a:gd name="T24" fmla="*/ 3701 w 5464"/>
                <a:gd name="T25" fmla="*/ 1298 h 4107"/>
                <a:gd name="T26" fmla="*/ 3526 w 5464"/>
                <a:gd name="T27" fmla="*/ 948 h 4107"/>
                <a:gd name="T28" fmla="*/ 5464 w 5464"/>
                <a:gd name="T29" fmla="*/ 0 h 4107"/>
                <a:gd name="T30" fmla="*/ 5464 w 5464"/>
                <a:gd name="T31" fmla="*/ 2750 h 4107"/>
                <a:gd name="T32" fmla="*/ 3082 w 5464"/>
                <a:gd name="T33" fmla="*/ 4107 h 4107"/>
                <a:gd name="T34" fmla="*/ 3082 w 5464"/>
                <a:gd name="T35" fmla="*/ 4107 h 4107"/>
                <a:gd name="T36" fmla="*/ 3082 w 5464"/>
                <a:gd name="T37" fmla="*/ 4107 h 4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64" h="4107">
                  <a:moveTo>
                    <a:pt x="3082" y="4107"/>
                  </a:moveTo>
                  <a:lnTo>
                    <a:pt x="1996" y="2634"/>
                  </a:lnTo>
                  <a:lnTo>
                    <a:pt x="0" y="3235"/>
                  </a:lnTo>
                  <a:lnTo>
                    <a:pt x="0" y="1007"/>
                  </a:lnTo>
                  <a:lnTo>
                    <a:pt x="1258" y="154"/>
                  </a:lnTo>
                  <a:lnTo>
                    <a:pt x="1473" y="485"/>
                  </a:lnTo>
                  <a:lnTo>
                    <a:pt x="387" y="1220"/>
                  </a:lnTo>
                  <a:lnTo>
                    <a:pt x="387" y="2712"/>
                  </a:lnTo>
                  <a:lnTo>
                    <a:pt x="2131" y="2190"/>
                  </a:lnTo>
                  <a:lnTo>
                    <a:pt x="3198" y="3604"/>
                  </a:lnTo>
                  <a:lnTo>
                    <a:pt x="5076" y="2518"/>
                  </a:lnTo>
                  <a:lnTo>
                    <a:pt x="5076" y="620"/>
                  </a:lnTo>
                  <a:lnTo>
                    <a:pt x="3701" y="1298"/>
                  </a:lnTo>
                  <a:lnTo>
                    <a:pt x="3526" y="948"/>
                  </a:lnTo>
                  <a:lnTo>
                    <a:pt x="5464" y="0"/>
                  </a:lnTo>
                  <a:lnTo>
                    <a:pt x="5464" y="2750"/>
                  </a:lnTo>
                  <a:lnTo>
                    <a:pt x="3082" y="4107"/>
                  </a:lnTo>
                  <a:moveTo>
                    <a:pt x="3082" y="4107"/>
                  </a:moveTo>
                  <a:lnTo>
                    <a:pt x="3082" y="410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2695" y="-899"/>
              <a:ext cx="2519" cy="3138"/>
            </a:xfrm>
            <a:custGeom>
              <a:avLst/>
              <a:gdLst>
                <a:gd name="T0" fmla="*/ 532 w 1065"/>
                <a:gd name="T1" fmla="*/ 1327 h 1327"/>
                <a:gd name="T2" fmla="*/ 491 w 1065"/>
                <a:gd name="T3" fmla="*/ 1303 h 1327"/>
                <a:gd name="T4" fmla="*/ 0 w 1065"/>
                <a:gd name="T5" fmla="*/ 655 h 1327"/>
                <a:gd name="T6" fmla="*/ 532 w 1065"/>
                <a:gd name="T7" fmla="*/ 0 h 1327"/>
                <a:gd name="T8" fmla="*/ 1065 w 1065"/>
                <a:gd name="T9" fmla="*/ 655 h 1327"/>
                <a:gd name="T10" fmla="*/ 573 w 1065"/>
                <a:gd name="T11" fmla="*/ 1303 h 1327"/>
                <a:gd name="T12" fmla="*/ 532 w 1065"/>
                <a:gd name="T13" fmla="*/ 1327 h 1327"/>
                <a:gd name="T14" fmla="*/ 532 w 1065"/>
                <a:gd name="T15" fmla="*/ 164 h 1327"/>
                <a:gd name="T16" fmla="*/ 164 w 1065"/>
                <a:gd name="T17" fmla="*/ 655 h 1327"/>
                <a:gd name="T18" fmla="*/ 532 w 1065"/>
                <a:gd name="T19" fmla="*/ 1139 h 1327"/>
                <a:gd name="T20" fmla="*/ 901 w 1065"/>
                <a:gd name="T21" fmla="*/ 655 h 1327"/>
                <a:gd name="T22" fmla="*/ 532 w 1065"/>
                <a:gd name="T23" fmla="*/ 164 h 1327"/>
                <a:gd name="T24" fmla="*/ 532 w 1065"/>
                <a:gd name="T25" fmla="*/ 164 h 1327"/>
                <a:gd name="T26" fmla="*/ 532 w 1065"/>
                <a:gd name="T27" fmla="*/ 164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5" h="1327">
                  <a:moveTo>
                    <a:pt x="532" y="1327"/>
                  </a:moveTo>
                  <a:cubicBezTo>
                    <a:pt x="491" y="1303"/>
                    <a:pt x="491" y="1303"/>
                    <a:pt x="491" y="1303"/>
                  </a:cubicBezTo>
                  <a:cubicBezTo>
                    <a:pt x="475" y="1294"/>
                    <a:pt x="0" y="1016"/>
                    <a:pt x="0" y="655"/>
                  </a:cubicBezTo>
                  <a:cubicBezTo>
                    <a:pt x="0" y="295"/>
                    <a:pt x="237" y="0"/>
                    <a:pt x="532" y="0"/>
                  </a:cubicBezTo>
                  <a:cubicBezTo>
                    <a:pt x="827" y="0"/>
                    <a:pt x="1065" y="295"/>
                    <a:pt x="1065" y="655"/>
                  </a:cubicBezTo>
                  <a:cubicBezTo>
                    <a:pt x="1065" y="1016"/>
                    <a:pt x="598" y="1294"/>
                    <a:pt x="573" y="1303"/>
                  </a:cubicBezTo>
                  <a:lnTo>
                    <a:pt x="532" y="1327"/>
                  </a:lnTo>
                  <a:close/>
                  <a:moveTo>
                    <a:pt x="532" y="164"/>
                  </a:moveTo>
                  <a:cubicBezTo>
                    <a:pt x="327" y="164"/>
                    <a:pt x="164" y="385"/>
                    <a:pt x="164" y="655"/>
                  </a:cubicBezTo>
                  <a:cubicBezTo>
                    <a:pt x="164" y="852"/>
                    <a:pt x="401" y="1049"/>
                    <a:pt x="532" y="1139"/>
                  </a:cubicBezTo>
                  <a:cubicBezTo>
                    <a:pt x="663" y="1057"/>
                    <a:pt x="901" y="860"/>
                    <a:pt x="901" y="655"/>
                  </a:cubicBezTo>
                  <a:cubicBezTo>
                    <a:pt x="901" y="385"/>
                    <a:pt x="737" y="164"/>
                    <a:pt x="532" y="164"/>
                  </a:cubicBezTo>
                  <a:close/>
                  <a:moveTo>
                    <a:pt x="532" y="164"/>
                  </a:moveTo>
                  <a:cubicBezTo>
                    <a:pt x="532" y="164"/>
                    <a:pt x="532" y="164"/>
                    <a:pt x="532" y="1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19"/>
          <p:cNvGrpSpPr>
            <a:grpSpLocks noChangeAspect="1"/>
          </p:cNvGrpSpPr>
          <p:nvPr/>
        </p:nvGrpSpPr>
        <p:grpSpPr bwMode="auto">
          <a:xfrm>
            <a:off x="9038772" y="2767132"/>
            <a:ext cx="479473" cy="456500"/>
            <a:chOff x="603" y="-921"/>
            <a:chExt cx="6470" cy="6160"/>
          </a:xfrm>
          <a:solidFill>
            <a:schemeClr val="accent1"/>
          </a:solidFill>
        </p:grpSpPr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603" y="-921"/>
              <a:ext cx="6470" cy="6160"/>
            </a:xfrm>
            <a:custGeom>
              <a:avLst/>
              <a:gdLst>
                <a:gd name="T0" fmla="*/ 1220 w 6470"/>
                <a:gd name="T1" fmla="*/ 6160 h 6160"/>
                <a:gd name="T2" fmla="*/ 1608 w 6470"/>
                <a:gd name="T3" fmla="*/ 3932 h 6160"/>
                <a:gd name="T4" fmla="*/ 0 w 6470"/>
                <a:gd name="T5" fmla="*/ 2362 h 6160"/>
                <a:gd name="T6" fmla="*/ 2227 w 6470"/>
                <a:gd name="T7" fmla="*/ 2033 h 6160"/>
                <a:gd name="T8" fmla="*/ 3235 w 6470"/>
                <a:gd name="T9" fmla="*/ 0 h 6160"/>
                <a:gd name="T10" fmla="*/ 4223 w 6470"/>
                <a:gd name="T11" fmla="*/ 2033 h 6160"/>
                <a:gd name="T12" fmla="*/ 6470 w 6470"/>
                <a:gd name="T13" fmla="*/ 2362 h 6160"/>
                <a:gd name="T14" fmla="*/ 4843 w 6470"/>
                <a:gd name="T15" fmla="*/ 3932 h 6160"/>
                <a:gd name="T16" fmla="*/ 5037 w 6470"/>
                <a:gd name="T17" fmla="*/ 5018 h 6160"/>
                <a:gd name="T18" fmla="*/ 4649 w 6470"/>
                <a:gd name="T19" fmla="*/ 5093 h 6160"/>
                <a:gd name="T20" fmla="*/ 4436 w 6470"/>
                <a:gd name="T21" fmla="*/ 3798 h 6160"/>
                <a:gd name="T22" fmla="*/ 5637 w 6470"/>
                <a:gd name="T23" fmla="*/ 2615 h 6160"/>
                <a:gd name="T24" fmla="*/ 3970 w 6470"/>
                <a:gd name="T25" fmla="*/ 2383 h 6160"/>
                <a:gd name="T26" fmla="*/ 3235 w 6470"/>
                <a:gd name="T27" fmla="*/ 872 h 6160"/>
                <a:gd name="T28" fmla="*/ 2480 w 6470"/>
                <a:gd name="T29" fmla="*/ 2383 h 6160"/>
                <a:gd name="T30" fmla="*/ 832 w 6470"/>
                <a:gd name="T31" fmla="*/ 2615 h 6160"/>
                <a:gd name="T32" fmla="*/ 2033 w 6470"/>
                <a:gd name="T33" fmla="*/ 3798 h 6160"/>
                <a:gd name="T34" fmla="*/ 1742 w 6470"/>
                <a:gd name="T35" fmla="*/ 5443 h 6160"/>
                <a:gd name="T36" fmla="*/ 3235 w 6470"/>
                <a:gd name="T37" fmla="*/ 4668 h 6160"/>
                <a:gd name="T38" fmla="*/ 4339 w 6470"/>
                <a:gd name="T39" fmla="*/ 5250 h 6160"/>
                <a:gd name="T40" fmla="*/ 4164 w 6470"/>
                <a:gd name="T41" fmla="*/ 5597 h 6160"/>
                <a:gd name="T42" fmla="*/ 3235 w 6470"/>
                <a:gd name="T43" fmla="*/ 5115 h 6160"/>
                <a:gd name="T44" fmla="*/ 1220 w 6470"/>
                <a:gd name="T45" fmla="*/ 6160 h 6160"/>
                <a:gd name="T46" fmla="*/ 1220 w 6470"/>
                <a:gd name="T47" fmla="*/ 6160 h 6160"/>
                <a:gd name="T48" fmla="*/ 1220 w 6470"/>
                <a:gd name="T49" fmla="*/ 6160 h 6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70" h="6160">
                  <a:moveTo>
                    <a:pt x="1220" y="6160"/>
                  </a:moveTo>
                  <a:lnTo>
                    <a:pt x="1608" y="3932"/>
                  </a:lnTo>
                  <a:lnTo>
                    <a:pt x="0" y="2362"/>
                  </a:lnTo>
                  <a:lnTo>
                    <a:pt x="2227" y="2033"/>
                  </a:lnTo>
                  <a:lnTo>
                    <a:pt x="3235" y="0"/>
                  </a:lnTo>
                  <a:lnTo>
                    <a:pt x="4223" y="2033"/>
                  </a:lnTo>
                  <a:lnTo>
                    <a:pt x="6470" y="2362"/>
                  </a:lnTo>
                  <a:lnTo>
                    <a:pt x="4843" y="3932"/>
                  </a:lnTo>
                  <a:lnTo>
                    <a:pt x="5037" y="5018"/>
                  </a:lnTo>
                  <a:lnTo>
                    <a:pt x="4649" y="5093"/>
                  </a:lnTo>
                  <a:lnTo>
                    <a:pt x="4436" y="3798"/>
                  </a:lnTo>
                  <a:lnTo>
                    <a:pt x="5637" y="2615"/>
                  </a:lnTo>
                  <a:lnTo>
                    <a:pt x="3970" y="2383"/>
                  </a:lnTo>
                  <a:lnTo>
                    <a:pt x="3235" y="872"/>
                  </a:lnTo>
                  <a:lnTo>
                    <a:pt x="2480" y="2383"/>
                  </a:lnTo>
                  <a:lnTo>
                    <a:pt x="832" y="2615"/>
                  </a:lnTo>
                  <a:lnTo>
                    <a:pt x="2033" y="3798"/>
                  </a:lnTo>
                  <a:lnTo>
                    <a:pt x="1742" y="5443"/>
                  </a:lnTo>
                  <a:lnTo>
                    <a:pt x="3235" y="4668"/>
                  </a:lnTo>
                  <a:lnTo>
                    <a:pt x="4339" y="5250"/>
                  </a:lnTo>
                  <a:lnTo>
                    <a:pt x="4164" y="5597"/>
                  </a:lnTo>
                  <a:lnTo>
                    <a:pt x="3235" y="5115"/>
                  </a:lnTo>
                  <a:lnTo>
                    <a:pt x="1220" y="6160"/>
                  </a:lnTo>
                  <a:close/>
                  <a:moveTo>
                    <a:pt x="1220" y="6160"/>
                  </a:moveTo>
                  <a:lnTo>
                    <a:pt x="1220" y="6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603" y="-921"/>
              <a:ext cx="6470" cy="6160"/>
            </a:xfrm>
            <a:custGeom>
              <a:avLst/>
              <a:gdLst>
                <a:gd name="T0" fmla="*/ 1220 w 6470"/>
                <a:gd name="T1" fmla="*/ 6160 h 6160"/>
                <a:gd name="T2" fmla="*/ 1608 w 6470"/>
                <a:gd name="T3" fmla="*/ 3932 h 6160"/>
                <a:gd name="T4" fmla="*/ 0 w 6470"/>
                <a:gd name="T5" fmla="*/ 2362 h 6160"/>
                <a:gd name="T6" fmla="*/ 2227 w 6470"/>
                <a:gd name="T7" fmla="*/ 2033 h 6160"/>
                <a:gd name="T8" fmla="*/ 3235 w 6470"/>
                <a:gd name="T9" fmla="*/ 0 h 6160"/>
                <a:gd name="T10" fmla="*/ 4223 w 6470"/>
                <a:gd name="T11" fmla="*/ 2033 h 6160"/>
                <a:gd name="T12" fmla="*/ 6470 w 6470"/>
                <a:gd name="T13" fmla="*/ 2362 h 6160"/>
                <a:gd name="T14" fmla="*/ 4843 w 6470"/>
                <a:gd name="T15" fmla="*/ 3932 h 6160"/>
                <a:gd name="T16" fmla="*/ 5037 w 6470"/>
                <a:gd name="T17" fmla="*/ 5018 h 6160"/>
                <a:gd name="T18" fmla="*/ 4649 w 6470"/>
                <a:gd name="T19" fmla="*/ 5093 h 6160"/>
                <a:gd name="T20" fmla="*/ 4436 w 6470"/>
                <a:gd name="T21" fmla="*/ 3798 h 6160"/>
                <a:gd name="T22" fmla="*/ 5637 w 6470"/>
                <a:gd name="T23" fmla="*/ 2615 h 6160"/>
                <a:gd name="T24" fmla="*/ 3970 w 6470"/>
                <a:gd name="T25" fmla="*/ 2383 h 6160"/>
                <a:gd name="T26" fmla="*/ 3235 w 6470"/>
                <a:gd name="T27" fmla="*/ 872 h 6160"/>
                <a:gd name="T28" fmla="*/ 2480 w 6470"/>
                <a:gd name="T29" fmla="*/ 2383 h 6160"/>
                <a:gd name="T30" fmla="*/ 832 w 6470"/>
                <a:gd name="T31" fmla="*/ 2615 h 6160"/>
                <a:gd name="T32" fmla="*/ 2033 w 6470"/>
                <a:gd name="T33" fmla="*/ 3798 h 6160"/>
                <a:gd name="T34" fmla="*/ 1742 w 6470"/>
                <a:gd name="T35" fmla="*/ 5443 h 6160"/>
                <a:gd name="T36" fmla="*/ 3235 w 6470"/>
                <a:gd name="T37" fmla="*/ 4668 h 6160"/>
                <a:gd name="T38" fmla="*/ 4339 w 6470"/>
                <a:gd name="T39" fmla="*/ 5250 h 6160"/>
                <a:gd name="T40" fmla="*/ 4164 w 6470"/>
                <a:gd name="T41" fmla="*/ 5597 h 6160"/>
                <a:gd name="T42" fmla="*/ 3235 w 6470"/>
                <a:gd name="T43" fmla="*/ 5115 h 6160"/>
                <a:gd name="T44" fmla="*/ 1220 w 6470"/>
                <a:gd name="T45" fmla="*/ 6160 h 6160"/>
                <a:gd name="T46" fmla="*/ 1220 w 6470"/>
                <a:gd name="T47" fmla="*/ 6160 h 6160"/>
                <a:gd name="T48" fmla="*/ 1220 w 6470"/>
                <a:gd name="T49" fmla="*/ 6160 h 6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70" h="6160">
                  <a:moveTo>
                    <a:pt x="1220" y="6160"/>
                  </a:moveTo>
                  <a:lnTo>
                    <a:pt x="1608" y="3932"/>
                  </a:lnTo>
                  <a:lnTo>
                    <a:pt x="0" y="2362"/>
                  </a:lnTo>
                  <a:lnTo>
                    <a:pt x="2227" y="2033"/>
                  </a:lnTo>
                  <a:lnTo>
                    <a:pt x="3235" y="0"/>
                  </a:lnTo>
                  <a:lnTo>
                    <a:pt x="4223" y="2033"/>
                  </a:lnTo>
                  <a:lnTo>
                    <a:pt x="6470" y="2362"/>
                  </a:lnTo>
                  <a:lnTo>
                    <a:pt x="4843" y="3932"/>
                  </a:lnTo>
                  <a:lnTo>
                    <a:pt x="5037" y="5018"/>
                  </a:lnTo>
                  <a:lnTo>
                    <a:pt x="4649" y="5093"/>
                  </a:lnTo>
                  <a:lnTo>
                    <a:pt x="4436" y="3798"/>
                  </a:lnTo>
                  <a:lnTo>
                    <a:pt x="5637" y="2615"/>
                  </a:lnTo>
                  <a:lnTo>
                    <a:pt x="3970" y="2383"/>
                  </a:lnTo>
                  <a:lnTo>
                    <a:pt x="3235" y="872"/>
                  </a:lnTo>
                  <a:lnTo>
                    <a:pt x="2480" y="2383"/>
                  </a:lnTo>
                  <a:lnTo>
                    <a:pt x="832" y="2615"/>
                  </a:lnTo>
                  <a:lnTo>
                    <a:pt x="2033" y="3798"/>
                  </a:lnTo>
                  <a:lnTo>
                    <a:pt x="1742" y="5443"/>
                  </a:lnTo>
                  <a:lnTo>
                    <a:pt x="3235" y="4668"/>
                  </a:lnTo>
                  <a:lnTo>
                    <a:pt x="4339" y="5250"/>
                  </a:lnTo>
                  <a:lnTo>
                    <a:pt x="4164" y="5597"/>
                  </a:lnTo>
                  <a:lnTo>
                    <a:pt x="3235" y="5115"/>
                  </a:lnTo>
                  <a:lnTo>
                    <a:pt x="1220" y="6160"/>
                  </a:lnTo>
                  <a:moveTo>
                    <a:pt x="1220" y="6160"/>
                  </a:moveTo>
                  <a:lnTo>
                    <a:pt x="1220" y="616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6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1875 7.40741E-7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3.54167E-6 0.12523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3.125E-6 -0.13588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2.08333E-7 0.12523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57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62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67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" grpId="0"/>
      <p:bldP spid="2" grpId="1"/>
      <p:bldP spid="5" grpId="0"/>
      <p:bldP spid="5" grpId="1"/>
      <p:bldP spid="7" grpId="0"/>
      <p:bldP spid="9" grpId="0"/>
      <p:bldP spid="9" grpId="1"/>
      <p:bldP spid="11" grpId="0"/>
      <p:bldP spid="13" grpId="0"/>
      <p:bldP spid="13" grpId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699D253-2045-437B-8E47-55C6EFF6C22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K2DfUuHb5M5aCsAALNWAAAXAAAAdW5pdmVyc2FsL3VuaXZlcnNhbC5wbmftfHlYU9farz32aAcErRYSgaSWVq2VxBglIJDUOtDWqVY9DgRSjCRYIRgQCJChHlvGQLRVoqJE5VhnEKIkQki0QLYaIEKrMSUQyS5EDBA3QxLIdBOwRXvaP+493/fce59PnocnyV7rXev3vusd91575X6+PmLaG7PfmDRp0rRPP1n5xaRJf8dNmjQ58bUpriuv3eif7Pp4JfmLiI8nlTX79bh+vEpdvm75pEkVvDdtMX93/X597yfbkydN8qxz/78CJJ7fNWnSPz75dOXyzYzovvZE3hXqdmdM9Ez01z4ftc47/iWZudOEJd8NSHhj5aw5h1d+cHT2vz77+ptZf3/d+63XTue9/jEm6NS0Vy4F1k96ZUbeJx9c++eg9WSd9G57jf6E6vhSrD7aEA3MC6mkUuzHlgqpZRRODcW49UTg6IiSwzb9+Cb6RLjTNqhnD3wvmOT+02DIl7jti02KWHRhMT0mley++PWKGaHdj5kam1rJLoqe4b706F59STqe5tA67aSMv493erum+0Nb8DL3j73xO1XMhg2c0Z+GPp5orHxzbA7Pk/TBSQ2EBOcNJQtVy+0btHq5rl71BbtfWUw7GSRzujvV3CiiD96aimTmbmA92SQ/9uFjmAjvHFHKGtNk1vah6si9x3hGCEASZA6V1HR9aKD4AWRFas8hR25HtCp0fT5RQTPNme0CEWOhYjB2txYIqWdpLmipbuxPymI1zK4PSemmUZXM0XCr83o5q099JVLUHKs69wBDs/cIHD0jr/kHRNtGb3mxn9oSNoRBKzPsoZ12I8d5fdoGqKIviaS1deOU5TXDdKyUWpfxtEAF9lnZRnlCubUCDTRtlY3e1/MSJOz79MG5CLRr2nv6X+RNwx9ND7izJ3rw+GBn/Ehqd7XrCsOnjuKRpxC1f1rj+V3Nw2GpbhlmiMJP6ZmNA63J4Z5yA/kjopS1FRfuXRiDrYlHyte5Rgum4YJoWbAN8ukzAvSXoocvDhqyYJ/Lh3WVDBaxyo/YYZaaay2m6crp/vwGg8IcWtL0Nhp4LclpNwtI8zoSJQkeODABrLLiq4qTzsmbGOEdCDSPus8xInCOjLTtvFwoalCsIOJpvvwCg7wc8rhN385sLhL5Kj0L2uqPLitZWi2JTy+Ggi9ZtxMeMKytA2xdF49jA9EdGyROp8PoZKsBH1VBG9c6zR9MVInh2kjDjGSmdqEWod0EGgjSDXLztjC5OJop4FnzSQCZpy0XOyysPEOh9XUw84MaASNzbhmuw/lFWGRYjfGqAV4p4TEWqlVu/du7jfYr0LrC4++YeO7yD6b82AWr8sODlZjVXGR+wa05NF80z9AQq9iYRERHe4IsQIH5J9cgt9dbC1UAOceMW93IQrSJ+9c9dsnYWMRVNk0/oLVsA+751G0meiMzuUzM3+Rd0B4iHpXPB1XiXpJzmKQk8figSUH9WB4LsuXWHFFDLMTQVdLb6U5oAGXGIgzi5tYBqa7Lsg2E5H3kq1yzS/QpRXXbiN4qf2Qa0duYSGTPdC05A6kwtliWSjvAPsg+M9E1hTVGg8ID9Db6dokf+TFDArLBwVkiX3N4NNKMlSJB8zs1gvxdIEVjHsgM7Sdr0iROsVENf8uMaT5wFcF4xWVhdfuugBSPv2H8vmFU/Qyrkb/zVsCPi8p8+cD56St+hPllwd7TZShEDQbMCbkCxAOxdDtmZ729wPCtuH1UqhvTg5+X0soaGMEldPjkjqQ4LoRG8SricpbHeXDoVhhfbhyZzgfa+KJ8q78zboMGEPeLBVCGxE+l7WIX8ZYKJeVdik6sYKQx/0CshBX2AyM95HwW5iJKm9q+DGiySP2Vh7kkcA+hQ4owyV+D66qgKiiJ6VVgaDDQBZBdaNuRY2xgWMW8Rc25vWzUW7w94TR5m/xqSP3B2eZaA3zxlFaxY3QPzK39RNwAuQezc6Hg7FJ5PmzOA90A7JD8ncXyQzBYEblrejmv7YrWODBKP9mVoCr3cjE3bCeeK6Mnhzy9ciUbwLwjbyvaCeMqyLMKXlncn8YthEzi9WFWOqsGVvnAGFDfx0fzAJiqptF+OdC4x14B9K2Q+CUizdeZ6TmiQCS47rEfjjzLT3sJ2sPEg31udX5Afs1PGwCFz0IDsWAmVUPNUYHsIiXDk94GEd4o0i1T24nv0YQOfKHoCoEEZtQNVDLCUS6Vshe2ycm5ACIxH6hGrB1bymQyR0/hvgrCN2GO1qcUlX4pCaNh2f6JvsrHb2DmFrZ9I1ZCVcPWKE+4YcZ7U44PY8Uu/heZ0uPBalzndKAJamzqStElv1VKCQOTNFslgWwZ6AC7YGHApGX1CbpKBbeYXyu43sW6QjDly5vEzmFtBVypIcr6qlMKi8EuCz5nOTqaJ+JBiSMLgekCo9gh7mCkw8y+usxYZonQKLMsy1UIrTduj1qX1bPKOU7Qlivqy8iqB2G8pYitxHkI50Cqa51udt6ooGOz/smwMkybPOYpDsWEpNbnXPXDy4VSOYvb+e7qbHE/g0RHkh/D+FFLaHJWfRe9FhqFJbuZGS7emwNSuDvoxdBI/nJsyWk4mcT9mq621GCBFHAZ3S6OJs5D5ZPA4Sh5E+Rxj9VPTRiBUCRPn4LiOVmN0FI/XsCUDnp7catLkVSZzJO8FnwH3sVv/EjtDDSQAA4iVPl8IDaGJQPZuuRqm8M9loVJNScfitcQtWZGOIKs4WjMlnB/Y1qYHGKAZCSPqgGCke6YVpcS6LI4T/K2bXm33plSyAhBIQkD8KIDMUTvFT+K40N+qL86q7ROHM+dBaaClWKWREZP1zgHquesPkQn0O3QUTMrHneWrMlTNsHewEL0csEHIQ7pHdhU4GkwagwXk7aCux/sw3gXmotreV1GNSwQiMs4Zt0eyZYYeOE0AiJRwkonQRkex0F7c4cy5bHFTmIrXY5Vgs+qZVgtiBw+oOIwywuMPQwmXQ1DZ3fZ5WJYOY8uHnVEapWrKo2GvS2s7Cce2/EdYiP9pNgxgB/jbV8gOFd1iazR7R2xT3VdeVjgCtpw0fpiLcfd3g7DeR2kG679VeMr7s/SXZpX3bG88Dv6TPdn8GdjoWvSo/nwv+pQbhngy5hTxnMIbrH78+bGxbS/ub9E3BG/7v70ex+cO9bh8H/Y4V73hXMlyzK7j1GbS1gmNfbTPOE7zd8E+1ZiyfKxjtcsd7dKk0y2QaW2ZMl7PfwG9XTqytTUzWPDfpSPdDzNFlE9Ps1Ip6/eRY1oGKc5+K/tavVGzNiMge/t/sfv/d/89PiRk/5vj0/98XeU2Jck/2+Q+EcQRlt4zYj0Xw8Jrf01Rk17mpaVqopK8z/MWAtCDeQC4HLC4YlRs0ncb8ya5A3L5iMqGY1Tml9o0072CjtYmA28g6gplPX2nh+zha+9l9k8oYh7aW/zWAIEa6ilDd0z/W5zYd6Y3sedrkP7TuPdic2PSRa09XQ/35AY7o0oVizJalJ0rMdFPoeZrTi99wPHqoF5JQyd6Xo/cQPBPjRCvoMgP7zedTX9mGsYxfPDhFgC/XeoyR411xBBabUnM16cY3Ra9j9MsLrL8Q81XalPPgwNXTBmqae+9ZTFW950t624v6qOcq/zBSkE2b5d8WEmt/PMxRjs470vsuP48fSRcPnBpb5BBzzPPS+Gyk60nxuIIRX+V02KVP+/aipVeBQvz970vBzUT308r/Rish5X/hXAGMFf4bv05wRbT9d98CcyKP/4T2eO/vZPsUre8F8/oXD7LLF1pOBrlQAMwXi0f6gPu+xEpbB055j/2/H4qSJLtjculodZafU48ectXFTo3id/ysTV3sWTz/2VkP2DU4InbOBeJ38ap/PeXQT59i+xj37+i+Wk/NVwW+7fvPCnkqm7nD9l/Z+zm/qB7x8giBD2rAiXsZmW9jN5+NG4UVhd2ZWpfyAPnCoj7ztW9EckRSs6MdXx5D9A14abNYOVt55uqydrz8H+MJ35aZ3XubpOTA5QBqKfx460P46gimjtnwF1K7x5IX+w18Kd7zEHi7UnCnOy5yMuxSSH/g/wivtYLH2oNiRTlzsvunuWyyey9zkq5OXbwYE4laHneeUzGDqzkfgaQ1lNdPeDK5FUt/fp2+P/D+hoeSnsfaPU2i8cW+LI6B0Sgdun2rosJ4hLvpS3gUn+/3h+xgJ68nYuG/Ok4WlaTpT+oOXmZK8T7cnKcBEpczfmKX70cakevVWpWUJDUJ4niwUpQw/JvJOy8JJaOKEaEUCSBJYRSm7BZHLDCmLirBVfaijEKsQUPr8BO4/P51ln8wGrf4MBEstTzjyh11tzeTHEKhQq3xrZMTfPSiysMVijOvQWYoGOnMvbTcRPaW0ZIL8JDl4wBE4oTVk5TFVJx065wcj0SJxT0gDTwU9iugs2Pj2djVgm49FHYB+A6oOJ7MFiJdpX+TdX/ffUp9xVa1kZIWWhedZpdI4rxWJ6nHAViOWYt5oRERIjI5wdJeXFQtvAKoVrNLqglIEkf8MFFtOwHVQiPs+MRfGsuQo5TwqAs3kYFBLJYfpVdzznIkbz9idwv12DERcgVYUb0WVCZvdO7rfgQAus94zYAYOVMjI1GySB/ZkhfnK7fBhgBCOU88t8jYmz+DwKLwDF21+xIEsjbooLk3cBNUymomJpXmdS2A/QjR3RCDNSlGuN4izcGPZguG3f8AvTxgS6cklVka6PfMLvQHslvVjcMT2ALAnMI5Hv5VMxcrFIWg4bKRK5byBsJOKz6ud34PtxO/BFUQhArM2fTe5mmHaFdXRZ8+Xk2St6q6EqBgkaGIDqgWU0QXhJ7+ClS/wJrVWpYODFSigwmkddiYqQTK97FMf9ht7OoOzSKMXlw30fE70busCu+ajIwgIFsDjTr4Zb3DIA3AODFLyA2bzdYY4UMAGSyrERqp2wpTTTcwah2uqRIIwJ9NXuvBnp9TVU+nDOasnw1z6l0WH5yWGD9JEA7UZbnJnRvYsoNYi3hxfGqejYDjPDRLFV01x1bpF+FOLxPsgDKm0zzPNpM3lz2AWvpNjJA+qEFyX2S5qG2xbIORzKjvJ01TGMubtmERbgV8thfuCwOHoWGE3kSPD91FmiSF4xJquw5ekZYEbfMtpqEFDzeZnXJErYvBUS53RRvqLUVZook25yN6aFOcQ8MVOz1RUalQVl5RMerFq6cxvRM3s7BkZR5S5Hra6dfqB9AH6YXswI0omZIR0Nk2AHtOKFZTj5nfkdqoFhsbbrEawuhkgNCxVm+NFrugxbXOoqM1CPrFYA19g2gzKGmOhRMgeV38bV2etBrkJHVso3R9VOTPndkudSh/eaJvzFnE+FE3L4pPXyS5L/sSRh1l6hSP/mH4omxpML55rZJqGgvQTzb4VW8TwBc6D3hr6kJpz6Sat65Nh06opUSuP/eZX5v9fh63+QrL+omtlPDyBPhLvQ64daoxmd3/oQcFD6KM9p4Q0NMuAky48+zXhbp5cg3PLoADWRY21T9teaO5ryeIk5vBC8qTf5x6BxQQVhHvQM2H+dRwjJdHHdquxpzNRaO/a9GvZ2IqPOt5kwVa3PAqnj0nKnIJLw+7sFJngweOy4+lFanm77CbU+B6SMd6gPPnfpbUKl40g58327razW2m5cHyHdZMrdwHzXTqRLnsX/qA1QqV2tT+tpiUCuA2o3+RDOlLCkwdG/xzWXiBfb/bwinREHynSHIhCfEqh+8353jzb7WbU+uF7mWVKQYfvYJmab0sFg+G9+xl08DyX7rbeTIrQNPjJLw1AyAP0WqWujhkp7EjN+Km5dziMNlPa0xYwD721Lkw6eFLrLF6JE0usuwUbaBOzRnrbEkVUGEVAO4hfT7RD7gZGsFjvi7KOPzxhiL5q3DtcaWcZYAchyzjmdJgH99YQyuxwnpZ8TZVuNMqetcrqq5nHlWiLCfCwqaKFWP+rQDXdZay5bQj9VCUILvx9XSbpap05xVXlmdVRa+/BbXuFD9/r22HYu4YrctZ9IO5D/IJFH4psrvFUcS2e2klRIQn9F5CyJ5m2kq1epFJuN5U++9YlmuKSSJYtvLIYHPAV5hBIpK10GDWCVYckOUyzkAN4Z6dnAGTVFDuoGxIKLEJ582/ZAJE2xXpH1rkCO3svn7UZCad+XETh+yHFZ6xY3XIXXkbjFGMc0cq8fWVcGUogcDeB+OIHOfLR/ajQzMixzMbvAJSCft/nZLa44sDXMmryvZVhujcwDqhM3hA//vAYPuFWpdU4iZaRR1XXwBgIHwo+XKl0Gpg+IhYEgLAIcBSvpSMjAiCQizsA+A9r4ciEWOLisA2EMyOi/oS8b8mi21HzKnxBZxR7MksIZgxUAosb+gDSrHGgjn+Km+uP4BVR6WUQDbDbYBxlWNXTFLIn2UlAPR++rNdBGSnswr1EDOlBFIMXjiEHEoydzj2LiCw3fwODkeO6DA2SP7zbaqplWGA5kLdRKr/l9xE/k8XA0kYNuUeTIivcx+39T0oayAmpC4SvJ7YzuWG5k9mJaIbDE4WjML/MxJvctCOQssd+ailwbIYnizkgOW5Nku21O0hDxe7CZ8l8Zq7sAvKmCL2EF0eRfzkajC1oWsxtZ3B9AeAl9ZEtJxY1ZysdR7IIk5rM7O1G+AeSgtasV9MW7VLWP+1rWcYtB+FnQHrWvtnFLPnKdU+cjO1qYVjM7gMI9jpmbBfPmgxRYrJnekhPiixPq7IWGhnvpMzl6Sg5wkHUlKey3cUPldGyGy6aZjgHYMqGhAJDsu6+L+Kl8IKAnJmSnHIsutbQMFtKFGd3do6NQ772ue/DESJKxciesWRod4vm7JOh77byhldCoxRoMdsGmgl0rYDhA+/Yy9kr7GUNUGsE5olR2OEyic3XtZUUBFAl+Sj1EfgKZGHP1833fBlgSp93IudNGBbsHth/f40pK20fxZEbBA2e1Ff/iXLGzJ8fY8rsVumGGNemaX10nTHWGXht/XnKBjp1txtR0pIgQTtSecFphJ31JB94R3QQjuDRXxEPO4Ml5Qp4o+xK3GKIXFJlDS6Jmk7YqDMaArM5h1QKgbtz1i9diGAXUuA5Xzq8/sMs226VY/BXdsA9XSCTMcGuFUS0+ltu2EhxuGR2OC2vuzThG127tuaj8ksgrjgkLXTw7kbefPnK5Wdw+YH7XmrnIxdKqAsNWo/Fiaf/Tb9HMOfbjXU+fuSp+ILuXGbK5cM5ee+mTloyj3P0Y36DSbETGYxu7KGD7LGdSqiR8pihXbigdNmyUaPPL+HAz64gO/r06TnQJMu9BOcsUsMXAUbEjdBG/jjqrjmwy78qChYH4B3VUl51yKEQCAmDIH8+fojTMDqpzO/ahPUV1z7z5Y0pNc4XxZ0nPusTPZJQQ5jPvS6syWICU9dvDknHW6q6rv/nVkQfOo141+bLJS1646nhS7ljg3380s8634yC7PenhMxffzoS8oF11/jUj9fPwh9h9SeJnDcNDLp+z1EUxWNoDAONC/3yDwN5L/amz0EWVT1orY4esfQYmI6P7GLW1pbA9bOB2QI8KnX3nGQWJY6JyijzTGt0B7oUGHsHBWKap8CUcZ4f9Vm/uMPcKlSXOLW+4/NHmDFrjbznCvo1KgtOm3iodODI0kTlsHq5DOhaF/7ckHJtrn/74JpVgueXVXJLefUzotCmdrwbNlYrAzDCp6tJzHe0qjl2ldj/EFOoFHIcp8r2EC5aOQiNkiS6fGHzj28re767ZKVrDRD16kVvcuns8iyj84gh907KCMTnc3HhxMe2zc4fGCIM/2yJf17Nk/FZ0xIW74g9Orh7D/mj+FjjubJ3xHMHeo565IYxuglwYVglGfz7XXMIcuNOmOkp9NvT9lIJi7egDUfS+eflm5IqD14449ByHvpdlzNSqV3iFHx41yByGNtVl7LNZniwAKdwcgdOmV04tgpF27solgXBK2hnYfl1FfXmrd56xwiLNKzcASI7t/ToW8yQgxIGVSmY3VqTNoP8GLypWw52BlR+Jxdysf5g0r+TWyHA5x84kHqlqtbCr4yTEQoHQGDIWwfYevli2mCbXWn2UGqJPIskR9TWmuv6TmQ84EV+GWeOJ3kWT1xG9VUgRkt9wambdE3d4ZmhdZmJutX5feCUbybYwr5Lw5OQoZoFxoHfd74OONjbBtuhU+XK+y7+cgpPJRIIc2BhmWFgfC1aXirWw+J2a3JbF8mZYkttViWUMOWWWKtc624iO9mqt8CZpa5jTjEnhz6FcrZAlJ4cnyR/D+IFOz0axw7LRxHjQNQr8Qj7qp6zivoKNRop41kIzVt44v58clrkE5YuOAOEJrRXj2df66PtbgKY421GGxyGo8Q7U2NglnJ8N+7IoYK3HQYWC/C+4K01jj5D1UJIk8MMp98R9A9tP0zk+UaRlWToDTlp2CbkG6ZwZE9JLHTfv0s3XjWJ4XecA/FgpFABu9ECBAMAvUjZyobkd3pObLBjzfPmJ4fMzVbK4m7ltwMHqhat/Vj8K8E+CajFSXqXOSvY4pYghKMZM0+/sRRbQBNu0k0v0WaGA7XxA+BixYi13KSaPQt5FDCq5D58cp2Fvdy0HvMFe3ya3l009xeAqzGh/MlniRzKUwrBg5nzUm/Tari7DbwrtrmHnYOSAZSMEe7eO0d3FoFBsrOPkva8rOrFlviKkMiifBFaRJUTPk6UM727YSuBqSH9iOLPQGlkYDm0TWokdqDKk6lj4m+ufLJDOBTN3c48e+erRkmca+5WWjp1yGLMXlX1kGLuUX9qYtJKrM4GVroThqZ9ySoEB5ZQ2xXnwwCC6lnw7lw+cn90Awur08/uT7VViWRe50LrN61TrnFmkc9D1kHpVEpO3UDa1btXkc79ZobWw+DvPUkYRlPSIiA9wxZMJ67T4TtavqqP8Z5b80+1n0l8A/rBv9m8LO9yIVZ6wWwCC1H78X4HeWhCqjZ64BXHGnU0GW/vTZJmOy6gvi3V/8E3/f1SAwpLM/htCmb1NFm7Nl1nyhYTRUsIyd6Ca5HfDEl1o7Blzp8/dcbwoNdcaT7ZnGmupZk2y19WNUDhCa9jyXAf80/1e/yK/djXwRXndFQZ1Lqk3Z2yZeBx3Mf7VV6ouLPgd9KotQV9Patv8HNEC349+LLfdLb9KVxtD2/7xYsvHXJLW6TCrz/NYveSef2//Jz25jVt87g8TvAp2V8FxGza9gGPS6/KmBCyt5IeLE7LZop70Fre4jaIJW/c8e5WvvAfDiZrE6ccvPheJYid/sohGK6YPLtkycav2/N0pB7/UaILA7t0XnwtHR6a9c0t8I0He9NPml4BfAv7/GfBWOI7gMvcTChR49d+JqlzBjMf8NUBPwgks9fNaFSHx/44iQUAfJDm6SM1SqCDxhPMrTdj6P++UkJjZNlKOiZ+N4/0J4zV3tTd2a8Ki/zM2qwx+OI7TzNE+TH/v32natsibvJiPJuvlBshrmstp2tvWlNXF/LlcQqJfqshLwC8B/98FXC++k2r/pdy+Y9TaXPU8wGpzR+ZPM159WPRiqTi834v5jv/HXyfkGoefn8Bd74RlzgxCSQEws3YCZsPlRCboS+UMzON8V/juTXq+sc+CEPw3Pe019RidDqM6ePf2CYGw8iCDVevE+w5XuNIgk/HaUP7E4vR+PybXHRMP5XYKxuT0c/UEb9Zd7oX64cHEpA/njQn+OmqCTTzcvfIXUp4Dc8e9kuuuTGxaqdgwtjJfRT2HbrFbNTYZXkJ6Cem/AlIbHuweewoRgWQN9bp3NJiHftqgla6MnP/i+O6E4cGVSD3Y7b4/g6d1uB8SoFu87744Q02vGH6ge7JX2F7rddI+VVRaO/vTPw7Vd5Gjp4Qd+AmLE235AxpXPmCpCQIjfrafLG5b8AcErrK4pGL3Qw3lD3xaucWY+A6WuV3v/Kq6ausfhox11f9LQOT0jF8PRTQ76adjiN7OjOrCmhdlXKUoLMZ8JSe8c827gXeex0+R/EHiUV3IWa1BL7XuJaT/IZAwtMoo59AG5z5r2o7RVS+3zb4keUnykuQlyUuSlyQvSV6SvCR5SfKS5CXJS5KXJC9J/lMS9wbqtsFv36uVBAc8t1N++OdNVIJVraQpYd8NKXTxOdh3f7+P0fT9Bny6SZOsbC/BvtfTa1ubI5wTiqX8d78y7eoQDX0vsP3qMbZB/uF/3R78ayrxyAGk7VGve3R1TcdwmVAkHb5CNXdkGm/lAm/z0AhqWEcvOEb1dKHoXLw5xBuy1Lk3jq/p20RvFzeJWala4F2Ec11/Mh+Bk9n7EgW1UEHiWmTv6TzAlxdqZYxN7Udyjqq8THf2bZ1h3cyMVwOSWaqQqr4EHyizWgFwtrto3bsFf/B6eq8BbMaXXBq9HYFPQtXE97l3vandx83wa+3JAqtGfcALz+h3b75ToPTdYVD9TDS7nzB8YUPtr5VdxjXExHT1F7aSAgPLXKNl3YkF+2oc0uihpUn+RnJqrdUok9mCy78a4bSXgYQvrPjQNnDsaAvo12sGC7b1dIZr3GK2Zg39ZG9V5HSZSGV/tX4Nrxio9gPGYOUcenyknNk18uXhKGmq4cEVfm1gVgsj02N35/1y9vBIucFAx+qSkaUUZrP7BQZp8F7518Fs9I/u42fezO4RR9lmiwoMBQqd4d0pdeJ4iUSSMNc6+0aheWMUGv9A7LTsKFTwRTUonJ1rFBujPCN4k12i39swc+nYK6zKkMjvWL1r1AlV77F55YOfhrjkJpyasrCSRyVhpjTcniWTbzscRf0gqyKekUd9Ejj1rLg8qp93KV9pTZrPpQbKT8HR5VNvwipB84LowuUZLkHR9xHRUoQcm05eSMQrBraUZ2xZdtDTh1XQa8XryDD0VlU+L50Zrv1ZrIa4xqiSk310t2qWWT691qvERX4/Dmcuu1zIYyHlTeEFSG17CpdLjw/5PKoei7PWG++MmlGrb1pSwpcBCnD7EcxHhXTM6h/pJxdJETuDiYQ3sdHl7ET06Gy1mVWvgFKW1XTAQviJNTTcyMKGOR0RJik/zNN9PMIsjg/ZRC0OvIt3nO0NipzJodSWyTg/idNXkePuoiLzqPJAQQg/d3lCWOjBYr69o4CeHD7UoDDsX8Q1eIF4oUEpr8uXri4bxafWdvRCUatMdsbMSnPt4fbuubuMmR/UNK273YFz2eHpXOTGjgGt8EYRy7Oosi1+o42RYYJIRfTBPPm9w1FV1xD8op338hTTimsrtTWhITSKGcktrlF0mL9ILS4+WGt0wfMZPu3Fml/rQFWap7ksOK7K5vV4V6XylqvHldHHEYTjbE9U3TPovrqIAnT1eo9iKM2fwlG9i/uQfY0ZMh/tbG5iWC0tg1dtoTi+bhQEquss1kVgAijNemLUXP6NlZMInHsTlYA1oiDhM0d7zpkRQ8+zte7Blqymg7WJ7iOhBh6SeWc5JerK3sGrh9spCunQWfRZQXZUewU9ub2M75IJRLyPAikefND4mJh/K962AlWXsU9HqdeHrJZCmTNlPuSbXGgRm7STiZg8BAsFVZi/oRJnmoV+08ifEzso4YtQTdLVpnQklJJ+DHCfcuR+YYTq3kBL44icZ9znU/WkUMfwUbrPAG/FJnqprdF3aUKa1iUdk9TlmTwbRC5HUsT5/tG9XYJ891p7kyZD1w+yUKkxGskZWJ48bt+hYd6rXiDQoqKYgeFcZYrtYRqM3C1eOKWBvj0sMknCGvF6o6AzmZg4konLus3ItO2Ylg1ZS2rD3WqNB76sVpAvTHlw6a4UucLvS2XYYGOfcUg4yBdSaexeMjJUtrAj2p6NztS6lBv1lnEeYs3hKHZL2wqXMla2Xc7sv6Fvztb2VtfcHVeYHFkyxipsROlen7MHmrkfHLBg+wcqLcldNVp7P98esif95FnLoF7M6z33RCfVVVpSWOq1phvb7tKwM3nv4+VdbXIylxcQzXP9K+u7oJF8Pl8ATDf7JvII89CJwiqlfqf4rla2W/MqjWiyw+QMWMPyo1Hz6nmX0Jk2CPip0w3VYCC95/krzCdCoZAbQNXaMbBcHdm3gXxerjnWy3L5Er9/Wmq8hQSg98kZ+U0fTlnNeQu2u5etU16ij1iEnaNKCjhvOrCXAVfryS6LaIwLWSQXCPmJkQ44M4qI4DQXFnG8C05jZwt4F58oh2semo3aJbS/4VBWNtdJXpK3HF3TvHej4QDWhUdhKNtypVxkW/r9mEm0WGT7Fcp1tqnJ2v2uZpcXSfvFfWTXkHIRf0bBrcD68zeYbTAcn0PjzkmyDT2CvV/aZb9cMO/UQsHbcFGBTrlHYehfYD2xMFZ0DN4A4DpSW8QhKCW3rR7w53j7g/0Z9f4C7ZNkEc/yy238PFcGsBesNAJQfGMw4xJEs5HObPS7TH9IcaYtHBMWekuBQkjCjmufA5NtIVCgiiwWJyz8GbgUm+FxS8Y2X+UPXL6QjmWahIJwjhVmO/PVKV8lheh5jPxJlDOEtlWt3+UWVSWEMWJpWVC6n4rE8axbV1AMXT/EWu9KHh7JY7W8UovXmtSRqzZM3/lRAnlsVuzmCQTf5zpz+kPjs8ZWSbNbLSChPswjIOW3veVx8A3TcxV8MJKbHMM6SSdsVyxPDGtLto3Eczm44U2p6gTKGcs2sKIB8NnwWnWchihCzAdO+QYKXq/etwmkjMmC0ql12rVKRMbj04PonLOMSGJR+xTGjV4r/bAdeeqsmGk7Ky/tzZgzpvFZF+nppj1zx76nvk393GRaO2aY/S6Xj+anbASRdXCwDTa3FGbXnXuNzymbncg7RNs9crkRkycvp7fFmVSXtlQq77ic3bH5CLNFDIISFyz2iRj7v0q7eKVAl0IxBex2imgqRdm7VsZiDFHuYwg3a5JNVaLavt6TRqZ+jaQrMDHEekU7emXQAAuJcSmY3xWvlnyu8+hKddef4JzhhLjOm5cFTektwlDhmNc9Vzt8JXGd0yMZ3jJwrJh801duCSr5HJslHRYsL1V/hCu5A+MgfAnfSR0+DeiAcc3KlQMY9t8WR/PkeopEKomijKhur1LIEvfBBFoDAgfucfVzZZoful2ukq1PY+uZN7non/Ml+nBjiGw9EUf7vt3n6ZtqMxi8GZ2RZ/2F8QvHdjwKMe7xzu8gJY48Q0yRc4LPdN2Ey+QGgyH72boLRhqprYQ64urN0/a4cgkuYWuZ8/pQ1JTqLuxHafbk3lXPxBrH9FNQo1fz4TiAsNdXFVVYbZh3X/OzGE7yVev/tVNDzKVSpP0p5WumNq19DtMA6VWSA5g7U7untNcJmzaueXBnROI1SbwEz24aj4OoIoHQwlsjwTsOHIkijFlD9qMoY8bWUf3RqFX3rxYVFIMRd0sxllWQ/qK4/Dq9ZlFJBbxvdGaOzx080s3amS5ytCMkI5yGIsjnyBUWW73+3XoFvdh94lLcvpkghblul4AHB7t/dD/cd4DdCijJRwb5yugmHGcQR3W/MNJ4aORpNoHpUHntrQh+VGnkK25LkXUDTmbUkr1y80PYU53qCTq+eSzq5tcvD+9ITB1Z9Vs0udR188bCGtp4PHEfKHig1rm8ZHrpjqWL5YJYcBlEPd/VRr6cL+IRDsgVPts7UHIpZMLY+j60MsfUALjuYNbzzgFtgBAFDkCYyw3u073Q5YLNS/rnOZj4jiC8bKt/RrZlR055bu8ghqwh5nDmz3cUNnXthetwZqSjE9nsyj4Uzqdezqe9Xo5HXq0Qt44/LUOy2WRPgqvN5Jy6vR45G22CUxaEr1w7iMkzinrZLgeAjhVdqO+cnZ2Suv1wbfj4ksTW6ylRqbXjPjzPlWte6hHEVqGsRBdYdTWa1bOmR7/TJy1eI5npSgZ7RByrSCm4ct0PRb4SzYuBqrpSdLuFModB5qg00P0qMTz+XSkJFeAyKp2TUSAz/3pm5yT/DaXlvydCbqlGXZnauTG1fXzS7zawB77vEVCrFlrD3JNWuoXao4/ZKm/6NlJEq911zUMN836gst4n2e8PZfhJ4xvBs89Wja+DfwcRphURfkA0GKBZ5ijBgGAsJuDGDTmV3nIVHqtSjkfT9Ef7p7YSforfYgpxRUjhFqi81GgFHx+gJ98Spx9/Drvk9bHFTp7I4nzdx2QyrW1aaatWlh7/W8I1qpKVjCVcNw7at2XY2lMNmIUdVZJC5BoCTX0UWBOrRfNbIOQFBtI14ECw+8DMTbaT+WpBQtV8q8UVReNbyLzwIraNH6shMvSh2mOOAx9zzGkcs266N7oczeN8/jilPLN9zRRsYURQN/SF2qyIrdcKDrE2RJ+LchR6jqfxKbbtPdN3Ia1uTDeaCcLoDE0vQ96y7mHX9rVjLzNnnxhmhAwWy0aKqZwRPueYJ9WvimMDOEz1QWCNvd/ooI26VAdnD5hC10J4F9e/jiXjVZaeh72u2mAGB9hloqMbUirbaKtsCCrSLEWF0xCGPKnhXVumzJxJTUxXRLbOwM5UFbTtMv/d9oUtfDbOxbdYqbD5+yOmuk+Pq+6Zd0Czu6Z3UyR7imFdGFzfCnZj2IeiumeamxLZgzZjB/On4o7DhcfqMjsGSwYN9SlgkJrlLij3hkDfFAR6nqjp3xTpzwDJ1bnzQGKGxgM3zC0tvqoUHt15mSvjYNl+OHaUV/EYXw6wmn4sxl2ePsrw/8l0LV/Rv+mcAyLJo8HuC5ZGKj451X16Znt1iuF9XQJ9e6qvu5w8lf1XFe1QnsAxdK5n7HTUSdkLUpu2Sp7++GbPtxO/bTY9YQN6rDAO3lyxR6rrderV4/V3RU44dhkSV+oKlM515a+Nld7zdwJ+tcG01e57As0lHMfI0OqxsdI+6y2qIDkqhULnVOW3k6fOQRe85b7+6ar1K8s+/vKf/wtQSwMEFAACAAgArYN9S2igejpNAAAAawAAABsAAAB1bml2ZXJzYWwvdW5pdmVyc2FsLnBuZy54bWyzsa/IzVEoSy0qzszPs1Uy1DNQsrfj5bIpKEoty0wtV6gAihnpGUCAkkKlrZIJErc8M6UkA6jCwNgYIZiRmpmeUWKrZG5uChfUB5oJAFBLAQIAABQAAgAIAESUV0cjtE77+wIAALAIAAAUAAAAAAAAAAEAAAAAAAAAAAB1bml2ZXJzYWwvcGxheWVyLnhtbFBLAQIAABQAAgAIAK2DfUuHb5M5aCsAALNWAAAXAAAAAAAAAAAAAAAAAC0DAAB1bml2ZXJzYWwvdW5pdmVyc2FsLnBuZ1BLAQIAABQAAgAIAK2DfUtooHo6TQAAAGsAAAAbAAAAAAAAAAEAAAAAAMouAAB1bml2ZXJzYWwvdW5pdmVyc2FsLnBuZy54bWxQSwUGAAAAAAMAAwDQAAAAUC8AAAAA"/>
  <p:tag name="ISPRING_ULTRA_SCORM_SLIDE_COUNT" val="1"/>
  <p:tag name="ISPRING_RESOURCE_FOLDER" val="C:\Users\Just\Desktop\商业计划书PPT（动态1）\"/>
  <p:tag name="ISPRING_PRESENTATION_PATH" val="C:\Users\Just\Desktop\商业计划书PPT（动态1）.pptx"/>
  <p:tag name="ISPRING_PROJECT_FOLDER_UPDATED" val="1"/>
  <p:tag name="ISPRING_SCREEN_RECS_UPDATED" val="C:\Users\Just\Desktop\商业计划书PPT（动态1）\"/>
  <p:tag name="ISPRING_UUID" val="{CD9F8488-A8F2-4DAE-9B94-3DE3829CC8F0}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Just\Desktop1"/>
  <p:tag name="ISPRING_PRESENTATION_TITLE" val="商业计划书PPT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60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08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3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080,&quot;width&quot;:1036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39"/>
</p:tagLst>
</file>

<file path=ppt/theme/theme1.xml><?xml version="1.0" encoding="utf-8"?>
<a:theme xmlns:a="http://schemas.openxmlformats.org/drawingml/2006/main" name="第一PPT，www.1ppt.com">
  <a:themeElements>
    <a:clrScheme name="自定义 16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996F"/>
      </a:accent1>
      <a:accent2>
        <a:srgbClr val="3A404B"/>
      </a:accent2>
      <a:accent3>
        <a:srgbClr val="A5A5A5"/>
      </a:accent3>
      <a:accent4>
        <a:srgbClr val="F3F3F5"/>
      </a:accent4>
      <a:accent5>
        <a:srgbClr val="BF996F"/>
      </a:accent5>
      <a:accent6>
        <a:srgbClr val="70AD47"/>
      </a:accent6>
      <a:hlink>
        <a:srgbClr val="BF996F"/>
      </a:hlink>
      <a:folHlink>
        <a:srgbClr val="954F72"/>
      </a:folHlink>
    </a:clrScheme>
    <a:fontScheme name="汉仪旗黑">
      <a:majorFont>
        <a:latin typeface="华文细黑"/>
        <a:ea typeface="汉仪旗黑-75W"/>
        <a:cs typeface=""/>
      </a:majorFont>
      <a:minorFont>
        <a:latin typeface="华文细黑"/>
        <a:ea typeface="汉仪旗黑-50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宽屏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汉仪旗黑-50S</vt:lpstr>
      <vt:lpstr>华文细黑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简洁商业融资计划书</dc:title>
  <dc:creator/>
  <cp:keywords>www.1ppt.com</cp:keywords>
  <dc:description>www.1ppt.com</dc:description>
  <cp:lastModifiedBy/>
  <cp:revision>3</cp:revision>
  <dcterms:created xsi:type="dcterms:W3CDTF">2019-05-14T03:32:00Z</dcterms:created>
  <dcterms:modified xsi:type="dcterms:W3CDTF">2020-07-17T03:21:45Z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