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7"/>
  </p:notesMasterIdLst>
  <p:sldIdLst>
    <p:sldId id="259" r:id="rId2"/>
    <p:sldId id="342" r:id="rId3"/>
    <p:sldId id="256" r:id="rId4"/>
    <p:sldId id="343" r:id="rId5"/>
    <p:sldId id="344" r:id="rId6"/>
    <p:sldId id="352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4" r:id="rId16"/>
  </p:sldIdLst>
  <p:sldSz cx="9144000" cy="5143500" type="screen16x9"/>
  <p:notesSz cx="6858000" cy="9144000"/>
  <p:embeddedFontLst>
    <p:embeddedFont>
      <p:font typeface="Lexend Exa" panose="020B060402020202020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40AEEE-4B9E-4AB9-B237-5808252A3CBC}">
  <a:tblStyle styleId="{BB40AEEE-4B9E-4AB9-B237-5808252A3C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53" y="77"/>
      </p:cViewPr>
      <p:guideLst>
        <p:guide orient="horz" pos="162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4d4dce06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4d4dce06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c7ecdd8c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c7ecdd8c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4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ac7ecdd8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ac7ecdd8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ca93be222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ca93be222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ca93be222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ca93be222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3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>
          <a:extLst>
            <a:ext uri="{FF2B5EF4-FFF2-40B4-BE49-F238E27FC236}">
              <a16:creationId xmlns:a16="http://schemas.microsoft.com/office/drawing/2014/main" id="{3B6664CE-FE51-5947-F34A-2958A45A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aca93be222_2_64:notes">
            <a:extLst>
              <a:ext uri="{FF2B5EF4-FFF2-40B4-BE49-F238E27FC236}">
                <a16:creationId xmlns:a16="http://schemas.microsoft.com/office/drawing/2014/main" id="{060608F3-AFB2-C57D-9E95-62D62D10F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aca93be222_2_64:notes">
            <a:extLst>
              <a:ext uri="{FF2B5EF4-FFF2-40B4-BE49-F238E27FC236}">
                <a16:creationId xmlns:a16="http://schemas.microsoft.com/office/drawing/2014/main" id="{935A6F31-BF24-ED47-A64B-22B82BCC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90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0CED-EEDA-B7C8-7EE9-64102773D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82584-C01F-660C-4A2B-A88B56A10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F657-920E-BE3B-D9FE-E4E5CFC3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F7B-AB74-52AD-8248-C21A54FF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72D0-ED87-B0E2-08F2-C04810A4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1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1F12-780D-A052-1F0B-3F2DED71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E156B-C4ED-6AF9-2D7C-897B4612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8373-10C0-2095-B4CC-7DB0885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0050-ECBE-8610-E6AB-46321AD6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55-D8C9-3D47-E3EA-1D0A3D3E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0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2254E-3E76-8989-3194-BB55F6D7B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B2AF0-45B0-F4C5-E990-9361A55D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8C97-DD3D-3F88-89BC-9A29D928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00CB-1C39-C6CD-4A5C-070CC185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3934-B763-69CE-C174-EA13D17D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8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2" hasCustomPrompt="1"/>
          </p:nvPr>
        </p:nvSpPr>
        <p:spPr>
          <a:xfrm>
            <a:off x="1157052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>
            <a:off x="721452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3"/>
          </p:nvPr>
        </p:nvSpPr>
        <p:spPr>
          <a:xfrm>
            <a:off x="721452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 idx="4" hasCustomPrompt="1"/>
          </p:nvPr>
        </p:nvSpPr>
        <p:spPr>
          <a:xfrm>
            <a:off x="1157052" y="28483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5"/>
          </p:nvPr>
        </p:nvSpPr>
        <p:spPr>
          <a:xfrm>
            <a:off x="721452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6"/>
          </p:nvPr>
        </p:nvSpPr>
        <p:spPr>
          <a:xfrm>
            <a:off x="721452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7" hasCustomPrompt="1"/>
          </p:nvPr>
        </p:nvSpPr>
        <p:spPr>
          <a:xfrm>
            <a:off x="3770700" y="11246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8"/>
          </p:nvPr>
        </p:nvSpPr>
        <p:spPr>
          <a:xfrm>
            <a:off x="3335100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9"/>
          </p:nvPr>
        </p:nvSpPr>
        <p:spPr>
          <a:xfrm>
            <a:off x="3335100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3" hasCustomPrompt="1"/>
          </p:nvPr>
        </p:nvSpPr>
        <p:spPr>
          <a:xfrm>
            <a:off x="3770700" y="28435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subTitle" idx="14"/>
          </p:nvPr>
        </p:nvSpPr>
        <p:spPr>
          <a:xfrm>
            <a:off x="3335100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5"/>
          </p:nvPr>
        </p:nvSpPr>
        <p:spPr>
          <a:xfrm>
            <a:off x="3335100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 idx="16" hasCustomPrompt="1"/>
          </p:nvPr>
        </p:nvSpPr>
        <p:spPr>
          <a:xfrm>
            <a:off x="6384348" y="1129425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7"/>
          </p:nvPr>
        </p:nvSpPr>
        <p:spPr>
          <a:xfrm>
            <a:off x="5948748" y="208761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8"/>
          </p:nvPr>
        </p:nvSpPr>
        <p:spPr>
          <a:xfrm>
            <a:off x="5948748" y="179306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6384348" y="2848370"/>
            <a:ext cx="16026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48748" y="3799675"/>
            <a:ext cx="247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48748" y="3505128"/>
            <a:ext cx="24738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5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347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31823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"/>
          </p:nvPr>
        </p:nvSpPr>
        <p:spPr>
          <a:xfrm>
            <a:off x="2230550" y="1664131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3"/>
          </p:nvPr>
        </p:nvSpPr>
        <p:spPr>
          <a:xfrm>
            <a:off x="2230550" y="137667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4" hasCustomPrompt="1"/>
          </p:nvPr>
        </p:nvSpPr>
        <p:spPr>
          <a:xfrm>
            <a:off x="4740400" y="1231823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5"/>
          </p:nvPr>
        </p:nvSpPr>
        <p:spPr>
          <a:xfrm>
            <a:off x="6291900" y="1664131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6"/>
          </p:nvPr>
        </p:nvSpPr>
        <p:spPr>
          <a:xfrm>
            <a:off x="6291900" y="137667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449189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2230550" y="2883387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2230550" y="258883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400" y="2449189"/>
            <a:ext cx="13656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6291900" y="2883387"/>
            <a:ext cx="182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6291900" y="2588838"/>
            <a:ext cx="18273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Exa"/>
              <a:buNone/>
              <a:defRPr sz="2000" b="1"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47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0133-D18C-0217-97A8-3D76FF0E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CCAB-2DA0-A9BA-A959-22D78E8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6D80-B9AA-1B79-B9EB-F775035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0A78-AE86-8A01-33FD-4FB810F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BC6A-0C7F-D484-96C3-027E6677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956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78C3-F747-130E-0700-9B9BD14D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E75F-FA5E-7828-D36B-942D0D9A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D388-A696-044C-C783-91ECC013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BD3B-BA58-22D0-E5DE-1645A82E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12A4-28BD-BA80-C6B3-58FCFCB5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44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F930-4870-D026-B9EA-CF5C4DB0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306B-68E1-8651-9325-178C715D4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90258-3980-6184-7BB2-9B398820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CD67-C4A9-BE42-A987-F48B2E0F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49FE7-E1E2-77DE-46EC-FA97D9C7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F5EA-26A3-2336-F906-D4CBC09D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29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21D5-D906-B89B-D363-F88C1258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CDBE-254B-EB67-2BBC-1776C2B3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9701-8494-9083-443F-F62712C4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4A2D-9C17-6739-7219-BAA0883E6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E0F69-B8BD-C534-EE75-EE0A92EF1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FCB5-0F26-443C-4A3A-F566A1D9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FE392-E235-580B-3099-F788BC06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5F57D-B7AD-5C73-C7AA-998F4C42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3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318A-38BA-6768-F987-8B236C8A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2B637-629C-61E6-F5EF-FD53E1BE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AF62A-C78C-BDD1-1785-AA59DAF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33681-C712-EB32-7065-519DAA2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4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5719C-8E6A-EF38-CFCF-7E65428C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CC31B-5757-47C6-9792-8727D2E2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FD8C0-8D01-026B-BF25-F91612CB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36AB-5D91-C2AE-295A-005E8CD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AF48-97C8-67D9-4959-CD66B649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6F03-F8E1-CC20-6700-B1409D44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0A904-8E3B-01A5-821E-04ABC029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6760-762D-EF2E-5A10-239A40F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CFBC-DF28-14FF-5EE6-1AFAA01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07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E1DD-E6CB-362C-2A49-5A0B0164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4BDE-F50B-1D3E-9364-08C599C0A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3F5C-D0FF-A864-1B82-51AF6BE9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4062-D473-9028-4CB5-DE7A09C3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9C30-A115-DFAF-5D74-6A82AA47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4C3C-9476-F4FC-9BE8-79FA1AD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F2A8-6579-56E6-B6DA-1E8CE520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0D40-BA18-FF91-BF8D-11324CDB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9C85-0DE5-43D9-C955-A326E0BE9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239DE-FA46-4999-8034-E17E5226D99E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0C9E-B4F0-3390-BDCD-3E7D54E6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2225-FA12-FA03-7E46-40AE2231A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B5433-91DB-48B1-AB30-BD75AADD473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ADA9E-C0BE-56A3-1390-DAE4738EC4A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3" y="198984"/>
            <a:ext cx="434616" cy="43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15714-681A-A515-FB1A-BCBC78BC1BF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42" y="159152"/>
            <a:ext cx="922115" cy="4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944294" y="168765"/>
            <a:ext cx="7255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CÔNG NGHIỆP HÀ NỘI</a:t>
            </a:r>
            <a:endParaRPr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62;p62"/>
          <p:cNvSpPr txBox="1">
            <a:spLocks noGrp="1"/>
          </p:cNvSpPr>
          <p:nvPr>
            <p:ph type="title" idx="2"/>
          </p:nvPr>
        </p:nvSpPr>
        <p:spPr>
          <a:xfrm>
            <a:off x="195725" y="2124089"/>
            <a:ext cx="87525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 NGÀNH HỆ THỐNG THÔNG TIN</a:t>
            </a:r>
            <a:endParaRPr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"/>
          </p:nvPr>
        </p:nvSpPr>
        <p:spPr>
          <a:xfrm>
            <a:off x="852746" y="636777"/>
            <a:ext cx="7438505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665;p62"/>
          <p:cNvSpPr txBox="1">
            <a:spLocks noGrp="1"/>
          </p:cNvSpPr>
          <p:nvPr>
            <p:ph type="subTitle" idx="3"/>
          </p:nvPr>
        </p:nvSpPr>
        <p:spPr>
          <a:xfrm>
            <a:off x="1582944" y="2464461"/>
            <a:ext cx="5978105" cy="63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ts val="25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DI ĐỘNG TRÒ CHUYỆN THỜI GIAN THỰC VỚI REACT NATIVE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Google Shape;665;p62"/>
          <p:cNvSpPr txBox="1">
            <a:spLocks noGrp="1"/>
          </p:cNvSpPr>
          <p:nvPr>
            <p:ph type="subTitle" idx="5"/>
          </p:nvPr>
        </p:nvSpPr>
        <p:spPr>
          <a:xfrm>
            <a:off x="4664649" y="4096432"/>
            <a:ext cx="1855967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2021601030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665;p62"/>
          <p:cNvSpPr txBox="1">
            <a:spLocks noGrp="1"/>
          </p:cNvSpPr>
          <p:nvPr>
            <p:ph type="subTitle" idx="6"/>
          </p:nvPr>
        </p:nvSpPr>
        <p:spPr>
          <a:xfrm>
            <a:off x="2841016" y="4061253"/>
            <a:ext cx="1855967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sinh viên: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665;p62"/>
          <p:cNvSpPr txBox="1">
            <a:spLocks noGrp="1"/>
          </p:cNvSpPr>
          <p:nvPr>
            <p:ph type="subTitle" idx="8"/>
          </p:nvPr>
        </p:nvSpPr>
        <p:spPr>
          <a:xfrm>
            <a:off x="2836128" y="3674253"/>
            <a:ext cx="1848768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665;p62"/>
          <p:cNvSpPr txBox="1">
            <a:spLocks noGrp="1"/>
          </p:cNvSpPr>
          <p:nvPr>
            <p:ph type="subTitle" idx="9"/>
          </p:nvPr>
        </p:nvSpPr>
        <p:spPr>
          <a:xfrm>
            <a:off x="4668249" y="3673313"/>
            <a:ext cx="1848768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665;p62"/>
          <p:cNvSpPr txBox="1">
            <a:spLocks noGrp="1"/>
          </p:cNvSpPr>
          <p:nvPr>
            <p:ph type="subTitle" idx="14"/>
          </p:nvPr>
        </p:nvSpPr>
        <p:spPr>
          <a:xfrm>
            <a:off x="2832529" y="3259292"/>
            <a:ext cx="1855967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dẫn: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4668249" y="3252067"/>
            <a:ext cx="1855967" cy="3518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665;p62"/>
          <p:cNvSpPr txBox="1">
            <a:spLocks noGrp="1"/>
          </p:cNvSpPr>
          <p:nvPr>
            <p:ph type="subTitle" idx="18"/>
          </p:nvPr>
        </p:nvSpPr>
        <p:spPr>
          <a:xfrm>
            <a:off x="3400405" y="4637778"/>
            <a:ext cx="2417617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 – </a:t>
            </a:r>
            <a:r>
              <a:rPr lang="en-US" sz="1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86" y="1036578"/>
            <a:ext cx="1059423" cy="105942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1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39B7-4F4D-6C09-FD6F-A3D549AE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115B3D2E-20F4-82F8-2F03-AF3ECB4BA54E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2A3A2DBE-D2EE-87D8-3675-D9FF19DF517F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65E180-061B-AD94-0B22-AEA683CFF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8" y="931940"/>
            <a:ext cx="3747449" cy="39427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8851E-3BAE-4419-E9C1-48E6E3D80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53" y="931941"/>
            <a:ext cx="3798560" cy="3942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45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51583-C35E-37E5-689B-02290C97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DDB2477F-5A2B-74CF-FDDC-B5D74C230D0C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051B06F7-ACB8-029E-0776-CE21A7EF0F7C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72EBF7D-A5BE-E9A7-1A17-311E736F3A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7" y="1059399"/>
            <a:ext cx="7091465" cy="3815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01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AC3D-4A72-D5A4-B389-11A690F2F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289299AA-3ECC-1286-E59B-68B268394039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A92445D1-3AB1-E5DC-CB29-D55FB464AC01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814E71-A4FC-F42C-108A-B52583B9BD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23" y="1309830"/>
            <a:ext cx="3250520" cy="328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117D4-DEA8-BAE5-5E62-C041A8A80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43" y="1309830"/>
            <a:ext cx="4917168" cy="3289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940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1B11-494E-684D-87AA-EC062C22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FC857D5E-94FE-3783-9EA6-8A4885EACE8A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E978A3C7-2666-57C5-BC02-924EDFC8A9BF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074BEE-8E73-177F-6760-104AA4B641B8}"/>
              </a:ext>
            </a:extLst>
          </p:cNvPr>
          <p:cNvSpPr txBox="1"/>
          <p:nvPr/>
        </p:nvSpPr>
        <p:spPr>
          <a:xfrm>
            <a:off x="902953" y="1666873"/>
            <a:ext cx="7787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thạo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JavaScript/TypeScript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NestJS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React Native.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NoSQL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thẩm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CA062-68EC-6EB6-2259-4DA398237C8E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2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C33B-46C0-EE7B-B669-9349D95E8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EED37F7D-6BBF-7458-D2E4-6792B7E783B3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AA398CE4-E3E3-9F76-CFF1-340965F27ACB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A67C4A-6576-BCB0-CAD3-3CE99D1A228B}"/>
              </a:ext>
            </a:extLst>
          </p:cNvPr>
          <p:cNvSpPr txBox="1"/>
          <p:nvPr/>
        </p:nvSpPr>
        <p:spPr>
          <a:xfrm>
            <a:off x="902953" y="1666873"/>
            <a:ext cx="770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E48BD-15D9-2FE1-3E88-B16667ED8A17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1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708856-CCB4-DA33-C0F5-28AA4E166FBA}"/>
              </a:ext>
            </a:extLst>
          </p:cNvPr>
          <p:cNvSpPr txBox="1"/>
          <p:nvPr/>
        </p:nvSpPr>
        <p:spPr>
          <a:xfrm>
            <a:off x="1369881" y="1648420"/>
            <a:ext cx="6404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 !</a:t>
            </a:r>
            <a:endParaRPr lang="vi-V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0A5EF-C4F7-502F-F137-5559D63B2806}"/>
              </a:ext>
            </a:extLst>
          </p:cNvPr>
          <p:cNvSpPr txBox="1"/>
          <p:nvPr/>
        </p:nvSpPr>
        <p:spPr>
          <a:xfrm>
            <a:off x="1189407" y="2571750"/>
            <a:ext cx="6765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ảm ơn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thuyết trình của em!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6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>
            <a:spLocks noGrp="1"/>
          </p:cNvSpPr>
          <p:nvPr>
            <p:ph type="title"/>
          </p:nvPr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Google Shape;645;p61"/>
          <p:cNvSpPr txBox="1">
            <a:spLocks noGrp="1"/>
          </p:cNvSpPr>
          <p:nvPr>
            <p:ph type="subTitle" idx="1"/>
          </p:nvPr>
        </p:nvSpPr>
        <p:spPr>
          <a:xfrm>
            <a:off x="997178" y="1201978"/>
            <a:ext cx="5719097" cy="276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đề tài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 và hướng phát triển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61"/>
          <p:cNvCxnSpPr/>
          <p:nvPr/>
        </p:nvCxnSpPr>
        <p:spPr>
          <a:xfrm>
            <a:off x="814225" y="4476350"/>
            <a:ext cx="7492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Oval 16"/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2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7479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4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  <p:sp>
        <p:nvSpPr>
          <p:cNvPr id="8" name="Google Shape;642;p61">
            <a:extLst>
              <a:ext uri="{FF2B5EF4-FFF2-40B4-BE49-F238E27FC236}">
                <a16:creationId xmlns:a16="http://schemas.microsoft.com/office/drawing/2014/main" id="{17F9CF0D-C85D-4A89-FB8C-B4DAA09E5546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655;p61">
            <a:extLst>
              <a:ext uri="{FF2B5EF4-FFF2-40B4-BE49-F238E27FC236}">
                <a16:creationId xmlns:a16="http://schemas.microsoft.com/office/drawing/2014/main" id="{3546613A-331B-B13C-F237-86EFC63099AB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71B363-A6C0-4C74-6A7B-BC847D6268D4}"/>
              </a:ext>
            </a:extLst>
          </p:cNvPr>
          <p:cNvSpPr txBox="1"/>
          <p:nvPr/>
        </p:nvSpPr>
        <p:spPr>
          <a:xfrm>
            <a:off x="902953" y="1346372"/>
            <a:ext cx="77040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 đã phát triển mạnh mẽ nhờ internet và thiết bị di động, cách mạng hóa cách con người giao 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Các ứng dụng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 tuyến trở thành phần thiết yếu trong cuộc sống, thay thế dần các phương tiện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truyền thống như điện thoại và email, đáp ứng nhu cầu kết nối nhanh chóng, thuận tiện.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phải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5E1B7-458C-1927-0ADD-E20FC1C1DBD4}"/>
              </a:ext>
            </a:extLst>
          </p:cNvPr>
          <p:cNvSpPr txBox="1"/>
          <p:nvPr/>
        </p:nvSpPr>
        <p:spPr>
          <a:xfrm>
            <a:off x="902953" y="1010286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5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  <p:sp>
        <p:nvSpPr>
          <p:cNvPr id="5" name="Google Shape;642;p61">
            <a:extLst>
              <a:ext uri="{FF2B5EF4-FFF2-40B4-BE49-F238E27FC236}">
                <a16:creationId xmlns:a16="http://schemas.microsoft.com/office/drawing/2014/main" id="{7F41AC52-8307-ADAF-3554-7C176AA82B44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Google Shape;655;p61">
            <a:extLst>
              <a:ext uri="{FF2B5EF4-FFF2-40B4-BE49-F238E27FC236}">
                <a16:creationId xmlns:a16="http://schemas.microsoft.com/office/drawing/2014/main" id="{ED98D47A-716F-8ECD-23BA-42723E686CEB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904F1-EBAF-4DD6-C8CE-4CC94AA4B77B}"/>
              </a:ext>
            </a:extLst>
          </p:cNvPr>
          <p:cNvSpPr txBox="1"/>
          <p:nvPr/>
        </p:nvSpPr>
        <p:spPr>
          <a:xfrm>
            <a:off x="902951" y="2418947"/>
            <a:ext cx="54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di động với đầy đủ chức 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bản, hoạt động ổn định và tích hợp mã hóa đầu cuối để bảo mật dữ liệu.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C610A-7CA1-D306-F751-6E448BFAD5EC}"/>
              </a:ext>
            </a:extLst>
          </p:cNvPr>
          <p:cNvSpPr txBox="1"/>
          <p:nvPr/>
        </p:nvSpPr>
        <p:spPr>
          <a:xfrm>
            <a:off x="902952" y="1575368"/>
            <a:ext cx="54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phân tích giao diện cùng các chức năng nhằm đáp ứng nhu cầu sử dụng của người dùng.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BF595-68F9-2332-5CBB-99358EC497F2}"/>
              </a:ext>
            </a:extLst>
          </p:cNvPr>
          <p:cNvSpPr txBox="1"/>
          <p:nvPr/>
        </p:nvSpPr>
        <p:spPr>
          <a:xfrm>
            <a:off x="902952" y="3539525"/>
            <a:ext cx="54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ứng dụng trên thiết bị di động, đảm bảo khả năng truy cập và sử dụng mượt mà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Message Icon Images – Browse 3,513,987 Stock Photos, Vectors, and Video |  Adobe Stock">
            <a:extLst>
              <a:ext uri="{FF2B5EF4-FFF2-40B4-BE49-F238E27FC236}">
                <a16:creationId xmlns:a16="http://schemas.microsoft.com/office/drawing/2014/main" id="{4B17833D-E95C-2AC8-2CCE-5256BFEC87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r="17618"/>
          <a:stretch/>
        </p:blipFill>
        <p:spPr bwMode="auto">
          <a:xfrm>
            <a:off x="6946850" y="1403040"/>
            <a:ext cx="1760508" cy="27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0E5D96-73BC-7362-CB83-07955EAC767A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673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6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  <p:sp>
        <p:nvSpPr>
          <p:cNvPr id="6" name="Google Shape;642;p61">
            <a:extLst>
              <a:ext uri="{FF2B5EF4-FFF2-40B4-BE49-F238E27FC236}">
                <a16:creationId xmlns:a16="http://schemas.microsoft.com/office/drawing/2014/main" id="{E8BC6F25-435B-6557-3C80-9C95FBFEB478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655;p61">
            <a:extLst>
              <a:ext uri="{FF2B5EF4-FFF2-40B4-BE49-F238E27FC236}">
                <a16:creationId xmlns:a16="http://schemas.microsoft.com/office/drawing/2014/main" id="{66CA4495-C161-6722-2048-F34560ACFB3B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49CA4-6FAE-95BE-5368-1CD128039EF6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Developing in React Native - Devtop">
            <a:extLst>
              <a:ext uri="{FF2B5EF4-FFF2-40B4-BE49-F238E27FC236}">
                <a16:creationId xmlns:a16="http://schemas.microsoft.com/office/drawing/2014/main" id="{7E8B31AF-58C6-3EB9-284F-CEC2C6FE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02" y="1866063"/>
            <a:ext cx="2468702" cy="16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stJs – Framework backend cho Nodejs - Briswell Vietnam">
            <a:extLst>
              <a:ext uri="{FF2B5EF4-FFF2-40B4-BE49-F238E27FC236}">
                <a16:creationId xmlns:a16="http://schemas.microsoft.com/office/drawing/2014/main" id="{430EE1C4-CD0B-DC5A-12D5-27BA595C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53" y="1971254"/>
            <a:ext cx="2468703" cy="12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 - devsujay19/TS-Logo: This is the classic TypeScript Logo created  using HTML and CSS.">
            <a:extLst>
              <a:ext uri="{FF2B5EF4-FFF2-40B4-BE49-F238E27FC236}">
                <a16:creationId xmlns:a16="http://schemas.microsoft.com/office/drawing/2014/main" id="{336CF2D1-1CF8-8659-6444-1A386626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" t="28424" r="10091" b="28511"/>
          <a:stretch/>
        </p:blipFill>
        <p:spPr bwMode="auto">
          <a:xfrm>
            <a:off x="4024883" y="3779262"/>
            <a:ext cx="1402538" cy="5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Mongo DB PNG Transparent Images">
            <a:extLst>
              <a:ext uri="{FF2B5EF4-FFF2-40B4-BE49-F238E27FC236}">
                <a16:creationId xmlns:a16="http://schemas.microsoft.com/office/drawing/2014/main" id="{1443ADAA-7F5C-07D9-B56D-EDF73CAB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5" y="3525900"/>
            <a:ext cx="1836821" cy="10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Expo brand resources: accessing high-guality vector logo SVG, brand colors,  and more.">
            <a:extLst>
              <a:ext uri="{FF2B5EF4-FFF2-40B4-BE49-F238E27FC236}">
                <a16:creationId xmlns:a16="http://schemas.microsoft.com/office/drawing/2014/main" id="{1CBA2BF9-35AE-1CC0-F033-02FAA1F3E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97" y="1666874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Socketio logo - Social media &amp; Logos Icons">
            <a:extLst>
              <a:ext uri="{FF2B5EF4-FFF2-40B4-BE49-F238E27FC236}">
                <a16:creationId xmlns:a16="http://schemas.microsoft.com/office/drawing/2014/main" id="{4290C1BA-D7EF-00AC-0771-D134E59C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03" y="3655307"/>
            <a:ext cx="1548795" cy="7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57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>
          <a:extLst>
            <a:ext uri="{FF2B5EF4-FFF2-40B4-BE49-F238E27FC236}">
              <a16:creationId xmlns:a16="http://schemas.microsoft.com/office/drawing/2014/main" id="{5DD54FA4-9531-52B6-7933-9367E4A25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2CF6395-6D95-C8A8-88D2-8B4D0567FEA0}"/>
              </a:ext>
            </a:extLst>
          </p:cNvPr>
          <p:cNvSpPr/>
          <p:nvPr/>
        </p:nvSpPr>
        <p:spPr>
          <a:xfrm>
            <a:off x="8606953" y="4681556"/>
            <a:ext cx="342099" cy="2823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Lexend Exa" panose="020B0604020202020204" charset="0"/>
              </a:rPr>
              <a:t>6</a:t>
            </a:r>
            <a:endParaRPr lang="vi-VN" dirty="0">
              <a:solidFill>
                <a:schemeClr val="bg2"/>
              </a:solidFill>
              <a:latin typeface="Lexend Exa" panose="020B0604020202020204" charset="0"/>
            </a:endParaRPr>
          </a:p>
        </p:txBody>
      </p:sp>
      <p:sp>
        <p:nvSpPr>
          <p:cNvPr id="6" name="Google Shape;642;p61">
            <a:extLst>
              <a:ext uri="{FF2B5EF4-FFF2-40B4-BE49-F238E27FC236}">
                <a16:creationId xmlns:a16="http://schemas.microsoft.com/office/drawing/2014/main" id="{C9C75663-8CF7-E609-D184-3F4822FA22BA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655;p61">
            <a:extLst>
              <a:ext uri="{FF2B5EF4-FFF2-40B4-BE49-F238E27FC236}">
                <a16:creationId xmlns:a16="http://schemas.microsoft.com/office/drawing/2014/main" id="{1836E0F8-08EA-897D-B606-61D32FCE9898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2EFB67-DE6C-6FD6-BD81-91F79473A931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1F19DD-91A8-3F41-B80F-AEEFB48C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514" y="2149565"/>
            <a:ext cx="4003486" cy="240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1D1AA-CB4D-C0FF-C355-5FB31EB4F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r="3996"/>
          <a:stretch/>
        </p:blipFill>
        <p:spPr bwMode="auto">
          <a:xfrm>
            <a:off x="4571999" y="2149566"/>
            <a:ext cx="4003487" cy="2401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DFA996-25EF-3C11-A0F5-4DDB18D99DCA}"/>
              </a:ext>
            </a:extLst>
          </p:cNvPr>
          <p:cNvSpPr txBox="1"/>
          <p:nvPr/>
        </p:nvSpPr>
        <p:spPr>
          <a:xfrm>
            <a:off x="902953" y="1563989"/>
            <a:ext cx="794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Diffie-Hellman</a:t>
            </a:r>
          </a:p>
        </p:txBody>
      </p:sp>
    </p:spTree>
    <p:extLst>
      <p:ext uri="{BB962C8B-B14F-4D97-AF65-F5344CB8AC3E}">
        <p14:creationId xmlns:p14="http://schemas.microsoft.com/office/powerpoint/2010/main" val="426734202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F78A7ED1-0B43-6FC4-9204-2C1A185C06B0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7FEE96C1-62B9-48F5-8CF9-68D79B65F626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F37E75-1B49-72C1-B2EB-EF2C0BBAC2B0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A4228-4E02-5004-2CEC-DF49D4D5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00" y="1454237"/>
            <a:ext cx="6345799" cy="3479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4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F4280-5F63-CC14-95BE-722C4597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81C6A1FB-F5EB-9E5C-E6F9-70B8D3AE0F59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II.Phân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994EBCBD-1BF3-5AD0-9892-8048E12B8F8E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C26937-EA40-FD65-1B4D-E0B64DCD5E39}"/>
              </a:ext>
            </a:extLst>
          </p:cNvPr>
          <p:cNvSpPr txBox="1"/>
          <p:nvPr/>
        </p:nvSpPr>
        <p:spPr>
          <a:xfrm>
            <a:off x="902953" y="1054127"/>
            <a:ext cx="726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E9263-31EC-511F-A079-39E34B8A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3299" y="1574418"/>
            <a:ext cx="6517402" cy="33593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8050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B05F-97D6-127F-73C5-7D21F6A8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2;p61">
            <a:extLst>
              <a:ext uri="{FF2B5EF4-FFF2-40B4-BE49-F238E27FC236}">
                <a16:creationId xmlns:a16="http://schemas.microsoft.com/office/drawing/2014/main" id="{8CCFBE10-4448-4621-17AC-E150B1FF4025}"/>
              </a:ext>
            </a:extLst>
          </p:cNvPr>
          <p:cNvSpPr txBox="1">
            <a:spLocks/>
          </p:cNvSpPr>
          <p:nvPr/>
        </p:nvSpPr>
        <p:spPr>
          <a:xfrm>
            <a:off x="902953" y="268791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655;p61">
            <a:extLst>
              <a:ext uri="{FF2B5EF4-FFF2-40B4-BE49-F238E27FC236}">
                <a16:creationId xmlns:a16="http://schemas.microsoft.com/office/drawing/2014/main" id="{EB6F3969-DA5F-045B-3A04-BB318EA2578C}"/>
              </a:ext>
            </a:extLst>
          </p:cNvPr>
          <p:cNvCxnSpPr/>
          <p:nvPr/>
        </p:nvCxnSpPr>
        <p:spPr>
          <a:xfrm>
            <a:off x="997178" y="839593"/>
            <a:ext cx="29102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C14EC2D-C749-D3C8-EE9B-B093D37420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 b="4068"/>
          <a:stretch>
            <a:fillRect/>
          </a:stretch>
        </p:blipFill>
        <p:spPr bwMode="auto">
          <a:xfrm>
            <a:off x="902953" y="1058065"/>
            <a:ext cx="3875303" cy="368055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D4BBC-8E33-F900-2682-CAECD742A3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3553"/>
          <a:stretch>
            <a:fillRect/>
          </a:stretch>
        </p:blipFill>
        <p:spPr bwMode="auto">
          <a:xfrm>
            <a:off x="4778256" y="1058064"/>
            <a:ext cx="3875303" cy="368055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611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683</Words>
  <Application>Microsoft Office PowerPoint</Application>
  <PresentationFormat>On-screen Show (16:9)</PresentationFormat>
  <Paragraphs>56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Times New Roman</vt:lpstr>
      <vt:lpstr>Lexend Exa</vt:lpstr>
      <vt:lpstr>Aptos Display</vt:lpstr>
      <vt:lpstr>Arial</vt:lpstr>
      <vt:lpstr>Office Theme</vt:lpstr>
      <vt:lpstr>ĐẠI HỌC CÔNG NGHIỆP HÀ NỘI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POPIC CAFÉ COMPANY PROFILE</dc:title>
  <dc:creator>Xuân Tình Nguyễn</dc:creator>
  <cp:lastModifiedBy>Long Nguyen</cp:lastModifiedBy>
  <cp:revision>102</cp:revision>
  <dcterms:modified xsi:type="dcterms:W3CDTF">2024-12-24T14:56:22Z</dcterms:modified>
</cp:coreProperties>
</file>