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Fira Sans SemiBold"/>
      <p:regular r:id="rId53"/>
      <p:bold r:id="rId54"/>
      <p:italic r:id="rId55"/>
      <p:boldItalic r:id="rId56"/>
    </p:embeddedFont>
    <p:embeddedFont>
      <p:font typeface="Proxima Nova Semibold"/>
      <p:regular r:id="rId57"/>
      <p:bold r:id="rId58"/>
      <p:boldItalic r:id="rId59"/>
    </p:embeddedFont>
    <p:embeddedFont>
      <p:font typeface="Fira Sans Extra Condensed"/>
      <p:regular r:id="rId60"/>
      <p:bold r:id="rId61"/>
      <p:italic r:id="rId62"/>
      <p:boldItalic r:id="rId63"/>
    </p:embeddedFont>
    <p:embeddedFont>
      <p:font typeface="Fira Sans Extra Condensed SemiBold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702946-48AC-4A43-9BE1-338F93B65334}">
  <a:tblStyle styleId="{83702946-48AC-4A43-9BE1-338F93B65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-italic.fntdata"/><Relationship Id="rId61" Type="http://schemas.openxmlformats.org/officeDocument/2006/relationships/font" Target="fonts/FiraSansExtraCondensed-bold.fntdata"/><Relationship Id="rId20" Type="http://schemas.openxmlformats.org/officeDocument/2006/relationships/slide" Target="slides/slide14.xml"/><Relationship Id="rId64" Type="http://schemas.openxmlformats.org/officeDocument/2006/relationships/font" Target="fonts/FiraSansExtraCondensedSemiBold-regular.fntdata"/><Relationship Id="rId63" Type="http://schemas.openxmlformats.org/officeDocument/2006/relationships/font" Target="fonts/FiraSansExtraCondensed-boldItalic.fntdata"/><Relationship Id="rId22" Type="http://schemas.openxmlformats.org/officeDocument/2006/relationships/slide" Target="slides/slide16.xml"/><Relationship Id="rId66" Type="http://schemas.openxmlformats.org/officeDocument/2006/relationships/font" Target="fonts/FiraSansExtraCondensedSemiBold-italic.fntdata"/><Relationship Id="rId21" Type="http://schemas.openxmlformats.org/officeDocument/2006/relationships/slide" Target="slides/slide15.xml"/><Relationship Id="rId65" Type="http://schemas.openxmlformats.org/officeDocument/2006/relationships/font" Target="fonts/FiraSansExtraCondensedSemi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FiraSansExtraCondensedSemiBold-boldItalic.fntdata"/><Relationship Id="rId60" Type="http://schemas.openxmlformats.org/officeDocument/2006/relationships/font" Target="fonts/FiraSansExtraCondense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FiraSans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SemiBol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SemiBold-bold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SemiBold-bold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4b968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4b968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9a3ca0eda2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9a3ca0eda2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9a0c79df7d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9a0c79df7d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913592f7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913592f7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a0c79df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a0c79df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a0c79df7d_0_2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a0c79df7d_0_2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913592f7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913592f7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a0c79df7d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a0c79df7d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9011f7f9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9011f7f9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1221dc7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1221dc7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9a0c79df7d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9a0c79df7d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3592f7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3592f7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b7ced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b7ced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99b7ced8f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99b7ced8f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9a0c79df7d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9a0c79df7d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99b7ced8ff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99b7ced8ff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99b7ced8ff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99b7ced8ff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9a0c79df7d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9a0c79df7d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9a0c79df7d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9a0c79df7d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9a0c79df7d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9a0c79df7d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9a0c79df7d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9a0c79df7d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9a0c79df7d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9a0c79df7d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a0c79d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a0c79d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9a0c79df7d_0_4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9a0c79df7d_0_4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9a0c79df7d_0_4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9a0c79df7d_0_4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SLIDES_API17934458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SLIDES_API17934458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SLIDES_API17934458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SLIDES_API17934458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9288fa2f0c_0_2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9288fa2f0c_0_2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0c79df7d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0c79df7d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1221dc74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1221dc7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a0c79df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a0c79df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a0c79df7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a0c79df7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a0c79df7d_0_3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a0c79df7d_0_3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9a0c79df7d_0_3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9a0c79df7d_0_3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5413" y="1282750"/>
            <a:ext cx="4456800" cy="22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5413" y="3527010"/>
            <a:ext cx="3929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915413" y="1282750"/>
            <a:ext cx="4456800" cy="22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915413" y="3527010"/>
            <a:ext cx="3929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688453" y="1209022"/>
            <a:ext cx="3540134" cy="2725456"/>
            <a:chOff x="3899758" y="1386806"/>
            <a:chExt cx="3316284" cy="2553121"/>
          </a:xfrm>
        </p:grpSpPr>
        <p:grpSp>
          <p:nvGrpSpPr>
            <p:cNvPr id="61" name="Google Shape;61;p15"/>
            <p:cNvGrpSpPr/>
            <p:nvPr/>
          </p:nvGrpSpPr>
          <p:grpSpPr>
            <a:xfrm rot="547762">
              <a:off x="4061693" y="1476139"/>
              <a:ext cx="1297393" cy="2143644"/>
              <a:chOff x="5526694" y="2227873"/>
              <a:chExt cx="1149357" cy="1899022"/>
            </a:xfrm>
          </p:grpSpPr>
          <p:grpSp>
            <p:nvGrpSpPr>
              <p:cNvPr id="62" name="Google Shape;62;p15"/>
              <p:cNvGrpSpPr/>
              <p:nvPr/>
            </p:nvGrpSpPr>
            <p:grpSpPr>
              <a:xfrm rot="46321">
                <a:off x="5539250" y="2235363"/>
                <a:ext cx="1124245" cy="1884043"/>
                <a:chOff x="3957241" y="2826549"/>
                <a:chExt cx="1183433" cy="1939539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3957241" y="3716598"/>
                  <a:ext cx="1110984" cy="1049490"/>
                </a:xfrm>
                <a:custGeom>
                  <a:rect b="b" l="l" r="r" t="t"/>
                  <a:pathLst>
                    <a:path extrusionOk="0" h="43588" w="46142">
                      <a:moveTo>
                        <a:pt x="23071" y="0"/>
                      </a:moveTo>
                      <a:cubicBezTo>
                        <a:pt x="22949" y="0"/>
                        <a:pt x="22797" y="31"/>
                        <a:pt x="22706" y="152"/>
                      </a:cubicBezTo>
                      <a:lnTo>
                        <a:pt x="21278" y="1398"/>
                      </a:lnTo>
                      <a:cubicBezTo>
                        <a:pt x="20700" y="1885"/>
                        <a:pt x="20001" y="2158"/>
                        <a:pt x="19271" y="2158"/>
                      </a:cubicBezTo>
                      <a:lnTo>
                        <a:pt x="3618" y="2158"/>
                      </a:lnTo>
                      <a:cubicBezTo>
                        <a:pt x="1612" y="2158"/>
                        <a:pt x="1" y="3769"/>
                        <a:pt x="1" y="5775"/>
                      </a:cubicBezTo>
                      <a:lnTo>
                        <a:pt x="1" y="39971"/>
                      </a:lnTo>
                      <a:cubicBezTo>
                        <a:pt x="1" y="41977"/>
                        <a:pt x="1612" y="43588"/>
                        <a:pt x="3618" y="43588"/>
                      </a:cubicBezTo>
                      <a:lnTo>
                        <a:pt x="42524" y="43588"/>
                      </a:lnTo>
                      <a:cubicBezTo>
                        <a:pt x="44530" y="43588"/>
                        <a:pt x="46141" y="41977"/>
                        <a:pt x="46141" y="39971"/>
                      </a:cubicBezTo>
                      <a:lnTo>
                        <a:pt x="46141" y="5775"/>
                      </a:lnTo>
                      <a:cubicBezTo>
                        <a:pt x="46141" y="3769"/>
                        <a:pt x="44530" y="2158"/>
                        <a:pt x="42524" y="2158"/>
                      </a:cubicBezTo>
                      <a:lnTo>
                        <a:pt x="26870" y="2158"/>
                      </a:lnTo>
                      <a:cubicBezTo>
                        <a:pt x="26141" y="2158"/>
                        <a:pt x="25411" y="1885"/>
                        <a:pt x="24864" y="1398"/>
                      </a:cubicBezTo>
                      <a:lnTo>
                        <a:pt x="23466" y="152"/>
                      </a:lnTo>
                      <a:cubicBezTo>
                        <a:pt x="23344" y="31"/>
                        <a:pt x="23223" y="0"/>
                        <a:pt x="2307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277063" y="2884865"/>
                  <a:ext cx="474255" cy="417889"/>
                </a:xfrm>
                <a:custGeom>
                  <a:rect b="b" l="l" r="r" t="t"/>
                  <a:pathLst>
                    <a:path extrusionOk="0" h="17356" w="19697">
                      <a:moveTo>
                        <a:pt x="9858" y="0"/>
                      </a:moveTo>
                      <a:cubicBezTo>
                        <a:pt x="8761" y="0"/>
                        <a:pt x="7644" y="210"/>
                        <a:pt x="6566" y="653"/>
                      </a:cubicBezTo>
                      <a:cubicBezTo>
                        <a:pt x="2128" y="2446"/>
                        <a:pt x="0" y="7523"/>
                        <a:pt x="1824" y="11960"/>
                      </a:cubicBezTo>
                      <a:cubicBezTo>
                        <a:pt x="3182" y="15319"/>
                        <a:pt x="6420" y="17355"/>
                        <a:pt x="9839" y="17355"/>
                      </a:cubicBezTo>
                      <a:cubicBezTo>
                        <a:pt x="10937" y="17355"/>
                        <a:pt x="12053" y="17145"/>
                        <a:pt x="13131" y="16702"/>
                      </a:cubicBezTo>
                      <a:cubicBezTo>
                        <a:pt x="17569" y="14878"/>
                        <a:pt x="19697" y="9833"/>
                        <a:pt x="17873" y="5395"/>
                      </a:cubicBezTo>
                      <a:cubicBezTo>
                        <a:pt x="16516" y="2036"/>
                        <a:pt x="13277" y="0"/>
                        <a:pt x="985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023840" y="3661702"/>
                  <a:ext cx="1110984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23071" y="1"/>
                      </a:moveTo>
                      <a:cubicBezTo>
                        <a:pt x="22919" y="1"/>
                        <a:pt x="22797" y="31"/>
                        <a:pt x="22676" y="122"/>
                      </a:cubicBezTo>
                      <a:lnTo>
                        <a:pt x="21278" y="1399"/>
                      </a:lnTo>
                      <a:cubicBezTo>
                        <a:pt x="20730" y="1885"/>
                        <a:pt x="20031" y="2159"/>
                        <a:pt x="19302" y="2159"/>
                      </a:cubicBezTo>
                      <a:lnTo>
                        <a:pt x="3648" y="2159"/>
                      </a:lnTo>
                      <a:cubicBezTo>
                        <a:pt x="1642" y="2159"/>
                        <a:pt x="1" y="3770"/>
                        <a:pt x="1" y="5776"/>
                      </a:cubicBezTo>
                      <a:lnTo>
                        <a:pt x="1" y="34135"/>
                      </a:lnTo>
                      <a:lnTo>
                        <a:pt x="46141" y="34135"/>
                      </a:lnTo>
                      <a:lnTo>
                        <a:pt x="46141" y="5776"/>
                      </a:lnTo>
                      <a:cubicBezTo>
                        <a:pt x="46141" y="3788"/>
                        <a:pt x="44530" y="2158"/>
                        <a:pt x="42549" y="2158"/>
                      </a:cubicBezTo>
                      <a:cubicBezTo>
                        <a:pt x="42530" y="2158"/>
                        <a:pt x="42512" y="2158"/>
                        <a:pt x="42494" y="2159"/>
                      </a:cubicBezTo>
                      <a:lnTo>
                        <a:pt x="26840" y="2159"/>
                      </a:lnTo>
                      <a:cubicBezTo>
                        <a:pt x="26110" y="2159"/>
                        <a:pt x="25411" y="1885"/>
                        <a:pt x="24864" y="1399"/>
                      </a:cubicBezTo>
                      <a:lnTo>
                        <a:pt x="23436" y="122"/>
                      </a:lnTo>
                      <a:cubicBezTo>
                        <a:pt x="23344" y="31"/>
                        <a:pt x="23192" y="1"/>
                        <a:pt x="230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4023840" y="4483563"/>
                  <a:ext cx="1110984" cy="227629"/>
                </a:xfrm>
                <a:custGeom>
                  <a:rect b="b" l="l" r="r" t="t"/>
                  <a:pathLst>
                    <a:path extrusionOk="0" h="9454" w="46142">
                      <a:moveTo>
                        <a:pt x="1" y="1"/>
                      </a:moveTo>
                      <a:lnTo>
                        <a:pt x="1" y="5837"/>
                      </a:lnTo>
                      <a:cubicBezTo>
                        <a:pt x="1" y="7843"/>
                        <a:pt x="1642" y="9454"/>
                        <a:pt x="3648" y="9454"/>
                      </a:cubicBezTo>
                      <a:lnTo>
                        <a:pt x="42524" y="9454"/>
                      </a:lnTo>
                      <a:cubicBezTo>
                        <a:pt x="44530" y="9454"/>
                        <a:pt x="46141" y="7843"/>
                        <a:pt x="46141" y="5837"/>
                      </a:cubicBezTo>
                      <a:lnTo>
                        <a:pt x="461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4370748" y="2830330"/>
                  <a:ext cx="417913" cy="417913"/>
                </a:xfrm>
                <a:custGeom>
                  <a:rect b="b" l="l" r="r" t="t"/>
                  <a:pathLst>
                    <a:path extrusionOk="0" h="17357" w="17357">
                      <a:moveTo>
                        <a:pt x="8663" y="0"/>
                      </a:moveTo>
                      <a:cubicBezTo>
                        <a:pt x="3891" y="0"/>
                        <a:pt x="0" y="3891"/>
                        <a:pt x="0" y="8663"/>
                      </a:cubicBezTo>
                      <a:cubicBezTo>
                        <a:pt x="0" y="13465"/>
                        <a:pt x="3891" y="17356"/>
                        <a:pt x="8663" y="17356"/>
                      </a:cubicBezTo>
                      <a:cubicBezTo>
                        <a:pt x="13465" y="17356"/>
                        <a:pt x="17356" y="13465"/>
                        <a:pt x="17356" y="8663"/>
                      </a:cubicBezTo>
                      <a:cubicBezTo>
                        <a:pt x="17356" y="3891"/>
                        <a:pt x="13465" y="0"/>
                        <a:pt x="86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4009947" y="3659173"/>
                  <a:ext cx="1130728" cy="835730"/>
                </a:xfrm>
                <a:custGeom>
                  <a:rect b="b" l="l" r="r" t="t"/>
                  <a:pathLst>
                    <a:path extrusionOk="0" h="34710" w="46962">
                      <a:moveTo>
                        <a:pt x="23672" y="0"/>
                      </a:moveTo>
                      <a:cubicBezTo>
                        <a:pt x="23516" y="0"/>
                        <a:pt x="23364" y="47"/>
                        <a:pt x="23222" y="136"/>
                      </a:cubicBezTo>
                      <a:cubicBezTo>
                        <a:pt x="23131" y="197"/>
                        <a:pt x="23040" y="258"/>
                        <a:pt x="22979" y="349"/>
                      </a:cubicBezTo>
                      <a:lnTo>
                        <a:pt x="22098" y="1109"/>
                      </a:lnTo>
                      <a:lnTo>
                        <a:pt x="21672" y="1473"/>
                      </a:lnTo>
                      <a:cubicBezTo>
                        <a:pt x="21520" y="1595"/>
                        <a:pt x="21368" y="1686"/>
                        <a:pt x="21216" y="1777"/>
                      </a:cubicBezTo>
                      <a:cubicBezTo>
                        <a:pt x="20912" y="1960"/>
                        <a:pt x="20578" y="2081"/>
                        <a:pt x="20213" y="2112"/>
                      </a:cubicBezTo>
                      <a:cubicBezTo>
                        <a:pt x="19879" y="2142"/>
                        <a:pt x="19453" y="2142"/>
                        <a:pt x="19089" y="2142"/>
                      </a:cubicBezTo>
                      <a:lnTo>
                        <a:pt x="15593" y="2142"/>
                      </a:lnTo>
                      <a:cubicBezTo>
                        <a:pt x="13364" y="2142"/>
                        <a:pt x="11121" y="2129"/>
                        <a:pt x="8892" y="2129"/>
                      </a:cubicBezTo>
                      <a:cubicBezTo>
                        <a:pt x="7778" y="2129"/>
                        <a:pt x="6667" y="2132"/>
                        <a:pt x="5562" y="2142"/>
                      </a:cubicBezTo>
                      <a:lnTo>
                        <a:pt x="4438" y="2142"/>
                      </a:lnTo>
                      <a:cubicBezTo>
                        <a:pt x="4073" y="2142"/>
                        <a:pt x="3678" y="2172"/>
                        <a:pt x="3313" y="2264"/>
                      </a:cubicBezTo>
                      <a:cubicBezTo>
                        <a:pt x="1763" y="2628"/>
                        <a:pt x="578" y="3935"/>
                        <a:pt x="395" y="5516"/>
                      </a:cubicBezTo>
                      <a:cubicBezTo>
                        <a:pt x="365" y="5911"/>
                        <a:pt x="334" y="6276"/>
                        <a:pt x="334" y="6671"/>
                      </a:cubicBezTo>
                      <a:lnTo>
                        <a:pt x="334" y="7765"/>
                      </a:lnTo>
                      <a:cubicBezTo>
                        <a:pt x="334" y="10683"/>
                        <a:pt x="304" y="13601"/>
                        <a:pt x="274" y="16489"/>
                      </a:cubicBezTo>
                      <a:cubicBezTo>
                        <a:pt x="243" y="17674"/>
                        <a:pt x="243" y="18951"/>
                        <a:pt x="182" y="20045"/>
                      </a:cubicBezTo>
                      <a:cubicBezTo>
                        <a:pt x="0" y="24088"/>
                        <a:pt x="0" y="28161"/>
                        <a:pt x="182" y="32203"/>
                      </a:cubicBezTo>
                      <a:lnTo>
                        <a:pt x="182" y="32568"/>
                      </a:lnTo>
                      <a:cubicBezTo>
                        <a:pt x="213" y="33419"/>
                        <a:pt x="274" y="34179"/>
                        <a:pt x="395" y="34331"/>
                      </a:cubicBezTo>
                      <a:cubicBezTo>
                        <a:pt x="413" y="34348"/>
                        <a:pt x="429" y="34357"/>
                        <a:pt x="445" y="34357"/>
                      </a:cubicBezTo>
                      <a:cubicBezTo>
                        <a:pt x="542" y="34357"/>
                        <a:pt x="617" y="34045"/>
                        <a:pt x="669" y="33419"/>
                      </a:cubicBezTo>
                      <a:cubicBezTo>
                        <a:pt x="760" y="32416"/>
                        <a:pt x="821" y="31322"/>
                        <a:pt x="881" y="30228"/>
                      </a:cubicBezTo>
                      <a:cubicBezTo>
                        <a:pt x="1033" y="26702"/>
                        <a:pt x="1094" y="23024"/>
                        <a:pt x="1094" y="18677"/>
                      </a:cubicBezTo>
                      <a:cubicBezTo>
                        <a:pt x="1094" y="15638"/>
                        <a:pt x="1185" y="12021"/>
                        <a:pt x="1094" y="8221"/>
                      </a:cubicBezTo>
                      <a:lnTo>
                        <a:pt x="1094" y="5911"/>
                      </a:lnTo>
                      <a:cubicBezTo>
                        <a:pt x="1094" y="4543"/>
                        <a:pt x="2006" y="3328"/>
                        <a:pt x="3313" y="2932"/>
                      </a:cubicBezTo>
                      <a:cubicBezTo>
                        <a:pt x="3588" y="2857"/>
                        <a:pt x="3884" y="2803"/>
                        <a:pt x="4166" y="2803"/>
                      </a:cubicBezTo>
                      <a:cubicBezTo>
                        <a:pt x="4227" y="2803"/>
                        <a:pt x="4287" y="2805"/>
                        <a:pt x="4347" y="2811"/>
                      </a:cubicBezTo>
                      <a:lnTo>
                        <a:pt x="20092" y="2811"/>
                      </a:lnTo>
                      <a:cubicBezTo>
                        <a:pt x="20244" y="2780"/>
                        <a:pt x="20396" y="2780"/>
                        <a:pt x="20548" y="2750"/>
                      </a:cubicBezTo>
                      <a:cubicBezTo>
                        <a:pt x="20882" y="2659"/>
                        <a:pt x="21155" y="2568"/>
                        <a:pt x="21429" y="2416"/>
                      </a:cubicBezTo>
                      <a:cubicBezTo>
                        <a:pt x="21642" y="2324"/>
                        <a:pt x="21855" y="2203"/>
                        <a:pt x="22037" y="2051"/>
                      </a:cubicBezTo>
                      <a:cubicBezTo>
                        <a:pt x="22219" y="1869"/>
                        <a:pt x="22341" y="1777"/>
                        <a:pt x="22523" y="1625"/>
                      </a:cubicBezTo>
                      <a:lnTo>
                        <a:pt x="23435" y="805"/>
                      </a:lnTo>
                      <a:lnTo>
                        <a:pt x="23557" y="714"/>
                      </a:lnTo>
                      <a:lnTo>
                        <a:pt x="23587" y="683"/>
                      </a:lnTo>
                      <a:lnTo>
                        <a:pt x="23648" y="683"/>
                      </a:lnTo>
                      <a:cubicBezTo>
                        <a:pt x="23663" y="683"/>
                        <a:pt x="23673" y="681"/>
                        <a:pt x="23681" y="681"/>
                      </a:cubicBezTo>
                      <a:cubicBezTo>
                        <a:pt x="23707" y="681"/>
                        <a:pt x="23724" y="698"/>
                        <a:pt x="23861" y="835"/>
                      </a:cubicBezTo>
                      <a:lnTo>
                        <a:pt x="24803" y="1656"/>
                      </a:lnTo>
                      <a:cubicBezTo>
                        <a:pt x="24955" y="1808"/>
                        <a:pt x="25076" y="1929"/>
                        <a:pt x="25289" y="2081"/>
                      </a:cubicBezTo>
                      <a:cubicBezTo>
                        <a:pt x="25472" y="2233"/>
                        <a:pt x="25654" y="2355"/>
                        <a:pt x="25867" y="2446"/>
                      </a:cubicBezTo>
                      <a:cubicBezTo>
                        <a:pt x="26292" y="2659"/>
                        <a:pt x="26779" y="2780"/>
                        <a:pt x="27235" y="2811"/>
                      </a:cubicBezTo>
                      <a:lnTo>
                        <a:pt x="29727" y="2811"/>
                      </a:lnTo>
                      <a:lnTo>
                        <a:pt x="39575" y="2780"/>
                      </a:lnTo>
                      <a:lnTo>
                        <a:pt x="43192" y="2780"/>
                      </a:lnTo>
                      <a:cubicBezTo>
                        <a:pt x="43557" y="2780"/>
                        <a:pt x="43891" y="2841"/>
                        <a:pt x="44226" y="2993"/>
                      </a:cubicBezTo>
                      <a:cubicBezTo>
                        <a:pt x="44925" y="3236"/>
                        <a:pt x="45502" y="3723"/>
                        <a:pt x="45867" y="4331"/>
                      </a:cubicBezTo>
                      <a:cubicBezTo>
                        <a:pt x="46050" y="4635"/>
                        <a:pt x="46201" y="4969"/>
                        <a:pt x="46293" y="5334"/>
                      </a:cubicBezTo>
                      <a:cubicBezTo>
                        <a:pt x="46353" y="5698"/>
                        <a:pt x="46384" y="6094"/>
                        <a:pt x="46353" y="6458"/>
                      </a:cubicBezTo>
                      <a:cubicBezTo>
                        <a:pt x="46384" y="9680"/>
                        <a:pt x="46414" y="12902"/>
                        <a:pt x="46414" y="16124"/>
                      </a:cubicBezTo>
                      <a:cubicBezTo>
                        <a:pt x="46445" y="19468"/>
                        <a:pt x="46445" y="22811"/>
                        <a:pt x="46445" y="26155"/>
                      </a:cubicBezTo>
                      <a:cubicBezTo>
                        <a:pt x="46475" y="28830"/>
                        <a:pt x="46505" y="31504"/>
                        <a:pt x="46536" y="34179"/>
                      </a:cubicBezTo>
                      <a:lnTo>
                        <a:pt x="39727" y="34240"/>
                      </a:lnTo>
                      <a:lnTo>
                        <a:pt x="32736" y="34240"/>
                      </a:lnTo>
                      <a:cubicBezTo>
                        <a:pt x="32189" y="34234"/>
                        <a:pt x="31642" y="34231"/>
                        <a:pt x="31095" y="34231"/>
                      </a:cubicBezTo>
                      <a:cubicBezTo>
                        <a:pt x="28905" y="34231"/>
                        <a:pt x="26712" y="34270"/>
                        <a:pt x="24499" y="34270"/>
                      </a:cubicBezTo>
                      <a:lnTo>
                        <a:pt x="9483" y="34362"/>
                      </a:lnTo>
                      <a:lnTo>
                        <a:pt x="2006" y="34453"/>
                      </a:lnTo>
                      <a:cubicBezTo>
                        <a:pt x="1550" y="34483"/>
                        <a:pt x="1125" y="34514"/>
                        <a:pt x="730" y="34544"/>
                      </a:cubicBezTo>
                      <a:cubicBezTo>
                        <a:pt x="638" y="34544"/>
                        <a:pt x="547" y="34574"/>
                        <a:pt x="578" y="34574"/>
                      </a:cubicBezTo>
                      <a:cubicBezTo>
                        <a:pt x="638" y="34635"/>
                        <a:pt x="760" y="34635"/>
                        <a:pt x="851" y="34635"/>
                      </a:cubicBezTo>
                      <a:cubicBezTo>
                        <a:pt x="1429" y="34665"/>
                        <a:pt x="2006" y="34665"/>
                        <a:pt x="2584" y="34665"/>
                      </a:cubicBezTo>
                      <a:lnTo>
                        <a:pt x="8328" y="34665"/>
                      </a:lnTo>
                      <a:lnTo>
                        <a:pt x="25168" y="34696"/>
                      </a:lnTo>
                      <a:cubicBezTo>
                        <a:pt x="27235" y="34696"/>
                        <a:pt x="29315" y="34709"/>
                        <a:pt x="31382" y="34709"/>
                      </a:cubicBezTo>
                      <a:cubicBezTo>
                        <a:pt x="32415" y="34709"/>
                        <a:pt x="33445" y="34706"/>
                        <a:pt x="34469" y="34696"/>
                      </a:cubicBezTo>
                      <a:lnTo>
                        <a:pt x="40578" y="34635"/>
                      </a:lnTo>
                      <a:lnTo>
                        <a:pt x="46961" y="34635"/>
                      </a:lnTo>
                      <a:lnTo>
                        <a:pt x="46961" y="26945"/>
                      </a:lnTo>
                      <a:lnTo>
                        <a:pt x="46961" y="24057"/>
                      </a:lnTo>
                      <a:lnTo>
                        <a:pt x="46961" y="10471"/>
                      </a:lnTo>
                      <a:lnTo>
                        <a:pt x="46961" y="6002"/>
                      </a:lnTo>
                      <a:lnTo>
                        <a:pt x="46931" y="5638"/>
                      </a:lnTo>
                      <a:cubicBezTo>
                        <a:pt x="46931" y="5546"/>
                        <a:pt x="46901" y="5425"/>
                        <a:pt x="46901" y="5303"/>
                      </a:cubicBezTo>
                      <a:cubicBezTo>
                        <a:pt x="46540" y="3470"/>
                        <a:pt x="44931" y="2142"/>
                        <a:pt x="43073" y="2142"/>
                      </a:cubicBezTo>
                      <a:cubicBezTo>
                        <a:pt x="43052" y="2142"/>
                        <a:pt x="43031" y="2142"/>
                        <a:pt x="43010" y="2142"/>
                      </a:cubicBezTo>
                      <a:lnTo>
                        <a:pt x="28177" y="2142"/>
                      </a:lnTo>
                      <a:cubicBezTo>
                        <a:pt x="28061" y="2151"/>
                        <a:pt x="27948" y="2155"/>
                        <a:pt x="27837" y="2155"/>
                      </a:cubicBezTo>
                      <a:cubicBezTo>
                        <a:pt x="27568" y="2155"/>
                        <a:pt x="27310" y="2133"/>
                        <a:pt x="27052" y="2112"/>
                      </a:cubicBezTo>
                      <a:cubicBezTo>
                        <a:pt x="26687" y="2051"/>
                        <a:pt x="26353" y="1929"/>
                        <a:pt x="26049" y="1747"/>
                      </a:cubicBezTo>
                      <a:cubicBezTo>
                        <a:pt x="25867" y="1656"/>
                        <a:pt x="25745" y="1534"/>
                        <a:pt x="25593" y="1413"/>
                      </a:cubicBezTo>
                      <a:lnTo>
                        <a:pt x="25168" y="1048"/>
                      </a:lnTo>
                      <a:lnTo>
                        <a:pt x="24286" y="288"/>
                      </a:lnTo>
                      <a:lnTo>
                        <a:pt x="24165" y="166"/>
                      </a:lnTo>
                      <a:cubicBezTo>
                        <a:pt x="24134" y="136"/>
                        <a:pt x="24073" y="106"/>
                        <a:pt x="24013" y="75"/>
                      </a:cubicBezTo>
                      <a:cubicBezTo>
                        <a:pt x="23898" y="24"/>
                        <a:pt x="23784" y="0"/>
                        <a:pt x="236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010669" y="4477712"/>
                  <a:ext cx="1130005" cy="244074"/>
                </a:xfrm>
                <a:custGeom>
                  <a:rect b="b" l="l" r="r" t="t"/>
                  <a:pathLst>
                    <a:path extrusionOk="0" h="10137" w="46932">
                      <a:moveTo>
                        <a:pt x="213" y="1"/>
                      </a:moveTo>
                      <a:lnTo>
                        <a:pt x="213" y="639"/>
                      </a:lnTo>
                      <a:lnTo>
                        <a:pt x="213" y="1125"/>
                      </a:lnTo>
                      <a:cubicBezTo>
                        <a:pt x="213" y="1399"/>
                        <a:pt x="183" y="1642"/>
                        <a:pt x="183" y="1885"/>
                      </a:cubicBezTo>
                      <a:cubicBezTo>
                        <a:pt x="61" y="3314"/>
                        <a:pt x="31" y="4743"/>
                        <a:pt x="31" y="6171"/>
                      </a:cubicBezTo>
                      <a:cubicBezTo>
                        <a:pt x="0" y="6961"/>
                        <a:pt x="244" y="7782"/>
                        <a:pt x="730" y="8451"/>
                      </a:cubicBezTo>
                      <a:cubicBezTo>
                        <a:pt x="1186" y="9089"/>
                        <a:pt x="1824" y="9606"/>
                        <a:pt x="2584" y="9879"/>
                      </a:cubicBezTo>
                      <a:cubicBezTo>
                        <a:pt x="2675" y="9910"/>
                        <a:pt x="2766" y="9940"/>
                        <a:pt x="2858" y="9971"/>
                      </a:cubicBezTo>
                      <a:cubicBezTo>
                        <a:pt x="3177" y="10077"/>
                        <a:pt x="3481" y="10115"/>
                        <a:pt x="3716" y="10115"/>
                      </a:cubicBezTo>
                      <a:cubicBezTo>
                        <a:pt x="3952" y="10115"/>
                        <a:pt x="4119" y="10077"/>
                        <a:pt x="4165" y="10031"/>
                      </a:cubicBezTo>
                      <a:cubicBezTo>
                        <a:pt x="4225" y="9971"/>
                        <a:pt x="4195" y="9910"/>
                        <a:pt x="4073" y="9849"/>
                      </a:cubicBezTo>
                      <a:cubicBezTo>
                        <a:pt x="3921" y="9788"/>
                        <a:pt x="3739" y="9727"/>
                        <a:pt x="3557" y="9667"/>
                      </a:cubicBezTo>
                      <a:cubicBezTo>
                        <a:pt x="2888" y="9484"/>
                        <a:pt x="2280" y="9089"/>
                        <a:pt x="1824" y="8542"/>
                      </a:cubicBezTo>
                      <a:cubicBezTo>
                        <a:pt x="1429" y="8116"/>
                        <a:pt x="1186" y="7569"/>
                        <a:pt x="1064" y="7022"/>
                      </a:cubicBezTo>
                      <a:cubicBezTo>
                        <a:pt x="1003" y="6749"/>
                        <a:pt x="973" y="6445"/>
                        <a:pt x="973" y="6171"/>
                      </a:cubicBezTo>
                      <a:cubicBezTo>
                        <a:pt x="1003" y="5837"/>
                        <a:pt x="1003" y="5502"/>
                        <a:pt x="1003" y="5168"/>
                      </a:cubicBezTo>
                      <a:cubicBezTo>
                        <a:pt x="1034" y="3861"/>
                        <a:pt x="1064" y="2432"/>
                        <a:pt x="1064" y="913"/>
                      </a:cubicBezTo>
                      <a:lnTo>
                        <a:pt x="1095" y="852"/>
                      </a:lnTo>
                      <a:lnTo>
                        <a:pt x="3769" y="882"/>
                      </a:lnTo>
                      <a:lnTo>
                        <a:pt x="7265" y="882"/>
                      </a:lnTo>
                      <a:cubicBezTo>
                        <a:pt x="9423" y="852"/>
                        <a:pt x="11596" y="844"/>
                        <a:pt x="13773" y="844"/>
                      </a:cubicBezTo>
                      <a:cubicBezTo>
                        <a:pt x="15951" y="844"/>
                        <a:pt x="18131" y="852"/>
                        <a:pt x="20305" y="852"/>
                      </a:cubicBezTo>
                      <a:lnTo>
                        <a:pt x="24803" y="821"/>
                      </a:lnTo>
                      <a:lnTo>
                        <a:pt x="38573" y="761"/>
                      </a:lnTo>
                      <a:lnTo>
                        <a:pt x="46384" y="700"/>
                      </a:lnTo>
                      <a:lnTo>
                        <a:pt x="46445" y="5746"/>
                      </a:lnTo>
                      <a:lnTo>
                        <a:pt x="46445" y="6171"/>
                      </a:lnTo>
                      <a:cubicBezTo>
                        <a:pt x="46415" y="6293"/>
                        <a:pt x="46415" y="6414"/>
                        <a:pt x="46415" y="6566"/>
                      </a:cubicBezTo>
                      <a:cubicBezTo>
                        <a:pt x="46384" y="6840"/>
                        <a:pt x="46323" y="7083"/>
                        <a:pt x="46232" y="7357"/>
                      </a:cubicBezTo>
                      <a:cubicBezTo>
                        <a:pt x="45837" y="8390"/>
                        <a:pt x="44986" y="9180"/>
                        <a:pt x="43892" y="9454"/>
                      </a:cubicBezTo>
                      <a:cubicBezTo>
                        <a:pt x="43649" y="9515"/>
                        <a:pt x="43375" y="9545"/>
                        <a:pt x="43102" y="9545"/>
                      </a:cubicBezTo>
                      <a:lnTo>
                        <a:pt x="42220" y="9545"/>
                      </a:lnTo>
                      <a:cubicBezTo>
                        <a:pt x="37619" y="9572"/>
                        <a:pt x="33018" y="9671"/>
                        <a:pt x="28396" y="9671"/>
                      </a:cubicBezTo>
                      <a:cubicBezTo>
                        <a:pt x="27827" y="9671"/>
                        <a:pt x="27258" y="9670"/>
                        <a:pt x="26688" y="9667"/>
                      </a:cubicBezTo>
                      <a:cubicBezTo>
                        <a:pt x="24803" y="9667"/>
                        <a:pt x="22858" y="9727"/>
                        <a:pt x="20943" y="9727"/>
                      </a:cubicBezTo>
                      <a:lnTo>
                        <a:pt x="10426" y="9819"/>
                      </a:lnTo>
                      <a:lnTo>
                        <a:pt x="5198" y="9910"/>
                      </a:lnTo>
                      <a:cubicBezTo>
                        <a:pt x="4894" y="9910"/>
                        <a:pt x="4590" y="9971"/>
                        <a:pt x="4317" y="10001"/>
                      </a:cubicBezTo>
                      <a:cubicBezTo>
                        <a:pt x="4256" y="10001"/>
                        <a:pt x="4195" y="10031"/>
                        <a:pt x="4195" y="10031"/>
                      </a:cubicBezTo>
                      <a:cubicBezTo>
                        <a:pt x="4256" y="10062"/>
                        <a:pt x="4317" y="10092"/>
                        <a:pt x="4377" y="10092"/>
                      </a:cubicBezTo>
                      <a:cubicBezTo>
                        <a:pt x="4803" y="10123"/>
                        <a:pt x="5198" y="10123"/>
                        <a:pt x="5624" y="10123"/>
                      </a:cubicBezTo>
                      <a:lnTo>
                        <a:pt x="9605" y="10092"/>
                      </a:lnTo>
                      <a:lnTo>
                        <a:pt x="21399" y="10123"/>
                      </a:lnTo>
                      <a:cubicBezTo>
                        <a:pt x="22838" y="10123"/>
                        <a:pt x="24290" y="10136"/>
                        <a:pt x="25738" y="10136"/>
                      </a:cubicBezTo>
                      <a:cubicBezTo>
                        <a:pt x="26462" y="10136"/>
                        <a:pt x="27184" y="10133"/>
                        <a:pt x="27904" y="10123"/>
                      </a:cubicBezTo>
                      <a:cubicBezTo>
                        <a:pt x="32493" y="10092"/>
                        <a:pt x="37083" y="10062"/>
                        <a:pt x="41673" y="10062"/>
                      </a:cubicBezTo>
                      <a:lnTo>
                        <a:pt x="42676" y="10062"/>
                      </a:lnTo>
                      <a:cubicBezTo>
                        <a:pt x="42766" y="10070"/>
                        <a:pt x="42857" y="10074"/>
                        <a:pt x="42950" y="10074"/>
                      </a:cubicBezTo>
                      <a:cubicBezTo>
                        <a:pt x="43204" y="10074"/>
                        <a:pt x="43465" y="10045"/>
                        <a:pt x="43709" y="10001"/>
                      </a:cubicBezTo>
                      <a:cubicBezTo>
                        <a:pt x="45442" y="9727"/>
                        <a:pt x="46779" y="8299"/>
                        <a:pt x="46931" y="6536"/>
                      </a:cubicBezTo>
                      <a:lnTo>
                        <a:pt x="46931" y="5320"/>
                      </a:lnTo>
                      <a:lnTo>
                        <a:pt x="46931" y="92"/>
                      </a:lnTo>
                      <a:lnTo>
                        <a:pt x="20791" y="92"/>
                      </a:lnTo>
                      <a:cubicBezTo>
                        <a:pt x="19231" y="92"/>
                        <a:pt x="17670" y="78"/>
                        <a:pt x="16110" y="78"/>
                      </a:cubicBezTo>
                      <a:cubicBezTo>
                        <a:pt x="15330" y="78"/>
                        <a:pt x="14550" y="82"/>
                        <a:pt x="13770" y="92"/>
                      </a:cubicBezTo>
                      <a:cubicBezTo>
                        <a:pt x="13017" y="98"/>
                        <a:pt x="12265" y="100"/>
                        <a:pt x="11513" y="100"/>
                      </a:cubicBezTo>
                      <a:cubicBezTo>
                        <a:pt x="8170" y="100"/>
                        <a:pt x="4840" y="50"/>
                        <a:pt x="14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568328" y="3242753"/>
                  <a:ext cx="21983" cy="422175"/>
                </a:xfrm>
                <a:custGeom>
                  <a:rect b="b" l="l" r="r" t="t"/>
                  <a:pathLst>
                    <a:path extrusionOk="0" h="17534" w="913">
                      <a:moveTo>
                        <a:pt x="357" y="1"/>
                      </a:moveTo>
                      <a:cubicBezTo>
                        <a:pt x="352" y="1"/>
                        <a:pt x="345" y="4"/>
                        <a:pt x="335" y="14"/>
                      </a:cubicBezTo>
                      <a:cubicBezTo>
                        <a:pt x="335" y="14"/>
                        <a:pt x="275" y="45"/>
                        <a:pt x="275" y="45"/>
                      </a:cubicBezTo>
                      <a:cubicBezTo>
                        <a:pt x="275" y="105"/>
                        <a:pt x="275" y="166"/>
                        <a:pt x="275" y="227"/>
                      </a:cubicBezTo>
                      <a:lnTo>
                        <a:pt x="275" y="896"/>
                      </a:lnTo>
                      <a:cubicBezTo>
                        <a:pt x="244" y="1504"/>
                        <a:pt x="244" y="2142"/>
                        <a:pt x="244" y="2780"/>
                      </a:cubicBezTo>
                      <a:cubicBezTo>
                        <a:pt x="244" y="3145"/>
                        <a:pt x="214" y="3510"/>
                        <a:pt x="244" y="3844"/>
                      </a:cubicBezTo>
                      <a:cubicBezTo>
                        <a:pt x="275" y="4604"/>
                        <a:pt x="275" y="5303"/>
                        <a:pt x="275" y="6063"/>
                      </a:cubicBezTo>
                      <a:lnTo>
                        <a:pt x="275" y="6397"/>
                      </a:lnTo>
                      <a:lnTo>
                        <a:pt x="275" y="7948"/>
                      </a:lnTo>
                      <a:lnTo>
                        <a:pt x="275" y="10258"/>
                      </a:lnTo>
                      <a:lnTo>
                        <a:pt x="275" y="12385"/>
                      </a:lnTo>
                      <a:lnTo>
                        <a:pt x="275" y="13510"/>
                      </a:lnTo>
                      <a:cubicBezTo>
                        <a:pt x="305" y="14179"/>
                        <a:pt x="275" y="14847"/>
                        <a:pt x="214" y="15516"/>
                      </a:cubicBezTo>
                      <a:cubicBezTo>
                        <a:pt x="214" y="15638"/>
                        <a:pt x="214" y="15790"/>
                        <a:pt x="183" y="15911"/>
                      </a:cubicBezTo>
                      <a:cubicBezTo>
                        <a:pt x="1" y="16367"/>
                        <a:pt x="1" y="16853"/>
                        <a:pt x="183" y="17279"/>
                      </a:cubicBezTo>
                      <a:cubicBezTo>
                        <a:pt x="183" y="17309"/>
                        <a:pt x="183" y="17309"/>
                        <a:pt x="183" y="17340"/>
                      </a:cubicBezTo>
                      <a:cubicBezTo>
                        <a:pt x="183" y="17431"/>
                        <a:pt x="214" y="17522"/>
                        <a:pt x="305" y="17522"/>
                      </a:cubicBezTo>
                      <a:cubicBezTo>
                        <a:pt x="328" y="17530"/>
                        <a:pt x="350" y="17534"/>
                        <a:pt x="372" y="17534"/>
                      </a:cubicBezTo>
                      <a:cubicBezTo>
                        <a:pt x="438" y="17534"/>
                        <a:pt x="495" y="17499"/>
                        <a:pt x="518" y="17431"/>
                      </a:cubicBezTo>
                      <a:cubicBezTo>
                        <a:pt x="578" y="17309"/>
                        <a:pt x="639" y="17188"/>
                        <a:pt x="670" y="17036"/>
                      </a:cubicBezTo>
                      <a:cubicBezTo>
                        <a:pt x="791" y="16610"/>
                        <a:pt x="852" y="16185"/>
                        <a:pt x="852" y="15729"/>
                      </a:cubicBezTo>
                      <a:cubicBezTo>
                        <a:pt x="852" y="15394"/>
                        <a:pt x="913" y="14969"/>
                        <a:pt x="913" y="14574"/>
                      </a:cubicBezTo>
                      <a:cubicBezTo>
                        <a:pt x="882" y="13875"/>
                        <a:pt x="882" y="13176"/>
                        <a:pt x="882" y="12446"/>
                      </a:cubicBezTo>
                      <a:lnTo>
                        <a:pt x="882" y="11717"/>
                      </a:lnTo>
                      <a:cubicBezTo>
                        <a:pt x="852" y="10987"/>
                        <a:pt x="852" y="10227"/>
                        <a:pt x="822" y="9498"/>
                      </a:cubicBezTo>
                      <a:cubicBezTo>
                        <a:pt x="791" y="8768"/>
                        <a:pt x="761" y="8039"/>
                        <a:pt x="730" y="7309"/>
                      </a:cubicBezTo>
                      <a:cubicBezTo>
                        <a:pt x="700" y="6914"/>
                        <a:pt x="700" y="6549"/>
                        <a:pt x="700" y="6154"/>
                      </a:cubicBezTo>
                      <a:cubicBezTo>
                        <a:pt x="670" y="5303"/>
                        <a:pt x="578" y="4482"/>
                        <a:pt x="609" y="3631"/>
                      </a:cubicBezTo>
                      <a:cubicBezTo>
                        <a:pt x="609" y="3327"/>
                        <a:pt x="578" y="3023"/>
                        <a:pt x="578" y="2689"/>
                      </a:cubicBezTo>
                      <a:cubicBezTo>
                        <a:pt x="548" y="2142"/>
                        <a:pt x="518" y="1564"/>
                        <a:pt x="487" y="987"/>
                      </a:cubicBezTo>
                      <a:cubicBezTo>
                        <a:pt x="487" y="713"/>
                        <a:pt x="457" y="440"/>
                        <a:pt x="426" y="136"/>
                      </a:cubicBezTo>
                      <a:cubicBezTo>
                        <a:pt x="396" y="105"/>
                        <a:pt x="396" y="45"/>
                        <a:pt x="366" y="14"/>
                      </a:cubicBezTo>
                      <a:cubicBezTo>
                        <a:pt x="366" y="14"/>
                        <a:pt x="366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4326084" y="2826549"/>
                  <a:ext cx="471341" cy="427785"/>
                </a:xfrm>
                <a:custGeom>
                  <a:rect b="b" l="l" r="r" t="t"/>
                  <a:pathLst>
                    <a:path extrusionOk="0" h="17767" w="19576">
                      <a:moveTo>
                        <a:pt x="10699" y="1"/>
                      </a:moveTo>
                      <a:cubicBezTo>
                        <a:pt x="8832" y="1"/>
                        <a:pt x="6996" y="564"/>
                        <a:pt x="5442" y="1616"/>
                      </a:cubicBezTo>
                      <a:cubicBezTo>
                        <a:pt x="5168" y="1829"/>
                        <a:pt x="4895" y="2042"/>
                        <a:pt x="4652" y="2254"/>
                      </a:cubicBezTo>
                      <a:cubicBezTo>
                        <a:pt x="3405" y="3379"/>
                        <a:pt x="2524" y="4777"/>
                        <a:pt x="2037" y="6358"/>
                      </a:cubicBezTo>
                      <a:cubicBezTo>
                        <a:pt x="609" y="11100"/>
                        <a:pt x="3344" y="16084"/>
                        <a:pt x="8117" y="17422"/>
                      </a:cubicBezTo>
                      <a:cubicBezTo>
                        <a:pt x="8911" y="17652"/>
                        <a:pt x="9734" y="17767"/>
                        <a:pt x="10565" y="17767"/>
                      </a:cubicBezTo>
                      <a:cubicBezTo>
                        <a:pt x="10943" y="17767"/>
                        <a:pt x="11323" y="17743"/>
                        <a:pt x="11703" y="17695"/>
                      </a:cubicBezTo>
                      <a:cubicBezTo>
                        <a:pt x="13801" y="17391"/>
                        <a:pt x="15746" y="16388"/>
                        <a:pt x="17205" y="14838"/>
                      </a:cubicBezTo>
                      <a:cubicBezTo>
                        <a:pt x="17296" y="14777"/>
                        <a:pt x="17357" y="14686"/>
                        <a:pt x="17448" y="14595"/>
                      </a:cubicBezTo>
                      <a:lnTo>
                        <a:pt x="17630" y="14352"/>
                      </a:lnTo>
                      <a:cubicBezTo>
                        <a:pt x="17782" y="14170"/>
                        <a:pt x="17934" y="14018"/>
                        <a:pt x="18056" y="13866"/>
                      </a:cubicBezTo>
                      <a:cubicBezTo>
                        <a:pt x="19059" y="12711"/>
                        <a:pt x="19576" y="11221"/>
                        <a:pt x="19515" y="9701"/>
                      </a:cubicBezTo>
                      <a:lnTo>
                        <a:pt x="19515" y="9549"/>
                      </a:lnTo>
                      <a:cubicBezTo>
                        <a:pt x="19485" y="9245"/>
                        <a:pt x="19454" y="8972"/>
                        <a:pt x="19333" y="8911"/>
                      </a:cubicBezTo>
                      <a:cubicBezTo>
                        <a:pt x="19312" y="8901"/>
                        <a:pt x="19292" y="8896"/>
                        <a:pt x="19273" y="8896"/>
                      </a:cubicBezTo>
                      <a:cubicBezTo>
                        <a:pt x="19180" y="8896"/>
                        <a:pt x="19104" y="9018"/>
                        <a:pt x="19029" y="9245"/>
                      </a:cubicBezTo>
                      <a:cubicBezTo>
                        <a:pt x="18998" y="9397"/>
                        <a:pt x="18968" y="9580"/>
                        <a:pt x="18907" y="9762"/>
                      </a:cubicBezTo>
                      <a:cubicBezTo>
                        <a:pt x="18846" y="9945"/>
                        <a:pt x="18786" y="10127"/>
                        <a:pt x="18725" y="10309"/>
                      </a:cubicBezTo>
                      <a:cubicBezTo>
                        <a:pt x="18360" y="11525"/>
                        <a:pt x="17782" y="12680"/>
                        <a:pt x="17023" y="13714"/>
                      </a:cubicBezTo>
                      <a:cubicBezTo>
                        <a:pt x="16323" y="14595"/>
                        <a:pt x="15442" y="15355"/>
                        <a:pt x="14469" y="15932"/>
                      </a:cubicBezTo>
                      <a:cubicBezTo>
                        <a:pt x="13251" y="16635"/>
                        <a:pt x="11878" y="17000"/>
                        <a:pt x="10494" y="17000"/>
                      </a:cubicBezTo>
                      <a:cubicBezTo>
                        <a:pt x="9841" y="17000"/>
                        <a:pt x="9185" y="16919"/>
                        <a:pt x="8542" y="16753"/>
                      </a:cubicBezTo>
                      <a:cubicBezTo>
                        <a:pt x="1794" y="15112"/>
                        <a:pt x="1" y="6358"/>
                        <a:pt x="5533" y="2194"/>
                      </a:cubicBezTo>
                      <a:cubicBezTo>
                        <a:pt x="6536" y="1403"/>
                        <a:pt x="7691" y="856"/>
                        <a:pt x="8937" y="583"/>
                      </a:cubicBezTo>
                      <a:cubicBezTo>
                        <a:pt x="9468" y="466"/>
                        <a:pt x="10009" y="410"/>
                        <a:pt x="10552" y="410"/>
                      </a:cubicBezTo>
                      <a:cubicBezTo>
                        <a:pt x="11285" y="410"/>
                        <a:pt x="12021" y="512"/>
                        <a:pt x="12737" y="704"/>
                      </a:cubicBezTo>
                      <a:cubicBezTo>
                        <a:pt x="13649" y="947"/>
                        <a:pt x="14530" y="1343"/>
                        <a:pt x="15351" y="1829"/>
                      </a:cubicBezTo>
                      <a:cubicBezTo>
                        <a:pt x="17570" y="3318"/>
                        <a:pt x="18998" y="5720"/>
                        <a:pt x="19241" y="8394"/>
                      </a:cubicBezTo>
                      <a:cubicBezTo>
                        <a:pt x="19272" y="8546"/>
                        <a:pt x="19302" y="8698"/>
                        <a:pt x="19333" y="8820"/>
                      </a:cubicBezTo>
                      <a:cubicBezTo>
                        <a:pt x="19333" y="8850"/>
                        <a:pt x="19363" y="8881"/>
                        <a:pt x="19363" y="8881"/>
                      </a:cubicBezTo>
                      <a:cubicBezTo>
                        <a:pt x="19393" y="8850"/>
                        <a:pt x="19424" y="8820"/>
                        <a:pt x="19454" y="8789"/>
                      </a:cubicBezTo>
                      <a:lnTo>
                        <a:pt x="19454" y="8151"/>
                      </a:lnTo>
                      <a:cubicBezTo>
                        <a:pt x="19424" y="7786"/>
                        <a:pt x="19363" y="7452"/>
                        <a:pt x="19302" y="7118"/>
                      </a:cubicBezTo>
                      <a:cubicBezTo>
                        <a:pt x="19211" y="6783"/>
                        <a:pt x="19120" y="6449"/>
                        <a:pt x="19029" y="6115"/>
                      </a:cubicBezTo>
                      <a:cubicBezTo>
                        <a:pt x="18360" y="4169"/>
                        <a:pt x="17083" y="2498"/>
                        <a:pt x="15351" y="1373"/>
                      </a:cubicBezTo>
                      <a:cubicBezTo>
                        <a:pt x="14409" y="765"/>
                        <a:pt x="13345" y="339"/>
                        <a:pt x="12220" y="127"/>
                      </a:cubicBezTo>
                      <a:cubicBezTo>
                        <a:pt x="11714" y="42"/>
                        <a:pt x="11206" y="1"/>
                        <a:pt x="10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" name="Google Shape;72;p15"/>
              <p:cNvGrpSpPr/>
              <p:nvPr/>
            </p:nvGrpSpPr>
            <p:grpSpPr>
              <a:xfrm rot="46404">
                <a:off x="6023029" y="2341725"/>
                <a:ext cx="234913" cy="202441"/>
                <a:chOff x="4436600" y="2915757"/>
                <a:chExt cx="278143" cy="234394"/>
              </a:xfrm>
            </p:grpSpPr>
            <p:sp>
              <p:nvSpPr>
                <p:cNvPr id="73" name="Google Shape;73;p15"/>
                <p:cNvSpPr/>
                <p:nvPr/>
              </p:nvSpPr>
              <p:spPr>
                <a:xfrm>
                  <a:off x="4436600" y="2915757"/>
                  <a:ext cx="278143" cy="234394"/>
                </a:xfrm>
                <a:custGeom>
                  <a:rect b="b" l="l" r="r" t="t"/>
                  <a:pathLst>
                    <a:path extrusionOk="0" h="9735" w="11552">
                      <a:moveTo>
                        <a:pt x="366" y="0"/>
                      </a:moveTo>
                      <a:cubicBezTo>
                        <a:pt x="324" y="0"/>
                        <a:pt x="299" y="55"/>
                        <a:pt x="274" y="130"/>
                      </a:cubicBezTo>
                      <a:cubicBezTo>
                        <a:pt x="213" y="282"/>
                        <a:pt x="183" y="404"/>
                        <a:pt x="153" y="556"/>
                      </a:cubicBezTo>
                      <a:cubicBezTo>
                        <a:pt x="92" y="1072"/>
                        <a:pt x="31" y="1589"/>
                        <a:pt x="62" y="2106"/>
                      </a:cubicBezTo>
                      <a:cubicBezTo>
                        <a:pt x="62" y="2531"/>
                        <a:pt x="1" y="3018"/>
                        <a:pt x="31" y="3473"/>
                      </a:cubicBezTo>
                      <a:cubicBezTo>
                        <a:pt x="62" y="4294"/>
                        <a:pt x="62" y="5145"/>
                        <a:pt x="62" y="5966"/>
                      </a:cubicBezTo>
                      <a:lnTo>
                        <a:pt x="62" y="6847"/>
                      </a:lnTo>
                      <a:cubicBezTo>
                        <a:pt x="62" y="7790"/>
                        <a:pt x="92" y="8732"/>
                        <a:pt x="92" y="9705"/>
                      </a:cubicBezTo>
                      <a:lnTo>
                        <a:pt x="92" y="9735"/>
                      </a:lnTo>
                      <a:lnTo>
                        <a:pt x="943" y="9735"/>
                      </a:lnTo>
                      <a:lnTo>
                        <a:pt x="1581" y="9705"/>
                      </a:lnTo>
                      <a:lnTo>
                        <a:pt x="2858" y="9674"/>
                      </a:lnTo>
                      <a:lnTo>
                        <a:pt x="4226" y="9674"/>
                      </a:lnTo>
                      <a:cubicBezTo>
                        <a:pt x="5229" y="9674"/>
                        <a:pt x="6201" y="9613"/>
                        <a:pt x="7204" y="9613"/>
                      </a:cubicBezTo>
                      <a:cubicBezTo>
                        <a:pt x="7600" y="9613"/>
                        <a:pt x="7934" y="9583"/>
                        <a:pt x="8329" y="9583"/>
                      </a:cubicBezTo>
                      <a:lnTo>
                        <a:pt x="10335" y="9553"/>
                      </a:lnTo>
                      <a:cubicBezTo>
                        <a:pt x="10700" y="9522"/>
                        <a:pt x="11034" y="9522"/>
                        <a:pt x="11369" y="9492"/>
                      </a:cubicBezTo>
                      <a:cubicBezTo>
                        <a:pt x="11430" y="9492"/>
                        <a:pt x="11490" y="9461"/>
                        <a:pt x="11521" y="9461"/>
                      </a:cubicBezTo>
                      <a:lnTo>
                        <a:pt x="11551" y="9461"/>
                      </a:lnTo>
                      <a:cubicBezTo>
                        <a:pt x="11551" y="9461"/>
                        <a:pt x="11521" y="9431"/>
                        <a:pt x="11521" y="9431"/>
                      </a:cubicBezTo>
                      <a:lnTo>
                        <a:pt x="6992" y="9431"/>
                      </a:lnTo>
                      <a:cubicBezTo>
                        <a:pt x="6080" y="9461"/>
                        <a:pt x="5229" y="9461"/>
                        <a:pt x="4317" y="9461"/>
                      </a:cubicBezTo>
                      <a:lnTo>
                        <a:pt x="426" y="9461"/>
                      </a:lnTo>
                      <a:lnTo>
                        <a:pt x="426" y="6118"/>
                      </a:lnTo>
                      <a:lnTo>
                        <a:pt x="426" y="4781"/>
                      </a:lnTo>
                      <a:cubicBezTo>
                        <a:pt x="396" y="3990"/>
                        <a:pt x="426" y="3200"/>
                        <a:pt x="457" y="2410"/>
                      </a:cubicBezTo>
                      <a:cubicBezTo>
                        <a:pt x="457" y="2258"/>
                        <a:pt x="487" y="2075"/>
                        <a:pt x="487" y="1923"/>
                      </a:cubicBezTo>
                      <a:cubicBezTo>
                        <a:pt x="609" y="1376"/>
                        <a:pt x="609" y="829"/>
                        <a:pt x="487" y="282"/>
                      </a:cubicBezTo>
                      <a:lnTo>
                        <a:pt x="487" y="252"/>
                      </a:lnTo>
                      <a:cubicBezTo>
                        <a:pt x="487" y="130"/>
                        <a:pt x="457" y="39"/>
                        <a:pt x="396" y="8"/>
                      </a:cubicBezTo>
                      <a:cubicBezTo>
                        <a:pt x="385" y="3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635673" y="2933502"/>
                  <a:ext cx="78324" cy="142755"/>
                </a:xfrm>
                <a:custGeom>
                  <a:rect b="b" l="l" r="r" t="t"/>
                  <a:pathLst>
                    <a:path extrusionOk="0" h="5929" w="3253">
                      <a:moveTo>
                        <a:pt x="3222" y="1"/>
                      </a:moveTo>
                      <a:cubicBezTo>
                        <a:pt x="3222" y="31"/>
                        <a:pt x="3192" y="62"/>
                        <a:pt x="3192" y="92"/>
                      </a:cubicBezTo>
                      <a:lnTo>
                        <a:pt x="3070" y="426"/>
                      </a:lnTo>
                      <a:lnTo>
                        <a:pt x="2766" y="1399"/>
                      </a:lnTo>
                      <a:cubicBezTo>
                        <a:pt x="2706" y="1551"/>
                        <a:pt x="2645" y="1733"/>
                        <a:pt x="2584" y="1916"/>
                      </a:cubicBezTo>
                      <a:cubicBezTo>
                        <a:pt x="2462" y="2281"/>
                        <a:pt x="2341" y="2645"/>
                        <a:pt x="2189" y="3040"/>
                      </a:cubicBezTo>
                      <a:lnTo>
                        <a:pt x="2158" y="3192"/>
                      </a:lnTo>
                      <a:lnTo>
                        <a:pt x="1885" y="3952"/>
                      </a:lnTo>
                      <a:lnTo>
                        <a:pt x="1520" y="5107"/>
                      </a:lnTo>
                      <a:lnTo>
                        <a:pt x="1338" y="5624"/>
                      </a:lnTo>
                      <a:cubicBezTo>
                        <a:pt x="1307" y="5700"/>
                        <a:pt x="1239" y="5738"/>
                        <a:pt x="1171" y="5738"/>
                      </a:cubicBezTo>
                      <a:cubicBezTo>
                        <a:pt x="1102" y="5738"/>
                        <a:pt x="1034" y="5700"/>
                        <a:pt x="1003" y="5624"/>
                      </a:cubicBezTo>
                      <a:cubicBezTo>
                        <a:pt x="943" y="5442"/>
                        <a:pt x="882" y="5229"/>
                        <a:pt x="791" y="5047"/>
                      </a:cubicBezTo>
                      <a:cubicBezTo>
                        <a:pt x="669" y="4712"/>
                        <a:pt x="578" y="4378"/>
                        <a:pt x="456" y="4044"/>
                      </a:cubicBezTo>
                      <a:cubicBezTo>
                        <a:pt x="426" y="3983"/>
                        <a:pt x="395" y="3922"/>
                        <a:pt x="395" y="3861"/>
                      </a:cubicBezTo>
                      <a:cubicBezTo>
                        <a:pt x="365" y="3618"/>
                        <a:pt x="274" y="3375"/>
                        <a:pt x="152" y="3162"/>
                      </a:cubicBezTo>
                      <a:cubicBezTo>
                        <a:pt x="122" y="3101"/>
                        <a:pt x="92" y="3071"/>
                        <a:pt x="61" y="3071"/>
                      </a:cubicBezTo>
                      <a:cubicBezTo>
                        <a:pt x="31" y="3071"/>
                        <a:pt x="0" y="3101"/>
                        <a:pt x="0" y="3162"/>
                      </a:cubicBezTo>
                      <a:cubicBezTo>
                        <a:pt x="0" y="3223"/>
                        <a:pt x="31" y="3284"/>
                        <a:pt x="31" y="3344"/>
                      </a:cubicBezTo>
                      <a:cubicBezTo>
                        <a:pt x="61" y="3557"/>
                        <a:pt x="122" y="3800"/>
                        <a:pt x="213" y="4013"/>
                      </a:cubicBezTo>
                      <a:cubicBezTo>
                        <a:pt x="274" y="4195"/>
                        <a:pt x="335" y="4378"/>
                        <a:pt x="456" y="4621"/>
                      </a:cubicBezTo>
                      <a:cubicBezTo>
                        <a:pt x="578" y="4955"/>
                        <a:pt x="730" y="5290"/>
                        <a:pt x="851" y="5654"/>
                      </a:cubicBezTo>
                      <a:cubicBezTo>
                        <a:pt x="882" y="5746"/>
                        <a:pt x="912" y="5806"/>
                        <a:pt x="1003" y="5867"/>
                      </a:cubicBezTo>
                      <a:cubicBezTo>
                        <a:pt x="1064" y="5928"/>
                        <a:pt x="1186" y="5928"/>
                        <a:pt x="1277" y="5928"/>
                      </a:cubicBezTo>
                      <a:cubicBezTo>
                        <a:pt x="1338" y="5898"/>
                        <a:pt x="1429" y="5867"/>
                        <a:pt x="1459" y="5806"/>
                      </a:cubicBezTo>
                      <a:cubicBezTo>
                        <a:pt x="1520" y="5776"/>
                        <a:pt x="1520" y="5715"/>
                        <a:pt x="1551" y="5654"/>
                      </a:cubicBezTo>
                      <a:lnTo>
                        <a:pt x="1642" y="5351"/>
                      </a:lnTo>
                      <a:lnTo>
                        <a:pt x="1824" y="4803"/>
                      </a:lnTo>
                      <a:cubicBezTo>
                        <a:pt x="1946" y="4439"/>
                        <a:pt x="2037" y="4074"/>
                        <a:pt x="2158" y="3679"/>
                      </a:cubicBezTo>
                      <a:lnTo>
                        <a:pt x="2341" y="3132"/>
                      </a:lnTo>
                      <a:cubicBezTo>
                        <a:pt x="2462" y="2706"/>
                        <a:pt x="2584" y="2281"/>
                        <a:pt x="2736" y="1855"/>
                      </a:cubicBezTo>
                      <a:cubicBezTo>
                        <a:pt x="2766" y="1703"/>
                        <a:pt x="2827" y="1551"/>
                        <a:pt x="2858" y="1369"/>
                      </a:cubicBezTo>
                      <a:cubicBezTo>
                        <a:pt x="2949" y="1095"/>
                        <a:pt x="3040" y="822"/>
                        <a:pt x="3131" y="518"/>
                      </a:cubicBezTo>
                      <a:cubicBezTo>
                        <a:pt x="3162" y="396"/>
                        <a:pt x="3222" y="244"/>
                        <a:pt x="3253" y="92"/>
                      </a:cubicBezTo>
                      <a:cubicBezTo>
                        <a:pt x="3253" y="62"/>
                        <a:pt x="3253" y="31"/>
                        <a:pt x="3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562477" y="3005975"/>
                  <a:ext cx="53452" cy="79721"/>
                </a:xfrm>
                <a:custGeom>
                  <a:rect b="b" l="l" r="r" t="t"/>
                  <a:pathLst>
                    <a:path extrusionOk="0" h="3311" w="2220">
                      <a:moveTo>
                        <a:pt x="2189" y="0"/>
                      </a:moveTo>
                      <a:cubicBezTo>
                        <a:pt x="2189" y="0"/>
                        <a:pt x="2189" y="30"/>
                        <a:pt x="2159" y="30"/>
                      </a:cubicBezTo>
                      <a:lnTo>
                        <a:pt x="2098" y="213"/>
                      </a:lnTo>
                      <a:lnTo>
                        <a:pt x="1916" y="699"/>
                      </a:lnTo>
                      <a:cubicBezTo>
                        <a:pt x="1885" y="790"/>
                        <a:pt x="1855" y="882"/>
                        <a:pt x="1825" y="973"/>
                      </a:cubicBezTo>
                      <a:cubicBezTo>
                        <a:pt x="1764" y="1155"/>
                        <a:pt x="1673" y="1368"/>
                        <a:pt x="1612" y="1550"/>
                      </a:cubicBezTo>
                      <a:lnTo>
                        <a:pt x="1581" y="1641"/>
                      </a:lnTo>
                      <a:lnTo>
                        <a:pt x="1429" y="2006"/>
                      </a:lnTo>
                      <a:lnTo>
                        <a:pt x="1186" y="2614"/>
                      </a:lnTo>
                      <a:lnTo>
                        <a:pt x="1095" y="2888"/>
                      </a:lnTo>
                      <a:lnTo>
                        <a:pt x="1034" y="3009"/>
                      </a:lnTo>
                      <a:cubicBezTo>
                        <a:pt x="999" y="3080"/>
                        <a:pt x="942" y="3110"/>
                        <a:pt x="883" y="3110"/>
                      </a:cubicBezTo>
                      <a:cubicBezTo>
                        <a:pt x="841" y="3110"/>
                        <a:pt x="798" y="3095"/>
                        <a:pt x="761" y="3070"/>
                      </a:cubicBezTo>
                      <a:cubicBezTo>
                        <a:pt x="639" y="2918"/>
                        <a:pt x="518" y="2766"/>
                        <a:pt x="426" y="2614"/>
                      </a:cubicBezTo>
                      <a:cubicBezTo>
                        <a:pt x="396" y="2584"/>
                        <a:pt x="366" y="2553"/>
                        <a:pt x="366" y="2523"/>
                      </a:cubicBezTo>
                      <a:cubicBezTo>
                        <a:pt x="305" y="2401"/>
                        <a:pt x="244" y="2310"/>
                        <a:pt x="122" y="2249"/>
                      </a:cubicBezTo>
                      <a:lnTo>
                        <a:pt x="31" y="2249"/>
                      </a:lnTo>
                      <a:cubicBezTo>
                        <a:pt x="1" y="2249"/>
                        <a:pt x="1" y="2280"/>
                        <a:pt x="1" y="2310"/>
                      </a:cubicBezTo>
                      <a:cubicBezTo>
                        <a:pt x="1" y="2341"/>
                        <a:pt x="31" y="2371"/>
                        <a:pt x="31" y="2432"/>
                      </a:cubicBezTo>
                      <a:cubicBezTo>
                        <a:pt x="62" y="2523"/>
                        <a:pt x="153" y="2644"/>
                        <a:pt x="214" y="2736"/>
                      </a:cubicBezTo>
                      <a:cubicBezTo>
                        <a:pt x="305" y="2796"/>
                        <a:pt x="335" y="2918"/>
                        <a:pt x="396" y="2979"/>
                      </a:cubicBezTo>
                      <a:cubicBezTo>
                        <a:pt x="487" y="3040"/>
                        <a:pt x="548" y="3131"/>
                        <a:pt x="609" y="3192"/>
                      </a:cubicBezTo>
                      <a:cubicBezTo>
                        <a:pt x="679" y="3274"/>
                        <a:pt x="773" y="3311"/>
                        <a:pt x="866" y="3311"/>
                      </a:cubicBezTo>
                      <a:cubicBezTo>
                        <a:pt x="1014" y="3311"/>
                        <a:pt x="1161" y="3219"/>
                        <a:pt x="1217" y="3070"/>
                      </a:cubicBezTo>
                      <a:lnTo>
                        <a:pt x="1429" y="2493"/>
                      </a:lnTo>
                      <a:lnTo>
                        <a:pt x="1612" y="1915"/>
                      </a:lnTo>
                      <a:lnTo>
                        <a:pt x="1703" y="1611"/>
                      </a:lnTo>
                      <a:cubicBezTo>
                        <a:pt x="1794" y="1398"/>
                        <a:pt x="1825" y="1155"/>
                        <a:pt x="1916" y="942"/>
                      </a:cubicBezTo>
                      <a:cubicBezTo>
                        <a:pt x="1946" y="882"/>
                        <a:pt x="1976" y="790"/>
                        <a:pt x="2007" y="699"/>
                      </a:cubicBezTo>
                      <a:lnTo>
                        <a:pt x="2159" y="243"/>
                      </a:lnTo>
                      <a:cubicBezTo>
                        <a:pt x="2189" y="182"/>
                        <a:pt x="2189" y="91"/>
                        <a:pt x="2220" y="30"/>
                      </a:cubicBez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4442451" y="3060848"/>
                  <a:ext cx="92987" cy="84921"/>
                </a:xfrm>
                <a:custGeom>
                  <a:rect b="b" l="l" r="r" t="t"/>
                  <a:pathLst>
                    <a:path extrusionOk="0" h="3527" w="3862">
                      <a:moveTo>
                        <a:pt x="3861" y="1"/>
                      </a:moveTo>
                      <a:cubicBezTo>
                        <a:pt x="3831" y="1"/>
                        <a:pt x="3831" y="31"/>
                        <a:pt x="3800" y="62"/>
                      </a:cubicBezTo>
                      <a:lnTo>
                        <a:pt x="3679" y="274"/>
                      </a:lnTo>
                      <a:lnTo>
                        <a:pt x="3314" y="913"/>
                      </a:lnTo>
                      <a:cubicBezTo>
                        <a:pt x="3223" y="1034"/>
                        <a:pt x="3162" y="1156"/>
                        <a:pt x="3101" y="1277"/>
                      </a:cubicBezTo>
                      <a:cubicBezTo>
                        <a:pt x="2980" y="1551"/>
                        <a:pt x="2828" y="1794"/>
                        <a:pt x="2676" y="2037"/>
                      </a:cubicBezTo>
                      <a:cubicBezTo>
                        <a:pt x="2676" y="2068"/>
                        <a:pt x="2645" y="2098"/>
                        <a:pt x="2615" y="2098"/>
                      </a:cubicBezTo>
                      <a:cubicBezTo>
                        <a:pt x="2597" y="2107"/>
                        <a:pt x="2577" y="2111"/>
                        <a:pt x="2556" y="2111"/>
                      </a:cubicBezTo>
                      <a:cubicBezTo>
                        <a:pt x="2506" y="2111"/>
                        <a:pt x="2454" y="2089"/>
                        <a:pt x="2433" y="2068"/>
                      </a:cubicBezTo>
                      <a:lnTo>
                        <a:pt x="2220" y="1855"/>
                      </a:lnTo>
                      <a:lnTo>
                        <a:pt x="1885" y="1521"/>
                      </a:lnTo>
                      <a:lnTo>
                        <a:pt x="1733" y="1369"/>
                      </a:lnTo>
                      <a:cubicBezTo>
                        <a:pt x="1673" y="1308"/>
                        <a:pt x="1612" y="1247"/>
                        <a:pt x="1551" y="1217"/>
                      </a:cubicBezTo>
                      <a:cubicBezTo>
                        <a:pt x="1505" y="1186"/>
                        <a:pt x="1460" y="1171"/>
                        <a:pt x="1414" y="1171"/>
                      </a:cubicBezTo>
                      <a:cubicBezTo>
                        <a:pt x="1369" y="1171"/>
                        <a:pt x="1323" y="1186"/>
                        <a:pt x="1278" y="1217"/>
                      </a:cubicBezTo>
                      <a:cubicBezTo>
                        <a:pt x="1217" y="1247"/>
                        <a:pt x="1156" y="1308"/>
                        <a:pt x="1126" y="1399"/>
                      </a:cubicBezTo>
                      <a:lnTo>
                        <a:pt x="943" y="1764"/>
                      </a:lnTo>
                      <a:cubicBezTo>
                        <a:pt x="882" y="1885"/>
                        <a:pt x="791" y="2007"/>
                        <a:pt x="730" y="2159"/>
                      </a:cubicBezTo>
                      <a:cubicBezTo>
                        <a:pt x="609" y="2372"/>
                        <a:pt x="487" y="2615"/>
                        <a:pt x="366" y="2828"/>
                      </a:cubicBezTo>
                      <a:cubicBezTo>
                        <a:pt x="335" y="2858"/>
                        <a:pt x="305" y="2919"/>
                        <a:pt x="274" y="2949"/>
                      </a:cubicBezTo>
                      <a:cubicBezTo>
                        <a:pt x="153" y="3071"/>
                        <a:pt x="62" y="3253"/>
                        <a:pt x="1" y="3435"/>
                      </a:cubicBezTo>
                      <a:cubicBezTo>
                        <a:pt x="1" y="3466"/>
                        <a:pt x="1" y="3527"/>
                        <a:pt x="1" y="3527"/>
                      </a:cubicBezTo>
                      <a:lnTo>
                        <a:pt x="92" y="3527"/>
                      </a:lnTo>
                      <a:cubicBezTo>
                        <a:pt x="153" y="3496"/>
                        <a:pt x="183" y="3466"/>
                        <a:pt x="214" y="3435"/>
                      </a:cubicBezTo>
                      <a:cubicBezTo>
                        <a:pt x="335" y="3283"/>
                        <a:pt x="426" y="3162"/>
                        <a:pt x="487" y="3010"/>
                      </a:cubicBezTo>
                      <a:cubicBezTo>
                        <a:pt x="548" y="2888"/>
                        <a:pt x="639" y="2736"/>
                        <a:pt x="700" y="2615"/>
                      </a:cubicBezTo>
                      <a:cubicBezTo>
                        <a:pt x="822" y="2372"/>
                        <a:pt x="943" y="2128"/>
                        <a:pt x="1065" y="1885"/>
                      </a:cubicBezTo>
                      <a:lnTo>
                        <a:pt x="1217" y="1612"/>
                      </a:lnTo>
                      <a:lnTo>
                        <a:pt x="1308" y="1429"/>
                      </a:lnTo>
                      <a:cubicBezTo>
                        <a:pt x="1327" y="1372"/>
                        <a:pt x="1371" y="1350"/>
                        <a:pt x="1416" y="1350"/>
                      </a:cubicBezTo>
                      <a:cubicBezTo>
                        <a:pt x="1442" y="1350"/>
                        <a:pt x="1468" y="1357"/>
                        <a:pt x="1490" y="1369"/>
                      </a:cubicBezTo>
                      <a:lnTo>
                        <a:pt x="1642" y="1521"/>
                      </a:lnTo>
                      <a:lnTo>
                        <a:pt x="2281" y="2098"/>
                      </a:lnTo>
                      <a:cubicBezTo>
                        <a:pt x="2341" y="2189"/>
                        <a:pt x="2402" y="2220"/>
                        <a:pt x="2493" y="2250"/>
                      </a:cubicBezTo>
                      <a:cubicBezTo>
                        <a:pt x="2585" y="2250"/>
                        <a:pt x="2676" y="2220"/>
                        <a:pt x="2767" y="2159"/>
                      </a:cubicBezTo>
                      <a:cubicBezTo>
                        <a:pt x="2919" y="1855"/>
                        <a:pt x="3040" y="1551"/>
                        <a:pt x="3223" y="1277"/>
                      </a:cubicBezTo>
                      <a:cubicBezTo>
                        <a:pt x="3284" y="1156"/>
                        <a:pt x="3344" y="1065"/>
                        <a:pt x="3405" y="943"/>
                      </a:cubicBezTo>
                      <a:lnTo>
                        <a:pt x="3740" y="365"/>
                      </a:lnTo>
                      <a:lnTo>
                        <a:pt x="3861" y="62"/>
                      </a:lnTo>
                      <a:cubicBezTo>
                        <a:pt x="3861" y="31"/>
                        <a:pt x="3861" y="1"/>
                        <a:pt x="38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529539" y="3032773"/>
                  <a:ext cx="39559" cy="35731"/>
                </a:xfrm>
                <a:custGeom>
                  <a:rect b="b" l="l" r="r" t="t"/>
                  <a:pathLst>
                    <a:path extrusionOk="0" h="1484" w="1643">
                      <a:moveTo>
                        <a:pt x="828" y="1"/>
                      </a:moveTo>
                      <a:cubicBezTo>
                        <a:pt x="675" y="1"/>
                        <a:pt x="535" y="40"/>
                        <a:pt x="396" y="133"/>
                      </a:cubicBezTo>
                      <a:cubicBezTo>
                        <a:pt x="366" y="164"/>
                        <a:pt x="366" y="164"/>
                        <a:pt x="335" y="194"/>
                      </a:cubicBezTo>
                      <a:cubicBezTo>
                        <a:pt x="244" y="285"/>
                        <a:pt x="153" y="407"/>
                        <a:pt x="123" y="528"/>
                      </a:cubicBezTo>
                      <a:cubicBezTo>
                        <a:pt x="1" y="924"/>
                        <a:pt x="244" y="1349"/>
                        <a:pt x="639" y="1440"/>
                      </a:cubicBezTo>
                      <a:cubicBezTo>
                        <a:pt x="704" y="1462"/>
                        <a:pt x="768" y="1483"/>
                        <a:pt x="833" y="1483"/>
                      </a:cubicBezTo>
                      <a:cubicBezTo>
                        <a:pt x="859" y="1483"/>
                        <a:pt x="886" y="1480"/>
                        <a:pt x="913" y="1471"/>
                      </a:cubicBezTo>
                      <a:cubicBezTo>
                        <a:pt x="1095" y="1440"/>
                        <a:pt x="1247" y="1349"/>
                        <a:pt x="1399" y="1258"/>
                      </a:cubicBezTo>
                      <a:cubicBezTo>
                        <a:pt x="1430" y="1228"/>
                        <a:pt x="1430" y="1197"/>
                        <a:pt x="1460" y="1167"/>
                      </a:cubicBezTo>
                      <a:cubicBezTo>
                        <a:pt x="1582" y="1076"/>
                        <a:pt x="1642" y="954"/>
                        <a:pt x="1612" y="802"/>
                      </a:cubicBezTo>
                      <a:cubicBezTo>
                        <a:pt x="1582" y="772"/>
                        <a:pt x="1582" y="772"/>
                        <a:pt x="1551" y="772"/>
                      </a:cubicBezTo>
                      <a:cubicBezTo>
                        <a:pt x="1541" y="761"/>
                        <a:pt x="1531" y="758"/>
                        <a:pt x="1522" y="758"/>
                      </a:cubicBezTo>
                      <a:cubicBezTo>
                        <a:pt x="1504" y="758"/>
                        <a:pt x="1490" y="772"/>
                        <a:pt x="1490" y="772"/>
                      </a:cubicBezTo>
                      <a:lnTo>
                        <a:pt x="1430" y="863"/>
                      </a:lnTo>
                      <a:cubicBezTo>
                        <a:pt x="1369" y="924"/>
                        <a:pt x="1338" y="1015"/>
                        <a:pt x="1278" y="1076"/>
                      </a:cubicBezTo>
                      <a:cubicBezTo>
                        <a:pt x="1217" y="1136"/>
                        <a:pt x="1186" y="1167"/>
                        <a:pt x="1126" y="1197"/>
                      </a:cubicBezTo>
                      <a:cubicBezTo>
                        <a:pt x="1047" y="1256"/>
                        <a:pt x="956" y="1290"/>
                        <a:pt x="868" y="1290"/>
                      </a:cubicBezTo>
                      <a:cubicBezTo>
                        <a:pt x="820" y="1290"/>
                        <a:pt x="774" y="1279"/>
                        <a:pt x="730" y="1258"/>
                      </a:cubicBezTo>
                      <a:cubicBezTo>
                        <a:pt x="670" y="1258"/>
                        <a:pt x="639" y="1258"/>
                        <a:pt x="578" y="1228"/>
                      </a:cubicBezTo>
                      <a:cubicBezTo>
                        <a:pt x="457" y="1167"/>
                        <a:pt x="366" y="1045"/>
                        <a:pt x="305" y="893"/>
                      </a:cubicBezTo>
                      <a:cubicBezTo>
                        <a:pt x="244" y="741"/>
                        <a:pt x="275" y="589"/>
                        <a:pt x="335" y="437"/>
                      </a:cubicBezTo>
                      <a:cubicBezTo>
                        <a:pt x="366" y="376"/>
                        <a:pt x="427" y="285"/>
                        <a:pt x="487" y="255"/>
                      </a:cubicBezTo>
                      <a:cubicBezTo>
                        <a:pt x="605" y="137"/>
                        <a:pt x="759" y="92"/>
                        <a:pt x="908" y="92"/>
                      </a:cubicBezTo>
                      <a:cubicBezTo>
                        <a:pt x="951" y="92"/>
                        <a:pt x="993" y="96"/>
                        <a:pt x="1034" y="103"/>
                      </a:cubicBezTo>
                      <a:cubicBezTo>
                        <a:pt x="1095" y="133"/>
                        <a:pt x="1156" y="164"/>
                        <a:pt x="1217" y="194"/>
                      </a:cubicBezTo>
                      <a:cubicBezTo>
                        <a:pt x="1399" y="316"/>
                        <a:pt x="1521" y="498"/>
                        <a:pt x="1551" y="711"/>
                      </a:cubicBezTo>
                      <a:cubicBezTo>
                        <a:pt x="1582" y="711"/>
                        <a:pt x="1582" y="711"/>
                        <a:pt x="1582" y="741"/>
                      </a:cubicBezTo>
                      <a:cubicBezTo>
                        <a:pt x="1582" y="711"/>
                        <a:pt x="1582" y="711"/>
                        <a:pt x="1582" y="680"/>
                      </a:cubicBezTo>
                      <a:cubicBezTo>
                        <a:pt x="1582" y="620"/>
                        <a:pt x="1551" y="559"/>
                        <a:pt x="1551" y="498"/>
                      </a:cubicBezTo>
                      <a:cubicBezTo>
                        <a:pt x="1490" y="346"/>
                        <a:pt x="1369" y="194"/>
                        <a:pt x="1247" y="103"/>
                      </a:cubicBezTo>
                      <a:cubicBezTo>
                        <a:pt x="1156" y="42"/>
                        <a:pt x="1065" y="12"/>
                        <a:pt x="974" y="12"/>
                      </a:cubicBezTo>
                      <a:cubicBezTo>
                        <a:pt x="923" y="5"/>
                        <a:pt x="875" y="1"/>
                        <a:pt x="82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532477" y="3035229"/>
                  <a:ext cx="24174" cy="16854"/>
                </a:xfrm>
                <a:custGeom>
                  <a:rect b="b" l="l" r="r" t="t"/>
                  <a:pathLst>
                    <a:path extrusionOk="0" h="700" w="1004">
                      <a:moveTo>
                        <a:pt x="973" y="1"/>
                      </a:moveTo>
                      <a:lnTo>
                        <a:pt x="852" y="62"/>
                      </a:lnTo>
                      <a:cubicBezTo>
                        <a:pt x="821" y="92"/>
                        <a:pt x="821" y="92"/>
                        <a:pt x="791" y="122"/>
                      </a:cubicBezTo>
                      <a:cubicBezTo>
                        <a:pt x="760" y="153"/>
                        <a:pt x="730" y="183"/>
                        <a:pt x="669" y="214"/>
                      </a:cubicBezTo>
                      <a:lnTo>
                        <a:pt x="639" y="214"/>
                      </a:lnTo>
                      <a:lnTo>
                        <a:pt x="548" y="274"/>
                      </a:lnTo>
                      <a:lnTo>
                        <a:pt x="426" y="366"/>
                      </a:lnTo>
                      <a:lnTo>
                        <a:pt x="305" y="426"/>
                      </a:lnTo>
                      <a:cubicBezTo>
                        <a:pt x="274" y="426"/>
                        <a:pt x="274" y="426"/>
                        <a:pt x="244" y="457"/>
                      </a:cubicBezTo>
                      <a:cubicBezTo>
                        <a:pt x="213" y="487"/>
                        <a:pt x="153" y="487"/>
                        <a:pt x="122" y="518"/>
                      </a:cubicBezTo>
                      <a:lnTo>
                        <a:pt x="92" y="518"/>
                      </a:lnTo>
                      <a:cubicBezTo>
                        <a:pt x="67" y="505"/>
                        <a:pt x="47" y="498"/>
                        <a:pt x="32" y="498"/>
                      </a:cubicBezTo>
                      <a:cubicBezTo>
                        <a:pt x="11" y="498"/>
                        <a:pt x="1" y="512"/>
                        <a:pt x="1" y="548"/>
                      </a:cubicBezTo>
                      <a:cubicBezTo>
                        <a:pt x="1" y="548"/>
                        <a:pt x="1" y="578"/>
                        <a:pt x="1" y="609"/>
                      </a:cubicBezTo>
                      <a:cubicBezTo>
                        <a:pt x="31" y="609"/>
                        <a:pt x="31" y="639"/>
                        <a:pt x="61" y="670"/>
                      </a:cubicBezTo>
                      <a:lnTo>
                        <a:pt x="92" y="700"/>
                      </a:lnTo>
                      <a:lnTo>
                        <a:pt x="213" y="700"/>
                      </a:lnTo>
                      <a:cubicBezTo>
                        <a:pt x="213" y="670"/>
                        <a:pt x="244" y="670"/>
                        <a:pt x="274" y="609"/>
                      </a:cubicBezTo>
                      <a:cubicBezTo>
                        <a:pt x="305" y="578"/>
                        <a:pt x="335" y="548"/>
                        <a:pt x="365" y="518"/>
                      </a:cubicBezTo>
                      <a:lnTo>
                        <a:pt x="426" y="487"/>
                      </a:lnTo>
                      <a:cubicBezTo>
                        <a:pt x="456" y="457"/>
                        <a:pt x="487" y="426"/>
                        <a:pt x="517" y="396"/>
                      </a:cubicBezTo>
                      <a:cubicBezTo>
                        <a:pt x="578" y="366"/>
                        <a:pt x="608" y="335"/>
                        <a:pt x="639" y="305"/>
                      </a:cubicBezTo>
                      <a:lnTo>
                        <a:pt x="700" y="274"/>
                      </a:lnTo>
                      <a:cubicBezTo>
                        <a:pt x="730" y="244"/>
                        <a:pt x="791" y="183"/>
                        <a:pt x="821" y="153"/>
                      </a:cubicBezTo>
                      <a:cubicBezTo>
                        <a:pt x="852" y="153"/>
                        <a:pt x="852" y="122"/>
                        <a:pt x="882" y="122"/>
                      </a:cubicBezTo>
                      <a:lnTo>
                        <a:pt x="973" y="31"/>
                      </a:lnTo>
                      <a:cubicBezTo>
                        <a:pt x="973" y="31"/>
                        <a:pt x="1004" y="1"/>
                        <a:pt x="10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534668" y="3041826"/>
                  <a:ext cx="27834" cy="18323"/>
                </a:xfrm>
                <a:custGeom>
                  <a:rect b="b" l="l" r="r" t="t"/>
                  <a:pathLst>
                    <a:path extrusionOk="0" h="761" w="1156">
                      <a:moveTo>
                        <a:pt x="1156" y="0"/>
                      </a:moveTo>
                      <a:lnTo>
                        <a:pt x="1125" y="31"/>
                      </a:lnTo>
                      <a:lnTo>
                        <a:pt x="973" y="92"/>
                      </a:lnTo>
                      <a:cubicBezTo>
                        <a:pt x="973" y="92"/>
                        <a:pt x="943" y="122"/>
                        <a:pt x="913" y="152"/>
                      </a:cubicBezTo>
                      <a:cubicBezTo>
                        <a:pt x="882" y="183"/>
                        <a:pt x="821" y="213"/>
                        <a:pt x="761" y="244"/>
                      </a:cubicBezTo>
                      <a:lnTo>
                        <a:pt x="639" y="304"/>
                      </a:lnTo>
                      <a:lnTo>
                        <a:pt x="487" y="396"/>
                      </a:lnTo>
                      <a:lnTo>
                        <a:pt x="335" y="456"/>
                      </a:lnTo>
                      <a:cubicBezTo>
                        <a:pt x="335" y="456"/>
                        <a:pt x="305" y="487"/>
                        <a:pt x="274" y="487"/>
                      </a:cubicBezTo>
                      <a:cubicBezTo>
                        <a:pt x="214" y="517"/>
                        <a:pt x="183" y="548"/>
                        <a:pt x="122" y="548"/>
                      </a:cubicBezTo>
                      <a:lnTo>
                        <a:pt x="92" y="548"/>
                      </a:lnTo>
                      <a:cubicBezTo>
                        <a:pt x="76" y="539"/>
                        <a:pt x="62" y="536"/>
                        <a:pt x="50" y="536"/>
                      </a:cubicBezTo>
                      <a:cubicBezTo>
                        <a:pt x="17" y="536"/>
                        <a:pt x="1" y="564"/>
                        <a:pt x="1" y="608"/>
                      </a:cubicBezTo>
                      <a:lnTo>
                        <a:pt x="1" y="669"/>
                      </a:lnTo>
                      <a:cubicBezTo>
                        <a:pt x="1" y="669"/>
                        <a:pt x="31" y="700"/>
                        <a:pt x="31" y="730"/>
                      </a:cubicBezTo>
                      <a:lnTo>
                        <a:pt x="92" y="760"/>
                      </a:lnTo>
                      <a:lnTo>
                        <a:pt x="214" y="760"/>
                      </a:lnTo>
                      <a:cubicBezTo>
                        <a:pt x="244" y="730"/>
                        <a:pt x="274" y="730"/>
                        <a:pt x="274" y="700"/>
                      </a:cubicBezTo>
                      <a:cubicBezTo>
                        <a:pt x="305" y="669"/>
                        <a:pt x="365" y="639"/>
                        <a:pt x="396" y="608"/>
                      </a:cubicBezTo>
                      <a:lnTo>
                        <a:pt x="457" y="578"/>
                      </a:lnTo>
                      <a:cubicBezTo>
                        <a:pt x="487" y="548"/>
                        <a:pt x="548" y="517"/>
                        <a:pt x="609" y="487"/>
                      </a:cubicBezTo>
                      <a:cubicBezTo>
                        <a:pt x="639" y="456"/>
                        <a:pt x="669" y="426"/>
                        <a:pt x="730" y="396"/>
                      </a:cubicBezTo>
                      <a:lnTo>
                        <a:pt x="791" y="335"/>
                      </a:lnTo>
                      <a:cubicBezTo>
                        <a:pt x="852" y="304"/>
                        <a:pt x="943" y="213"/>
                        <a:pt x="943" y="213"/>
                      </a:cubicBezTo>
                      <a:cubicBezTo>
                        <a:pt x="973" y="213"/>
                        <a:pt x="1004" y="183"/>
                        <a:pt x="1004" y="183"/>
                      </a:cubicBezTo>
                      <a:lnTo>
                        <a:pt x="1125" y="92"/>
                      </a:lnTo>
                      <a:cubicBezTo>
                        <a:pt x="1125" y="61"/>
                        <a:pt x="1156" y="61"/>
                        <a:pt x="1156" y="31"/>
                      </a:cubicBezTo>
                      <a:lnTo>
                        <a:pt x="11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4541265" y="3051337"/>
                  <a:ext cx="23427" cy="15386"/>
                </a:xfrm>
                <a:custGeom>
                  <a:rect b="b" l="l" r="r" t="t"/>
                  <a:pathLst>
                    <a:path extrusionOk="0" h="639" w="973">
                      <a:moveTo>
                        <a:pt x="973" y="1"/>
                      </a:moveTo>
                      <a:cubicBezTo>
                        <a:pt x="943" y="31"/>
                        <a:pt x="943" y="31"/>
                        <a:pt x="943" y="31"/>
                      </a:cubicBezTo>
                      <a:lnTo>
                        <a:pt x="821" y="61"/>
                      </a:lnTo>
                      <a:cubicBezTo>
                        <a:pt x="791" y="92"/>
                        <a:pt x="791" y="92"/>
                        <a:pt x="760" y="122"/>
                      </a:cubicBezTo>
                      <a:cubicBezTo>
                        <a:pt x="730" y="153"/>
                        <a:pt x="669" y="183"/>
                        <a:pt x="639" y="183"/>
                      </a:cubicBezTo>
                      <a:lnTo>
                        <a:pt x="547" y="244"/>
                      </a:lnTo>
                      <a:lnTo>
                        <a:pt x="426" y="305"/>
                      </a:lnTo>
                      <a:lnTo>
                        <a:pt x="304" y="365"/>
                      </a:lnTo>
                      <a:cubicBezTo>
                        <a:pt x="274" y="396"/>
                        <a:pt x="243" y="396"/>
                        <a:pt x="243" y="426"/>
                      </a:cubicBezTo>
                      <a:cubicBezTo>
                        <a:pt x="213" y="426"/>
                        <a:pt x="152" y="457"/>
                        <a:pt x="122" y="457"/>
                      </a:cubicBezTo>
                      <a:lnTo>
                        <a:pt x="91" y="457"/>
                      </a:lnTo>
                      <a:cubicBezTo>
                        <a:pt x="74" y="448"/>
                        <a:pt x="58" y="444"/>
                        <a:pt x="46" y="444"/>
                      </a:cubicBezTo>
                      <a:cubicBezTo>
                        <a:pt x="16" y="444"/>
                        <a:pt x="0" y="465"/>
                        <a:pt x="0" y="487"/>
                      </a:cubicBezTo>
                      <a:cubicBezTo>
                        <a:pt x="0" y="517"/>
                        <a:pt x="0" y="517"/>
                        <a:pt x="0" y="548"/>
                      </a:cubicBezTo>
                      <a:cubicBezTo>
                        <a:pt x="0" y="578"/>
                        <a:pt x="31" y="578"/>
                        <a:pt x="31" y="609"/>
                      </a:cubicBezTo>
                      <a:lnTo>
                        <a:pt x="91" y="639"/>
                      </a:lnTo>
                      <a:lnTo>
                        <a:pt x="183" y="639"/>
                      </a:lnTo>
                      <a:cubicBezTo>
                        <a:pt x="213" y="639"/>
                        <a:pt x="243" y="639"/>
                        <a:pt x="243" y="609"/>
                      </a:cubicBezTo>
                      <a:cubicBezTo>
                        <a:pt x="274" y="578"/>
                        <a:pt x="304" y="548"/>
                        <a:pt x="335" y="548"/>
                      </a:cubicBezTo>
                      <a:lnTo>
                        <a:pt x="395" y="517"/>
                      </a:lnTo>
                      <a:lnTo>
                        <a:pt x="487" y="426"/>
                      </a:lnTo>
                      <a:cubicBezTo>
                        <a:pt x="547" y="396"/>
                        <a:pt x="578" y="365"/>
                        <a:pt x="608" y="335"/>
                      </a:cubicBezTo>
                      <a:cubicBezTo>
                        <a:pt x="639" y="305"/>
                        <a:pt x="639" y="305"/>
                        <a:pt x="669" y="305"/>
                      </a:cubicBezTo>
                      <a:cubicBezTo>
                        <a:pt x="699" y="274"/>
                        <a:pt x="760" y="183"/>
                        <a:pt x="791" y="183"/>
                      </a:cubicBezTo>
                      <a:cubicBezTo>
                        <a:pt x="821" y="183"/>
                        <a:pt x="851" y="153"/>
                        <a:pt x="851" y="153"/>
                      </a:cubicBezTo>
                      <a:lnTo>
                        <a:pt x="912" y="61"/>
                      </a:lnTo>
                      <a:lnTo>
                        <a:pt x="973" y="31"/>
                      </a:lnTo>
                      <a:lnTo>
                        <a:pt x="97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4609332" y="2975035"/>
                  <a:ext cx="38067" cy="35900"/>
                </a:xfrm>
                <a:custGeom>
                  <a:rect b="b" l="l" r="r" t="t"/>
                  <a:pathLst>
                    <a:path extrusionOk="0" h="1491" w="1581">
                      <a:moveTo>
                        <a:pt x="813" y="1"/>
                      </a:moveTo>
                      <a:cubicBezTo>
                        <a:pt x="656" y="1"/>
                        <a:pt x="490" y="55"/>
                        <a:pt x="365" y="130"/>
                      </a:cubicBezTo>
                      <a:cubicBezTo>
                        <a:pt x="334" y="160"/>
                        <a:pt x="304" y="160"/>
                        <a:pt x="274" y="191"/>
                      </a:cubicBezTo>
                      <a:cubicBezTo>
                        <a:pt x="182" y="282"/>
                        <a:pt x="91" y="404"/>
                        <a:pt x="61" y="525"/>
                      </a:cubicBezTo>
                      <a:cubicBezTo>
                        <a:pt x="0" y="738"/>
                        <a:pt x="30" y="951"/>
                        <a:pt x="152" y="1133"/>
                      </a:cubicBezTo>
                      <a:cubicBezTo>
                        <a:pt x="243" y="1285"/>
                        <a:pt x="395" y="1407"/>
                        <a:pt x="578" y="1467"/>
                      </a:cubicBezTo>
                      <a:cubicBezTo>
                        <a:pt x="623" y="1483"/>
                        <a:pt x="669" y="1490"/>
                        <a:pt x="718" y="1490"/>
                      </a:cubicBezTo>
                      <a:cubicBezTo>
                        <a:pt x="768" y="1490"/>
                        <a:pt x="821" y="1483"/>
                        <a:pt x="882" y="1467"/>
                      </a:cubicBezTo>
                      <a:cubicBezTo>
                        <a:pt x="1034" y="1437"/>
                        <a:pt x="1216" y="1376"/>
                        <a:pt x="1338" y="1255"/>
                      </a:cubicBezTo>
                      <a:cubicBezTo>
                        <a:pt x="1368" y="1224"/>
                        <a:pt x="1398" y="1194"/>
                        <a:pt x="1429" y="1163"/>
                      </a:cubicBezTo>
                      <a:cubicBezTo>
                        <a:pt x="1550" y="1103"/>
                        <a:pt x="1581" y="951"/>
                        <a:pt x="1550" y="829"/>
                      </a:cubicBezTo>
                      <a:cubicBezTo>
                        <a:pt x="1550" y="799"/>
                        <a:pt x="1520" y="768"/>
                        <a:pt x="1489" y="768"/>
                      </a:cubicBezTo>
                      <a:cubicBezTo>
                        <a:pt x="1459" y="768"/>
                        <a:pt x="1429" y="768"/>
                        <a:pt x="1429" y="799"/>
                      </a:cubicBezTo>
                      <a:lnTo>
                        <a:pt x="1368" y="860"/>
                      </a:lnTo>
                      <a:cubicBezTo>
                        <a:pt x="1307" y="951"/>
                        <a:pt x="1277" y="1011"/>
                        <a:pt x="1216" y="1103"/>
                      </a:cubicBezTo>
                      <a:cubicBezTo>
                        <a:pt x="1155" y="1133"/>
                        <a:pt x="1094" y="1194"/>
                        <a:pt x="1064" y="1224"/>
                      </a:cubicBezTo>
                      <a:cubicBezTo>
                        <a:pt x="975" y="1269"/>
                        <a:pt x="870" y="1297"/>
                        <a:pt x="760" y="1297"/>
                      </a:cubicBezTo>
                      <a:cubicBezTo>
                        <a:pt x="720" y="1297"/>
                        <a:pt x="679" y="1293"/>
                        <a:pt x="638" y="1285"/>
                      </a:cubicBezTo>
                      <a:cubicBezTo>
                        <a:pt x="608" y="1255"/>
                        <a:pt x="547" y="1255"/>
                        <a:pt x="517" y="1224"/>
                      </a:cubicBezTo>
                      <a:cubicBezTo>
                        <a:pt x="365" y="1163"/>
                        <a:pt x="274" y="1042"/>
                        <a:pt x="243" y="890"/>
                      </a:cubicBezTo>
                      <a:cubicBezTo>
                        <a:pt x="182" y="738"/>
                        <a:pt x="182" y="586"/>
                        <a:pt x="274" y="434"/>
                      </a:cubicBezTo>
                      <a:cubicBezTo>
                        <a:pt x="374" y="233"/>
                        <a:pt x="579" y="115"/>
                        <a:pt x="802" y="115"/>
                      </a:cubicBezTo>
                      <a:cubicBezTo>
                        <a:pt x="848" y="115"/>
                        <a:pt x="895" y="120"/>
                        <a:pt x="942" y="130"/>
                      </a:cubicBezTo>
                      <a:cubicBezTo>
                        <a:pt x="1034" y="130"/>
                        <a:pt x="1094" y="160"/>
                        <a:pt x="1155" y="191"/>
                      </a:cubicBezTo>
                      <a:cubicBezTo>
                        <a:pt x="1277" y="282"/>
                        <a:pt x="1368" y="373"/>
                        <a:pt x="1429" y="495"/>
                      </a:cubicBezTo>
                      <a:cubicBezTo>
                        <a:pt x="1459" y="556"/>
                        <a:pt x="1459" y="647"/>
                        <a:pt x="1489" y="708"/>
                      </a:cubicBezTo>
                      <a:cubicBezTo>
                        <a:pt x="1489" y="708"/>
                        <a:pt x="1489" y="738"/>
                        <a:pt x="1520" y="738"/>
                      </a:cubicBezTo>
                      <a:cubicBezTo>
                        <a:pt x="1520" y="738"/>
                        <a:pt x="1520" y="708"/>
                        <a:pt x="1520" y="677"/>
                      </a:cubicBezTo>
                      <a:cubicBezTo>
                        <a:pt x="1520" y="616"/>
                        <a:pt x="1520" y="586"/>
                        <a:pt x="1489" y="525"/>
                      </a:cubicBezTo>
                      <a:cubicBezTo>
                        <a:pt x="1429" y="343"/>
                        <a:pt x="1338" y="221"/>
                        <a:pt x="1186" y="100"/>
                      </a:cubicBezTo>
                      <a:cubicBezTo>
                        <a:pt x="1094" y="69"/>
                        <a:pt x="1003" y="8"/>
                        <a:pt x="912" y="8"/>
                      </a:cubicBezTo>
                      <a:cubicBezTo>
                        <a:pt x="880" y="3"/>
                        <a:pt x="846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610777" y="2978165"/>
                  <a:ext cx="23451" cy="16662"/>
                </a:xfrm>
                <a:custGeom>
                  <a:rect b="b" l="l" r="r" t="t"/>
                  <a:pathLst>
                    <a:path extrusionOk="0" h="692" w="974">
                      <a:moveTo>
                        <a:pt x="974" y="0"/>
                      </a:moveTo>
                      <a:cubicBezTo>
                        <a:pt x="974" y="0"/>
                        <a:pt x="943" y="30"/>
                        <a:pt x="943" y="30"/>
                      </a:cubicBezTo>
                      <a:lnTo>
                        <a:pt x="822" y="91"/>
                      </a:lnTo>
                      <a:cubicBezTo>
                        <a:pt x="822" y="91"/>
                        <a:pt x="791" y="91"/>
                        <a:pt x="761" y="122"/>
                      </a:cubicBezTo>
                      <a:cubicBezTo>
                        <a:pt x="730" y="152"/>
                        <a:pt x="700" y="182"/>
                        <a:pt x="639" y="213"/>
                      </a:cubicBezTo>
                      <a:lnTo>
                        <a:pt x="578" y="274"/>
                      </a:lnTo>
                      <a:lnTo>
                        <a:pt x="426" y="334"/>
                      </a:lnTo>
                      <a:lnTo>
                        <a:pt x="305" y="395"/>
                      </a:lnTo>
                      <a:cubicBezTo>
                        <a:pt x="274" y="426"/>
                        <a:pt x="274" y="426"/>
                        <a:pt x="244" y="456"/>
                      </a:cubicBezTo>
                      <a:cubicBezTo>
                        <a:pt x="214" y="456"/>
                        <a:pt x="153" y="486"/>
                        <a:pt x="122" y="486"/>
                      </a:cubicBezTo>
                      <a:lnTo>
                        <a:pt x="92" y="486"/>
                      </a:lnTo>
                      <a:cubicBezTo>
                        <a:pt x="76" y="478"/>
                        <a:pt x="62" y="474"/>
                        <a:pt x="50" y="474"/>
                      </a:cubicBezTo>
                      <a:cubicBezTo>
                        <a:pt x="17" y="474"/>
                        <a:pt x="1" y="503"/>
                        <a:pt x="1" y="547"/>
                      </a:cubicBezTo>
                      <a:cubicBezTo>
                        <a:pt x="1" y="547"/>
                        <a:pt x="1" y="578"/>
                        <a:pt x="1" y="578"/>
                      </a:cubicBezTo>
                      <a:cubicBezTo>
                        <a:pt x="31" y="608"/>
                        <a:pt x="31" y="608"/>
                        <a:pt x="62" y="638"/>
                      </a:cubicBezTo>
                      <a:lnTo>
                        <a:pt x="92" y="669"/>
                      </a:lnTo>
                      <a:cubicBezTo>
                        <a:pt x="107" y="684"/>
                        <a:pt x="122" y="692"/>
                        <a:pt x="141" y="692"/>
                      </a:cubicBezTo>
                      <a:cubicBezTo>
                        <a:pt x="160" y="692"/>
                        <a:pt x="183" y="684"/>
                        <a:pt x="214" y="669"/>
                      </a:cubicBezTo>
                      <a:cubicBezTo>
                        <a:pt x="214" y="669"/>
                        <a:pt x="244" y="669"/>
                        <a:pt x="244" y="638"/>
                      </a:cubicBezTo>
                      <a:cubicBezTo>
                        <a:pt x="274" y="608"/>
                        <a:pt x="305" y="578"/>
                        <a:pt x="335" y="547"/>
                      </a:cubicBezTo>
                      <a:lnTo>
                        <a:pt x="396" y="517"/>
                      </a:lnTo>
                      <a:cubicBezTo>
                        <a:pt x="426" y="517"/>
                        <a:pt x="457" y="486"/>
                        <a:pt x="518" y="456"/>
                      </a:cubicBezTo>
                      <a:cubicBezTo>
                        <a:pt x="548" y="426"/>
                        <a:pt x="578" y="365"/>
                        <a:pt x="609" y="334"/>
                      </a:cubicBezTo>
                      <a:cubicBezTo>
                        <a:pt x="639" y="334"/>
                        <a:pt x="639" y="304"/>
                        <a:pt x="670" y="304"/>
                      </a:cubicBezTo>
                      <a:cubicBezTo>
                        <a:pt x="730" y="274"/>
                        <a:pt x="791" y="182"/>
                        <a:pt x="791" y="182"/>
                      </a:cubicBezTo>
                      <a:cubicBezTo>
                        <a:pt x="822" y="182"/>
                        <a:pt x="852" y="152"/>
                        <a:pt x="852" y="152"/>
                      </a:cubicBezTo>
                      <a:lnTo>
                        <a:pt x="943" y="61"/>
                      </a:lnTo>
                      <a:cubicBezTo>
                        <a:pt x="943" y="61"/>
                        <a:pt x="974" y="30"/>
                        <a:pt x="974" y="30"/>
                      </a:cubicBez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612992" y="2984739"/>
                  <a:ext cx="28556" cy="18130"/>
                </a:xfrm>
                <a:custGeom>
                  <a:rect b="b" l="l" r="r" t="t"/>
                  <a:pathLst>
                    <a:path extrusionOk="0" h="753" w="1186">
                      <a:moveTo>
                        <a:pt x="1155" y="1"/>
                      </a:moveTo>
                      <a:lnTo>
                        <a:pt x="1125" y="31"/>
                      </a:lnTo>
                      <a:lnTo>
                        <a:pt x="1003" y="92"/>
                      </a:lnTo>
                      <a:cubicBezTo>
                        <a:pt x="973" y="92"/>
                        <a:pt x="942" y="122"/>
                        <a:pt x="912" y="122"/>
                      </a:cubicBezTo>
                      <a:cubicBezTo>
                        <a:pt x="882" y="183"/>
                        <a:pt x="821" y="213"/>
                        <a:pt x="790" y="213"/>
                      </a:cubicBezTo>
                      <a:lnTo>
                        <a:pt x="760" y="213"/>
                      </a:lnTo>
                      <a:lnTo>
                        <a:pt x="669" y="274"/>
                      </a:lnTo>
                      <a:lnTo>
                        <a:pt x="486" y="365"/>
                      </a:lnTo>
                      <a:lnTo>
                        <a:pt x="365" y="457"/>
                      </a:lnTo>
                      <a:cubicBezTo>
                        <a:pt x="334" y="457"/>
                        <a:pt x="304" y="487"/>
                        <a:pt x="274" y="487"/>
                      </a:cubicBezTo>
                      <a:cubicBezTo>
                        <a:pt x="243" y="517"/>
                        <a:pt x="182" y="548"/>
                        <a:pt x="122" y="548"/>
                      </a:cubicBezTo>
                      <a:lnTo>
                        <a:pt x="91" y="548"/>
                      </a:lnTo>
                      <a:cubicBezTo>
                        <a:pt x="75" y="540"/>
                        <a:pt x="61" y="536"/>
                        <a:pt x="49" y="536"/>
                      </a:cubicBezTo>
                      <a:cubicBezTo>
                        <a:pt x="16" y="536"/>
                        <a:pt x="0" y="564"/>
                        <a:pt x="0" y="608"/>
                      </a:cubicBezTo>
                      <a:lnTo>
                        <a:pt x="0" y="639"/>
                      </a:lnTo>
                      <a:cubicBezTo>
                        <a:pt x="30" y="700"/>
                        <a:pt x="61" y="730"/>
                        <a:pt x="91" y="730"/>
                      </a:cubicBezTo>
                      <a:cubicBezTo>
                        <a:pt x="106" y="745"/>
                        <a:pt x="129" y="753"/>
                        <a:pt x="152" y="753"/>
                      </a:cubicBezTo>
                      <a:cubicBezTo>
                        <a:pt x="175" y="753"/>
                        <a:pt x="198" y="745"/>
                        <a:pt x="213" y="730"/>
                      </a:cubicBezTo>
                      <a:cubicBezTo>
                        <a:pt x="243" y="730"/>
                        <a:pt x="274" y="730"/>
                        <a:pt x="304" y="700"/>
                      </a:cubicBezTo>
                      <a:cubicBezTo>
                        <a:pt x="334" y="669"/>
                        <a:pt x="365" y="639"/>
                        <a:pt x="426" y="608"/>
                      </a:cubicBezTo>
                      <a:lnTo>
                        <a:pt x="486" y="578"/>
                      </a:lnTo>
                      <a:lnTo>
                        <a:pt x="608" y="487"/>
                      </a:lnTo>
                      <a:cubicBezTo>
                        <a:pt x="669" y="457"/>
                        <a:pt x="699" y="396"/>
                        <a:pt x="760" y="365"/>
                      </a:cubicBezTo>
                      <a:lnTo>
                        <a:pt x="821" y="335"/>
                      </a:lnTo>
                      <a:cubicBezTo>
                        <a:pt x="882" y="274"/>
                        <a:pt x="942" y="213"/>
                        <a:pt x="973" y="213"/>
                      </a:cubicBezTo>
                      <a:cubicBezTo>
                        <a:pt x="1003" y="183"/>
                        <a:pt x="1003" y="153"/>
                        <a:pt x="1034" y="153"/>
                      </a:cubicBezTo>
                      <a:lnTo>
                        <a:pt x="1155" y="61"/>
                      </a:lnTo>
                      <a:lnTo>
                        <a:pt x="1186" y="31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4620312" y="2994249"/>
                  <a:ext cx="23427" cy="15410"/>
                </a:xfrm>
                <a:custGeom>
                  <a:rect b="b" l="l" r="r" t="t"/>
                  <a:pathLst>
                    <a:path extrusionOk="0" h="640" w="973">
                      <a:moveTo>
                        <a:pt x="942" y="1"/>
                      </a:moveTo>
                      <a:lnTo>
                        <a:pt x="821" y="62"/>
                      </a:lnTo>
                      <a:cubicBezTo>
                        <a:pt x="790" y="62"/>
                        <a:pt x="790" y="92"/>
                        <a:pt x="760" y="92"/>
                      </a:cubicBezTo>
                      <a:cubicBezTo>
                        <a:pt x="730" y="122"/>
                        <a:pt x="699" y="153"/>
                        <a:pt x="638" y="183"/>
                      </a:cubicBezTo>
                      <a:lnTo>
                        <a:pt x="547" y="244"/>
                      </a:lnTo>
                      <a:lnTo>
                        <a:pt x="426" y="305"/>
                      </a:lnTo>
                      <a:lnTo>
                        <a:pt x="304" y="365"/>
                      </a:lnTo>
                      <a:cubicBezTo>
                        <a:pt x="274" y="365"/>
                        <a:pt x="243" y="396"/>
                        <a:pt x="213" y="396"/>
                      </a:cubicBezTo>
                      <a:cubicBezTo>
                        <a:pt x="182" y="426"/>
                        <a:pt x="152" y="457"/>
                        <a:pt x="91" y="457"/>
                      </a:cubicBezTo>
                      <a:lnTo>
                        <a:pt x="61" y="457"/>
                      </a:lnTo>
                      <a:cubicBezTo>
                        <a:pt x="48" y="444"/>
                        <a:pt x="36" y="437"/>
                        <a:pt x="25" y="437"/>
                      </a:cubicBezTo>
                      <a:cubicBezTo>
                        <a:pt x="10" y="437"/>
                        <a:pt x="0" y="451"/>
                        <a:pt x="0" y="487"/>
                      </a:cubicBezTo>
                      <a:lnTo>
                        <a:pt x="0" y="548"/>
                      </a:lnTo>
                      <a:cubicBezTo>
                        <a:pt x="0" y="548"/>
                        <a:pt x="30" y="578"/>
                        <a:pt x="30" y="609"/>
                      </a:cubicBezTo>
                      <a:cubicBezTo>
                        <a:pt x="61" y="609"/>
                        <a:pt x="61" y="609"/>
                        <a:pt x="91" y="639"/>
                      </a:cubicBezTo>
                      <a:lnTo>
                        <a:pt x="182" y="639"/>
                      </a:lnTo>
                      <a:cubicBezTo>
                        <a:pt x="182" y="609"/>
                        <a:pt x="213" y="609"/>
                        <a:pt x="243" y="578"/>
                      </a:cubicBezTo>
                      <a:cubicBezTo>
                        <a:pt x="274" y="548"/>
                        <a:pt x="304" y="548"/>
                        <a:pt x="365" y="517"/>
                      </a:cubicBezTo>
                      <a:lnTo>
                        <a:pt x="395" y="487"/>
                      </a:lnTo>
                      <a:cubicBezTo>
                        <a:pt x="426" y="457"/>
                        <a:pt x="486" y="457"/>
                        <a:pt x="517" y="426"/>
                      </a:cubicBezTo>
                      <a:lnTo>
                        <a:pt x="608" y="305"/>
                      </a:lnTo>
                      <a:lnTo>
                        <a:pt x="669" y="274"/>
                      </a:lnTo>
                      <a:cubicBezTo>
                        <a:pt x="730" y="244"/>
                        <a:pt x="760" y="183"/>
                        <a:pt x="790" y="183"/>
                      </a:cubicBezTo>
                      <a:cubicBezTo>
                        <a:pt x="821" y="153"/>
                        <a:pt x="821" y="153"/>
                        <a:pt x="851" y="122"/>
                      </a:cubicBezTo>
                      <a:lnTo>
                        <a:pt x="942" y="62"/>
                      </a:lnTo>
                      <a:cubicBezTo>
                        <a:pt x="942" y="31"/>
                        <a:pt x="973" y="31"/>
                        <a:pt x="9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" name="Google Shape;85;p15"/>
            <p:cNvGrpSpPr/>
            <p:nvPr/>
          </p:nvGrpSpPr>
          <p:grpSpPr>
            <a:xfrm rot="547762">
              <a:off x="5767866" y="1694438"/>
              <a:ext cx="1285085" cy="2157218"/>
              <a:chOff x="7013713" y="2116532"/>
              <a:chExt cx="1138454" cy="1911047"/>
            </a:xfrm>
          </p:grpSpPr>
          <p:sp>
            <p:nvSpPr>
              <p:cNvPr id="86" name="Google Shape;86;p15"/>
              <p:cNvSpPr/>
              <p:nvPr/>
            </p:nvSpPr>
            <p:spPr>
              <a:xfrm rot="46220">
                <a:off x="7020476" y="3001024"/>
                <a:ext cx="1055363" cy="1019505"/>
              </a:xfrm>
              <a:custGeom>
                <a:rect b="b" l="l" r="r" t="t"/>
                <a:pathLst>
                  <a:path extrusionOk="0" h="43588" w="46142">
                    <a:moveTo>
                      <a:pt x="23071" y="0"/>
                    </a:moveTo>
                    <a:cubicBezTo>
                      <a:pt x="22949" y="0"/>
                      <a:pt x="22797" y="31"/>
                      <a:pt x="22706" y="152"/>
                    </a:cubicBezTo>
                    <a:lnTo>
                      <a:pt x="21278" y="1398"/>
                    </a:lnTo>
                    <a:cubicBezTo>
                      <a:pt x="20700" y="1885"/>
                      <a:pt x="20001" y="2158"/>
                      <a:pt x="19271" y="2158"/>
                    </a:cubicBezTo>
                    <a:lnTo>
                      <a:pt x="3618" y="2158"/>
                    </a:lnTo>
                    <a:cubicBezTo>
                      <a:pt x="1612" y="2158"/>
                      <a:pt x="1" y="3769"/>
                      <a:pt x="1" y="5775"/>
                    </a:cubicBezTo>
                    <a:lnTo>
                      <a:pt x="1" y="39971"/>
                    </a:lnTo>
                    <a:cubicBezTo>
                      <a:pt x="1" y="41977"/>
                      <a:pt x="1612" y="43588"/>
                      <a:pt x="3618" y="43588"/>
                    </a:cubicBezTo>
                    <a:lnTo>
                      <a:pt x="42524" y="43588"/>
                    </a:lnTo>
                    <a:cubicBezTo>
                      <a:pt x="44530" y="43588"/>
                      <a:pt x="46141" y="41977"/>
                      <a:pt x="46141" y="39971"/>
                    </a:cubicBezTo>
                    <a:lnTo>
                      <a:pt x="46141" y="5775"/>
                    </a:lnTo>
                    <a:cubicBezTo>
                      <a:pt x="46141" y="3769"/>
                      <a:pt x="44530" y="2158"/>
                      <a:pt x="42524" y="2158"/>
                    </a:cubicBezTo>
                    <a:lnTo>
                      <a:pt x="26870" y="2158"/>
                    </a:lnTo>
                    <a:cubicBezTo>
                      <a:pt x="26141" y="2158"/>
                      <a:pt x="25411" y="1885"/>
                      <a:pt x="24864" y="1398"/>
                    </a:cubicBezTo>
                    <a:lnTo>
                      <a:pt x="23466" y="152"/>
                    </a:lnTo>
                    <a:cubicBezTo>
                      <a:pt x="23344" y="31"/>
                      <a:pt x="23223" y="0"/>
                      <a:pt x="23071" y="0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46220">
                <a:off x="7079100" y="3746865"/>
                <a:ext cx="1055363" cy="221125"/>
              </a:xfrm>
              <a:custGeom>
                <a:rect b="b" l="l" r="r" t="t"/>
                <a:pathLst>
                  <a:path extrusionOk="0" h="9454" w="46142">
                    <a:moveTo>
                      <a:pt x="1" y="1"/>
                    </a:moveTo>
                    <a:lnTo>
                      <a:pt x="1" y="5837"/>
                    </a:lnTo>
                    <a:cubicBezTo>
                      <a:pt x="1" y="7843"/>
                      <a:pt x="1642" y="9454"/>
                      <a:pt x="3648" y="9454"/>
                    </a:cubicBezTo>
                    <a:lnTo>
                      <a:pt x="42524" y="9454"/>
                    </a:lnTo>
                    <a:cubicBezTo>
                      <a:pt x="44530" y="9454"/>
                      <a:pt x="46141" y="7843"/>
                      <a:pt x="46141" y="5837"/>
                    </a:cubicBezTo>
                    <a:lnTo>
                      <a:pt x="46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rot="46220">
                <a:off x="7083967" y="2955141"/>
                <a:ext cx="1055363" cy="798404"/>
              </a:xfrm>
              <a:custGeom>
                <a:rect b="b" l="l" r="r" t="t"/>
                <a:pathLst>
                  <a:path extrusionOk="0" h="34135" w="46142">
                    <a:moveTo>
                      <a:pt x="23071" y="1"/>
                    </a:moveTo>
                    <a:cubicBezTo>
                      <a:pt x="22919" y="1"/>
                      <a:pt x="22797" y="31"/>
                      <a:pt x="22676" y="122"/>
                    </a:cubicBezTo>
                    <a:lnTo>
                      <a:pt x="21278" y="1399"/>
                    </a:lnTo>
                    <a:cubicBezTo>
                      <a:pt x="20730" y="1885"/>
                      <a:pt x="20031" y="2159"/>
                      <a:pt x="19302" y="2159"/>
                    </a:cubicBezTo>
                    <a:lnTo>
                      <a:pt x="3648" y="2159"/>
                    </a:lnTo>
                    <a:cubicBezTo>
                      <a:pt x="1642" y="2159"/>
                      <a:pt x="1" y="3770"/>
                      <a:pt x="1" y="5776"/>
                    </a:cubicBezTo>
                    <a:lnTo>
                      <a:pt x="1" y="34135"/>
                    </a:lnTo>
                    <a:lnTo>
                      <a:pt x="46141" y="34135"/>
                    </a:lnTo>
                    <a:lnTo>
                      <a:pt x="46141" y="5776"/>
                    </a:lnTo>
                    <a:cubicBezTo>
                      <a:pt x="46141" y="3788"/>
                      <a:pt x="44530" y="2158"/>
                      <a:pt x="42549" y="2158"/>
                    </a:cubicBezTo>
                    <a:cubicBezTo>
                      <a:pt x="42530" y="2158"/>
                      <a:pt x="42512" y="2158"/>
                      <a:pt x="42494" y="2159"/>
                    </a:cubicBezTo>
                    <a:lnTo>
                      <a:pt x="26840" y="2159"/>
                    </a:lnTo>
                    <a:cubicBezTo>
                      <a:pt x="26110" y="2159"/>
                      <a:pt x="25411" y="1885"/>
                      <a:pt x="24864" y="1399"/>
                    </a:cubicBezTo>
                    <a:lnTo>
                      <a:pt x="23436" y="122"/>
                    </a:lnTo>
                    <a:cubicBezTo>
                      <a:pt x="23344" y="31"/>
                      <a:pt x="23192" y="1"/>
                      <a:pt x="230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 rot="46215">
                <a:off x="7346223" y="2184771"/>
                <a:ext cx="397034" cy="405973"/>
              </a:xfrm>
              <a:custGeom>
                <a:rect b="b" l="l" r="r" t="t"/>
                <a:pathLst>
                  <a:path extrusionOk="0" h="17357" w="17357">
                    <a:moveTo>
                      <a:pt x="8663" y="1"/>
                    </a:moveTo>
                    <a:cubicBezTo>
                      <a:pt x="3891" y="1"/>
                      <a:pt x="0" y="3892"/>
                      <a:pt x="0" y="8694"/>
                    </a:cubicBezTo>
                    <a:cubicBezTo>
                      <a:pt x="0" y="13466"/>
                      <a:pt x="3891" y="17357"/>
                      <a:pt x="8663" y="17357"/>
                    </a:cubicBezTo>
                    <a:cubicBezTo>
                      <a:pt x="13466" y="17357"/>
                      <a:pt x="17356" y="13466"/>
                      <a:pt x="17356" y="8694"/>
                    </a:cubicBezTo>
                    <a:cubicBezTo>
                      <a:pt x="17356" y="3892"/>
                      <a:pt x="13466" y="1"/>
                      <a:pt x="8663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46215">
                <a:off x="7411715" y="2123809"/>
                <a:ext cx="397034" cy="405973"/>
              </a:xfrm>
              <a:custGeom>
                <a:rect b="b" l="l" r="r" t="t"/>
                <a:pathLst>
                  <a:path extrusionOk="0" h="17357" w="17357">
                    <a:moveTo>
                      <a:pt x="8693" y="1"/>
                    </a:moveTo>
                    <a:cubicBezTo>
                      <a:pt x="3891" y="1"/>
                      <a:pt x="0" y="3891"/>
                      <a:pt x="0" y="8663"/>
                    </a:cubicBezTo>
                    <a:cubicBezTo>
                      <a:pt x="0" y="13466"/>
                      <a:pt x="3891" y="17356"/>
                      <a:pt x="8693" y="17356"/>
                    </a:cubicBezTo>
                    <a:cubicBezTo>
                      <a:pt x="13465" y="17356"/>
                      <a:pt x="17356" y="13466"/>
                      <a:pt x="17356" y="8663"/>
                    </a:cubicBezTo>
                    <a:cubicBezTo>
                      <a:pt x="17356" y="3891"/>
                      <a:pt x="13465" y="1"/>
                      <a:pt x="8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46215">
                <a:off x="7403360" y="2119612"/>
                <a:ext cx="460991" cy="415563"/>
              </a:xfrm>
              <a:custGeom>
                <a:rect b="b" l="l" r="r" t="t"/>
                <a:pathLst>
                  <a:path extrusionOk="0" h="17767" w="20153">
                    <a:moveTo>
                      <a:pt x="9021" y="1"/>
                    </a:moveTo>
                    <a:cubicBezTo>
                      <a:pt x="8647" y="1"/>
                      <a:pt x="8274" y="24"/>
                      <a:pt x="7903" y="72"/>
                    </a:cubicBezTo>
                    <a:cubicBezTo>
                      <a:pt x="5776" y="376"/>
                      <a:pt x="3830" y="1379"/>
                      <a:pt x="2371" y="2929"/>
                    </a:cubicBezTo>
                    <a:lnTo>
                      <a:pt x="2158" y="3172"/>
                    </a:lnTo>
                    <a:lnTo>
                      <a:pt x="1946" y="3415"/>
                    </a:lnTo>
                    <a:cubicBezTo>
                      <a:pt x="1794" y="3598"/>
                      <a:pt x="1642" y="3750"/>
                      <a:pt x="1520" y="3902"/>
                    </a:cubicBezTo>
                    <a:cubicBezTo>
                      <a:pt x="517" y="5057"/>
                      <a:pt x="0" y="6546"/>
                      <a:pt x="92" y="8066"/>
                    </a:cubicBezTo>
                    <a:lnTo>
                      <a:pt x="92" y="8218"/>
                    </a:lnTo>
                    <a:cubicBezTo>
                      <a:pt x="92" y="8522"/>
                      <a:pt x="122" y="8795"/>
                      <a:pt x="244" y="8856"/>
                    </a:cubicBezTo>
                    <a:cubicBezTo>
                      <a:pt x="264" y="8867"/>
                      <a:pt x="284" y="8872"/>
                      <a:pt x="303" y="8872"/>
                    </a:cubicBezTo>
                    <a:cubicBezTo>
                      <a:pt x="396" y="8872"/>
                      <a:pt x="472" y="8749"/>
                      <a:pt x="547" y="8522"/>
                    </a:cubicBezTo>
                    <a:cubicBezTo>
                      <a:pt x="578" y="8370"/>
                      <a:pt x="608" y="8188"/>
                      <a:pt x="669" y="8005"/>
                    </a:cubicBezTo>
                    <a:cubicBezTo>
                      <a:pt x="730" y="7823"/>
                      <a:pt x="791" y="7640"/>
                      <a:pt x="851" y="7458"/>
                    </a:cubicBezTo>
                    <a:cubicBezTo>
                      <a:pt x="1216" y="6242"/>
                      <a:pt x="1794" y="5087"/>
                      <a:pt x="2554" y="4054"/>
                    </a:cubicBezTo>
                    <a:cubicBezTo>
                      <a:pt x="3253" y="3142"/>
                      <a:pt x="4134" y="2412"/>
                      <a:pt x="5137" y="1835"/>
                    </a:cubicBezTo>
                    <a:cubicBezTo>
                      <a:pt x="6356" y="1133"/>
                      <a:pt x="7729" y="767"/>
                      <a:pt x="9113" y="767"/>
                    </a:cubicBezTo>
                    <a:cubicBezTo>
                      <a:pt x="9766" y="767"/>
                      <a:pt x="10421" y="849"/>
                      <a:pt x="11064" y="1014"/>
                    </a:cubicBezTo>
                    <a:cubicBezTo>
                      <a:pt x="16384" y="2291"/>
                      <a:pt x="18967" y="8279"/>
                      <a:pt x="16292" y="13051"/>
                    </a:cubicBezTo>
                    <a:cubicBezTo>
                      <a:pt x="15745" y="14024"/>
                      <a:pt x="14985" y="14905"/>
                      <a:pt x="14074" y="15574"/>
                    </a:cubicBezTo>
                    <a:cubicBezTo>
                      <a:pt x="13071" y="16364"/>
                      <a:pt x="11915" y="16911"/>
                      <a:pt x="10669" y="17185"/>
                    </a:cubicBezTo>
                    <a:cubicBezTo>
                      <a:pt x="10107" y="17305"/>
                      <a:pt x="9539" y="17367"/>
                      <a:pt x="8976" y="17367"/>
                    </a:cubicBezTo>
                    <a:cubicBezTo>
                      <a:pt x="8259" y="17367"/>
                      <a:pt x="7550" y="17267"/>
                      <a:pt x="6870" y="17063"/>
                    </a:cubicBezTo>
                    <a:cubicBezTo>
                      <a:pt x="5928" y="16820"/>
                      <a:pt x="5076" y="16455"/>
                      <a:pt x="4256" y="15938"/>
                    </a:cubicBezTo>
                    <a:cubicBezTo>
                      <a:pt x="2037" y="14449"/>
                      <a:pt x="578" y="12017"/>
                      <a:pt x="335" y="9373"/>
                    </a:cubicBezTo>
                    <a:cubicBezTo>
                      <a:pt x="335" y="9191"/>
                      <a:pt x="274" y="9069"/>
                      <a:pt x="244" y="8917"/>
                    </a:cubicBezTo>
                    <a:cubicBezTo>
                      <a:pt x="244" y="8887"/>
                      <a:pt x="213" y="8856"/>
                      <a:pt x="213" y="8856"/>
                    </a:cubicBezTo>
                    <a:cubicBezTo>
                      <a:pt x="183" y="8887"/>
                      <a:pt x="152" y="8917"/>
                      <a:pt x="152" y="8947"/>
                    </a:cubicBezTo>
                    <a:lnTo>
                      <a:pt x="152" y="9586"/>
                    </a:lnTo>
                    <a:cubicBezTo>
                      <a:pt x="152" y="9920"/>
                      <a:pt x="213" y="10285"/>
                      <a:pt x="304" y="10619"/>
                    </a:cubicBezTo>
                    <a:cubicBezTo>
                      <a:pt x="365" y="10954"/>
                      <a:pt x="456" y="11288"/>
                      <a:pt x="578" y="11622"/>
                    </a:cubicBezTo>
                    <a:cubicBezTo>
                      <a:pt x="1216" y="13568"/>
                      <a:pt x="2493" y="15270"/>
                      <a:pt x="4225" y="16394"/>
                    </a:cubicBezTo>
                    <a:cubicBezTo>
                      <a:pt x="5168" y="17002"/>
                      <a:pt x="6231" y="17428"/>
                      <a:pt x="7356" y="17641"/>
                    </a:cubicBezTo>
                    <a:cubicBezTo>
                      <a:pt x="7862" y="17725"/>
                      <a:pt x="8369" y="17766"/>
                      <a:pt x="8874" y="17766"/>
                    </a:cubicBezTo>
                    <a:cubicBezTo>
                      <a:pt x="10734" y="17766"/>
                      <a:pt x="12556" y="17203"/>
                      <a:pt x="14134" y="16151"/>
                    </a:cubicBezTo>
                    <a:cubicBezTo>
                      <a:pt x="14408" y="15938"/>
                      <a:pt x="14681" y="15726"/>
                      <a:pt x="14925" y="15483"/>
                    </a:cubicBezTo>
                    <a:cubicBezTo>
                      <a:pt x="20153" y="10832"/>
                      <a:pt x="18207" y="2260"/>
                      <a:pt x="11460" y="345"/>
                    </a:cubicBezTo>
                    <a:cubicBezTo>
                      <a:pt x="10665" y="116"/>
                      <a:pt x="9843" y="1"/>
                      <a:pt x="90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5"/>
              <p:cNvGrpSpPr/>
              <p:nvPr/>
            </p:nvGrpSpPr>
            <p:grpSpPr>
              <a:xfrm rot="46321">
                <a:off x="7458745" y="2186026"/>
                <a:ext cx="291314" cy="278675"/>
                <a:chOff x="5965647" y="2754991"/>
                <a:chExt cx="306651" cy="286883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5965647" y="2754991"/>
                  <a:ext cx="306651" cy="286883"/>
                </a:xfrm>
                <a:custGeom>
                  <a:rect b="b" l="l" r="r" t="t"/>
                  <a:pathLst>
                    <a:path extrusionOk="0" h="11915" w="12736">
                      <a:moveTo>
                        <a:pt x="6642" y="337"/>
                      </a:moveTo>
                      <a:cubicBezTo>
                        <a:pt x="7127" y="337"/>
                        <a:pt x="7616" y="407"/>
                        <a:pt x="8085" y="545"/>
                      </a:cubicBezTo>
                      <a:cubicBezTo>
                        <a:pt x="8693" y="697"/>
                        <a:pt x="9301" y="971"/>
                        <a:pt x="9818" y="1305"/>
                      </a:cubicBezTo>
                      <a:cubicBezTo>
                        <a:pt x="10821" y="1944"/>
                        <a:pt x="11581" y="2856"/>
                        <a:pt x="12006" y="3950"/>
                      </a:cubicBezTo>
                      <a:cubicBezTo>
                        <a:pt x="12249" y="4497"/>
                        <a:pt x="12401" y="5074"/>
                        <a:pt x="12462" y="5652"/>
                      </a:cubicBezTo>
                      <a:cubicBezTo>
                        <a:pt x="12462" y="5774"/>
                        <a:pt x="12493" y="5865"/>
                        <a:pt x="12523" y="5956"/>
                      </a:cubicBezTo>
                      <a:cubicBezTo>
                        <a:pt x="12523" y="5968"/>
                        <a:pt x="12523" y="5978"/>
                        <a:pt x="12523" y="5986"/>
                      </a:cubicBezTo>
                      <a:lnTo>
                        <a:pt x="12523" y="5986"/>
                      </a:lnTo>
                      <a:cubicBezTo>
                        <a:pt x="12523" y="5986"/>
                        <a:pt x="12523" y="5986"/>
                        <a:pt x="12523" y="5986"/>
                      </a:cubicBezTo>
                      <a:cubicBezTo>
                        <a:pt x="12513" y="5983"/>
                        <a:pt x="12504" y="5982"/>
                        <a:pt x="12494" y="5982"/>
                      </a:cubicBezTo>
                      <a:cubicBezTo>
                        <a:pt x="12413" y="5982"/>
                        <a:pt x="12337" y="6090"/>
                        <a:pt x="12310" y="6199"/>
                      </a:cubicBezTo>
                      <a:cubicBezTo>
                        <a:pt x="12280" y="6321"/>
                        <a:pt x="12249" y="6442"/>
                        <a:pt x="12219" y="6564"/>
                      </a:cubicBezTo>
                      <a:cubicBezTo>
                        <a:pt x="12158" y="6685"/>
                        <a:pt x="12128" y="6777"/>
                        <a:pt x="12097" y="6898"/>
                      </a:cubicBezTo>
                      <a:cubicBezTo>
                        <a:pt x="11824" y="7719"/>
                        <a:pt x="11459" y="8509"/>
                        <a:pt x="10942" y="9178"/>
                      </a:cubicBezTo>
                      <a:cubicBezTo>
                        <a:pt x="10456" y="9786"/>
                        <a:pt x="9879" y="10272"/>
                        <a:pt x="9210" y="10667"/>
                      </a:cubicBezTo>
                      <a:cubicBezTo>
                        <a:pt x="8408" y="11140"/>
                        <a:pt x="7509" y="11377"/>
                        <a:pt x="6597" y="11377"/>
                      </a:cubicBezTo>
                      <a:cubicBezTo>
                        <a:pt x="6161" y="11377"/>
                        <a:pt x="5722" y="11323"/>
                        <a:pt x="5289" y="11214"/>
                      </a:cubicBezTo>
                      <a:cubicBezTo>
                        <a:pt x="4833" y="11093"/>
                        <a:pt x="4407" y="10941"/>
                        <a:pt x="3982" y="10698"/>
                      </a:cubicBezTo>
                      <a:cubicBezTo>
                        <a:pt x="1337" y="9239"/>
                        <a:pt x="365" y="5895"/>
                        <a:pt x="1793" y="3220"/>
                      </a:cubicBezTo>
                      <a:cubicBezTo>
                        <a:pt x="2189" y="2582"/>
                        <a:pt x="2675" y="2004"/>
                        <a:pt x="3283" y="1549"/>
                      </a:cubicBezTo>
                      <a:cubicBezTo>
                        <a:pt x="3951" y="1001"/>
                        <a:pt x="4742" y="637"/>
                        <a:pt x="5562" y="454"/>
                      </a:cubicBezTo>
                      <a:cubicBezTo>
                        <a:pt x="5914" y="376"/>
                        <a:pt x="6277" y="337"/>
                        <a:pt x="6642" y="337"/>
                      </a:cubicBezTo>
                      <a:close/>
                      <a:moveTo>
                        <a:pt x="6744" y="1"/>
                      </a:moveTo>
                      <a:cubicBezTo>
                        <a:pt x="5501" y="1"/>
                        <a:pt x="4268" y="379"/>
                        <a:pt x="3222" y="1093"/>
                      </a:cubicBezTo>
                      <a:cubicBezTo>
                        <a:pt x="3040" y="1214"/>
                        <a:pt x="2857" y="1366"/>
                        <a:pt x="2705" y="1518"/>
                      </a:cubicBezTo>
                      <a:cubicBezTo>
                        <a:pt x="1885" y="2278"/>
                        <a:pt x="1277" y="3220"/>
                        <a:pt x="942" y="4284"/>
                      </a:cubicBezTo>
                      <a:cubicBezTo>
                        <a:pt x="0" y="7445"/>
                        <a:pt x="1824" y="10789"/>
                        <a:pt x="5015" y="11701"/>
                      </a:cubicBezTo>
                      <a:cubicBezTo>
                        <a:pt x="5534" y="11840"/>
                        <a:pt x="6054" y="11915"/>
                        <a:pt x="6581" y="11915"/>
                      </a:cubicBezTo>
                      <a:cubicBezTo>
                        <a:pt x="6857" y="11915"/>
                        <a:pt x="7135" y="11894"/>
                        <a:pt x="7417" y="11853"/>
                      </a:cubicBezTo>
                      <a:cubicBezTo>
                        <a:pt x="8815" y="11670"/>
                        <a:pt x="10122" y="11002"/>
                        <a:pt x="11125" y="9968"/>
                      </a:cubicBezTo>
                      <a:cubicBezTo>
                        <a:pt x="11216" y="9847"/>
                        <a:pt x="11307" y="9755"/>
                        <a:pt x="11398" y="9634"/>
                      </a:cubicBezTo>
                      <a:cubicBezTo>
                        <a:pt x="11490" y="9512"/>
                        <a:pt x="11611" y="9421"/>
                        <a:pt x="11672" y="9299"/>
                      </a:cubicBezTo>
                      <a:cubicBezTo>
                        <a:pt x="12371" y="8540"/>
                        <a:pt x="12736" y="7536"/>
                        <a:pt x="12645" y="6503"/>
                      </a:cubicBezTo>
                      <a:lnTo>
                        <a:pt x="12645" y="6412"/>
                      </a:lnTo>
                      <a:cubicBezTo>
                        <a:pt x="12645" y="6231"/>
                        <a:pt x="12623" y="6072"/>
                        <a:pt x="12560" y="6010"/>
                      </a:cubicBezTo>
                      <a:lnTo>
                        <a:pt x="12560" y="6010"/>
                      </a:lnTo>
                      <a:cubicBezTo>
                        <a:pt x="12588" y="5982"/>
                        <a:pt x="12614" y="5954"/>
                        <a:pt x="12614" y="5925"/>
                      </a:cubicBezTo>
                      <a:cubicBezTo>
                        <a:pt x="12614" y="5804"/>
                        <a:pt x="12614" y="5652"/>
                        <a:pt x="12614" y="5500"/>
                      </a:cubicBezTo>
                      <a:cubicBezTo>
                        <a:pt x="12584" y="5287"/>
                        <a:pt x="12553" y="5044"/>
                        <a:pt x="12493" y="4831"/>
                      </a:cubicBezTo>
                      <a:cubicBezTo>
                        <a:pt x="12432" y="4588"/>
                        <a:pt x="12371" y="4375"/>
                        <a:pt x="12310" y="4163"/>
                      </a:cubicBezTo>
                      <a:cubicBezTo>
                        <a:pt x="11885" y="2825"/>
                        <a:pt x="11034" y="1700"/>
                        <a:pt x="9879" y="941"/>
                      </a:cubicBezTo>
                      <a:cubicBezTo>
                        <a:pt x="9240" y="515"/>
                        <a:pt x="8541" y="242"/>
                        <a:pt x="7781" y="90"/>
                      </a:cubicBezTo>
                      <a:cubicBezTo>
                        <a:pt x="7437" y="30"/>
                        <a:pt x="7090" y="1"/>
                        <a:pt x="67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6118587" y="2805433"/>
                  <a:ext cx="68813" cy="105700"/>
                </a:xfrm>
                <a:custGeom>
                  <a:rect b="b" l="l" r="r" t="t"/>
                  <a:pathLst>
                    <a:path extrusionOk="0" h="4390" w="2858">
                      <a:moveTo>
                        <a:pt x="396" y="1"/>
                      </a:moveTo>
                      <a:cubicBezTo>
                        <a:pt x="335" y="1"/>
                        <a:pt x="274" y="1"/>
                        <a:pt x="244" y="31"/>
                      </a:cubicBezTo>
                      <a:cubicBezTo>
                        <a:pt x="213" y="92"/>
                        <a:pt x="183" y="153"/>
                        <a:pt x="153" y="213"/>
                      </a:cubicBezTo>
                      <a:cubicBezTo>
                        <a:pt x="62" y="365"/>
                        <a:pt x="31" y="578"/>
                        <a:pt x="31" y="761"/>
                      </a:cubicBezTo>
                      <a:cubicBezTo>
                        <a:pt x="1" y="943"/>
                        <a:pt x="1" y="1095"/>
                        <a:pt x="1" y="1277"/>
                      </a:cubicBezTo>
                      <a:cubicBezTo>
                        <a:pt x="31" y="1581"/>
                        <a:pt x="31" y="1885"/>
                        <a:pt x="31" y="2189"/>
                      </a:cubicBezTo>
                      <a:lnTo>
                        <a:pt x="31" y="2493"/>
                      </a:lnTo>
                      <a:cubicBezTo>
                        <a:pt x="31" y="2827"/>
                        <a:pt x="62" y="3131"/>
                        <a:pt x="62" y="3466"/>
                      </a:cubicBezTo>
                      <a:cubicBezTo>
                        <a:pt x="62" y="3648"/>
                        <a:pt x="92" y="3830"/>
                        <a:pt x="92" y="3982"/>
                      </a:cubicBezTo>
                      <a:cubicBezTo>
                        <a:pt x="92" y="4104"/>
                        <a:pt x="122" y="4226"/>
                        <a:pt x="183" y="4286"/>
                      </a:cubicBezTo>
                      <a:cubicBezTo>
                        <a:pt x="251" y="4355"/>
                        <a:pt x="320" y="4389"/>
                        <a:pt x="401" y="4389"/>
                      </a:cubicBezTo>
                      <a:cubicBezTo>
                        <a:pt x="428" y="4389"/>
                        <a:pt x="457" y="4385"/>
                        <a:pt x="487" y="4378"/>
                      </a:cubicBezTo>
                      <a:cubicBezTo>
                        <a:pt x="578" y="4347"/>
                        <a:pt x="700" y="4286"/>
                        <a:pt x="761" y="4195"/>
                      </a:cubicBezTo>
                      <a:lnTo>
                        <a:pt x="973" y="4043"/>
                      </a:lnTo>
                      <a:cubicBezTo>
                        <a:pt x="1247" y="3770"/>
                        <a:pt x="1460" y="3496"/>
                        <a:pt x="1764" y="3283"/>
                      </a:cubicBezTo>
                      <a:cubicBezTo>
                        <a:pt x="1855" y="3192"/>
                        <a:pt x="1946" y="3101"/>
                        <a:pt x="2037" y="2979"/>
                      </a:cubicBezTo>
                      <a:cubicBezTo>
                        <a:pt x="2220" y="2827"/>
                        <a:pt x="2402" y="2645"/>
                        <a:pt x="2584" y="2493"/>
                      </a:cubicBezTo>
                      <a:cubicBezTo>
                        <a:pt x="2676" y="2402"/>
                        <a:pt x="2767" y="2311"/>
                        <a:pt x="2828" y="2220"/>
                      </a:cubicBezTo>
                      <a:cubicBezTo>
                        <a:pt x="2858" y="2189"/>
                        <a:pt x="2858" y="2159"/>
                        <a:pt x="2858" y="2128"/>
                      </a:cubicBezTo>
                      <a:lnTo>
                        <a:pt x="2828" y="2098"/>
                      </a:lnTo>
                      <a:cubicBezTo>
                        <a:pt x="2797" y="2098"/>
                        <a:pt x="2767" y="2128"/>
                        <a:pt x="2767" y="2159"/>
                      </a:cubicBezTo>
                      <a:cubicBezTo>
                        <a:pt x="2676" y="2220"/>
                        <a:pt x="2615" y="2280"/>
                        <a:pt x="2554" y="2341"/>
                      </a:cubicBezTo>
                      <a:lnTo>
                        <a:pt x="1916" y="2858"/>
                      </a:lnTo>
                      <a:cubicBezTo>
                        <a:pt x="1794" y="2949"/>
                        <a:pt x="1672" y="3040"/>
                        <a:pt x="1551" y="3162"/>
                      </a:cubicBezTo>
                      <a:cubicBezTo>
                        <a:pt x="1338" y="3375"/>
                        <a:pt x="1095" y="3587"/>
                        <a:pt x="821" y="3800"/>
                      </a:cubicBezTo>
                      <a:lnTo>
                        <a:pt x="730" y="3891"/>
                      </a:lnTo>
                      <a:lnTo>
                        <a:pt x="548" y="4043"/>
                      </a:lnTo>
                      <a:cubicBezTo>
                        <a:pt x="535" y="4056"/>
                        <a:pt x="512" y="4063"/>
                        <a:pt x="487" y="4063"/>
                      </a:cubicBezTo>
                      <a:cubicBezTo>
                        <a:pt x="452" y="4063"/>
                        <a:pt x="414" y="4048"/>
                        <a:pt x="396" y="4013"/>
                      </a:cubicBezTo>
                      <a:cubicBezTo>
                        <a:pt x="396" y="3952"/>
                        <a:pt x="396" y="3922"/>
                        <a:pt x="396" y="3861"/>
                      </a:cubicBezTo>
                      <a:lnTo>
                        <a:pt x="396" y="2220"/>
                      </a:lnTo>
                      <a:lnTo>
                        <a:pt x="396" y="1733"/>
                      </a:lnTo>
                      <a:cubicBezTo>
                        <a:pt x="396" y="1429"/>
                        <a:pt x="396" y="1156"/>
                        <a:pt x="457" y="852"/>
                      </a:cubicBezTo>
                      <a:cubicBezTo>
                        <a:pt x="457" y="791"/>
                        <a:pt x="457" y="730"/>
                        <a:pt x="487" y="669"/>
                      </a:cubicBezTo>
                      <a:cubicBezTo>
                        <a:pt x="578" y="487"/>
                        <a:pt x="578" y="274"/>
                        <a:pt x="487" y="92"/>
                      </a:cubicBezTo>
                      <a:cubicBezTo>
                        <a:pt x="487" y="31"/>
                        <a:pt x="426" y="1"/>
                        <a:pt x="3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113458" y="2770304"/>
                  <a:ext cx="19792" cy="17023"/>
                </a:xfrm>
                <a:custGeom>
                  <a:rect b="b" l="l" r="r" t="t"/>
                  <a:pathLst>
                    <a:path extrusionOk="0" h="707" w="822">
                      <a:moveTo>
                        <a:pt x="487" y="1"/>
                      </a:moveTo>
                      <a:cubicBezTo>
                        <a:pt x="153" y="1"/>
                        <a:pt x="1" y="365"/>
                        <a:pt x="244" y="609"/>
                      </a:cubicBezTo>
                      <a:cubicBezTo>
                        <a:pt x="312" y="676"/>
                        <a:pt x="394" y="707"/>
                        <a:pt x="476" y="707"/>
                      </a:cubicBezTo>
                      <a:cubicBezTo>
                        <a:pt x="651" y="707"/>
                        <a:pt x="822" y="563"/>
                        <a:pt x="822" y="335"/>
                      </a:cubicBezTo>
                      <a:cubicBezTo>
                        <a:pt x="822" y="153"/>
                        <a:pt x="670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6113458" y="3000846"/>
                  <a:ext cx="19792" cy="17047"/>
                </a:xfrm>
                <a:custGeom>
                  <a:rect b="b" l="l" r="r" t="t"/>
                  <a:pathLst>
                    <a:path extrusionOk="0" h="708" w="822">
                      <a:moveTo>
                        <a:pt x="487" y="0"/>
                      </a:moveTo>
                      <a:cubicBezTo>
                        <a:pt x="153" y="0"/>
                        <a:pt x="1" y="365"/>
                        <a:pt x="244" y="608"/>
                      </a:cubicBezTo>
                      <a:cubicBezTo>
                        <a:pt x="313" y="677"/>
                        <a:pt x="397" y="707"/>
                        <a:pt x="480" y="707"/>
                      </a:cubicBezTo>
                      <a:cubicBezTo>
                        <a:pt x="654" y="707"/>
                        <a:pt x="822" y="571"/>
                        <a:pt x="822" y="365"/>
                      </a:cubicBezTo>
                      <a:cubicBezTo>
                        <a:pt x="822" y="152"/>
                        <a:pt x="670" y="0"/>
                        <a:pt x="4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6229103" y="2885419"/>
                  <a:ext cx="19792" cy="17384"/>
                </a:xfrm>
                <a:custGeom>
                  <a:rect b="b" l="l" r="r" t="t"/>
                  <a:pathLst>
                    <a:path extrusionOk="0" h="722" w="822">
                      <a:moveTo>
                        <a:pt x="457" y="1"/>
                      </a:moveTo>
                      <a:cubicBezTo>
                        <a:pt x="370" y="1"/>
                        <a:pt x="282" y="35"/>
                        <a:pt x="213" y="113"/>
                      </a:cubicBezTo>
                      <a:cubicBezTo>
                        <a:pt x="0" y="326"/>
                        <a:pt x="152" y="721"/>
                        <a:pt x="456" y="721"/>
                      </a:cubicBezTo>
                      <a:cubicBezTo>
                        <a:pt x="669" y="721"/>
                        <a:pt x="821" y="539"/>
                        <a:pt x="821" y="357"/>
                      </a:cubicBezTo>
                      <a:cubicBezTo>
                        <a:pt x="821" y="151"/>
                        <a:pt x="640" y="1"/>
                        <a:pt x="4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6000029" y="2885106"/>
                  <a:ext cx="18323" cy="17071"/>
                </a:xfrm>
                <a:custGeom>
                  <a:rect b="b" l="l" r="r" t="t"/>
                  <a:pathLst>
                    <a:path extrusionOk="0" h="709" w="761">
                      <a:moveTo>
                        <a:pt x="392" y="0"/>
                      </a:moveTo>
                      <a:cubicBezTo>
                        <a:pt x="208" y="0"/>
                        <a:pt x="58" y="118"/>
                        <a:pt x="31" y="309"/>
                      </a:cubicBezTo>
                      <a:cubicBezTo>
                        <a:pt x="1" y="491"/>
                        <a:pt x="153" y="673"/>
                        <a:pt x="335" y="704"/>
                      </a:cubicBezTo>
                      <a:cubicBezTo>
                        <a:pt x="354" y="707"/>
                        <a:pt x="373" y="709"/>
                        <a:pt x="391" y="709"/>
                      </a:cubicBezTo>
                      <a:cubicBezTo>
                        <a:pt x="553" y="709"/>
                        <a:pt x="703" y="594"/>
                        <a:pt x="730" y="430"/>
                      </a:cubicBezTo>
                      <a:cubicBezTo>
                        <a:pt x="761" y="218"/>
                        <a:pt x="639" y="35"/>
                        <a:pt x="457" y="5"/>
                      </a:cubicBezTo>
                      <a:cubicBezTo>
                        <a:pt x="435" y="2"/>
                        <a:pt x="413" y="0"/>
                        <a:pt x="3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" name="Google Shape;99;p15"/>
              <p:cNvSpPr/>
              <p:nvPr/>
            </p:nvSpPr>
            <p:spPr>
              <a:xfrm rot="46220">
                <a:off x="7072673" y="2946057"/>
                <a:ext cx="1074118" cy="811853"/>
              </a:xfrm>
              <a:custGeom>
                <a:rect b="b" l="l" r="r" t="t"/>
                <a:pathLst>
                  <a:path extrusionOk="0" h="34710" w="46962">
                    <a:moveTo>
                      <a:pt x="23672" y="0"/>
                    </a:moveTo>
                    <a:cubicBezTo>
                      <a:pt x="23516" y="0"/>
                      <a:pt x="23364" y="47"/>
                      <a:pt x="23222" y="136"/>
                    </a:cubicBezTo>
                    <a:cubicBezTo>
                      <a:pt x="23131" y="197"/>
                      <a:pt x="23040" y="258"/>
                      <a:pt x="22979" y="349"/>
                    </a:cubicBezTo>
                    <a:lnTo>
                      <a:pt x="22098" y="1109"/>
                    </a:lnTo>
                    <a:lnTo>
                      <a:pt x="21672" y="1473"/>
                    </a:lnTo>
                    <a:cubicBezTo>
                      <a:pt x="21520" y="1595"/>
                      <a:pt x="21368" y="1686"/>
                      <a:pt x="21216" y="1777"/>
                    </a:cubicBezTo>
                    <a:cubicBezTo>
                      <a:pt x="20912" y="1960"/>
                      <a:pt x="20578" y="2081"/>
                      <a:pt x="20213" y="2112"/>
                    </a:cubicBezTo>
                    <a:cubicBezTo>
                      <a:pt x="19879" y="2142"/>
                      <a:pt x="19453" y="2142"/>
                      <a:pt x="19089" y="2142"/>
                    </a:cubicBezTo>
                    <a:lnTo>
                      <a:pt x="15593" y="2142"/>
                    </a:lnTo>
                    <a:cubicBezTo>
                      <a:pt x="13364" y="2142"/>
                      <a:pt x="11121" y="2129"/>
                      <a:pt x="8892" y="2129"/>
                    </a:cubicBezTo>
                    <a:cubicBezTo>
                      <a:pt x="7778" y="2129"/>
                      <a:pt x="6667" y="2132"/>
                      <a:pt x="5562" y="2142"/>
                    </a:cubicBezTo>
                    <a:lnTo>
                      <a:pt x="4438" y="2142"/>
                    </a:lnTo>
                    <a:cubicBezTo>
                      <a:pt x="4073" y="2142"/>
                      <a:pt x="3678" y="2172"/>
                      <a:pt x="3313" y="2264"/>
                    </a:cubicBezTo>
                    <a:cubicBezTo>
                      <a:pt x="1763" y="2628"/>
                      <a:pt x="578" y="3935"/>
                      <a:pt x="395" y="5516"/>
                    </a:cubicBezTo>
                    <a:cubicBezTo>
                      <a:pt x="365" y="5911"/>
                      <a:pt x="334" y="6276"/>
                      <a:pt x="334" y="6671"/>
                    </a:cubicBezTo>
                    <a:lnTo>
                      <a:pt x="334" y="7765"/>
                    </a:lnTo>
                    <a:cubicBezTo>
                      <a:pt x="334" y="10683"/>
                      <a:pt x="304" y="13601"/>
                      <a:pt x="274" y="16489"/>
                    </a:cubicBezTo>
                    <a:cubicBezTo>
                      <a:pt x="243" y="17674"/>
                      <a:pt x="243" y="18951"/>
                      <a:pt x="182" y="20045"/>
                    </a:cubicBezTo>
                    <a:cubicBezTo>
                      <a:pt x="0" y="24088"/>
                      <a:pt x="0" y="28161"/>
                      <a:pt x="182" y="32203"/>
                    </a:cubicBezTo>
                    <a:lnTo>
                      <a:pt x="182" y="32568"/>
                    </a:lnTo>
                    <a:cubicBezTo>
                      <a:pt x="213" y="33419"/>
                      <a:pt x="274" y="34179"/>
                      <a:pt x="395" y="34331"/>
                    </a:cubicBezTo>
                    <a:cubicBezTo>
                      <a:pt x="413" y="34348"/>
                      <a:pt x="429" y="34357"/>
                      <a:pt x="445" y="34357"/>
                    </a:cubicBezTo>
                    <a:cubicBezTo>
                      <a:pt x="542" y="34357"/>
                      <a:pt x="617" y="34045"/>
                      <a:pt x="669" y="33419"/>
                    </a:cubicBezTo>
                    <a:cubicBezTo>
                      <a:pt x="760" y="32416"/>
                      <a:pt x="821" y="31322"/>
                      <a:pt x="881" y="30228"/>
                    </a:cubicBezTo>
                    <a:cubicBezTo>
                      <a:pt x="1033" y="26702"/>
                      <a:pt x="1094" y="23024"/>
                      <a:pt x="1094" y="18677"/>
                    </a:cubicBezTo>
                    <a:cubicBezTo>
                      <a:pt x="1094" y="15638"/>
                      <a:pt x="1185" y="12021"/>
                      <a:pt x="1094" y="8221"/>
                    </a:cubicBezTo>
                    <a:lnTo>
                      <a:pt x="1094" y="5911"/>
                    </a:lnTo>
                    <a:cubicBezTo>
                      <a:pt x="1094" y="4543"/>
                      <a:pt x="2006" y="3328"/>
                      <a:pt x="3313" y="2932"/>
                    </a:cubicBezTo>
                    <a:cubicBezTo>
                      <a:pt x="3588" y="2857"/>
                      <a:pt x="3884" y="2803"/>
                      <a:pt x="4166" y="2803"/>
                    </a:cubicBezTo>
                    <a:cubicBezTo>
                      <a:pt x="4227" y="2803"/>
                      <a:pt x="4287" y="2805"/>
                      <a:pt x="4347" y="2811"/>
                    </a:cubicBezTo>
                    <a:lnTo>
                      <a:pt x="20092" y="2811"/>
                    </a:lnTo>
                    <a:cubicBezTo>
                      <a:pt x="20244" y="2780"/>
                      <a:pt x="20396" y="2780"/>
                      <a:pt x="20548" y="2750"/>
                    </a:cubicBezTo>
                    <a:cubicBezTo>
                      <a:pt x="20882" y="2659"/>
                      <a:pt x="21155" y="2568"/>
                      <a:pt x="21429" y="2416"/>
                    </a:cubicBezTo>
                    <a:cubicBezTo>
                      <a:pt x="21642" y="2324"/>
                      <a:pt x="21855" y="2203"/>
                      <a:pt x="22037" y="2051"/>
                    </a:cubicBezTo>
                    <a:cubicBezTo>
                      <a:pt x="22219" y="1869"/>
                      <a:pt x="22341" y="1777"/>
                      <a:pt x="22523" y="1625"/>
                    </a:cubicBezTo>
                    <a:lnTo>
                      <a:pt x="23435" y="805"/>
                    </a:lnTo>
                    <a:lnTo>
                      <a:pt x="23557" y="714"/>
                    </a:lnTo>
                    <a:lnTo>
                      <a:pt x="23587" y="683"/>
                    </a:lnTo>
                    <a:lnTo>
                      <a:pt x="23648" y="683"/>
                    </a:lnTo>
                    <a:cubicBezTo>
                      <a:pt x="23663" y="683"/>
                      <a:pt x="23673" y="681"/>
                      <a:pt x="23681" y="681"/>
                    </a:cubicBezTo>
                    <a:cubicBezTo>
                      <a:pt x="23707" y="681"/>
                      <a:pt x="23724" y="698"/>
                      <a:pt x="23861" y="835"/>
                    </a:cubicBezTo>
                    <a:lnTo>
                      <a:pt x="24803" y="1656"/>
                    </a:lnTo>
                    <a:cubicBezTo>
                      <a:pt x="24955" y="1808"/>
                      <a:pt x="25076" y="1929"/>
                      <a:pt x="25289" y="2081"/>
                    </a:cubicBezTo>
                    <a:cubicBezTo>
                      <a:pt x="25472" y="2233"/>
                      <a:pt x="25654" y="2355"/>
                      <a:pt x="25867" y="2446"/>
                    </a:cubicBezTo>
                    <a:cubicBezTo>
                      <a:pt x="26292" y="2659"/>
                      <a:pt x="26779" y="2780"/>
                      <a:pt x="27235" y="2811"/>
                    </a:cubicBezTo>
                    <a:lnTo>
                      <a:pt x="29727" y="2811"/>
                    </a:lnTo>
                    <a:lnTo>
                      <a:pt x="39575" y="2780"/>
                    </a:lnTo>
                    <a:lnTo>
                      <a:pt x="43192" y="2780"/>
                    </a:lnTo>
                    <a:cubicBezTo>
                      <a:pt x="43557" y="2780"/>
                      <a:pt x="43891" y="2841"/>
                      <a:pt x="44226" y="2993"/>
                    </a:cubicBezTo>
                    <a:cubicBezTo>
                      <a:pt x="44925" y="3236"/>
                      <a:pt x="45502" y="3723"/>
                      <a:pt x="45867" y="4331"/>
                    </a:cubicBezTo>
                    <a:cubicBezTo>
                      <a:pt x="46050" y="4635"/>
                      <a:pt x="46201" y="4969"/>
                      <a:pt x="46293" y="5334"/>
                    </a:cubicBezTo>
                    <a:cubicBezTo>
                      <a:pt x="46353" y="5698"/>
                      <a:pt x="46384" y="6094"/>
                      <a:pt x="46353" y="6458"/>
                    </a:cubicBezTo>
                    <a:cubicBezTo>
                      <a:pt x="46384" y="9680"/>
                      <a:pt x="46414" y="12902"/>
                      <a:pt x="46414" y="16124"/>
                    </a:cubicBezTo>
                    <a:cubicBezTo>
                      <a:pt x="46445" y="19468"/>
                      <a:pt x="46445" y="22811"/>
                      <a:pt x="46445" y="26155"/>
                    </a:cubicBezTo>
                    <a:cubicBezTo>
                      <a:pt x="46475" y="28830"/>
                      <a:pt x="46505" y="31504"/>
                      <a:pt x="46536" y="34179"/>
                    </a:cubicBezTo>
                    <a:lnTo>
                      <a:pt x="39727" y="34240"/>
                    </a:lnTo>
                    <a:lnTo>
                      <a:pt x="32736" y="34240"/>
                    </a:lnTo>
                    <a:cubicBezTo>
                      <a:pt x="32189" y="34234"/>
                      <a:pt x="31642" y="34231"/>
                      <a:pt x="31095" y="34231"/>
                    </a:cubicBezTo>
                    <a:cubicBezTo>
                      <a:pt x="28905" y="34231"/>
                      <a:pt x="26712" y="34270"/>
                      <a:pt x="24499" y="34270"/>
                    </a:cubicBezTo>
                    <a:lnTo>
                      <a:pt x="9483" y="34362"/>
                    </a:lnTo>
                    <a:lnTo>
                      <a:pt x="2006" y="34453"/>
                    </a:lnTo>
                    <a:cubicBezTo>
                      <a:pt x="1550" y="34483"/>
                      <a:pt x="1125" y="34514"/>
                      <a:pt x="730" y="34544"/>
                    </a:cubicBezTo>
                    <a:cubicBezTo>
                      <a:pt x="638" y="34544"/>
                      <a:pt x="547" y="34574"/>
                      <a:pt x="578" y="34574"/>
                    </a:cubicBezTo>
                    <a:cubicBezTo>
                      <a:pt x="638" y="34635"/>
                      <a:pt x="760" y="34635"/>
                      <a:pt x="851" y="34635"/>
                    </a:cubicBezTo>
                    <a:cubicBezTo>
                      <a:pt x="1429" y="34665"/>
                      <a:pt x="2006" y="34665"/>
                      <a:pt x="2584" y="34665"/>
                    </a:cubicBezTo>
                    <a:lnTo>
                      <a:pt x="8328" y="34665"/>
                    </a:lnTo>
                    <a:lnTo>
                      <a:pt x="25168" y="34696"/>
                    </a:lnTo>
                    <a:cubicBezTo>
                      <a:pt x="27235" y="34696"/>
                      <a:pt x="29315" y="34709"/>
                      <a:pt x="31382" y="34709"/>
                    </a:cubicBezTo>
                    <a:cubicBezTo>
                      <a:pt x="32415" y="34709"/>
                      <a:pt x="33445" y="34706"/>
                      <a:pt x="34469" y="34696"/>
                    </a:cubicBezTo>
                    <a:lnTo>
                      <a:pt x="40578" y="34635"/>
                    </a:lnTo>
                    <a:lnTo>
                      <a:pt x="46961" y="34635"/>
                    </a:lnTo>
                    <a:lnTo>
                      <a:pt x="46961" y="26945"/>
                    </a:lnTo>
                    <a:lnTo>
                      <a:pt x="46961" y="24057"/>
                    </a:lnTo>
                    <a:lnTo>
                      <a:pt x="46961" y="10471"/>
                    </a:lnTo>
                    <a:lnTo>
                      <a:pt x="46961" y="6002"/>
                    </a:lnTo>
                    <a:lnTo>
                      <a:pt x="46931" y="5638"/>
                    </a:lnTo>
                    <a:cubicBezTo>
                      <a:pt x="46931" y="5546"/>
                      <a:pt x="46901" y="5425"/>
                      <a:pt x="46901" y="5303"/>
                    </a:cubicBezTo>
                    <a:cubicBezTo>
                      <a:pt x="46540" y="3470"/>
                      <a:pt x="44931" y="2142"/>
                      <a:pt x="43073" y="2142"/>
                    </a:cubicBezTo>
                    <a:cubicBezTo>
                      <a:pt x="43052" y="2142"/>
                      <a:pt x="43031" y="2142"/>
                      <a:pt x="43010" y="2142"/>
                    </a:cubicBezTo>
                    <a:lnTo>
                      <a:pt x="28177" y="2142"/>
                    </a:lnTo>
                    <a:cubicBezTo>
                      <a:pt x="28061" y="2151"/>
                      <a:pt x="27948" y="2155"/>
                      <a:pt x="27837" y="2155"/>
                    </a:cubicBezTo>
                    <a:cubicBezTo>
                      <a:pt x="27568" y="2155"/>
                      <a:pt x="27310" y="2133"/>
                      <a:pt x="27052" y="2112"/>
                    </a:cubicBezTo>
                    <a:cubicBezTo>
                      <a:pt x="26687" y="2051"/>
                      <a:pt x="26353" y="1929"/>
                      <a:pt x="26049" y="1747"/>
                    </a:cubicBezTo>
                    <a:cubicBezTo>
                      <a:pt x="25867" y="1656"/>
                      <a:pt x="25745" y="1534"/>
                      <a:pt x="25593" y="1413"/>
                    </a:cubicBezTo>
                    <a:lnTo>
                      <a:pt x="25168" y="1048"/>
                    </a:lnTo>
                    <a:lnTo>
                      <a:pt x="24286" y="288"/>
                    </a:lnTo>
                    <a:lnTo>
                      <a:pt x="24165" y="166"/>
                    </a:lnTo>
                    <a:cubicBezTo>
                      <a:pt x="24134" y="136"/>
                      <a:pt x="24073" y="106"/>
                      <a:pt x="24013" y="75"/>
                    </a:cubicBezTo>
                    <a:cubicBezTo>
                      <a:pt x="23898" y="24"/>
                      <a:pt x="23784" y="0"/>
                      <a:pt x="23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46220">
                <a:off x="7611225" y="2541674"/>
                <a:ext cx="20882" cy="410113"/>
              </a:xfrm>
              <a:custGeom>
                <a:rect b="b" l="l" r="r" t="t"/>
                <a:pathLst>
                  <a:path extrusionOk="0" h="17534" w="913">
                    <a:moveTo>
                      <a:pt x="357" y="1"/>
                    </a:moveTo>
                    <a:cubicBezTo>
                      <a:pt x="352" y="1"/>
                      <a:pt x="345" y="4"/>
                      <a:pt x="335" y="14"/>
                    </a:cubicBezTo>
                    <a:cubicBezTo>
                      <a:pt x="335" y="14"/>
                      <a:pt x="275" y="45"/>
                      <a:pt x="275" y="45"/>
                    </a:cubicBezTo>
                    <a:cubicBezTo>
                      <a:pt x="275" y="105"/>
                      <a:pt x="275" y="166"/>
                      <a:pt x="275" y="227"/>
                    </a:cubicBezTo>
                    <a:lnTo>
                      <a:pt x="275" y="896"/>
                    </a:lnTo>
                    <a:cubicBezTo>
                      <a:pt x="244" y="1504"/>
                      <a:pt x="244" y="2142"/>
                      <a:pt x="244" y="2780"/>
                    </a:cubicBezTo>
                    <a:cubicBezTo>
                      <a:pt x="244" y="3145"/>
                      <a:pt x="214" y="3510"/>
                      <a:pt x="244" y="3844"/>
                    </a:cubicBezTo>
                    <a:cubicBezTo>
                      <a:pt x="275" y="4604"/>
                      <a:pt x="275" y="5303"/>
                      <a:pt x="275" y="6063"/>
                    </a:cubicBezTo>
                    <a:lnTo>
                      <a:pt x="275" y="6397"/>
                    </a:lnTo>
                    <a:lnTo>
                      <a:pt x="275" y="7948"/>
                    </a:lnTo>
                    <a:lnTo>
                      <a:pt x="275" y="10258"/>
                    </a:lnTo>
                    <a:lnTo>
                      <a:pt x="275" y="12385"/>
                    </a:lnTo>
                    <a:lnTo>
                      <a:pt x="275" y="13510"/>
                    </a:lnTo>
                    <a:cubicBezTo>
                      <a:pt x="305" y="14179"/>
                      <a:pt x="275" y="14847"/>
                      <a:pt x="214" y="15516"/>
                    </a:cubicBezTo>
                    <a:cubicBezTo>
                      <a:pt x="214" y="15638"/>
                      <a:pt x="214" y="15790"/>
                      <a:pt x="183" y="15911"/>
                    </a:cubicBezTo>
                    <a:cubicBezTo>
                      <a:pt x="1" y="16367"/>
                      <a:pt x="1" y="16853"/>
                      <a:pt x="183" y="17279"/>
                    </a:cubicBezTo>
                    <a:cubicBezTo>
                      <a:pt x="183" y="17309"/>
                      <a:pt x="183" y="17309"/>
                      <a:pt x="183" y="17340"/>
                    </a:cubicBezTo>
                    <a:cubicBezTo>
                      <a:pt x="183" y="17431"/>
                      <a:pt x="214" y="17522"/>
                      <a:pt x="305" y="17522"/>
                    </a:cubicBezTo>
                    <a:cubicBezTo>
                      <a:pt x="328" y="17530"/>
                      <a:pt x="350" y="17534"/>
                      <a:pt x="372" y="17534"/>
                    </a:cubicBezTo>
                    <a:cubicBezTo>
                      <a:pt x="438" y="17534"/>
                      <a:pt x="495" y="17499"/>
                      <a:pt x="518" y="17431"/>
                    </a:cubicBezTo>
                    <a:cubicBezTo>
                      <a:pt x="578" y="17309"/>
                      <a:pt x="639" y="17188"/>
                      <a:pt x="670" y="17036"/>
                    </a:cubicBezTo>
                    <a:cubicBezTo>
                      <a:pt x="791" y="16610"/>
                      <a:pt x="852" y="16185"/>
                      <a:pt x="852" y="15729"/>
                    </a:cubicBezTo>
                    <a:cubicBezTo>
                      <a:pt x="852" y="15394"/>
                      <a:pt x="913" y="14969"/>
                      <a:pt x="913" y="14574"/>
                    </a:cubicBezTo>
                    <a:cubicBezTo>
                      <a:pt x="882" y="13875"/>
                      <a:pt x="882" y="13176"/>
                      <a:pt x="882" y="12446"/>
                    </a:cubicBezTo>
                    <a:lnTo>
                      <a:pt x="882" y="11717"/>
                    </a:lnTo>
                    <a:cubicBezTo>
                      <a:pt x="852" y="10987"/>
                      <a:pt x="852" y="10227"/>
                      <a:pt x="822" y="9498"/>
                    </a:cubicBezTo>
                    <a:cubicBezTo>
                      <a:pt x="791" y="8768"/>
                      <a:pt x="761" y="8039"/>
                      <a:pt x="730" y="7309"/>
                    </a:cubicBezTo>
                    <a:cubicBezTo>
                      <a:pt x="700" y="6914"/>
                      <a:pt x="700" y="6549"/>
                      <a:pt x="700" y="6154"/>
                    </a:cubicBezTo>
                    <a:cubicBezTo>
                      <a:pt x="670" y="5303"/>
                      <a:pt x="578" y="4482"/>
                      <a:pt x="609" y="3631"/>
                    </a:cubicBezTo>
                    <a:cubicBezTo>
                      <a:pt x="609" y="3327"/>
                      <a:pt x="578" y="3023"/>
                      <a:pt x="578" y="2689"/>
                    </a:cubicBezTo>
                    <a:cubicBezTo>
                      <a:pt x="548" y="2142"/>
                      <a:pt x="518" y="1564"/>
                      <a:pt x="487" y="987"/>
                    </a:cubicBezTo>
                    <a:cubicBezTo>
                      <a:pt x="487" y="713"/>
                      <a:pt x="457" y="440"/>
                      <a:pt x="426" y="136"/>
                    </a:cubicBezTo>
                    <a:cubicBezTo>
                      <a:pt x="396" y="105"/>
                      <a:pt x="396" y="45"/>
                      <a:pt x="366" y="14"/>
                    </a:cubicBezTo>
                    <a:cubicBezTo>
                      <a:pt x="366" y="14"/>
                      <a:pt x="366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46220">
                <a:off x="7073959" y="3741134"/>
                <a:ext cx="1073432" cy="237100"/>
              </a:xfrm>
              <a:custGeom>
                <a:rect b="b" l="l" r="r" t="t"/>
                <a:pathLst>
                  <a:path extrusionOk="0" h="10137" w="46932">
                    <a:moveTo>
                      <a:pt x="213" y="1"/>
                    </a:moveTo>
                    <a:lnTo>
                      <a:pt x="213" y="639"/>
                    </a:lnTo>
                    <a:lnTo>
                      <a:pt x="213" y="1125"/>
                    </a:lnTo>
                    <a:cubicBezTo>
                      <a:pt x="213" y="1399"/>
                      <a:pt x="183" y="1642"/>
                      <a:pt x="183" y="1885"/>
                    </a:cubicBezTo>
                    <a:cubicBezTo>
                      <a:pt x="61" y="3314"/>
                      <a:pt x="31" y="4743"/>
                      <a:pt x="31" y="6171"/>
                    </a:cubicBezTo>
                    <a:cubicBezTo>
                      <a:pt x="0" y="6961"/>
                      <a:pt x="244" y="7782"/>
                      <a:pt x="730" y="8451"/>
                    </a:cubicBezTo>
                    <a:cubicBezTo>
                      <a:pt x="1186" y="9089"/>
                      <a:pt x="1824" y="9606"/>
                      <a:pt x="2584" y="9879"/>
                    </a:cubicBezTo>
                    <a:cubicBezTo>
                      <a:pt x="2675" y="9910"/>
                      <a:pt x="2766" y="9940"/>
                      <a:pt x="2858" y="9971"/>
                    </a:cubicBezTo>
                    <a:cubicBezTo>
                      <a:pt x="3177" y="10077"/>
                      <a:pt x="3481" y="10115"/>
                      <a:pt x="3716" y="10115"/>
                    </a:cubicBezTo>
                    <a:cubicBezTo>
                      <a:pt x="3952" y="10115"/>
                      <a:pt x="4119" y="10077"/>
                      <a:pt x="4165" y="10031"/>
                    </a:cubicBezTo>
                    <a:cubicBezTo>
                      <a:pt x="4225" y="9971"/>
                      <a:pt x="4195" y="9910"/>
                      <a:pt x="4073" y="9849"/>
                    </a:cubicBezTo>
                    <a:cubicBezTo>
                      <a:pt x="3921" y="9788"/>
                      <a:pt x="3739" y="9727"/>
                      <a:pt x="3557" y="9667"/>
                    </a:cubicBezTo>
                    <a:cubicBezTo>
                      <a:pt x="2888" y="9484"/>
                      <a:pt x="2280" y="9089"/>
                      <a:pt x="1824" y="8542"/>
                    </a:cubicBezTo>
                    <a:cubicBezTo>
                      <a:pt x="1429" y="8116"/>
                      <a:pt x="1186" y="7569"/>
                      <a:pt x="1064" y="7022"/>
                    </a:cubicBezTo>
                    <a:cubicBezTo>
                      <a:pt x="1003" y="6749"/>
                      <a:pt x="973" y="6445"/>
                      <a:pt x="973" y="6171"/>
                    </a:cubicBezTo>
                    <a:cubicBezTo>
                      <a:pt x="1003" y="5837"/>
                      <a:pt x="1003" y="5502"/>
                      <a:pt x="1003" y="5168"/>
                    </a:cubicBezTo>
                    <a:cubicBezTo>
                      <a:pt x="1034" y="3861"/>
                      <a:pt x="1064" y="2432"/>
                      <a:pt x="1064" y="913"/>
                    </a:cubicBezTo>
                    <a:lnTo>
                      <a:pt x="1095" y="852"/>
                    </a:lnTo>
                    <a:lnTo>
                      <a:pt x="3769" y="882"/>
                    </a:lnTo>
                    <a:lnTo>
                      <a:pt x="7265" y="882"/>
                    </a:lnTo>
                    <a:cubicBezTo>
                      <a:pt x="9423" y="852"/>
                      <a:pt x="11596" y="844"/>
                      <a:pt x="13773" y="844"/>
                    </a:cubicBezTo>
                    <a:cubicBezTo>
                      <a:pt x="15951" y="844"/>
                      <a:pt x="18131" y="852"/>
                      <a:pt x="20305" y="852"/>
                    </a:cubicBezTo>
                    <a:lnTo>
                      <a:pt x="24803" y="821"/>
                    </a:lnTo>
                    <a:lnTo>
                      <a:pt x="38573" y="761"/>
                    </a:lnTo>
                    <a:lnTo>
                      <a:pt x="46384" y="700"/>
                    </a:lnTo>
                    <a:lnTo>
                      <a:pt x="46445" y="5746"/>
                    </a:lnTo>
                    <a:lnTo>
                      <a:pt x="46445" y="6171"/>
                    </a:lnTo>
                    <a:cubicBezTo>
                      <a:pt x="46415" y="6293"/>
                      <a:pt x="46415" y="6414"/>
                      <a:pt x="46415" y="6566"/>
                    </a:cubicBezTo>
                    <a:cubicBezTo>
                      <a:pt x="46384" y="6840"/>
                      <a:pt x="46323" y="7083"/>
                      <a:pt x="46232" y="7357"/>
                    </a:cubicBezTo>
                    <a:cubicBezTo>
                      <a:pt x="45837" y="8390"/>
                      <a:pt x="44986" y="9180"/>
                      <a:pt x="43892" y="9454"/>
                    </a:cubicBezTo>
                    <a:cubicBezTo>
                      <a:pt x="43649" y="9515"/>
                      <a:pt x="43375" y="9545"/>
                      <a:pt x="43102" y="9545"/>
                    </a:cubicBezTo>
                    <a:lnTo>
                      <a:pt x="42220" y="9545"/>
                    </a:lnTo>
                    <a:cubicBezTo>
                      <a:pt x="37619" y="9572"/>
                      <a:pt x="33018" y="9671"/>
                      <a:pt x="28396" y="9671"/>
                    </a:cubicBezTo>
                    <a:cubicBezTo>
                      <a:pt x="27827" y="9671"/>
                      <a:pt x="27258" y="9670"/>
                      <a:pt x="26688" y="9667"/>
                    </a:cubicBezTo>
                    <a:cubicBezTo>
                      <a:pt x="24803" y="9667"/>
                      <a:pt x="22858" y="9727"/>
                      <a:pt x="20943" y="9727"/>
                    </a:cubicBezTo>
                    <a:lnTo>
                      <a:pt x="10426" y="9819"/>
                    </a:lnTo>
                    <a:lnTo>
                      <a:pt x="5198" y="9910"/>
                    </a:lnTo>
                    <a:cubicBezTo>
                      <a:pt x="4894" y="9910"/>
                      <a:pt x="4590" y="9971"/>
                      <a:pt x="4317" y="10001"/>
                    </a:cubicBezTo>
                    <a:cubicBezTo>
                      <a:pt x="4256" y="10001"/>
                      <a:pt x="4195" y="10031"/>
                      <a:pt x="4195" y="10031"/>
                    </a:cubicBezTo>
                    <a:cubicBezTo>
                      <a:pt x="4256" y="10062"/>
                      <a:pt x="4317" y="10092"/>
                      <a:pt x="4377" y="10092"/>
                    </a:cubicBezTo>
                    <a:cubicBezTo>
                      <a:pt x="4803" y="10123"/>
                      <a:pt x="5198" y="10123"/>
                      <a:pt x="5624" y="10123"/>
                    </a:cubicBezTo>
                    <a:lnTo>
                      <a:pt x="9605" y="10092"/>
                    </a:lnTo>
                    <a:lnTo>
                      <a:pt x="21399" y="10123"/>
                    </a:lnTo>
                    <a:cubicBezTo>
                      <a:pt x="22838" y="10123"/>
                      <a:pt x="24290" y="10136"/>
                      <a:pt x="25738" y="10136"/>
                    </a:cubicBezTo>
                    <a:cubicBezTo>
                      <a:pt x="26462" y="10136"/>
                      <a:pt x="27184" y="10133"/>
                      <a:pt x="27904" y="10123"/>
                    </a:cubicBezTo>
                    <a:cubicBezTo>
                      <a:pt x="32493" y="10092"/>
                      <a:pt x="37083" y="10062"/>
                      <a:pt x="41673" y="10062"/>
                    </a:cubicBezTo>
                    <a:lnTo>
                      <a:pt x="42676" y="10062"/>
                    </a:lnTo>
                    <a:cubicBezTo>
                      <a:pt x="42766" y="10070"/>
                      <a:pt x="42857" y="10074"/>
                      <a:pt x="42950" y="10074"/>
                    </a:cubicBezTo>
                    <a:cubicBezTo>
                      <a:pt x="43204" y="10074"/>
                      <a:pt x="43465" y="10045"/>
                      <a:pt x="43709" y="10001"/>
                    </a:cubicBezTo>
                    <a:cubicBezTo>
                      <a:pt x="45442" y="9727"/>
                      <a:pt x="46779" y="8299"/>
                      <a:pt x="46931" y="6536"/>
                    </a:cubicBezTo>
                    <a:lnTo>
                      <a:pt x="46931" y="5320"/>
                    </a:lnTo>
                    <a:lnTo>
                      <a:pt x="46931" y="92"/>
                    </a:lnTo>
                    <a:lnTo>
                      <a:pt x="20791" y="92"/>
                    </a:lnTo>
                    <a:cubicBezTo>
                      <a:pt x="19231" y="92"/>
                      <a:pt x="17670" y="78"/>
                      <a:pt x="16110" y="78"/>
                    </a:cubicBezTo>
                    <a:cubicBezTo>
                      <a:pt x="15330" y="78"/>
                      <a:pt x="14550" y="82"/>
                      <a:pt x="13770" y="92"/>
                    </a:cubicBezTo>
                    <a:cubicBezTo>
                      <a:pt x="13017" y="98"/>
                      <a:pt x="12265" y="100"/>
                      <a:pt x="11513" y="100"/>
                    </a:cubicBezTo>
                    <a:cubicBezTo>
                      <a:pt x="8170" y="100"/>
                      <a:pt x="4840" y="50"/>
                      <a:pt x="1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15"/>
            <p:cNvSpPr/>
            <p:nvPr/>
          </p:nvSpPr>
          <p:spPr>
            <a:xfrm rot="547762">
              <a:off x="4107738" y="2048927"/>
              <a:ext cx="2940578" cy="564379"/>
            </a:xfrm>
            <a:custGeom>
              <a:rect b="b" l="l" r="r" t="t"/>
              <a:pathLst>
                <a:path extrusionOk="0" h="19999" w="104202">
                  <a:moveTo>
                    <a:pt x="0" y="19999"/>
                  </a:moveTo>
                  <a:cubicBezTo>
                    <a:pt x="5646" y="3061"/>
                    <a:pt x="36131" y="15551"/>
                    <a:pt x="52101" y="7566"/>
                  </a:cubicBezTo>
                  <a:cubicBezTo>
                    <a:pt x="54084" y="6574"/>
                    <a:pt x="56354" y="4045"/>
                    <a:pt x="55653" y="1941"/>
                  </a:cubicBezTo>
                  <a:cubicBezTo>
                    <a:pt x="54929" y="-230"/>
                    <a:pt x="50463" y="-565"/>
                    <a:pt x="48845" y="1053"/>
                  </a:cubicBezTo>
                  <a:cubicBezTo>
                    <a:pt x="46915" y="2983"/>
                    <a:pt x="48281" y="7642"/>
                    <a:pt x="50621" y="9046"/>
                  </a:cubicBezTo>
                  <a:cubicBezTo>
                    <a:pt x="56981" y="12862"/>
                    <a:pt x="65443" y="8304"/>
                    <a:pt x="72823" y="7566"/>
                  </a:cubicBezTo>
                  <a:cubicBezTo>
                    <a:pt x="83238" y="6524"/>
                    <a:pt x="93735" y="8750"/>
                    <a:pt x="104202" y="875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4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cxnSp>
        <p:nvCxnSpPr>
          <p:cNvPr id="739" name="Google Shape;739;p24"/>
          <p:cNvCxnSpPr/>
          <p:nvPr/>
        </p:nvCxnSpPr>
        <p:spPr>
          <a:xfrm rot="10800000">
            <a:off x="450150" y="4525457"/>
            <a:ext cx="824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740" name="Google Shape;740;p24"/>
          <p:cNvGrpSpPr/>
          <p:nvPr/>
        </p:nvGrpSpPr>
        <p:grpSpPr>
          <a:xfrm>
            <a:off x="448661" y="1227293"/>
            <a:ext cx="1455328" cy="3542514"/>
            <a:chOff x="448661" y="1227293"/>
            <a:chExt cx="1455328" cy="3542514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764275" y="3146869"/>
              <a:ext cx="824100" cy="823800"/>
              <a:chOff x="670193" y="3391967"/>
              <a:chExt cx="824100" cy="823800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670193" y="3391967"/>
                <a:ext cx="824100" cy="8238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4"/>
              <p:cNvGrpSpPr/>
              <p:nvPr/>
            </p:nvGrpSpPr>
            <p:grpSpPr>
              <a:xfrm>
                <a:off x="764263" y="3571867"/>
                <a:ext cx="635959" cy="464000"/>
                <a:chOff x="706489" y="3384384"/>
                <a:chExt cx="635959" cy="464000"/>
              </a:xfrm>
            </p:grpSpPr>
            <p:sp>
              <p:nvSpPr>
                <p:cNvPr id="744" name="Google Shape;744;p24"/>
                <p:cNvSpPr/>
                <p:nvPr/>
              </p:nvSpPr>
              <p:spPr>
                <a:xfrm rot="-7200044">
                  <a:off x="1231515" y="3449623"/>
                  <a:ext cx="69024" cy="57407"/>
                </a:xfrm>
                <a:custGeom>
                  <a:rect b="b" l="l" r="r" t="t"/>
                  <a:pathLst>
                    <a:path extrusionOk="0" h="3296" w="3963">
                      <a:moveTo>
                        <a:pt x="1982" y="0"/>
                      </a:moveTo>
                      <a:cubicBezTo>
                        <a:pt x="1314" y="0"/>
                        <a:pt x="646" y="65"/>
                        <a:pt x="0" y="194"/>
                      </a:cubicBezTo>
                      <a:lnTo>
                        <a:pt x="1982" y="3295"/>
                      </a:lnTo>
                      <a:cubicBezTo>
                        <a:pt x="1982" y="3295"/>
                        <a:pt x="2886" y="1874"/>
                        <a:pt x="3963" y="194"/>
                      </a:cubicBezTo>
                      <a:cubicBezTo>
                        <a:pt x="3317" y="65"/>
                        <a:pt x="2649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4"/>
                <p:cNvSpPr/>
                <p:nvPr/>
              </p:nvSpPr>
              <p:spPr>
                <a:xfrm rot="-7200044">
                  <a:off x="913588" y="3419508"/>
                  <a:ext cx="163564" cy="433634"/>
                </a:xfrm>
                <a:custGeom>
                  <a:rect b="b" l="l" r="r" t="t"/>
                  <a:pathLst>
                    <a:path extrusionOk="0" h="24897" w="9391">
                      <a:moveTo>
                        <a:pt x="0" y="0"/>
                      </a:moveTo>
                      <a:lnTo>
                        <a:pt x="173" y="24724"/>
                      </a:lnTo>
                      <a:lnTo>
                        <a:pt x="216" y="24724"/>
                      </a:lnTo>
                      <a:cubicBezTo>
                        <a:pt x="1713" y="24349"/>
                        <a:pt x="3301" y="24099"/>
                        <a:pt x="4864" y="24099"/>
                      </a:cubicBezTo>
                      <a:cubicBezTo>
                        <a:pt x="6357" y="24099"/>
                        <a:pt x="7828" y="24328"/>
                        <a:pt x="9175" y="24896"/>
                      </a:cubicBezTo>
                      <a:lnTo>
                        <a:pt x="9304" y="24896"/>
                      </a:lnTo>
                      <a:lnTo>
                        <a:pt x="9390" y="24767"/>
                      </a:lnTo>
                      <a:lnTo>
                        <a:pt x="939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4"/>
                <p:cNvSpPr/>
                <p:nvPr/>
              </p:nvSpPr>
              <p:spPr>
                <a:xfrm rot="-7200044">
                  <a:off x="707000" y="3729881"/>
                  <a:ext cx="147680" cy="63067"/>
                </a:xfrm>
                <a:custGeom>
                  <a:rect b="b" l="l" r="r" t="t"/>
                  <a:pathLst>
                    <a:path extrusionOk="0" h="3621" w="8479">
                      <a:moveTo>
                        <a:pt x="4173" y="0"/>
                      </a:moveTo>
                      <a:cubicBezTo>
                        <a:pt x="983" y="0"/>
                        <a:pt x="1" y="965"/>
                        <a:pt x="338" y="3620"/>
                      </a:cubicBezTo>
                      <a:lnTo>
                        <a:pt x="8306" y="3620"/>
                      </a:lnTo>
                      <a:cubicBezTo>
                        <a:pt x="8479" y="777"/>
                        <a:pt x="7962" y="88"/>
                        <a:pt x="4387" y="2"/>
                      </a:cubicBezTo>
                      <a:cubicBezTo>
                        <a:pt x="4314" y="1"/>
                        <a:pt x="4243" y="0"/>
                        <a:pt x="4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4"/>
                <p:cNvSpPr/>
                <p:nvPr/>
              </p:nvSpPr>
              <p:spPr>
                <a:xfrm rot="-7200044">
                  <a:off x="700508" y="3721634"/>
                  <a:ext cx="158322" cy="77593"/>
                </a:xfrm>
                <a:custGeom>
                  <a:rect b="b" l="l" r="r" t="t"/>
                  <a:pathLst>
                    <a:path extrusionOk="0" h="4455" w="9090">
                      <a:moveTo>
                        <a:pt x="4651" y="1"/>
                      </a:moveTo>
                      <a:cubicBezTo>
                        <a:pt x="4160" y="1"/>
                        <a:pt x="3671" y="35"/>
                        <a:pt x="3188" y="104"/>
                      </a:cubicBezTo>
                      <a:cubicBezTo>
                        <a:pt x="2284" y="104"/>
                        <a:pt x="1379" y="449"/>
                        <a:pt x="733" y="1095"/>
                      </a:cubicBezTo>
                      <a:cubicBezTo>
                        <a:pt x="1" y="1913"/>
                        <a:pt x="1" y="3033"/>
                        <a:pt x="130" y="4067"/>
                      </a:cubicBezTo>
                      <a:cubicBezTo>
                        <a:pt x="152" y="4325"/>
                        <a:pt x="378" y="4455"/>
                        <a:pt x="593" y="4455"/>
                      </a:cubicBezTo>
                      <a:cubicBezTo>
                        <a:pt x="808" y="4455"/>
                        <a:pt x="1013" y="4325"/>
                        <a:pt x="991" y="4067"/>
                      </a:cubicBezTo>
                      <a:cubicBezTo>
                        <a:pt x="905" y="3335"/>
                        <a:pt x="819" y="2473"/>
                        <a:pt x="1207" y="1827"/>
                      </a:cubicBezTo>
                      <a:cubicBezTo>
                        <a:pt x="1681" y="1310"/>
                        <a:pt x="2327" y="1009"/>
                        <a:pt x="3016" y="966"/>
                      </a:cubicBezTo>
                      <a:cubicBezTo>
                        <a:pt x="3554" y="901"/>
                        <a:pt x="4093" y="869"/>
                        <a:pt x="4631" y="869"/>
                      </a:cubicBezTo>
                      <a:cubicBezTo>
                        <a:pt x="5170" y="869"/>
                        <a:pt x="5708" y="901"/>
                        <a:pt x="6246" y="966"/>
                      </a:cubicBezTo>
                      <a:cubicBezTo>
                        <a:pt x="6806" y="1052"/>
                        <a:pt x="7495" y="1181"/>
                        <a:pt x="7883" y="1698"/>
                      </a:cubicBezTo>
                      <a:cubicBezTo>
                        <a:pt x="8314" y="2344"/>
                        <a:pt x="8185" y="3292"/>
                        <a:pt x="8142" y="4024"/>
                      </a:cubicBezTo>
                      <a:cubicBezTo>
                        <a:pt x="8120" y="4304"/>
                        <a:pt x="8325" y="4444"/>
                        <a:pt x="8540" y="4444"/>
                      </a:cubicBezTo>
                      <a:cubicBezTo>
                        <a:pt x="8755" y="4444"/>
                        <a:pt x="8981" y="4304"/>
                        <a:pt x="9003" y="4024"/>
                      </a:cubicBezTo>
                      <a:lnTo>
                        <a:pt x="9003" y="4024"/>
                      </a:lnTo>
                      <a:lnTo>
                        <a:pt x="8960" y="4067"/>
                      </a:lnTo>
                      <a:cubicBezTo>
                        <a:pt x="9089" y="3162"/>
                        <a:pt x="9003" y="2258"/>
                        <a:pt x="8658" y="1440"/>
                      </a:cubicBezTo>
                      <a:cubicBezTo>
                        <a:pt x="8271" y="750"/>
                        <a:pt x="7625" y="320"/>
                        <a:pt x="6849" y="234"/>
                      </a:cubicBezTo>
                      <a:cubicBezTo>
                        <a:pt x="6126" y="78"/>
                        <a:pt x="5387" y="1"/>
                        <a:pt x="4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 rot="-7200044">
                  <a:off x="940168" y="3373469"/>
                  <a:ext cx="58539" cy="434383"/>
                </a:xfrm>
                <a:custGeom>
                  <a:rect b="b" l="l" r="r" t="t"/>
                  <a:pathLst>
                    <a:path extrusionOk="0" h="24940" w="3361">
                      <a:moveTo>
                        <a:pt x="216" y="0"/>
                      </a:moveTo>
                      <a:cubicBezTo>
                        <a:pt x="173" y="689"/>
                        <a:pt x="130" y="1378"/>
                        <a:pt x="87" y="2068"/>
                      </a:cubicBezTo>
                      <a:cubicBezTo>
                        <a:pt x="302" y="5772"/>
                        <a:pt x="1" y="9476"/>
                        <a:pt x="216" y="13223"/>
                      </a:cubicBezTo>
                      <a:cubicBezTo>
                        <a:pt x="475" y="16971"/>
                        <a:pt x="345" y="20804"/>
                        <a:pt x="302" y="24595"/>
                      </a:cubicBezTo>
                      <a:cubicBezTo>
                        <a:pt x="1293" y="24724"/>
                        <a:pt x="2284" y="24853"/>
                        <a:pt x="3274" y="24939"/>
                      </a:cubicBezTo>
                      <a:lnTo>
                        <a:pt x="3360" y="24767"/>
                      </a:lnTo>
                      <a:lnTo>
                        <a:pt x="336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 rot="-7200044">
                  <a:off x="989843" y="3468044"/>
                  <a:ext cx="59288" cy="429123"/>
                </a:xfrm>
                <a:custGeom>
                  <a:rect b="b" l="l" r="r" t="t"/>
                  <a:pathLst>
                    <a:path extrusionOk="0" h="24638" w="3404">
                      <a:moveTo>
                        <a:pt x="0" y="0"/>
                      </a:moveTo>
                      <a:lnTo>
                        <a:pt x="173" y="24638"/>
                      </a:lnTo>
                      <a:cubicBezTo>
                        <a:pt x="991" y="24433"/>
                        <a:pt x="1836" y="24310"/>
                        <a:pt x="2686" y="24310"/>
                      </a:cubicBezTo>
                      <a:cubicBezTo>
                        <a:pt x="2911" y="24310"/>
                        <a:pt x="3135" y="24318"/>
                        <a:pt x="3360" y="24336"/>
                      </a:cubicBezTo>
                      <a:cubicBezTo>
                        <a:pt x="3317" y="16928"/>
                        <a:pt x="2973" y="9476"/>
                        <a:pt x="3317" y="2068"/>
                      </a:cubicBezTo>
                      <a:cubicBezTo>
                        <a:pt x="3317" y="1766"/>
                        <a:pt x="3274" y="1421"/>
                        <a:pt x="3231" y="1077"/>
                      </a:cubicBezTo>
                      <a:cubicBezTo>
                        <a:pt x="3231" y="818"/>
                        <a:pt x="3274" y="560"/>
                        <a:pt x="3403" y="345"/>
                      </a:cubicBezTo>
                      <a:lnTo>
                        <a:pt x="340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 rot="-7200044">
                  <a:off x="960163" y="3318327"/>
                  <a:ext cx="178578" cy="573546"/>
                </a:xfrm>
                <a:custGeom>
                  <a:rect b="b" l="l" r="r" t="t"/>
                  <a:pathLst>
                    <a:path extrusionOk="0" h="32930" w="10253">
                      <a:moveTo>
                        <a:pt x="987" y="25007"/>
                      </a:moveTo>
                      <a:cubicBezTo>
                        <a:pt x="991" y="25007"/>
                        <a:pt x="1010" y="25026"/>
                        <a:pt x="1025" y="25059"/>
                      </a:cubicBezTo>
                      <a:lnTo>
                        <a:pt x="1025" y="25059"/>
                      </a:lnTo>
                      <a:cubicBezTo>
                        <a:pt x="990" y="25023"/>
                        <a:pt x="982" y="25007"/>
                        <a:pt x="987" y="25007"/>
                      </a:cubicBezTo>
                      <a:close/>
                      <a:moveTo>
                        <a:pt x="1035" y="25087"/>
                      </a:moveTo>
                      <a:cubicBezTo>
                        <a:pt x="1043" y="25117"/>
                        <a:pt x="1045" y="25155"/>
                        <a:pt x="1035" y="25198"/>
                      </a:cubicBezTo>
                      <a:lnTo>
                        <a:pt x="1035" y="25087"/>
                      </a:lnTo>
                      <a:close/>
                      <a:moveTo>
                        <a:pt x="9391" y="862"/>
                      </a:moveTo>
                      <a:lnTo>
                        <a:pt x="9391" y="25129"/>
                      </a:lnTo>
                      <a:lnTo>
                        <a:pt x="9391" y="25129"/>
                      </a:lnTo>
                      <a:cubicBezTo>
                        <a:pt x="8066" y="27379"/>
                        <a:pt x="6638" y="29560"/>
                        <a:pt x="5201" y="31735"/>
                      </a:cubicBezTo>
                      <a:lnTo>
                        <a:pt x="5201" y="31735"/>
                      </a:lnTo>
                      <a:lnTo>
                        <a:pt x="1681" y="26102"/>
                      </a:lnTo>
                      <a:cubicBezTo>
                        <a:pt x="1508" y="25715"/>
                        <a:pt x="1293" y="25370"/>
                        <a:pt x="1035" y="25069"/>
                      </a:cubicBezTo>
                      <a:lnTo>
                        <a:pt x="1035" y="25026"/>
                      </a:lnTo>
                      <a:cubicBezTo>
                        <a:pt x="1078" y="24423"/>
                        <a:pt x="1035" y="23733"/>
                        <a:pt x="1035" y="23087"/>
                      </a:cubicBezTo>
                      <a:lnTo>
                        <a:pt x="905" y="5643"/>
                      </a:lnTo>
                      <a:lnTo>
                        <a:pt x="866" y="862"/>
                      </a:lnTo>
                      <a:close/>
                      <a:moveTo>
                        <a:pt x="431" y="0"/>
                      </a:moveTo>
                      <a:cubicBezTo>
                        <a:pt x="173" y="0"/>
                        <a:pt x="1" y="173"/>
                        <a:pt x="1" y="431"/>
                      </a:cubicBezTo>
                      <a:lnTo>
                        <a:pt x="87" y="13956"/>
                      </a:lnTo>
                      <a:lnTo>
                        <a:pt x="173" y="22484"/>
                      </a:lnTo>
                      <a:lnTo>
                        <a:pt x="173" y="24810"/>
                      </a:lnTo>
                      <a:cubicBezTo>
                        <a:pt x="130" y="25198"/>
                        <a:pt x="259" y="25543"/>
                        <a:pt x="475" y="25844"/>
                      </a:cubicBezTo>
                      <a:lnTo>
                        <a:pt x="4782" y="32736"/>
                      </a:lnTo>
                      <a:cubicBezTo>
                        <a:pt x="4868" y="32865"/>
                        <a:pt x="5019" y="32930"/>
                        <a:pt x="5170" y="32930"/>
                      </a:cubicBezTo>
                      <a:cubicBezTo>
                        <a:pt x="5320" y="32930"/>
                        <a:pt x="5471" y="32865"/>
                        <a:pt x="5557" y="32736"/>
                      </a:cubicBezTo>
                      <a:cubicBezTo>
                        <a:pt x="7083" y="30362"/>
                        <a:pt x="8651" y="27946"/>
                        <a:pt x="10096" y="25530"/>
                      </a:cubicBezTo>
                      <a:lnTo>
                        <a:pt x="10096" y="25530"/>
                      </a:lnTo>
                      <a:cubicBezTo>
                        <a:pt x="10189" y="25461"/>
                        <a:pt x="10252" y="25350"/>
                        <a:pt x="10252" y="25198"/>
                      </a:cubicBezTo>
                      <a:lnTo>
                        <a:pt x="10252" y="431"/>
                      </a:lnTo>
                      <a:cubicBezTo>
                        <a:pt x="10252" y="173"/>
                        <a:pt x="10080" y="0"/>
                        <a:pt x="9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 rot="-7200044">
                  <a:off x="1090173" y="3518674"/>
                  <a:ext cx="169085" cy="20099"/>
                </a:xfrm>
                <a:custGeom>
                  <a:rect b="b" l="l" r="r" t="t"/>
                  <a:pathLst>
                    <a:path extrusionOk="0" h="1154" w="9708">
                      <a:moveTo>
                        <a:pt x="4721" y="0"/>
                      </a:moveTo>
                      <a:cubicBezTo>
                        <a:pt x="3327" y="0"/>
                        <a:pt x="1934" y="73"/>
                        <a:pt x="561" y="157"/>
                      </a:cubicBezTo>
                      <a:cubicBezTo>
                        <a:pt x="14" y="199"/>
                        <a:pt x="1" y="1020"/>
                        <a:pt x="521" y="1020"/>
                      </a:cubicBezTo>
                      <a:cubicBezTo>
                        <a:pt x="534" y="1020"/>
                        <a:pt x="547" y="1019"/>
                        <a:pt x="561" y="1018"/>
                      </a:cubicBezTo>
                      <a:cubicBezTo>
                        <a:pt x="1960" y="932"/>
                        <a:pt x="3371" y="857"/>
                        <a:pt x="4776" y="857"/>
                      </a:cubicBezTo>
                      <a:cubicBezTo>
                        <a:pt x="6182" y="857"/>
                        <a:pt x="7581" y="932"/>
                        <a:pt x="8960" y="1147"/>
                      </a:cubicBezTo>
                      <a:cubicBezTo>
                        <a:pt x="8986" y="1152"/>
                        <a:pt x="9011" y="1154"/>
                        <a:pt x="9035" y="1154"/>
                      </a:cubicBezTo>
                      <a:cubicBezTo>
                        <a:pt x="9500" y="1154"/>
                        <a:pt x="9707" y="411"/>
                        <a:pt x="9175" y="329"/>
                      </a:cubicBezTo>
                      <a:cubicBezTo>
                        <a:pt x="7706" y="84"/>
                        <a:pt x="6213" y="0"/>
                        <a:pt x="47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 rot="-7200044">
                  <a:off x="1206302" y="3482023"/>
                  <a:ext cx="81042" cy="16511"/>
                </a:xfrm>
                <a:custGeom>
                  <a:rect b="b" l="l" r="r" t="t"/>
                  <a:pathLst>
                    <a:path extrusionOk="0" h="948" w="4653">
                      <a:moveTo>
                        <a:pt x="1497" y="0"/>
                      </a:moveTo>
                      <a:cubicBezTo>
                        <a:pt x="1185" y="0"/>
                        <a:pt x="873" y="6"/>
                        <a:pt x="561" y="17"/>
                      </a:cubicBezTo>
                      <a:cubicBezTo>
                        <a:pt x="1" y="17"/>
                        <a:pt x="1" y="878"/>
                        <a:pt x="561" y="878"/>
                      </a:cubicBezTo>
                      <a:lnTo>
                        <a:pt x="2327" y="878"/>
                      </a:lnTo>
                      <a:cubicBezTo>
                        <a:pt x="2628" y="878"/>
                        <a:pt x="2973" y="878"/>
                        <a:pt x="3274" y="921"/>
                      </a:cubicBezTo>
                      <a:lnTo>
                        <a:pt x="4049" y="921"/>
                      </a:lnTo>
                      <a:cubicBezTo>
                        <a:pt x="4094" y="939"/>
                        <a:pt x="4139" y="948"/>
                        <a:pt x="4183" y="948"/>
                      </a:cubicBezTo>
                      <a:cubicBezTo>
                        <a:pt x="4349" y="948"/>
                        <a:pt x="4498" y="824"/>
                        <a:pt x="4566" y="620"/>
                      </a:cubicBezTo>
                      <a:cubicBezTo>
                        <a:pt x="4652" y="404"/>
                        <a:pt x="4480" y="146"/>
                        <a:pt x="4265" y="103"/>
                      </a:cubicBezTo>
                      <a:lnTo>
                        <a:pt x="4265" y="146"/>
                      </a:lnTo>
                      <a:cubicBezTo>
                        <a:pt x="3360" y="49"/>
                        <a:pt x="2432" y="0"/>
                        <a:pt x="1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 rot="-7200044">
                  <a:off x="970541" y="3402911"/>
                  <a:ext cx="17260" cy="425761"/>
                </a:xfrm>
                <a:custGeom>
                  <a:rect b="b" l="l" r="r" t="t"/>
                  <a:pathLst>
                    <a:path extrusionOk="0" h="24445" w="991">
                      <a:moveTo>
                        <a:pt x="431" y="1"/>
                      </a:moveTo>
                      <a:cubicBezTo>
                        <a:pt x="215" y="1"/>
                        <a:pt x="0" y="141"/>
                        <a:pt x="0" y="421"/>
                      </a:cubicBezTo>
                      <a:lnTo>
                        <a:pt x="86" y="8389"/>
                      </a:lnTo>
                      <a:lnTo>
                        <a:pt x="129" y="21096"/>
                      </a:lnTo>
                      <a:lnTo>
                        <a:pt x="129" y="24025"/>
                      </a:lnTo>
                      <a:cubicBezTo>
                        <a:pt x="129" y="24305"/>
                        <a:pt x="345" y="24445"/>
                        <a:pt x="560" y="24445"/>
                      </a:cubicBezTo>
                      <a:cubicBezTo>
                        <a:pt x="775" y="24445"/>
                        <a:pt x="991" y="24305"/>
                        <a:pt x="991" y="24025"/>
                      </a:cubicBezTo>
                      <a:lnTo>
                        <a:pt x="948" y="16056"/>
                      </a:lnTo>
                      <a:lnTo>
                        <a:pt x="862" y="3350"/>
                      </a:lnTo>
                      <a:lnTo>
                        <a:pt x="862" y="421"/>
                      </a:lnTo>
                      <a:cubicBezTo>
                        <a:pt x="862" y="141"/>
                        <a:pt x="646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 rot="-7200044">
                  <a:off x="998116" y="3445895"/>
                  <a:ext cx="15014" cy="431387"/>
                </a:xfrm>
                <a:custGeom>
                  <a:rect b="b" l="l" r="r" t="t"/>
                  <a:pathLst>
                    <a:path extrusionOk="0" h="24768" w="862">
                      <a:moveTo>
                        <a:pt x="431" y="0"/>
                      </a:moveTo>
                      <a:cubicBezTo>
                        <a:pt x="215" y="0"/>
                        <a:pt x="0" y="151"/>
                        <a:pt x="0" y="453"/>
                      </a:cubicBezTo>
                      <a:lnTo>
                        <a:pt x="0" y="24315"/>
                      </a:lnTo>
                      <a:cubicBezTo>
                        <a:pt x="0" y="24616"/>
                        <a:pt x="215" y="24767"/>
                        <a:pt x="431" y="24767"/>
                      </a:cubicBezTo>
                      <a:cubicBezTo>
                        <a:pt x="646" y="24767"/>
                        <a:pt x="862" y="24616"/>
                        <a:pt x="862" y="24315"/>
                      </a:cubicBezTo>
                      <a:lnTo>
                        <a:pt x="862" y="453"/>
                      </a:lnTo>
                      <a:cubicBezTo>
                        <a:pt x="862" y="151"/>
                        <a:pt x="646" y="0"/>
                        <a:pt x="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5" name="Google Shape;755;p24"/>
            <p:cNvSpPr/>
            <p:nvPr/>
          </p:nvSpPr>
          <p:spPr>
            <a:xfrm>
              <a:off x="931975" y="4281107"/>
              <a:ext cx="488700" cy="4887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534175" y="122729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24"/>
            <p:cNvSpPr txBox="1"/>
            <p:nvPr/>
          </p:nvSpPr>
          <p:spPr>
            <a:xfrm>
              <a:off x="448661" y="194044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8" name="Google Shape;758;p24"/>
            <p:cNvSpPr txBox="1"/>
            <p:nvPr/>
          </p:nvSpPr>
          <p:spPr>
            <a:xfrm>
              <a:off x="448689" y="225602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9" name="Google Shape;759;p24"/>
          <p:cNvGrpSpPr/>
          <p:nvPr/>
        </p:nvGrpSpPr>
        <p:grpSpPr>
          <a:xfrm>
            <a:off x="2146498" y="1227293"/>
            <a:ext cx="1455328" cy="3542514"/>
            <a:chOff x="2146498" y="1227293"/>
            <a:chExt cx="1455328" cy="3542514"/>
          </a:xfrm>
        </p:grpSpPr>
        <p:grpSp>
          <p:nvGrpSpPr>
            <p:cNvPr id="760" name="Google Shape;760;p24"/>
            <p:cNvGrpSpPr/>
            <p:nvPr/>
          </p:nvGrpSpPr>
          <p:grpSpPr>
            <a:xfrm>
              <a:off x="2462100" y="3146869"/>
              <a:ext cx="824100" cy="823800"/>
              <a:chOff x="5857788" y="3146869"/>
              <a:chExt cx="824100" cy="823800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5857788" y="3146869"/>
                <a:ext cx="824100" cy="8238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2" name="Google Shape;762;p24"/>
              <p:cNvGrpSpPr/>
              <p:nvPr/>
            </p:nvGrpSpPr>
            <p:grpSpPr>
              <a:xfrm>
                <a:off x="6058903" y="3408543"/>
                <a:ext cx="421869" cy="300452"/>
                <a:chOff x="4934812" y="4347841"/>
                <a:chExt cx="421869" cy="300452"/>
              </a:xfrm>
            </p:grpSpPr>
            <p:sp>
              <p:nvSpPr>
                <p:cNvPr id="763" name="Google Shape;763;p24"/>
                <p:cNvSpPr/>
                <p:nvPr/>
              </p:nvSpPr>
              <p:spPr>
                <a:xfrm rot="-5400000">
                  <a:off x="5004439" y="4296520"/>
                  <a:ext cx="282843" cy="405305"/>
                </a:xfrm>
                <a:custGeom>
                  <a:rect b="b" l="l" r="r" t="t"/>
                  <a:pathLst>
                    <a:path extrusionOk="0" h="23270" w="16239">
                      <a:moveTo>
                        <a:pt x="11071" y="0"/>
                      </a:moveTo>
                      <a:cubicBezTo>
                        <a:pt x="6260" y="0"/>
                        <a:pt x="0" y="96"/>
                        <a:pt x="0" y="96"/>
                      </a:cubicBezTo>
                      <a:lnTo>
                        <a:pt x="0" y="23269"/>
                      </a:lnTo>
                      <a:lnTo>
                        <a:pt x="16239" y="23269"/>
                      </a:lnTo>
                      <a:lnTo>
                        <a:pt x="16239" y="96"/>
                      </a:lnTo>
                      <a:cubicBezTo>
                        <a:pt x="15521" y="24"/>
                        <a:pt x="13477" y="0"/>
                        <a:pt x="110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4"/>
                <p:cNvSpPr/>
                <p:nvPr/>
              </p:nvSpPr>
              <p:spPr>
                <a:xfrm rot="-5400000">
                  <a:off x="4995782" y="4287881"/>
                  <a:ext cx="299250" cy="421190"/>
                </a:xfrm>
                <a:custGeom>
                  <a:rect b="b" l="l" r="r" t="t"/>
                  <a:pathLst>
                    <a:path extrusionOk="0" h="24182" w="17181">
                      <a:moveTo>
                        <a:pt x="13741" y="879"/>
                      </a:moveTo>
                      <a:cubicBezTo>
                        <a:pt x="14582" y="879"/>
                        <a:pt x="15424" y="879"/>
                        <a:pt x="16239" y="959"/>
                      </a:cubicBezTo>
                      <a:lnTo>
                        <a:pt x="16239" y="959"/>
                      </a:lnTo>
                      <a:lnTo>
                        <a:pt x="16239" y="23320"/>
                      </a:lnTo>
                      <a:lnTo>
                        <a:pt x="862" y="23320"/>
                      </a:lnTo>
                      <a:lnTo>
                        <a:pt x="862" y="1000"/>
                      </a:lnTo>
                      <a:lnTo>
                        <a:pt x="862" y="1000"/>
                      </a:lnTo>
                      <a:cubicBezTo>
                        <a:pt x="5155" y="920"/>
                        <a:pt x="9448" y="879"/>
                        <a:pt x="13741" y="879"/>
                      </a:cubicBezTo>
                      <a:close/>
                      <a:moveTo>
                        <a:pt x="13127" y="1"/>
                      </a:moveTo>
                      <a:cubicBezTo>
                        <a:pt x="12179" y="1"/>
                        <a:pt x="11233" y="18"/>
                        <a:pt x="10295" y="18"/>
                      </a:cubicBezTo>
                      <a:cubicBezTo>
                        <a:pt x="7624" y="18"/>
                        <a:pt x="4954" y="61"/>
                        <a:pt x="2240" y="104"/>
                      </a:cubicBezTo>
                      <a:lnTo>
                        <a:pt x="431" y="104"/>
                      </a:lnTo>
                      <a:cubicBezTo>
                        <a:pt x="216" y="104"/>
                        <a:pt x="0" y="276"/>
                        <a:pt x="0" y="535"/>
                      </a:cubicBezTo>
                      <a:lnTo>
                        <a:pt x="0" y="23751"/>
                      </a:lnTo>
                      <a:cubicBezTo>
                        <a:pt x="0" y="23966"/>
                        <a:pt x="216" y="24182"/>
                        <a:pt x="431" y="24182"/>
                      </a:cubicBezTo>
                      <a:lnTo>
                        <a:pt x="16670" y="24182"/>
                      </a:lnTo>
                      <a:cubicBezTo>
                        <a:pt x="17037" y="24182"/>
                        <a:pt x="17181" y="23862"/>
                        <a:pt x="17100" y="23612"/>
                      </a:cubicBezTo>
                      <a:lnTo>
                        <a:pt x="17100" y="23612"/>
                      </a:lnTo>
                      <a:lnTo>
                        <a:pt x="17100" y="578"/>
                      </a:lnTo>
                      <a:cubicBezTo>
                        <a:pt x="17100" y="319"/>
                        <a:pt x="16928" y="147"/>
                        <a:pt x="16670" y="147"/>
                      </a:cubicBezTo>
                      <a:cubicBezTo>
                        <a:pt x="15497" y="27"/>
                        <a:pt x="14311" y="1"/>
                        <a:pt x="131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 rot="-5400000">
                  <a:off x="5053948" y="4230586"/>
                  <a:ext cx="185479" cy="419988"/>
                </a:xfrm>
                <a:custGeom>
                  <a:rect b="b" l="l" r="r" t="t"/>
                  <a:pathLst>
                    <a:path extrusionOk="0" h="24113" w="10649">
                      <a:moveTo>
                        <a:pt x="10037" y="1"/>
                      </a:moveTo>
                      <a:cubicBezTo>
                        <a:pt x="9947" y="1"/>
                        <a:pt x="9856" y="38"/>
                        <a:pt x="9778" y="125"/>
                      </a:cubicBezTo>
                      <a:cubicBezTo>
                        <a:pt x="6806" y="3442"/>
                        <a:pt x="4092" y="6974"/>
                        <a:pt x="1250" y="10420"/>
                      </a:cubicBezTo>
                      <a:lnTo>
                        <a:pt x="173" y="11712"/>
                      </a:lnTo>
                      <a:cubicBezTo>
                        <a:pt x="1" y="11884"/>
                        <a:pt x="1" y="12143"/>
                        <a:pt x="173" y="12315"/>
                      </a:cubicBezTo>
                      <a:lnTo>
                        <a:pt x="8615" y="22523"/>
                      </a:lnTo>
                      <a:lnTo>
                        <a:pt x="9778" y="23988"/>
                      </a:lnTo>
                      <a:cubicBezTo>
                        <a:pt x="9856" y="24075"/>
                        <a:pt x="9947" y="24112"/>
                        <a:pt x="10037" y="24112"/>
                      </a:cubicBezTo>
                      <a:cubicBezTo>
                        <a:pt x="10346" y="24112"/>
                        <a:pt x="10648" y="23675"/>
                        <a:pt x="10381" y="23342"/>
                      </a:cubicBezTo>
                      <a:lnTo>
                        <a:pt x="1939" y="13133"/>
                      </a:lnTo>
                      <a:lnTo>
                        <a:pt x="1024" y="12015"/>
                      </a:lnTo>
                      <a:lnTo>
                        <a:pt x="1024" y="12015"/>
                      </a:lnTo>
                      <a:cubicBezTo>
                        <a:pt x="3609" y="8884"/>
                        <a:pt x="6157" y="5755"/>
                        <a:pt x="8744" y="2667"/>
                      </a:cubicBezTo>
                      <a:cubicBezTo>
                        <a:pt x="9304" y="2020"/>
                        <a:pt x="9821" y="1374"/>
                        <a:pt x="10381" y="771"/>
                      </a:cubicBezTo>
                      <a:cubicBezTo>
                        <a:pt x="10648" y="438"/>
                        <a:pt x="10346" y="1"/>
                        <a:pt x="100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 rot="-5400000">
                  <a:off x="4925816" y="4483340"/>
                  <a:ext cx="179383" cy="150418"/>
                </a:xfrm>
                <a:custGeom>
                  <a:rect b="b" l="l" r="r" t="t"/>
                  <a:pathLst>
                    <a:path extrusionOk="0" h="8636" w="10299">
                      <a:moveTo>
                        <a:pt x="553" y="1"/>
                      </a:moveTo>
                      <a:cubicBezTo>
                        <a:pt x="224" y="1"/>
                        <a:pt x="1" y="541"/>
                        <a:pt x="353" y="823"/>
                      </a:cubicBezTo>
                      <a:cubicBezTo>
                        <a:pt x="3497" y="3235"/>
                        <a:pt x="6340" y="5948"/>
                        <a:pt x="9355" y="8533"/>
                      </a:cubicBezTo>
                      <a:cubicBezTo>
                        <a:pt x="9446" y="8605"/>
                        <a:pt x="9544" y="8636"/>
                        <a:pt x="9638" y="8636"/>
                      </a:cubicBezTo>
                      <a:cubicBezTo>
                        <a:pt x="9994" y="8636"/>
                        <a:pt x="10299" y="8202"/>
                        <a:pt x="9958" y="7930"/>
                      </a:cubicBezTo>
                      <a:cubicBezTo>
                        <a:pt x="6900" y="5302"/>
                        <a:pt x="3971" y="2546"/>
                        <a:pt x="784" y="91"/>
                      </a:cubicBezTo>
                      <a:cubicBezTo>
                        <a:pt x="705" y="28"/>
                        <a:pt x="626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 rot="-5400000">
                  <a:off x="5186695" y="4486475"/>
                  <a:ext cx="185566" cy="138069"/>
                </a:xfrm>
                <a:custGeom>
                  <a:rect b="b" l="l" r="r" t="t"/>
                  <a:pathLst>
                    <a:path extrusionOk="0" h="7927" w="10654">
                      <a:moveTo>
                        <a:pt x="10058" y="0"/>
                      </a:moveTo>
                      <a:cubicBezTo>
                        <a:pt x="9985" y="0"/>
                        <a:pt x="9908" y="26"/>
                        <a:pt x="9832" y="87"/>
                      </a:cubicBezTo>
                      <a:cubicBezTo>
                        <a:pt x="6688" y="2413"/>
                        <a:pt x="3500" y="4739"/>
                        <a:pt x="356" y="7108"/>
                      </a:cubicBezTo>
                      <a:cubicBezTo>
                        <a:pt x="1" y="7356"/>
                        <a:pt x="231" y="7926"/>
                        <a:pt x="588" y="7926"/>
                      </a:cubicBezTo>
                      <a:cubicBezTo>
                        <a:pt x="664" y="7926"/>
                        <a:pt x="746" y="7901"/>
                        <a:pt x="830" y="7840"/>
                      </a:cubicBezTo>
                      <a:cubicBezTo>
                        <a:pt x="3931" y="5428"/>
                        <a:pt x="7118" y="3145"/>
                        <a:pt x="10263" y="819"/>
                      </a:cubicBezTo>
                      <a:cubicBezTo>
                        <a:pt x="10653" y="571"/>
                        <a:pt x="10400" y="0"/>
                        <a:pt x="100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8" name="Google Shape;768;p24"/>
            <p:cNvSpPr/>
            <p:nvPr/>
          </p:nvSpPr>
          <p:spPr>
            <a:xfrm>
              <a:off x="2629813" y="4281107"/>
              <a:ext cx="488700" cy="4887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2232013" y="122729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2014</a:t>
              </a:r>
              <a:endParaRPr/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2146498" y="194044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1" name="Google Shape;771;p24"/>
            <p:cNvSpPr txBox="1"/>
            <p:nvPr/>
          </p:nvSpPr>
          <p:spPr>
            <a:xfrm>
              <a:off x="2146527" y="225602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2" name="Google Shape;772;p24"/>
          <p:cNvGrpSpPr/>
          <p:nvPr/>
        </p:nvGrpSpPr>
        <p:grpSpPr>
          <a:xfrm>
            <a:off x="5542173" y="1227293"/>
            <a:ext cx="1455328" cy="3542514"/>
            <a:chOff x="5542173" y="1227293"/>
            <a:chExt cx="1455328" cy="3542514"/>
          </a:xfrm>
        </p:grpSpPr>
        <p:grpSp>
          <p:nvGrpSpPr>
            <p:cNvPr id="773" name="Google Shape;773;p24"/>
            <p:cNvGrpSpPr/>
            <p:nvPr/>
          </p:nvGrpSpPr>
          <p:grpSpPr>
            <a:xfrm>
              <a:off x="5857775" y="3146869"/>
              <a:ext cx="824100" cy="823800"/>
              <a:chOff x="2462113" y="3146869"/>
              <a:chExt cx="824100" cy="823800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2462113" y="3146869"/>
                <a:ext cx="824100" cy="8238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5" name="Google Shape;775;p24"/>
              <p:cNvGrpSpPr/>
              <p:nvPr/>
            </p:nvGrpSpPr>
            <p:grpSpPr>
              <a:xfrm>
                <a:off x="2639209" y="3361882"/>
                <a:ext cx="469907" cy="393775"/>
                <a:chOff x="4911612" y="2999204"/>
                <a:chExt cx="469907" cy="393775"/>
              </a:xfrm>
            </p:grpSpPr>
            <p:sp>
              <p:nvSpPr>
                <p:cNvPr id="776" name="Google Shape;776;p24"/>
                <p:cNvSpPr/>
                <p:nvPr/>
              </p:nvSpPr>
              <p:spPr>
                <a:xfrm rot="-5400000">
                  <a:off x="4862181" y="3238242"/>
                  <a:ext cx="204830" cy="89630"/>
                </a:xfrm>
                <a:custGeom>
                  <a:rect b="b" l="l" r="r" t="t"/>
                  <a:pathLst>
                    <a:path extrusionOk="0" h="5146" w="11760">
                      <a:moveTo>
                        <a:pt x="8021" y="0"/>
                      </a:moveTo>
                      <a:cubicBezTo>
                        <a:pt x="4537" y="0"/>
                        <a:pt x="0" y="19"/>
                        <a:pt x="0" y="19"/>
                      </a:cubicBezTo>
                      <a:lnTo>
                        <a:pt x="0" y="5145"/>
                      </a:lnTo>
                      <a:lnTo>
                        <a:pt x="11759" y="5145"/>
                      </a:lnTo>
                      <a:lnTo>
                        <a:pt x="11759" y="19"/>
                      </a:lnTo>
                      <a:cubicBezTo>
                        <a:pt x="11242" y="5"/>
                        <a:pt x="9763" y="0"/>
                        <a:pt x="80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4"/>
                <p:cNvSpPr/>
                <p:nvPr/>
              </p:nvSpPr>
              <p:spPr>
                <a:xfrm rot="-5400000">
                  <a:off x="4853647" y="3229724"/>
                  <a:ext cx="221220" cy="105289"/>
                </a:xfrm>
                <a:custGeom>
                  <a:rect b="b" l="l" r="r" t="t"/>
                  <a:pathLst>
                    <a:path extrusionOk="0" h="6045" w="12701">
                      <a:moveTo>
                        <a:pt x="6879" y="900"/>
                      </a:moveTo>
                      <a:cubicBezTo>
                        <a:pt x="7950" y="900"/>
                        <a:pt x="9017" y="905"/>
                        <a:pt x="10080" y="919"/>
                      </a:cubicBezTo>
                      <a:lnTo>
                        <a:pt x="11759" y="919"/>
                      </a:lnTo>
                      <a:lnTo>
                        <a:pt x="11759" y="5183"/>
                      </a:lnTo>
                      <a:lnTo>
                        <a:pt x="862" y="5183"/>
                      </a:lnTo>
                      <a:lnTo>
                        <a:pt x="862" y="919"/>
                      </a:lnTo>
                      <a:lnTo>
                        <a:pt x="862" y="919"/>
                      </a:lnTo>
                      <a:cubicBezTo>
                        <a:pt x="2872" y="917"/>
                        <a:pt x="4881" y="900"/>
                        <a:pt x="6879" y="900"/>
                      </a:cubicBezTo>
                      <a:close/>
                      <a:moveTo>
                        <a:pt x="8701" y="0"/>
                      </a:moveTo>
                      <a:cubicBezTo>
                        <a:pt x="6375" y="0"/>
                        <a:pt x="4049" y="58"/>
                        <a:pt x="1723" y="58"/>
                      </a:cubicBezTo>
                      <a:lnTo>
                        <a:pt x="431" y="58"/>
                      </a:lnTo>
                      <a:cubicBezTo>
                        <a:pt x="216" y="58"/>
                        <a:pt x="0" y="230"/>
                        <a:pt x="0" y="488"/>
                      </a:cubicBezTo>
                      <a:lnTo>
                        <a:pt x="0" y="5614"/>
                      </a:lnTo>
                      <a:cubicBezTo>
                        <a:pt x="0" y="5829"/>
                        <a:pt x="216" y="6045"/>
                        <a:pt x="431" y="6045"/>
                      </a:cubicBezTo>
                      <a:lnTo>
                        <a:pt x="12190" y="6045"/>
                      </a:lnTo>
                      <a:cubicBezTo>
                        <a:pt x="12557" y="6045"/>
                        <a:pt x="12701" y="5725"/>
                        <a:pt x="12621" y="5475"/>
                      </a:cubicBezTo>
                      <a:lnTo>
                        <a:pt x="12621" y="5475"/>
                      </a:lnTo>
                      <a:lnTo>
                        <a:pt x="12621" y="488"/>
                      </a:lnTo>
                      <a:cubicBezTo>
                        <a:pt x="12621" y="230"/>
                        <a:pt x="12449" y="58"/>
                        <a:pt x="12190" y="58"/>
                      </a:cubicBezTo>
                      <a:cubicBezTo>
                        <a:pt x="11027" y="15"/>
                        <a:pt x="9864" y="0"/>
                        <a:pt x="87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4"/>
                <p:cNvSpPr/>
                <p:nvPr/>
              </p:nvSpPr>
              <p:spPr>
                <a:xfrm rot="-5400000">
                  <a:off x="4953710" y="3208249"/>
                  <a:ext cx="264833" cy="89613"/>
                </a:xfrm>
                <a:custGeom>
                  <a:rect b="b" l="l" r="r" t="t"/>
                  <a:pathLst>
                    <a:path extrusionOk="0" h="5145" w="15205">
                      <a:moveTo>
                        <a:pt x="10363" y="0"/>
                      </a:moveTo>
                      <a:cubicBezTo>
                        <a:pt x="5858" y="0"/>
                        <a:pt x="0" y="19"/>
                        <a:pt x="0" y="19"/>
                      </a:cubicBezTo>
                      <a:lnTo>
                        <a:pt x="0" y="5145"/>
                      </a:lnTo>
                      <a:lnTo>
                        <a:pt x="15205" y="5145"/>
                      </a:lnTo>
                      <a:lnTo>
                        <a:pt x="15205" y="19"/>
                      </a:lnTo>
                      <a:cubicBezTo>
                        <a:pt x="14530" y="5"/>
                        <a:pt x="12616" y="0"/>
                        <a:pt x="103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 rot="-5400000">
                  <a:off x="4945550" y="3200089"/>
                  <a:ext cx="280491" cy="105289"/>
                </a:xfrm>
                <a:custGeom>
                  <a:rect b="b" l="l" r="r" t="t"/>
                  <a:pathLst>
                    <a:path extrusionOk="0" h="6045" w="16104">
                      <a:moveTo>
                        <a:pt x="8755" y="900"/>
                      </a:moveTo>
                      <a:cubicBezTo>
                        <a:pt x="10142" y="900"/>
                        <a:pt x="11530" y="905"/>
                        <a:pt x="12922" y="919"/>
                      </a:cubicBezTo>
                      <a:lnTo>
                        <a:pt x="15162" y="919"/>
                      </a:lnTo>
                      <a:lnTo>
                        <a:pt x="15162" y="5183"/>
                      </a:lnTo>
                      <a:lnTo>
                        <a:pt x="862" y="5183"/>
                      </a:lnTo>
                      <a:lnTo>
                        <a:pt x="862" y="919"/>
                      </a:lnTo>
                      <a:lnTo>
                        <a:pt x="862" y="919"/>
                      </a:lnTo>
                      <a:cubicBezTo>
                        <a:pt x="3502" y="917"/>
                        <a:pt x="6126" y="900"/>
                        <a:pt x="8755" y="900"/>
                      </a:cubicBezTo>
                      <a:close/>
                      <a:moveTo>
                        <a:pt x="11101" y="0"/>
                      </a:moveTo>
                      <a:cubicBezTo>
                        <a:pt x="8098" y="0"/>
                        <a:pt x="5083" y="58"/>
                        <a:pt x="2068" y="58"/>
                      </a:cubicBezTo>
                      <a:lnTo>
                        <a:pt x="431" y="58"/>
                      </a:lnTo>
                      <a:cubicBezTo>
                        <a:pt x="173" y="58"/>
                        <a:pt x="0" y="230"/>
                        <a:pt x="0" y="488"/>
                      </a:cubicBezTo>
                      <a:lnTo>
                        <a:pt x="0" y="5614"/>
                      </a:lnTo>
                      <a:cubicBezTo>
                        <a:pt x="0" y="5829"/>
                        <a:pt x="173" y="6045"/>
                        <a:pt x="431" y="6045"/>
                      </a:cubicBezTo>
                      <a:lnTo>
                        <a:pt x="15593" y="6045"/>
                      </a:lnTo>
                      <a:cubicBezTo>
                        <a:pt x="15960" y="6045"/>
                        <a:pt x="16104" y="5725"/>
                        <a:pt x="16024" y="5475"/>
                      </a:cubicBezTo>
                      <a:lnTo>
                        <a:pt x="16024" y="5475"/>
                      </a:lnTo>
                      <a:lnTo>
                        <a:pt x="16024" y="488"/>
                      </a:lnTo>
                      <a:cubicBezTo>
                        <a:pt x="16024" y="230"/>
                        <a:pt x="15851" y="58"/>
                        <a:pt x="15593" y="58"/>
                      </a:cubicBezTo>
                      <a:cubicBezTo>
                        <a:pt x="14100" y="14"/>
                        <a:pt x="12602" y="0"/>
                        <a:pt x="111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4"/>
                <p:cNvSpPr/>
                <p:nvPr/>
              </p:nvSpPr>
              <p:spPr>
                <a:xfrm rot="-5400000">
                  <a:off x="5046354" y="3179353"/>
                  <a:ext cx="322607" cy="89630"/>
                </a:xfrm>
                <a:custGeom>
                  <a:rect b="b" l="l" r="r" t="t"/>
                  <a:pathLst>
                    <a:path extrusionOk="0" h="5146" w="18522">
                      <a:moveTo>
                        <a:pt x="12629" y="1"/>
                      </a:moveTo>
                      <a:cubicBezTo>
                        <a:pt x="7141" y="1"/>
                        <a:pt x="0" y="20"/>
                        <a:pt x="0" y="20"/>
                      </a:cubicBezTo>
                      <a:lnTo>
                        <a:pt x="0" y="5146"/>
                      </a:lnTo>
                      <a:lnTo>
                        <a:pt x="18522" y="5146"/>
                      </a:lnTo>
                      <a:lnTo>
                        <a:pt x="18522" y="20"/>
                      </a:lnTo>
                      <a:cubicBezTo>
                        <a:pt x="17703" y="6"/>
                        <a:pt x="15372" y="1"/>
                        <a:pt x="126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4"/>
                <p:cNvSpPr/>
                <p:nvPr/>
              </p:nvSpPr>
              <p:spPr>
                <a:xfrm rot="-5400000">
                  <a:off x="5038516" y="3171515"/>
                  <a:ext cx="337621" cy="105306"/>
                </a:xfrm>
                <a:custGeom>
                  <a:rect b="b" l="l" r="r" t="t"/>
                  <a:pathLst>
                    <a:path extrusionOk="0" h="6046" w="19384">
                      <a:moveTo>
                        <a:pt x="18522" y="920"/>
                      </a:moveTo>
                      <a:lnTo>
                        <a:pt x="18522" y="5184"/>
                      </a:lnTo>
                      <a:lnTo>
                        <a:pt x="862" y="5184"/>
                      </a:lnTo>
                      <a:lnTo>
                        <a:pt x="862" y="920"/>
                      </a:lnTo>
                      <a:close/>
                      <a:moveTo>
                        <a:pt x="13450" y="1"/>
                      </a:moveTo>
                      <a:cubicBezTo>
                        <a:pt x="9788" y="1"/>
                        <a:pt x="6131" y="58"/>
                        <a:pt x="2456" y="58"/>
                      </a:cubicBezTo>
                      <a:lnTo>
                        <a:pt x="431" y="58"/>
                      </a:lnTo>
                      <a:cubicBezTo>
                        <a:pt x="216" y="58"/>
                        <a:pt x="0" y="231"/>
                        <a:pt x="0" y="489"/>
                      </a:cubicBezTo>
                      <a:lnTo>
                        <a:pt x="0" y="5615"/>
                      </a:lnTo>
                      <a:cubicBezTo>
                        <a:pt x="0" y="5830"/>
                        <a:pt x="216" y="6045"/>
                        <a:pt x="431" y="6045"/>
                      </a:cubicBezTo>
                      <a:lnTo>
                        <a:pt x="18953" y="6045"/>
                      </a:lnTo>
                      <a:cubicBezTo>
                        <a:pt x="19087" y="6045"/>
                        <a:pt x="19189" y="5996"/>
                        <a:pt x="19259" y="5921"/>
                      </a:cubicBezTo>
                      <a:lnTo>
                        <a:pt x="19259" y="5921"/>
                      </a:lnTo>
                      <a:cubicBezTo>
                        <a:pt x="19334" y="5851"/>
                        <a:pt x="19383" y="5749"/>
                        <a:pt x="19383" y="5615"/>
                      </a:cubicBezTo>
                      <a:lnTo>
                        <a:pt x="19383" y="489"/>
                      </a:lnTo>
                      <a:cubicBezTo>
                        <a:pt x="19340" y="231"/>
                        <a:pt x="19168" y="58"/>
                        <a:pt x="18953" y="58"/>
                      </a:cubicBezTo>
                      <a:cubicBezTo>
                        <a:pt x="17115" y="15"/>
                        <a:pt x="15282" y="1"/>
                        <a:pt x="13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4"/>
                <p:cNvSpPr/>
                <p:nvPr/>
              </p:nvSpPr>
              <p:spPr>
                <a:xfrm rot="-5400000">
                  <a:off x="5140513" y="3151973"/>
                  <a:ext cx="377368" cy="89630"/>
                </a:xfrm>
                <a:custGeom>
                  <a:rect b="b" l="l" r="r" t="t"/>
                  <a:pathLst>
                    <a:path extrusionOk="0" h="5146" w="21666">
                      <a:moveTo>
                        <a:pt x="14785" y="1"/>
                      </a:moveTo>
                      <a:cubicBezTo>
                        <a:pt x="8366" y="1"/>
                        <a:pt x="0" y="20"/>
                        <a:pt x="0" y="20"/>
                      </a:cubicBezTo>
                      <a:lnTo>
                        <a:pt x="0" y="5146"/>
                      </a:lnTo>
                      <a:lnTo>
                        <a:pt x="21666" y="5146"/>
                      </a:lnTo>
                      <a:lnTo>
                        <a:pt x="21666" y="20"/>
                      </a:lnTo>
                      <a:cubicBezTo>
                        <a:pt x="20718" y="6"/>
                        <a:pt x="17995" y="1"/>
                        <a:pt x="147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4"/>
                <p:cNvSpPr/>
                <p:nvPr/>
              </p:nvSpPr>
              <p:spPr>
                <a:xfrm rot="-5400000">
                  <a:off x="5131978" y="3143438"/>
                  <a:ext cx="393775" cy="105306"/>
                </a:xfrm>
                <a:custGeom>
                  <a:rect b="b" l="l" r="r" t="t"/>
                  <a:pathLst>
                    <a:path extrusionOk="0" h="6046" w="22608">
                      <a:moveTo>
                        <a:pt x="21666" y="920"/>
                      </a:moveTo>
                      <a:lnTo>
                        <a:pt x="21666" y="5184"/>
                      </a:lnTo>
                      <a:lnTo>
                        <a:pt x="862" y="5184"/>
                      </a:lnTo>
                      <a:lnTo>
                        <a:pt x="862" y="920"/>
                      </a:lnTo>
                      <a:close/>
                      <a:moveTo>
                        <a:pt x="15649" y="1"/>
                      </a:moveTo>
                      <a:cubicBezTo>
                        <a:pt x="11357" y="1"/>
                        <a:pt x="7079" y="58"/>
                        <a:pt x="2800" y="58"/>
                      </a:cubicBezTo>
                      <a:lnTo>
                        <a:pt x="431" y="58"/>
                      </a:lnTo>
                      <a:cubicBezTo>
                        <a:pt x="216" y="58"/>
                        <a:pt x="0" y="230"/>
                        <a:pt x="0" y="489"/>
                      </a:cubicBezTo>
                      <a:lnTo>
                        <a:pt x="0" y="5615"/>
                      </a:lnTo>
                      <a:cubicBezTo>
                        <a:pt x="0" y="5830"/>
                        <a:pt x="216" y="6045"/>
                        <a:pt x="431" y="6045"/>
                      </a:cubicBezTo>
                      <a:lnTo>
                        <a:pt x="22097" y="6045"/>
                      </a:lnTo>
                      <a:cubicBezTo>
                        <a:pt x="22464" y="6045"/>
                        <a:pt x="22608" y="5726"/>
                        <a:pt x="22528" y="5476"/>
                      </a:cubicBezTo>
                      <a:lnTo>
                        <a:pt x="22528" y="5476"/>
                      </a:lnTo>
                      <a:lnTo>
                        <a:pt x="22528" y="489"/>
                      </a:lnTo>
                      <a:cubicBezTo>
                        <a:pt x="22528" y="230"/>
                        <a:pt x="22355" y="58"/>
                        <a:pt x="22097" y="58"/>
                      </a:cubicBezTo>
                      <a:cubicBezTo>
                        <a:pt x="19943" y="15"/>
                        <a:pt x="17794" y="1"/>
                        <a:pt x="156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4" name="Google Shape;784;p24"/>
            <p:cNvSpPr/>
            <p:nvPr/>
          </p:nvSpPr>
          <p:spPr>
            <a:xfrm>
              <a:off x="6025488" y="4281107"/>
              <a:ext cx="488700" cy="488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5627688" y="122729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/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5542173" y="194044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24"/>
            <p:cNvSpPr txBox="1"/>
            <p:nvPr/>
          </p:nvSpPr>
          <p:spPr>
            <a:xfrm>
              <a:off x="5542202" y="225602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8" name="Google Shape;788;p24"/>
          <p:cNvGrpSpPr/>
          <p:nvPr/>
        </p:nvGrpSpPr>
        <p:grpSpPr>
          <a:xfrm>
            <a:off x="3844336" y="1227293"/>
            <a:ext cx="1455328" cy="3542514"/>
            <a:chOff x="3844336" y="1227293"/>
            <a:chExt cx="1455328" cy="3542514"/>
          </a:xfrm>
        </p:grpSpPr>
        <p:sp>
          <p:nvSpPr>
            <p:cNvPr id="789" name="Google Shape;789;p24"/>
            <p:cNvSpPr/>
            <p:nvPr/>
          </p:nvSpPr>
          <p:spPr>
            <a:xfrm>
              <a:off x="4327650" y="4281107"/>
              <a:ext cx="488700" cy="4887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3929850" y="122729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/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3844336" y="194044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2" name="Google Shape;792;p24"/>
            <p:cNvSpPr txBox="1"/>
            <p:nvPr/>
          </p:nvSpPr>
          <p:spPr>
            <a:xfrm>
              <a:off x="3844364" y="225602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93" name="Google Shape;793;p24"/>
            <p:cNvGrpSpPr/>
            <p:nvPr/>
          </p:nvGrpSpPr>
          <p:grpSpPr>
            <a:xfrm>
              <a:off x="4159950" y="3146869"/>
              <a:ext cx="824100" cy="823800"/>
              <a:chOff x="4159950" y="3146869"/>
              <a:chExt cx="824100" cy="823800"/>
            </a:xfrm>
          </p:grpSpPr>
          <p:sp>
            <p:nvSpPr>
              <p:cNvPr id="794" name="Google Shape;794;p24"/>
              <p:cNvSpPr/>
              <p:nvPr/>
            </p:nvSpPr>
            <p:spPr>
              <a:xfrm>
                <a:off x="4159950" y="3146869"/>
                <a:ext cx="824100" cy="8238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5" name="Google Shape;795;p24"/>
              <p:cNvGrpSpPr/>
              <p:nvPr/>
            </p:nvGrpSpPr>
            <p:grpSpPr>
              <a:xfrm>
                <a:off x="4296053" y="3323363"/>
                <a:ext cx="551894" cy="470812"/>
                <a:chOff x="2798016" y="4997688"/>
                <a:chExt cx="597159" cy="509427"/>
              </a:xfrm>
            </p:grpSpPr>
            <p:sp>
              <p:nvSpPr>
                <p:cNvPr id="796" name="Google Shape;796;p24"/>
                <p:cNvSpPr/>
                <p:nvPr/>
              </p:nvSpPr>
              <p:spPr>
                <a:xfrm rot="-5400000">
                  <a:off x="2865247" y="5011953"/>
                  <a:ext cx="71290" cy="75784"/>
                </a:xfrm>
                <a:custGeom>
                  <a:rect b="b" l="l" r="r" t="t"/>
                  <a:pathLst>
                    <a:path extrusionOk="0" h="4351" w="4093">
                      <a:moveTo>
                        <a:pt x="2284" y="0"/>
                      </a:moveTo>
                      <a:lnTo>
                        <a:pt x="1" y="1293"/>
                      </a:lnTo>
                      <a:lnTo>
                        <a:pt x="1681" y="4351"/>
                      </a:lnTo>
                      <a:lnTo>
                        <a:pt x="4007" y="3102"/>
                      </a:lnTo>
                      <a:cubicBezTo>
                        <a:pt x="4093" y="2455"/>
                        <a:pt x="3964" y="1766"/>
                        <a:pt x="3533" y="1249"/>
                      </a:cubicBezTo>
                      <a:cubicBezTo>
                        <a:pt x="3231" y="689"/>
                        <a:pt x="2801" y="259"/>
                        <a:pt x="22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4"/>
                <p:cNvSpPr/>
                <p:nvPr/>
              </p:nvSpPr>
              <p:spPr>
                <a:xfrm rot="-5400000">
                  <a:off x="2855781" y="5007015"/>
                  <a:ext cx="88742" cy="91094"/>
                </a:xfrm>
                <a:custGeom>
                  <a:rect b="b" l="l" r="r" t="t"/>
                  <a:pathLst>
                    <a:path extrusionOk="0" h="5230" w="5095">
                      <a:moveTo>
                        <a:pt x="2895" y="1"/>
                      </a:moveTo>
                      <a:cubicBezTo>
                        <a:pt x="2825" y="1"/>
                        <a:pt x="2754" y="16"/>
                        <a:pt x="2682" y="52"/>
                      </a:cubicBezTo>
                      <a:cubicBezTo>
                        <a:pt x="2510" y="138"/>
                        <a:pt x="2338" y="267"/>
                        <a:pt x="2122" y="353"/>
                      </a:cubicBezTo>
                      <a:lnTo>
                        <a:pt x="399" y="1387"/>
                      </a:lnTo>
                      <a:cubicBezTo>
                        <a:pt x="1" y="1604"/>
                        <a:pt x="242" y="2188"/>
                        <a:pt x="637" y="2188"/>
                      </a:cubicBezTo>
                      <a:cubicBezTo>
                        <a:pt x="711" y="2188"/>
                        <a:pt x="791" y="2167"/>
                        <a:pt x="873" y="2119"/>
                      </a:cubicBezTo>
                      <a:lnTo>
                        <a:pt x="873" y="2162"/>
                      </a:lnTo>
                      <a:lnTo>
                        <a:pt x="2897" y="956"/>
                      </a:lnTo>
                      <a:lnTo>
                        <a:pt x="2897" y="956"/>
                      </a:lnTo>
                      <a:lnTo>
                        <a:pt x="2898" y="956"/>
                      </a:lnTo>
                      <a:lnTo>
                        <a:pt x="2984" y="999"/>
                      </a:lnTo>
                      <a:cubicBezTo>
                        <a:pt x="3328" y="1301"/>
                        <a:pt x="3630" y="1602"/>
                        <a:pt x="3845" y="1990"/>
                      </a:cubicBezTo>
                      <a:cubicBezTo>
                        <a:pt x="4061" y="2334"/>
                        <a:pt x="4147" y="2679"/>
                        <a:pt x="4190" y="3067"/>
                      </a:cubicBezTo>
                      <a:cubicBezTo>
                        <a:pt x="4233" y="3153"/>
                        <a:pt x="4233" y="3196"/>
                        <a:pt x="4190" y="3282"/>
                      </a:cubicBezTo>
                      <a:lnTo>
                        <a:pt x="4190" y="3310"/>
                      </a:lnTo>
                      <a:lnTo>
                        <a:pt x="4190" y="3310"/>
                      </a:lnTo>
                      <a:lnTo>
                        <a:pt x="2122" y="4402"/>
                      </a:lnTo>
                      <a:cubicBezTo>
                        <a:pt x="1678" y="4624"/>
                        <a:pt x="1934" y="5229"/>
                        <a:pt x="2344" y="5229"/>
                      </a:cubicBezTo>
                      <a:cubicBezTo>
                        <a:pt x="2410" y="5229"/>
                        <a:pt x="2481" y="5213"/>
                        <a:pt x="2553" y="5177"/>
                      </a:cubicBezTo>
                      <a:lnTo>
                        <a:pt x="4061" y="4359"/>
                      </a:lnTo>
                      <a:cubicBezTo>
                        <a:pt x="4276" y="4230"/>
                        <a:pt x="4534" y="4100"/>
                        <a:pt x="4793" y="3971"/>
                      </a:cubicBezTo>
                      <a:cubicBezTo>
                        <a:pt x="5008" y="3842"/>
                        <a:pt x="5094" y="3584"/>
                        <a:pt x="5094" y="3325"/>
                      </a:cubicBezTo>
                      <a:cubicBezTo>
                        <a:pt x="5094" y="2162"/>
                        <a:pt x="4534" y="1085"/>
                        <a:pt x="3587" y="396"/>
                      </a:cubicBezTo>
                      <a:cubicBezTo>
                        <a:pt x="3416" y="225"/>
                        <a:pt x="3164" y="1"/>
                        <a:pt x="28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4"/>
                <p:cNvSpPr/>
                <p:nvPr/>
              </p:nvSpPr>
              <p:spPr>
                <a:xfrm rot="-5400000">
                  <a:off x="2989408" y="5238145"/>
                  <a:ext cx="70541" cy="75784"/>
                </a:xfrm>
                <a:custGeom>
                  <a:rect b="b" l="l" r="r" t="t"/>
                  <a:pathLst>
                    <a:path extrusionOk="0" h="4351" w="4050">
                      <a:moveTo>
                        <a:pt x="2370" y="0"/>
                      </a:moveTo>
                      <a:lnTo>
                        <a:pt x="44" y="1206"/>
                      </a:lnTo>
                      <a:cubicBezTo>
                        <a:pt x="1" y="1809"/>
                        <a:pt x="130" y="2412"/>
                        <a:pt x="432" y="2972"/>
                      </a:cubicBezTo>
                      <a:cubicBezTo>
                        <a:pt x="647" y="3575"/>
                        <a:pt x="1121" y="4092"/>
                        <a:pt x="1767" y="4351"/>
                      </a:cubicBezTo>
                      <a:lnTo>
                        <a:pt x="4050" y="3059"/>
                      </a:lnTo>
                      <a:lnTo>
                        <a:pt x="23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4"/>
                <p:cNvSpPr/>
                <p:nvPr/>
              </p:nvSpPr>
              <p:spPr>
                <a:xfrm rot="-5400000">
                  <a:off x="2980795" y="5229584"/>
                  <a:ext cx="88254" cy="90170"/>
                </a:xfrm>
                <a:custGeom>
                  <a:rect b="b" l="l" r="r" t="t"/>
                  <a:pathLst>
                    <a:path extrusionOk="0" h="5177" w="5067">
                      <a:moveTo>
                        <a:pt x="924" y="1650"/>
                      </a:moveTo>
                      <a:cubicBezTo>
                        <a:pt x="924" y="1650"/>
                        <a:pt x="921" y="1666"/>
                        <a:pt x="911" y="1709"/>
                      </a:cubicBezTo>
                      <a:lnTo>
                        <a:pt x="911" y="1709"/>
                      </a:lnTo>
                      <a:cubicBezTo>
                        <a:pt x="916" y="1676"/>
                        <a:pt x="923" y="1650"/>
                        <a:pt x="924" y="1650"/>
                      </a:cubicBezTo>
                      <a:close/>
                      <a:moveTo>
                        <a:pt x="2830" y="0"/>
                      </a:moveTo>
                      <a:cubicBezTo>
                        <a:pt x="2765" y="0"/>
                        <a:pt x="2697" y="17"/>
                        <a:pt x="2628" y="55"/>
                      </a:cubicBezTo>
                      <a:lnTo>
                        <a:pt x="2585" y="55"/>
                      </a:lnTo>
                      <a:lnTo>
                        <a:pt x="1034" y="830"/>
                      </a:lnTo>
                      <a:cubicBezTo>
                        <a:pt x="775" y="959"/>
                        <a:pt x="517" y="1089"/>
                        <a:pt x="302" y="1218"/>
                      </a:cubicBezTo>
                      <a:cubicBezTo>
                        <a:pt x="86" y="1347"/>
                        <a:pt x="0" y="1605"/>
                        <a:pt x="43" y="1907"/>
                      </a:cubicBezTo>
                      <a:cubicBezTo>
                        <a:pt x="43" y="3070"/>
                        <a:pt x="603" y="4190"/>
                        <a:pt x="1551" y="4879"/>
                      </a:cubicBezTo>
                      <a:cubicBezTo>
                        <a:pt x="1754" y="5015"/>
                        <a:pt x="1984" y="5177"/>
                        <a:pt x="2220" y="5177"/>
                      </a:cubicBezTo>
                      <a:cubicBezTo>
                        <a:pt x="2284" y="5177"/>
                        <a:pt x="2348" y="5165"/>
                        <a:pt x="2412" y="5137"/>
                      </a:cubicBezTo>
                      <a:cubicBezTo>
                        <a:pt x="2585" y="5051"/>
                        <a:pt x="2757" y="4922"/>
                        <a:pt x="2972" y="4836"/>
                      </a:cubicBezTo>
                      <a:lnTo>
                        <a:pt x="4695" y="3802"/>
                      </a:lnTo>
                      <a:cubicBezTo>
                        <a:pt x="5066" y="3542"/>
                        <a:pt x="4830" y="3027"/>
                        <a:pt x="4454" y="3027"/>
                      </a:cubicBezTo>
                      <a:cubicBezTo>
                        <a:pt x="4394" y="3027"/>
                        <a:pt x="4330" y="3040"/>
                        <a:pt x="4264" y="3070"/>
                      </a:cubicBezTo>
                      <a:lnTo>
                        <a:pt x="2187" y="4268"/>
                      </a:lnTo>
                      <a:lnTo>
                        <a:pt x="2187" y="4268"/>
                      </a:lnTo>
                      <a:cubicBezTo>
                        <a:pt x="2129" y="4242"/>
                        <a:pt x="2067" y="4211"/>
                        <a:pt x="2025" y="4190"/>
                      </a:cubicBezTo>
                      <a:cubicBezTo>
                        <a:pt x="1982" y="4147"/>
                        <a:pt x="1938" y="4104"/>
                        <a:pt x="1895" y="4061"/>
                      </a:cubicBezTo>
                      <a:cubicBezTo>
                        <a:pt x="1852" y="4017"/>
                        <a:pt x="1809" y="3974"/>
                        <a:pt x="1723" y="3888"/>
                      </a:cubicBezTo>
                      <a:cubicBezTo>
                        <a:pt x="1594" y="3759"/>
                        <a:pt x="1465" y="3587"/>
                        <a:pt x="1379" y="3414"/>
                      </a:cubicBezTo>
                      <a:cubicBezTo>
                        <a:pt x="1120" y="2984"/>
                        <a:pt x="991" y="2553"/>
                        <a:pt x="905" y="2079"/>
                      </a:cubicBezTo>
                      <a:lnTo>
                        <a:pt x="905" y="2036"/>
                      </a:lnTo>
                      <a:lnTo>
                        <a:pt x="905" y="1950"/>
                      </a:lnTo>
                      <a:cubicBezTo>
                        <a:pt x="905" y="1933"/>
                        <a:pt x="905" y="1918"/>
                        <a:pt x="905" y="1904"/>
                      </a:cubicBezTo>
                      <a:lnTo>
                        <a:pt x="905" y="1904"/>
                      </a:lnTo>
                      <a:lnTo>
                        <a:pt x="3058" y="787"/>
                      </a:lnTo>
                      <a:cubicBezTo>
                        <a:pt x="3463" y="566"/>
                        <a:pt x="3208" y="0"/>
                        <a:pt x="28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4"/>
                <p:cNvSpPr/>
                <p:nvPr/>
              </p:nvSpPr>
              <p:spPr>
                <a:xfrm rot="-5400000">
                  <a:off x="3037794" y="5066722"/>
                  <a:ext cx="75784" cy="69775"/>
                </a:xfrm>
                <a:custGeom>
                  <a:rect b="b" l="l" r="r" t="t"/>
                  <a:pathLst>
                    <a:path extrusionOk="0" h="4006" w="4351">
                      <a:moveTo>
                        <a:pt x="3059" y="1"/>
                      </a:moveTo>
                      <a:lnTo>
                        <a:pt x="1" y="1637"/>
                      </a:lnTo>
                      <a:lnTo>
                        <a:pt x="1207" y="3963"/>
                      </a:lnTo>
                      <a:cubicBezTo>
                        <a:pt x="1359" y="3992"/>
                        <a:pt x="1512" y="4006"/>
                        <a:pt x="1662" y="4006"/>
                      </a:cubicBezTo>
                      <a:cubicBezTo>
                        <a:pt x="2192" y="4006"/>
                        <a:pt x="2699" y="3834"/>
                        <a:pt x="3102" y="3533"/>
                      </a:cubicBezTo>
                      <a:cubicBezTo>
                        <a:pt x="3662" y="3231"/>
                        <a:pt x="4093" y="2757"/>
                        <a:pt x="4351" y="2240"/>
                      </a:cubicBezTo>
                      <a:lnTo>
                        <a:pt x="30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 rot="-5400000">
                  <a:off x="3028650" y="5059111"/>
                  <a:ext cx="94594" cy="84301"/>
                </a:xfrm>
                <a:custGeom>
                  <a:rect b="b" l="l" r="r" t="t"/>
                  <a:pathLst>
                    <a:path extrusionOk="0" h="4840" w="5431">
                      <a:moveTo>
                        <a:pt x="3586" y="1"/>
                      </a:moveTo>
                      <a:cubicBezTo>
                        <a:pt x="3308" y="1"/>
                        <a:pt x="3041" y="289"/>
                        <a:pt x="3191" y="618"/>
                      </a:cubicBezTo>
                      <a:lnTo>
                        <a:pt x="4398" y="2642"/>
                      </a:lnTo>
                      <a:lnTo>
                        <a:pt x="4397" y="2642"/>
                      </a:lnTo>
                      <a:lnTo>
                        <a:pt x="4354" y="2729"/>
                      </a:lnTo>
                      <a:lnTo>
                        <a:pt x="4354" y="2772"/>
                      </a:lnTo>
                      <a:cubicBezTo>
                        <a:pt x="4053" y="3116"/>
                        <a:pt x="3708" y="3375"/>
                        <a:pt x="3320" y="3590"/>
                      </a:cubicBezTo>
                      <a:cubicBezTo>
                        <a:pt x="3019" y="3805"/>
                        <a:pt x="2631" y="3892"/>
                        <a:pt x="2287" y="3935"/>
                      </a:cubicBezTo>
                      <a:lnTo>
                        <a:pt x="2040" y="3935"/>
                      </a:lnTo>
                      <a:lnTo>
                        <a:pt x="908" y="1867"/>
                      </a:lnTo>
                      <a:cubicBezTo>
                        <a:pt x="826" y="1702"/>
                        <a:pt x="695" y="1634"/>
                        <a:pt x="564" y="1634"/>
                      </a:cubicBezTo>
                      <a:cubicBezTo>
                        <a:pt x="283" y="1634"/>
                        <a:pt x="0" y="1946"/>
                        <a:pt x="176" y="2298"/>
                      </a:cubicBezTo>
                      <a:lnTo>
                        <a:pt x="951" y="3762"/>
                      </a:lnTo>
                      <a:cubicBezTo>
                        <a:pt x="1081" y="4021"/>
                        <a:pt x="1210" y="4279"/>
                        <a:pt x="1339" y="4538"/>
                      </a:cubicBezTo>
                      <a:cubicBezTo>
                        <a:pt x="1468" y="4796"/>
                        <a:pt x="1727" y="4839"/>
                        <a:pt x="1985" y="4839"/>
                      </a:cubicBezTo>
                      <a:cubicBezTo>
                        <a:pt x="3148" y="4839"/>
                        <a:pt x="4225" y="4279"/>
                        <a:pt x="4957" y="3332"/>
                      </a:cubicBezTo>
                      <a:cubicBezTo>
                        <a:pt x="5129" y="3116"/>
                        <a:pt x="5431" y="2772"/>
                        <a:pt x="5259" y="2427"/>
                      </a:cubicBezTo>
                      <a:cubicBezTo>
                        <a:pt x="5172" y="2255"/>
                        <a:pt x="5043" y="2039"/>
                        <a:pt x="4914" y="1910"/>
                      </a:cubicBezTo>
                      <a:lnTo>
                        <a:pt x="3923" y="187"/>
                      </a:lnTo>
                      <a:cubicBezTo>
                        <a:pt x="3831" y="56"/>
                        <a:pt x="3708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 rot="-5400000">
                  <a:off x="2812133" y="5190648"/>
                  <a:ext cx="75784" cy="69496"/>
                </a:xfrm>
                <a:custGeom>
                  <a:rect b="b" l="l" r="r" t="t"/>
                  <a:pathLst>
                    <a:path extrusionOk="0" h="3990" w="4351">
                      <a:moveTo>
                        <a:pt x="2776" y="1"/>
                      </a:moveTo>
                      <a:cubicBezTo>
                        <a:pt x="2297" y="1"/>
                        <a:pt x="1825" y="131"/>
                        <a:pt x="1379" y="371"/>
                      </a:cubicBezTo>
                      <a:cubicBezTo>
                        <a:pt x="733" y="630"/>
                        <a:pt x="259" y="1104"/>
                        <a:pt x="1" y="1750"/>
                      </a:cubicBezTo>
                      <a:lnTo>
                        <a:pt x="1293" y="3989"/>
                      </a:lnTo>
                      <a:lnTo>
                        <a:pt x="4351" y="2310"/>
                      </a:lnTo>
                      <a:lnTo>
                        <a:pt x="3145" y="27"/>
                      </a:lnTo>
                      <a:cubicBezTo>
                        <a:pt x="3022" y="9"/>
                        <a:pt x="2899" y="1"/>
                        <a:pt x="27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4"/>
                <p:cNvSpPr/>
                <p:nvPr/>
              </p:nvSpPr>
              <p:spPr>
                <a:xfrm rot="-5400000">
                  <a:off x="2803041" y="5182810"/>
                  <a:ext cx="93915" cy="85050"/>
                </a:xfrm>
                <a:custGeom>
                  <a:rect b="b" l="l" r="r" t="t"/>
                  <a:pathLst>
                    <a:path extrusionOk="0" h="4883" w="5392">
                      <a:moveTo>
                        <a:pt x="3360" y="1"/>
                      </a:moveTo>
                      <a:cubicBezTo>
                        <a:pt x="2197" y="44"/>
                        <a:pt x="1078" y="604"/>
                        <a:pt x="388" y="1552"/>
                      </a:cubicBezTo>
                      <a:cubicBezTo>
                        <a:pt x="216" y="1767"/>
                        <a:pt x="1" y="2111"/>
                        <a:pt x="130" y="2413"/>
                      </a:cubicBezTo>
                      <a:cubicBezTo>
                        <a:pt x="216" y="2585"/>
                        <a:pt x="345" y="2758"/>
                        <a:pt x="431" y="2930"/>
                      </a:cubicBezTo>
                      <a:lnTo>
                        <a:pt x="1422" y="4696"/>
                      </a:lnTo>
                      <a:cubicBezTo>
                        <a:pt x="1514" y="4827"/>
                        <a:pt x="1642" y="4882"/>
                        <a:pt x="1769" y="4882"/>
                      </a:cubicBezTo>
                      <a:cubicBezTo>
                        <a:pt x="2060" y="4882"/>
                        <a:pt x="2347" y="4595"/>
                        <a:pt x="2197" y="4265"/>
                      </a:cubicBezTo>
                      <a:lnTo>
                        <a:pt x="1008" y="2164"/>
                      </a:lnTo>
                      <a:lnTo>
                        <a:pt x="1008" y="2164"/>
                      </a:lnTo>
                      <a:cubicBezTo>
                        <a:pt x="1032" y="2116"/>
                        <a:pt x="1059" y="2062"/>
                        <a:pt x="1078" y="2025"/>
                      </a:cubicBezTo>
                      <a:cubicBezTo>
                        <a:pt x="1121" y="1982"/>
                        <a:pt x="1121" y="1939"/>
                        <a:pt x="1164" y="1896"/>
                      </a:cubicBezTo>
                      <a:cubicBezTo>
                        <a:pt x="1250" y="1853"/>
                        <a:pt x="1293" y="1767"/>
                        <a:pt x="1336" y="1724"/>
                      </a:cubicBezTo>
                      <a:cubicBezTo>
                        <a:pt x="1508" y="1595"/>
                        <a:pt x="1681" y="1465"/>
                        <a:pt x="1853" y="1336"/>
                      </a:cubicBezTo>
                      <a:cubicBezTo>
                        <a:pt x="2240" y="1121"/>
                        <a:pt x="2714" y="992"/>
                        <a:pt x="3145" y="905"/>
                      </a:cubicBezTo>
                      <a:lnTo>
                        <a:pt x="3425" y="905"/>
                      </a:lnTo>
                      <a:lnTo>
                        <a:pt x="4480" y="3016"/>
                      </a:lnTo>
                      <a:cubicBezTo>
                        <a:pt x="4560" y="3161"/>
                        <a:pt x="4683" y="3222"/>
                        <a:pt x="4810" y="3222"/>
                      </a:cubicBezTo>
                      <a:cubicBezTo>
                        <a:pt x="5095" y="3222"/>
                        <a:pt x="5392" y="2914"/>
                        <a:pt x="5213" y="2585"/>
                      </a:cubicBezTo>
                      <a:lnTo>
                        <a:pt x="5213" y="2542"/>
                      </a:lnTo>
                      <a:lnTo>
                        <a:pt x="4437" y="992"/>
                      </a:lnTo>
                      <a:cubicBezTo>
                        <a:pt x="4308" y="776"/>
                        <a:pt x="4179" y="518"/>
                        <a:pt x="4050" y="259"/>
                      </a:cubicBezTo>
                      <a:cubicBezTo>
                        <a:pt x="3920" y="44"/>
                        <a:pt x="3619" y="1"/>
                        <a:pt x="3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4"/>
                <p:cNvSpPr/>
                <p:nvPr/>
              </p:nvSpPr>
              <p:spPr>
                <a:xfrm rot="-5400000">
                  <a:off x="2966913" y="5002565"/>
                  <a:ext cx="63783" cy="72039"/>
                </a:xfrm>
                <a:custGeom>
                  <a:rect b="b" l="l" r="r" t="t"/>
                  <a:pathLst>
                    <a:path extrusionOk="0" h="4136" w="3662">
                      <a:moveTo>
                        <a:pt x="948" y="0"/>
                      </a:moveTo>
                      <a:lnTo>
                        <a:pt x="0" y="3360"/>
                      </a:lnTo>
                      <a:lnTo>
                        <a:pt x="2499" y="4135"/>
                      </a:lnTo>
                      <a:cubicBezTo>
                        <a:pt x="3015" y="3747"/>
                        <a:pt x="3403" y="3101"/>
                        <a:pt x="3489" y="2455"/>
                      </a:cubicBezTo>
                      <a:cubicBezTo>
                        <a:pt x="3662" y="1852"/>
                        <a:pt x="3662" y="1249"/>
                        <a:pt x="3489" y="646"/>
                      </a:cubicBez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4"/>
                <p:cNvSpPr/>
                <p:nvPr/>
              </p:nvSpPr>
              <p:spPr>
                <a:xfrm rot="-5400000">
                  <a:off x="2957238" y="4996077"/>
                  <a:ext cx="83203" cy="86426"/>
                </a:xfrm>
                <a:custGeom>
                  <a:rect b="b" l="l" r="r" t="t"/>
                  <a:pathLst>
                    <a:path extrusionOk="0" h="4962" w="4777">
                      <a:moveTo>
                        <a:pt x="1532" y="1"/>
                      </a:moveTo>
                      <a:cubicBezTo>
                        <a:pt x="1083" y="1"/>
                        <a:pt x="950" y="724"/>
                        <a:pt x="1460" y="842"/>
                      </a:cubicBezTo>
                      <a:lnTo>
                        <a:pt x="3733" y="1430"/>
                      </a:lnTo>
                      <a:lnTo>
                        <a:pt x="3733" y="1430"/>
                      </a:lnTo>
                      <a:cubicBezTo>
                        <a:pt x="3743" y="1495"/>
                        <a:pt x="3743" y="1564"/>
                        <a:pt x="3743" y="1617"/>
                      </a:cubicBezTo>
                      <a:cubicBezTo>
                        <a:pt x="3786" y="2091"/>
                        <a:pt x="3743" y="2608"/>
                        <a:pt x="3613" y="3082"/>
                      </a:cubicBezTo>
                      <a:cubicBezTo>
                        <a:pt x="3570" y="3254"/>
                        <a:pt x="3484" y="3426"/>
                        <a:pt x="3398" y="3598"/>
                      </a:cubicBezTo>
                      <a:cubicBezTo>
                        <a:pt x="3312" y="3685"/>
                        <a:pt x="3269" y="3771"/>
                        <a:pt x="3226" y="3857"/>
                      </a:cubicBezTo>
                      <a:lnTo>
                        <a:pt x="3140" y="3900"/>
                      </a:lnTo>
                      <a:lnTo>
                        <a:pt x="3010" y="4029"/>
                      </a:lnTo>
                      <a:lnTo>
                        <a:pt x="2986" y="4053"/>
                      </a:lnTo>
                      <a:lnTo>
                        <a:pt x="2986" y="4053"/>
                      </a:lnTo>
                      <a:lnTo>
                        <a:pt x="728" y="3340"/>
                      </a:lnTo>
                      <a:cubicBezTo>
                        <a:pt x="675" y="3324"/>
                        <a:pt x="625" y="3316"/>
                        <a:pt x="579" y="3316"/>
                      </a:cubicBezTo>
                      <a:cubicBezTo>
                        <a:pt x="133" y="3316"/>
                        <a:pt x="1" y="4002"/>
                        <a:pt x="469" y="4158"/>
                      </a:cubicBezTo>
                      <a:lnTo>
                        <a:pt x="2149" y="4718"/>
                      </a:lnTo>
                      <a:cubicBezTo>
                        <a:pt x="2407" y="4804"/>
                        <a:pt x="2666" y="4891"/>
                        <a:pt x="2924" y="4934"/>
                      </a:cubicBezTo>
                      <a:cubicBezTo>
                        <a:pt x="2981" y="4953"/>
                        <a:pt x="3035" y="4961"/>
                        <a:pt x="3088" y="4961"/>
                      </a:cubicBezTo>
                      <a:cubicBezTo>
                        <a:pt x="3275" y="4961"/>
                        <a:pt x="3436" y="4853"/>
                        <a:pt x="3570" y="4718"/>
                      </a:cubicBezTo>
                      <a:cubicBezTo>
                        <a:pt x="4389" y="3900"/>
                        <a:pt x="4776" y="2780"/>
                        <a:pt x="4647" y="1660"/>
                      </a:cubicBezTo>
                      <a:cubicBezTo>
                        <a:pt x="4647" y="1359"/>
                        <a:pt x="4561" y="799"/>
                        <a:pt x="4216" y="713"/>
                      </a:cubicBezTo>
                      <a:cubicBezTo>
                        <a:pt x="4001" y="626"/>
                        <a:pt x="3829" y="583"/>
                        <a:pt x="3613" y="540"/>
                      </a:cubicBezTo>
                      <a:lnTo>
                        <a:pt x="1675" y="23"/>
                      </a:lnTo>
                      <a:cubicBezTo>
                        <a:pt x="1625" y="8"/>
                        <a:pt x="1577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4"/>
                <p:cNvSpPr/>
                <p:nvPr/>
              </p:nvSpPr>
              <p:spPr>
                <a:xfrm rot="-5400000">
                  <a:off x="2894509" y="5252767"/>
                  <a:ext cx="64549" cy="72039"/>
                </a:xfrm>
                <a:custGeom>
                  <a:rect b="b" l="l" r="r" t="t"/>
                  <a:pathLst>
                    <a:path extrusionOk="0" h="4136" w="3706">
                      <a:moveTo>
                        <a:pt x="1250" y="0"/>
                      </a:moveTo>
                      <a:cubicBezTo>
                        <a:pt x="776" y="388"/>
                        <a:pt x="432" y="905"/>
                        <a:pt x="259" y="1465"/>
                      </a:cubicBezTo>
                      <a:cubicBezTo>
                        <a:pt x="1" y="2111"/>
                        <a:pt x="1" y="2800"/>
                        <a:pt x="259" y="3446"/>
                      </a:cubicBezTo>
                      <a:lnTo>
                        <a:pt x="2758" y="4135"/>
                      </a:lnTo>
                      <a:lnTo>
                        <a:pt x="3705" y="775"/>
                      </a:lnTo>
                      <a:lnTo>
                        <a:pt x="12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4"/>
                <p:cNvSpPr/>
                <p:nvPr/>
              </p:nvSpPr>
              <p:spPr>
                <a:xfrm rot="-5400000">
                  <a:off x="2885243" y="5243257"/>
                  <a:ext cx="82367" cy="86722"/>
                </a:xfrm>
                <a:custGeom>
                  <a:rect b="b" l="l" r="r" t="t"/>
                  <a:pathLst>
                    <a:path extrusionOk="0" h="4979" w="4729">
                      <a:moveTo>
                        <a:pt x="1681" y="1"/>
                      </a:moveTo>
                      <a:cubicBezTo>
                        <a:pt x="1468" y="1"/>
                        <a:pt x="1271" y="90"/>
                        <a:pt x="1163" y="270"/>
                      </a:cubicBezTo>
                      <a:cubicBezTo>
                        <a:pt x="819" y="657"/>
                        <a:pt x="517" y="1088"/>
                        <a:pt x="345" y="1605"/>
                      </a:cubicBezTo>
                      <a:cubicBezTo>
                        <a:pt x="86" y="2165"/>
                        <a:pt x="0" y="2811"/>
                        <a:pt x="86" y="3457"/>
                      </a:cubicBezTo>
                      <a:cubicBezTo>
                        <a:pt x="130" y="3759"/>
                        <a:pt x="216" y="4146"/>
                        <a:pt x="517" y="4276"/>
                      </a:cubicBezTo>
                      <a:cubicBezTo>
                        <a:pt x="733" y="4319"/>
                        <a:pt x="948" y="4362"/>
                        <a:pt x="1120" y="4448"/>
                      </a:cubicBezTo>
                      <a:lnTo>
                        <a:pt x="3058" y="4965"/>
                      </a:lnTo>
                      <a:cubicBezTo>
                        <a:pt x="3096" y="4974"/>
                        <a:pt x="3132" y="4978"/>
                        <a:pt x="3166" y="4978"/>
                      </a:cubicBezTo>
                      <a:cubicBezTo>
                        <a:pt x="3603" y="4978"/>
                        <a:pt x="3753" y="4266"/>
                        <a:pt x="3274" y="4146"/>
                      </a:cubicBezTo>
                      <a:lnTo>
                        <a:pt x="951" y="3516"/>
                      </a:lnTo>
                      <a:lnTo>
                        <a:pt x="951" y="3516"/>
                      </a:lnTo>
                      <a:cubicBezTo>
                        <a:pt x="925" y="3441"/>
                        <a:pt x="905" y="3373"/>
                        <a:pt x="905" y="3285"/>
                      </a:cubicBezTo>
                      <a:lnTo>
                        <a:pt x="905" y="3242"/>
                      </a:lnTo>
                      <a:lnTo>
                        <a:pt x="905" y="3113"/>
                      </a:lnTo>
                      <a:cubicBezTo>
                        <a:pt x="905" y="3026"/>
                        <a:pt x="905" y="2897"/>
                        <a:pt x="905" y="2811"/>
                      </a:cubicBezTo>
                      <a:cubicBezTo>
                        <a:pt x="905" y="2553"/>
                        <a:pt x="991" y="2337"/>
                        <a:pt x="1077" y="2122"/>
                      </a:cubicBezTo>
                      <a:cubicBezTo>
                        <a:pt x="1120" y="1907"/>
                        <a:pt x="1249" y="1691"/>
                        <a:pt x="1336" y="1476"/>
                      </a:cubicBezTo>
                      <a:cubicBezTo>
                        <a:pt x="1379" y="1390"/>
                        <a:pt x="1465" y="1303"/>
                        <a:pt x="1508" y="1217"/>
                      </a:cubicBezTo>
                      <a:cubicBezTo>
                        <a:pt x="1551" y="1174"/>
                        <a:pt x="1551" y="1131"/>
                        <a:pt x="1594" y="1088"/>
                      </a:cubicBezTo>
                      <a:cubicBezTo>
                        <a:pt x="1642" y="1040"/>
                        <a:pt x="1690" y="992"/>
                        <a:pt x="1738" y="944"/>
                      </a:cubicBezTo>
                      <a:lnTo>
                        <a:pt x="1738" y="944"/>
                      </a:lnTo>
                      <a:lnTo>
                        <a:pt x="4006" y="1648"/>
                      </a:lnTo>
                      <a:cubicBezTo>
                        <a:pt x="4059" y="1664"/>
                        <a:pt x="4109" y="1672"/>
                        <a:pt x="4155" y="1672"/>
                      </a:cubicBezTo>
                      <a:cubicBezTo>
                        <a:pt x="4600" y="1672"/>
                        <a:pt x="4729" y="986"/>
                        <a:pt x="4221" y="830"/>
                      </a:cubicBezTo>
                      <a:lnTo>
                        <a:pt x="2628" y="270"/>
                      </a:lnTo>
                      <a:cubicBezTo>
                        <a:pt x="2369" y="184"/>
                        <a:pt x="2068" y="97"/>
                        <a:pt x="1809" y="11"/>
                      </a:cubicBezTo>
                      <a:cubicBezTo>
                        <a:pt x="1766" y="4"/>
                        <a:pt x="1723" y="1"/>
                        <a:pt x="16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4"/>
                <p:cNvSpPr/>
                <p:nvPr/>
              </p:nvSpPr>
              <p:spPr>
                <a:xfrm rot="-5400000">
                  <a:off x="3050935" y="5168362"/>
                  <a:ext cx="71290" cy="63034"/>
                </a:xfrm>
                <a:custGeom>
                  <a:rect b="b" l="l" r="r" t="t"/>
                  <a:pathLst>
                    <a:path extrusionOk="0" h="3619" w="4093">
                      <a:moveTo>
                        <a:pt x="776" y="0"/>
                      </a:moveTo>
                      <a:lnTo>
                        <a:pt x="0" y="2498"/>
                      </a:lnTo>
                      <a:cubicBezTo>
                        <a:pt x="388" y="3015"/>
                        <a:pt x="991" y="3403"/>
                        <a:pt x="1637" y="3489"/>
                      </a:cubicBezTo>
                      <a:cubicBezTo>
                        <a:pt x="1939" y="3575"/>
                        <a:pt x="2240" y="3618"/>
                        <a:pt x="2542" y="3618"/>
                      </a:cubicBezTo>
                      <a:cubicBezTo>
                        <a:pt x="2843" y="3618"/>
                        <a:pt x="3145" y="3575"/>
                        <a:pt x="3446" y="3489"/>
                      </a:cubicBezTo>
                      <a:lnTo>
                        <a:pt x="4092" y="991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4"/>
                <p:cNvSpPr/>
                <p:nvPr/>
              </p:nvSpPr>
              <p:spPr>
                <a:xfrm rot="-5400000">
                  <a:off x="3043115" y="5160872"/>
                  <a:ext cx="87645" cy="78170"/>
                </a:xfrm>
                <a:custGeom>
                  <a:rect b="b" l="l" r="r" t="t"/>
                  <a:pathLst>
                    <a:path extrusionOk="0" h="4488" w="5032">
                      <a:moveTo>
                        <a:pt x="862" y="2697"/>
                      </a:moveTo>
                      <a:lnTo>
                        <a:pt x="866" y="2722"/>
                      </a:lnTo>
                      <a:lnTo>
                        <a:pt x="866" y="2722"/>
                      </a:lnTo>
                      <a:cubicBezTo>
                        <a:pt x="862" y="2718"/>
                        <a:pt x="862" y="2716"/>
                        <a:pt x="862" y="2697"/>
                      </a:cubicBezTo>
                      <a:close/>
                      <a:moveTo>
                        <a:pt x="1243" y="0"/>
                      </a:moveTo>
                      <a:cubicBezTo>
                        <a:pt x="1066" y="0"/>
                        <a:pt x="889" y="100"/>
                        <a:pt x="819" y="328"/>
                      </a:cubicBezTo>
                      <a:lnTo>
                        <a:pt x="302" y="1965"/>
                      </a:lnTo>
                      <a:cubicBezTo>
                        <a:pt x="216" y="2223"/>
                        <a:pt x="130" y="2525"/>
                        <a:pt x="44" y="2740"/>
                      </a:cubicBezTo>
                      <a:cubicBezTo>
                        <a:pt x="0" y="2998"/>
                        <a:pt x="130" y="3214"/>
                        <a:pt x="302" y="3429"/>
                      </a:cubicBezTo>
                      <a:cubicBezTo>
                        <a:pt x="979" y="4106"/>
                        <a:pt x="1918" y="4487"/>
                        <a:pt x="2891" y="4487"/>
                      </a:cubicBezTo>
                      <a:cubicBezTo>
                        <a:pt x="3033" y="4487"/>
                        <a:pt x="3175" y="4479"/>
                        <a:pt x="3317" y="4463"/>
                      </a:cubicBezTo>
                      <a:cubicBezTo>
                        <a:pt x="3662" y="4463"/>
                        <a:pt x="4179" y="4420"/>
                        <a:pt x="4308" y="4032"/>
                      </a:cubicBezTo>
                      <a:cubicBezTo>
                        <a:pt x="4351" y="3860"/>
                        <a:pt x="4394" y="3644"/>
                        <a:pt x="4480" y="3472"/>
                      </a:cubicBezTo>
                      <a:lnTo>
                        <a:pt x="4954" y="1534"/>
                      </a:lnTo>
                      <a:cubicBezTo>
                        <a:pt x="5032" y="1222"/>
                        <a:pt x="4780" y="1004"/>
                        <a:pt x="4530" y="1004"/>
                      </a:cubicBezTo>
                      <a:cubicBezTo>
                        <a:pt x="4366" y="1004"/>
                        <a:pt x="4204" y="1097"/>
                        <a:pt x="4135" y="1319"/>
                      </a:cubicBezTo>
                      <a:lnTo>
                        <a:pt x="4179" y="1275"/>
                      </a:lnTo>
                      <a:lnTo>
                        <a:pt x="3555" y="3574"/>
                      </a:lnTo>
                      <a:lnTo>
                        <a:pt x="3555" y="3574"/>
                      </a:lnTo>
                      <a:cubicBezTo>
                        <a:pt x="3500" y="3586"/>
                        <a:pt x="3438" y="3601"/>
                        <a:pt x="3360" y="3601"/>
                      </a:cubicBezTo>
                      <a:cubicBezTo>
                        <a:pt x="3248" y="3612"/>
                        <a:pt x="3136" y="3617"/>
                        <a:pt x="3025" y="3617"/>
                      </a:cubicBezTo>
                      <a:cubicBezTo>
                        <a:pt x="2663" y="3617"/>
                        <a:pt x="2301" y="3561"/>
                        <a:pt x="1939" y="3429"/>
                      </a:cubicBezTo>
                      <a:cubicBezTo>
                        <a:pt x="1766" y="3386"/>
                        <a:pt x="1594" y="3300"/>
                        <a:pt x="1422" y="3214"/>
                      </a:cubicBezTo>
                      <a:cubicBezTo>
                        <a:pt x="1336" y="3171"/>
                        <a:pt x="1250" y="3085"/>
                        <a:pt x="1163" y="3041"/>
                      </a:cubicBezTo>
                      <a:lnTo>
                        <a:pt x="1077" y="2955"/>
                      </a:lnTo>
                      <a:cubicBezTo>
                        <a:pt x="1034" y="2912"/>
                        <a:pt x="991" y="2912"/>
                        <a:pt x="991" y="2826"/>
                      </a:cubicBezTo>
                      <a:cubicBezTo>
                        <a:pt x="977" y="2826"/>
                        <a:pt x="968" y="2826"/>
                        <a:pt x="960" y="2825"/>
                      </a:cubicBezTo>
                      <a:lnTo>
                        <a:pt x="960" y="2825"/>
                      </a:lnTo>
                      <a:lnTo>
                        <a:pt x="1680" y="543"/>
                      </a:lnTo>
                      <a:cubicBezTo>
                        <a:pt x="1757" y="211"/>
                        <a:pt x="1500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4"/>
                <p:cNvSpPr/>
                <p:nvPr/>
              </p:nvSpPr>
              <p:spPr>
                <a:xfrm rot="-5400000">
                  <a:off x="2801761" y="5095504"/>
                  <a:ext cx="72039" cy="63957"/>
                </a:xfrm>
                <a:custGeom>
                  <a:rect b="b" l="l" r="r" t="t"/>
                  <a:pathLst>
                    <a:path extrusionOk="0" h="3672" w="4136">
                      <a:moveTo>
                        <a:pt x="1675" y="0"/>
                      </a:moveTo>
                      <a:cubicBezTo>
                        <a:pt x="1346" y="0"/>
                        <a:pt x="1012" y="75"/>
                        <a:pt x="689" y="226"/>
                      </a:cubicBezTo>
                      <a:lnTo>
                        <a:pt x="0" y="2724"/>
                      </a:lnTo>
                      <a:lnTo>
                        <a:pt x="3360" y="3672"/>
                      </a:lnTo>
                      <a:lnTo>
                        <a:pt x="4135" y="1174"/>
                      </a:lnTo>
                      <a:cubicBezTo>
                        <a:pt x="3748" y="743"/>
                        <a:pt x="3231" y="398"/>
                        <a:pt x="2628" y="226"/>
                      </a:cubicBezTo>
                      <a:cubicBezTo>
                        <a:pt x="2326" y="75"/>
                        <a:pt x="2003" y="0"/>
                        <a:pt x="16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4"/>
                <p:cNvSpPr/>
                <p:nvPr/>
              </p:nvSpPr>
              <p:spPr>
                <a:xfrm rot="-5400000">
                  <a:off x="2793365" y="5087858"/>
                  <a:ext cx="88411" cy="79110"/>
                </a:xfrm>
                <a:custGeom>
                  <a:rect b="b" l="l" r="r" t="t"/>
                  <a:pathLst>
                    <a:path extrusionOk="0" h="4542" w="5076">
                      <a:moveTo>
                        <a:pt x="1985" y="0"/>
                      </a:moveTo>
                      <a:cubicBezTo>
                        <a:pt x="1854" y="0"/>
                        <a:pt x="1721" y="9"/>
                        <a:pt x="1586" y="27"/>
                      </a:cubicBezTo>
                      <a:cubicBezTo>
                        <a:pt x="1285" y="113"/>
                        <a:pt x="854" y="199"/>
                        <a:pt x="768" y="501"/>
                      </a:cubicBezTo>
                      <a:cubicBezTo>
                        <a:pt x="682" y="716"/>
                        <a:pt x="639" y="889"/>
                        <a:pt x="595" y="1104"/>
                      </a:cubicBezTo>
                      <a:lnTo>
                        <a:pt x="79" y="2999"/>
                      </a:lnTo>
                      <a:cubicBezTo>
                        <a:pt x="0" y="3338"/>
                        <a:pt x="254" y="3551"/>
                        <a:pt x="505" y="3551"/>
                      </a:cubicBezTo>
                      <a:cubicBezTo>
                        <a:pt x="668" y="3551"/>
                        <a:pt x="829" y="3461"/>
                        <a:pt x="897" y="3258"/>
                      </a:cubicBezTo>
                      <a:lnTo>
                        <a:pt x="1524" y="944"/>
                      </a:lnTo>
                      <a:lnTo>
                        <a:pt x="1524" y="944"/>
                      </a:lnTo>
                      <a:cubicBezTo>
                        <a:pt x="1601" y="927"/>
                        <a:pt x="1669" y="918"/>
                        <a:pt x="1758" y="889"/>
                      </a:cubicBezTo>
                      <a:lnTo>
                        <a:pt x="2232" y="889"/>
                      </a:lnTo>
                      <a:cubicBezTo>
                        <a:pt x="2491" y="932"/>
                        <a:pt x="2706" y="975"/>
                        <a:pt x="2964" y="1061"/>
                      </a:cubicBezTo>
                      <a:cubicBezTo>
                        <a:pt x="3180" y="1147"/>
                        <a:pt x="3352" y="1233"/>
                        <a:pt x="3568" y="1319"/>
                      </a:cubicBezTo>
                      <a:lnTo>
                        <a:pt x="3826" y="1492"/>
                      </a:lnTo>
                      <a:cubicBezTo>
                        <a:pt x="3869" y="1535"/>
                        <a:pt x="3912" y="1578"/>
                        <a:pt x="3955" y="1621"/>
                      </a:cubicBezTo>
                      <a:cubicBezTo>
                        <a:pt x="4006" y="1646"/>
                        <a:pt x="4057" y="1687"/>
                        <a:pt x="4108" y="1733"/>
                      </a:cubicBezTo>
                      <a:lnTo>
                        <a:pt x="4108" y="1733"/>
                      </a:lnTo>
                      <a:lnTo>
                        <a:pt x="3395" y="3990"/>
                      </a:lnTo>
                      <a:cubicBezTo>
                        <a:pt x="3291" y="4329"/>
                        <a:pt x="3550" y="4542"/>
                        <a:pt x="3809" y="4542"/>
                      </a:cubicBezTo>
                      <a:cubicBezTo>
                        <a:pt x="3978" y="4542"/>
                        <a:pt x="4146" y="4452"/>
                        <a:pt x="4214" y="4248"/>
                      </a:cubicBezTo>
                      <a:lnTo>
                        <a:pt x="4774" y="2611"/>
                      </a:lnTo>
                      <a:cubicBezTo>
                        <a:pt x="4860" y="2353"/>
                        <a:pt x="4946" y="2095"/>
                        <a:pt x="5032" y="1836"/>
                      </a:cubicBezTo>
                      <a:cubicBezTo>
                        <a:pt x="5075" y="1578"/>
                        <a:pt x="4989" y="1319"/>
                        <a:pt x="4774" y="1190"/>
                      </a:cubicBezTo>
                      <a:cubicBezTo>
                        <a:pt x="4386" y="802"/>
                        <a:pt x="3955" y="501"/>
                        <a:pt x="3438" y="329"/>
                      </a:cubicBezTo>
                      <a:cubicBezTo>
                        <a:pt x="2961" y="124"/>
                        <a:pt x="2484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4"/>
                <p:cNvSpPr/>
                <p:nvPr/>
              </p:nvSpPr>
              <p:spPr>
                <a:xfrm rot="-5400000">
                  <a:off x="2832006" y="5050367"/>
                  <a:ext cx="261924" cy="214915"/>
                </a:xfrm>
                <a:custGeom>
                  <a:rect b="b" l="l" r="r" t="t"/>
                  <a:pathLst>
                    <a:path extrusionOk="0" h="12339" w="15038">
                      <a:moveTo>
                        <a:pt x="7628" y="1"/>
                      </a:moveTo>
                      <a:cubicBezTo>
                        <a:pt x="6355" y="1"/>
                        <a:pt x="5037" y="435"/>
                        <a:pt x="3791" y="1119"/>
                      </a:cubicBezTo>
                      <a:cubicBezTo>
                        <a:pt x="0" y="3187"/>
                        <a:pt x="603" y="7020"/>
                        <a:pt x="2111" y="9389"/>
                      </a:cubicBezTo>
                      <a:cubicBezTo>
                        <a:pt x="3418" y="11481"/>
                        <a:pt x="5220" y="12338"/>
                        <a:pt x="6999" y="12338"/>
                      </a:cubicBezTo>
                      <a:cubicBezTo>
                        <a:pt x="11082" y="12338"/>
                        <a:pt x="15038" y="7817"/>
                        <a:pt x="12577" y="3316"/>
                      </a:cubicBezTo>
                      <a:lnTo>
                        <a:pt x="12534" y="3316"/>
                      </a:lnTo>
                      <a:cubicBezTo>
                        <a:pt x="11233" y="918"/>
                        <a:pt x="9478" y="1"/>
                        <a:pt x="76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4"/>
                <p:cNvSpPr/>
                <p:nvPr/>
              </p:nvSpPr>
              <p:spPr>
                <a:xfrm rot="-5400000">
                  <a:off x="2841455" y="5046039"/>
                  <a:ext cx="242347" cy="229667"/>
                </a:xfrm>
                <a:custGeom>
                  <a:rect b="b" l="l" r="r" t="t"/>
                  <a:pathLst>
                    <a:path extrusionOk="0" h="13186" w="13914">
                      <a:moveTo>
                        <a:pt x="7159" y="879"/>
                      </a:moveTo>
                      <a:cubicBezTo>
                        <a:pt x="7501" y="879"/>
                        <a:pt x="7844" y="906"/>
                        <a:pt x="8185" y="959"/>
                      </a:cubicBezTo>
                      <a:cubicBezTo>
                        <a:pt x="9778" y="1304"/>
                        <a:pt x="10941" y="2553"/>
                        <a:pt x="11760" y="3975"/>
                      </a:cubicBezTo>
                      <a:cubicBezTo>
                        <a:pt x="11792" y="4034"/>
                        <a:pt x="11832" y="4079"/>
                        <a:pt x="11877" y="4112"/>
                      </a:cubicBezTo>
                      <a:lnTo>
                        <a:pt x="11877" y="4112"/>
                      </a:lnTo>
                      <a:cubicBezTo>
                        <a:pt x="12869" y="6024"/>
                        <a:pt x="12631" y="8322"/>
                        <a:pt x="11243" y="10005"/>
                      </a:cubicBezTo>
                      <a:cubicBezTo>
                        <a:pt x="10082" y="11476"/>
                        <a:pt x="8329" y="12320"/>
                        <a:pt x="6486" y="12320"/>
                      </a:cubicBezTo>
                      <a:cubicBezTo>
                        <a:pt x="6278" y="12320"/>
                        <a:pt x="6068" y="12310"/>
                        <a:pt x="5859" y="12288"/>
                      </a:cubicBezTo>
                      <a:cubicBezTo>
                        <a:pt x="3576" y="11943"/>
                        <a:pt x="1896" y="9962"/>
                        <a:pt x="1250" y="7808"/>
                      </a:cubicBezTo>
                      <a:cubicBezTo>
                        <a:pt x="862" y="6688"/>
                        <a:pt x="862" y="5525"/>
                        <a:pt x="1250" y="4405"/>
                      </a:cubicBezTo>
                      <a:cubicBezTo>
                        <a:pt x="1810" y="3156"/>
                        <a:pt x="2844" y="2166"/>
                        <a:pt x="4136" y="1649"/>
                      </a:cubicBezTo>
                      <a:cubicBezTo>
                        <a:pt x="5076" y="1130"/>
                        <a:pt x="6115" y="879"/>
                        <a:pt x="7159" y="879"/>
                      </a:cubicBezTo>
                      <a:close/>
                      <a:moveTo>
                        <a:pt x="7080" y="0"/>
                      </a:moveTo>
                      <a:cubicBezTo>
                        <a:pt x="6342" y="0"/>
                        <a:pt x="5609" y="129"/>
                        <a:pt x="4911" y="400"/>
                      </a:cubicBezTo>
                      <a:cubicBezTo>
                        <a:pt x="3404" y="830"/>
                        <a:pt x="2111" y="1735"/>
                        <a:pt x="1121" y="2941"/>
                      </a:cubicBezTo>
                      <a:cubicBezTo>
                        <a:pt x="302" y="4061"/>
                        <a:pt x="1" y="5439"/>
                        <a:pt x="173" y="6774"/>
                      </a:cubicBezTo>
                      <a:cubicBezTo>
                        <a:pt x="475" y="9402"/>
                        <a:pt x="2197" y="12029"/>
                        <a:pt x="4739" y="12891"/>
                      </a:cubicBezTo>
                      <a:cubicBezTo>
                        <a:pt x="5331" y="13092"/>
                        <a:pt x="5942" y="13186"/>
                        <a:pt x="6550" y="13186"/>
                      </a:cubicBezTo>
                      <a:cubicBezTo>
                        <a:pt x="8286" y="13186"/>
                        <a:pt x="10010" y="12423"/>
                        <a:pt x="11286" y="11211"/>
                      </a:cubicBezTo>
                      <a:cubicBezTo>
                        <a:pt x="13396" y="9229"/>
                        <a:pt x="13913" y="6085"/>
                        <a:pt x="12535" y="3544"/>
                      </a:cubicBezTo>
                      <a:cubicBezTo>
                        <a:pt x="11803" y="2079"/>
                        <a:pt x="10597" y="959"/>
                        <a:pt x="9089" y="313"/>
                      </a:cubicBezTo>
                      <a:cubicBezTo>
                        <a:pt x="8431" y="108"/>
                        <a:pt x="7754" y="0"/>
                        <a:pt x="7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4"/>
                <p:cNvSpPr/>
                <p:nvPr/>
              </p:nvSpPr>
              <p:spPr>
                <a:xfrm rot="-5400000">
                  <a:off x="2896494" y="5105554"/>
                  <a:ext cx="133000" cy="110427"/>
                </a:xfrm>
                <a:custGeom>
                  <a:rect b="b" l="l" r="r" t="t"/>
                  <a:pathLst>
                    <a:path extrusionOk="0" h="6340" w="7636">
                      <a:moveTo>
                        <a:pt x="3884" y="0"/>
                      </a:moveTo>
                      <a:cubicBezTo>
                        <a:pt x="3239" y="0"/>
                        <a:pt x="2571" y="222"/>
                        <a:pt x="1938" y="574"/>
                      </a:cubicBezTo>
                      <a:cubicBezTo>
                        <a:pt x="0" y="1650"/>
                        <a:pt x="172" y="3244"/>
                        <a:pt x="1034" y="4795"/>
                      </a:cubicBezTo>
                      <a:cubicBezTo>
                        <a:pt x="1648" y="5892"/>
                        <a:pt x="2546" y="6339"/>
                        <a:pt x="3451" y="6339"/>
                      </a:cubicBezTo>
                      <a:cubicBezTo>
                        <a:pt x="5529" y="6339"/>
                        <a:pt x="7635" y="3975"/>
                        <a:pt x="6375" y="1694"/>
                      </a:cubicBezTo>
                      <a:cubicBezTo>
                        <a:pt x="5712" y="469"/>
                        <a:pt x="4822" y="0"/>
                        <a:pt x="38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4"/>
                <p:cNvSpPr/>
                <p:nvPr/>
              </p:nvSpPr>
              <p:spPr>
                <a:xfrm rot="-5400000">
                  <a:off x="2896503" y="5100355"/>
                  <a:ext cx="132059" cy="124796"/>
                </a:xfrm>
                <a:custGeom>
                  <a:rect b="b" l="l" r="r" t="t"/>
                  <a:pathLst>
                    <a:path extrusionOk="0" h="7165" w="7582">
                      <a:moveTo>
                        <a:pt x="3908" y="877"/>
                      </a:moveTo>
                      <a:cubicBezTo>
                        <a:pt x="4073" y="877"/>
                        <a:pt x="4237" y="893"/>
                        <a:pt x="4394" y="927"/>
                      </a:cubicBezTo>
                      <a:cubicBezTo>
                        <a:pt x="5160" y="1097"/>
                        <a:pt x="5757" y="1644"/>
                        <a:pt x="6104" y="2321"/>
                      </a:cubicBezTo>
                      <a:lnTo>
                        <a:pt x="6104" y="2321"/>
                      </a:lnTo>
                      <a:cubicBezTo>
                        <a:pt x="6108" y="2330"/>
                        <a:pt x="6112" y="2339"/>
                        <a:pt x="6117" y="2348"/>
                      </a:cubicBezTo>
                      <a:cubicBezTo>
                        <a:pt x="6591" y="3252"/>
                        <a:pt x="6505" y="4372"/>
                        <a:pt x="5859" y="5148"/>
                      </a:cubicBezTo>
                      <a:cubicBezTo>
                        <a:pt x="5299" y="5880"/>
                        <a:pt x="4394" y="6354"/>
                        <a:pt x="3447" y="6354"/>
                      </a:cubicBezTo>
                      <a:cubicBezTo>
                        <a:pt x="2973" y="6311"/>
                        <a:pt x="2542" y="6138"/>
                        <a:pt x="2198" y="5837"/>
                      </a:cubicBezTo>
                      <a:cubicBezTo>
                        <a:pt x="1724" y="5406"/>
                        <a:pt x="1379" y="4889"/>
                        <a:pt x="1207" y="4329"/>
                      </a:cubicBezTo>
                      <a:cubicBezTo>
                        <a:pt x="949" y="3769"/>
                        <a:pt x="905" y="3123"/>
                        <a:pt x="1078" y="2563"/>
                      </a:cubicBezTo>
                      <a:cubicBezTo>
                        <a:pt x="1379" y="1917"/>
                        <a:pt x="1896" y="1443"/>
                        <a:pt x="2542" y="1228"/>
                      </a:cubicBezTo>
                      <a:cubicBezTo>
                        <a:pt x="2956" y="1005"/>
                        <a:pt x="3440" y="877"/>
                        <a:pt x="3908" y="877"/>
                      </a:cubicBezTo>
                      <a:close/>
                      <a:moveTo>
                        <a:pt x="3872" y="0"/>
                      </a:moveTo>
                      <a:cubicBezTo>
                        <a:pt x="3501" y="0"/>
                        <a:pt x="3124" y="65"/>
                        <a:pt x="2758" y="194"/>
                      </a:cubicBezTo>
                      <a:cubicBezTo>
                        <a:pt x="1939" y="453"/>
                        <a:pt x="1164" y="927"/>
                        <a:pt x="604" y="1616"/>
                      </a:cubicBezTo>
                      <a:cubicBezTo>
                        <a:pt x="173" y="2262"/>
                        <a:pt x="1" y="3037"/>
                        <a:pt x="173" y="3812"/>
                      </a:cubicBezTo>
                      <a:cubicBezTo>
                        <a:pt x="389" y="5234"/>
                        <a:pt x="1336" y="6741"/>
                        <a:pt x="2801" y="7086"/>
                      </a:cubicBezTo>
                      <a:cubicBezTo>
                        <a:pt x="3054" y="7138"/>
                        <a:pt x="3309" y="7164"/>
                        <a:pt x="3562" y="7164"/>
                      </a:cubicBezTo>
                      <a:cubicBezTo>
                        <a:pt x="4558" y="7164"/>
                        <a:pt x="5525" y="6765"/>
                        <a:pt x="6246" y="6009"/>
                      </a:cubicBezTo>
                      <a:cubicBezTo>
                        <a:pt x="7323" y="4932"/>
                        <a:pt x="7582" y="3252"/>
                        <a:pt x="6850" y="1917"/>
                      </a:cubicBezTo>
                      <a:cubicBezTo>
                        <a:pt x="6462" y="1142"/>
                        <a:pt x="5773" y="539"/>
                        <a:pt x="4954" y="194"/>
                      </a:cubicBezTo>
                      <a:cubicBezTo>
                        <a:pt x="4610" y="65"/>
                        <a:pt x="4244" y="0"/>
                        <a:pt x="38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4"/>
                <p:cNvSpPr/>
                <p:nvPr/>
              </p:nvSpPr>
              <p:spPr>
                <a:xfrm rot="-5400000">
                  <a:off x="3181471" y="5048329"/>
                  <a:ext cx="58540" cy="62285"/>
                </a:xfrm>
                <a:custGeom>
                  <a:rect b="b" l="l" r="r" t="t"/>
                  <a:pathLst>
                    <a:path extrusionOk="0" h="3576" w="3361">
                      <a:moveTo>
                        <a:pt x="1853" y="0"/>
                      </a:moveTo>
                      <a:lnTo>
                        <a:pt x="1" y="1077"/>
                      </a:lnTo>
                      <a:lnTo>
                        <a:pt x="1379" y="3575"/>
                      </a:lnTo>
                      <a:lnTo>
                        <a:pt x="3274" y="2584"/>
                      </a:lnTo>
                      <a:cubicBezTo>
                        <a:pt x="3360" y="2025"/>
                        <a:pt x="3231" y="1465"/>
                        <a:pt x="2930" y="1034"/>
                      </a:cubicBezTo>
                      <a:cubicBezTo>
                        <a:pt x="2671" y="603"/>
                        <a:pt x="2283" y="259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4"/>
                <p:cNvSpPr/>
                <p:nvPr/>
              </p:nvSpPr>
              <p:spPr>
                <a:xfrm rot="-5400000">
                  <a:off x="3173581" y="5044358"/>
                  <a:ext cx="73990" cy="75191"/>
                </a:xfrm>
                <a:custGeom>
                  <a:rect b="b" l="l" r="r" t="t"/>
                  <a:pathLst>
                    <a:path extrusionOk="0" h="4317" w="4248">
                      <a:moveTo>
                        <a:pt x="2389" y="1"/>
                      </a:moveTo>
                      <a:cubicBezTo>
                        <a:pt x="2335" y="1"/>
                        <a:pt x="2280" y="11"/>
                        <a:pt x="2223" y="36"/>
                      </a:cubicBezTo>
                      <a:cubicBezTo>
                        <a:pt x="2094" y="122"/>
                        <a:pt x="1922" y="251"/>
                        <a:pt x="1793" y="337"/>
                      </a:cubicBezTo>
                      <a:lnTo>
                        <a:pt x="371" y="1112"/>
                      </a:lnTo>
                      <a:cubicBezTo>
                        <a:pt x="0" y="1335"/>
                        <a:pt x="236" y="1845"/>
                        <a:pt x="584" y="1845"/>
                      </a:cubicBezTo>
                      <a:cubicBezTo>
                        <a:pt x="640" y="1845"/>
                        <a:pt x="699" y="1831"/>
                        <a:pt x="759" y="1802"/>
                      </a:cubicBezTo>
                      <a:lnTo>
                        <a:pt x="2448" y="820"/>
                      </a:lnTo>
                      <a:lnTo>
                        <a:pt x="2448" y="820"/>
                      </a:lnTo>
                      <a:lnTo>
                        <a:pt x="2482" y="854"/>
                      </a:lnTo>
                      <a:lnTo>
                        <a:pt x="2525" y="854"/>
                      </a:lnTo>
                      <a:cubicBezTo>
                        <a:pt x="2783" y="1112"/>
                        <a:pt x="3042" y="1371"/>
                        <a:pt x="3214" y="1715"/>
                      </a:cubicBezTo>
                      <a:cubicBezTo>
                        <a:pt x="3343" y="1974"/>
                        <a:pt x="3472" y="2275"/>
                        <a:pt x="3472" y="2534"/>
                      </a:cubicBezTo>
                      <a:cubicBezTo>
                        <a:pt x="3516" y="2620"/>
                        <a:pt x="3516" y="2663"/>
                        <a:pt x="3472" y="2706"/>
                      </a:cubicBezTo>
                      <a:lnTo>
                        <a:pt x="3472" y="2710"/>
                      </a:lnTo>
                      <a:lnTo>
                        <a:pt x="3472" y="2710"/>
                      </a:lnTo>
                      <a:lnTo>
                        <a:pt x="1750" y="3611"/>
                      </a:lnTo>
                      <a:cubicBezTo>
                        <a:pt x="1388" y="3827"/>
                        <a:pt x="1603" y="4317"/>
                        <a:pt x="1935" y="4317"/>
                      </a:cubicBezTo>
                      <a:cubicBezTo>
                        <a:pt x="1999" y="4317"/>
                        <a:pt x="2068" y="4298"/>
                        <a:pt x="2137" y="4257"/>
                      </a:cubicBezTo>
                      <a:lnTo>
                        <a:pt x="3343" y="3611"/>
                      </a:lnTo>
                      <a:cubicBezTo>
                        <a:pt x="3559" y="3524"/>
                        <a:pt x="3774" y="3438"/>
                        <a:pt x="3989" y="3309"/>
                      </a:cubicBezTo>
                      <a:cubicBezTo>
                        <a:pt x="4162" y="3180"/>
                        <a:pt x="4248" y="2964"/>
                        <a:pt x="4248" y="2749"/>
                      </a:cubicBezTo>
                      <a:cubicBezTo>
                        <a:pt x="4248" y="1802"/>
                        <a:pt x="3774" y="897"/>
                        <a:pt x="2999" y="337"/>
                      </a:cubicBezTo>
                      <a:cubicBezTo>
                        <a:pt x="2824" y="197"/>
                        <a:pt x="2621" y="1"/>
                        <a:pt x="23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4"/>
                <p:cNvSpPr/>
                <p:nvPr/>
              </p:nvSpPr>
              <p:spPr>
                <a:xfrm rot="-5400000">
                  <a:off x="3283877" y="5234008"/>
                  <a:ext cx="57791" cy="62285"/>
                </a:xfrm>
                <a:custGeom>
                  <a:rect b="b" l="l" r="r" t="t"/>
                  <a:pathLst>
                    <a:path extrusionOk="0" h="3576" w="3318">
                      <a:moveTo>
                        <a:pt x="1939" y="0"/>
                      </a:moveTo>
                      <a:lnTo>
                        <a:pt x="44" y="991"/>
                      </a:lnTo>
                      <a:cubicBezTo>
                        <a:pt x="1" y="1465"/>
                        <a:pt x="87" y="1981"/>
                        <a:pt x="345" y="2412"/>
                      </a:cubicBezTo>
                      <a:cubicBezTo>
                        <a:pt x="517" y="2929"/>
                        <a:pt x="948" y="3360"/>
                        <a:pt x="1422" y="3575"/>
                      </a:cubicBezTo>
                      <a:lnTo>
                        <a:pt x="3317" y="2498"/>
                      </a:lnTo>
                      <a:lnTo>
                        <a:pt x="1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4"/>
                <p:cNvSpPr/>
                <p:nvPr/>
              </p:nvSpPr>
              <p:spPr>
                <a:xfrm rot="-5400000">
                  <a:off x="3275760" y="5227355"/>
                  <a:ext cx="74059" cy="74338"/>
                </a:xfrm>
                <a:custGeom>
                  <a:rect b="b" l="l" r="r" t="t"/>
                  <a:pathLst>
                    <a:path extrusionOk="0" h="4268" w="4252">
                      <a:moveTo>
                        <a:pt x="837" y="1365"/>
                      </a:moveTo>
                      <a:cubicBezTo>
                        <a:pt x="840" y="1365"/>
                        <a:pt x="837" y="1392"/>
                        <a:pt x="819" y="1465"/>
                      </a:cubicBezTo>
                      <a:cubicBezTo>
                        <a:pt x="819" y="1415"/>
                        <a:pt x="834" y="1365"/>
                        <a:pt x="837" y="1365"/>
                      </a:cubicBezTo>
                      <a:close/>
                      <a:moveTo>
                        <a:pt x="2373" y="0"/>
                      </a:moveTo>
                      <a:cubicBezTo>
                        <a:pt x="2317" y="0"/>
                        <a:pt x="2258" y="13"/>
                        <a:pt x="2198" y="44"/>
                      </a:cubicBezTo>
                      <a:lnTo>
                        <a:pt x="2154" y="0"/>
                      </a:lnTo>
                      <a:lnTo>
                        <a:pt x="905" y="690"/>
                      </a:lnTo>
                      <a:cubicBezTo>
                        <a:pt x="690" y="776"/>
                        <a:pt x="518" y="862"/>
                        <a:pt x="302" y="991"/>
                      </a:cubicBezTo>
                      <a:cubicBezTo>
                        <a:pt x="130" y="1120"/>
                        <a:pt x="1" y="1336"/>
                        <a:pt x="87" y="1551"/>
                      </a:cubicBezTo>
                      <a:cubicBezTo>
                        <a:pt x="87" y="2542"/>
                        <a:pt x="561" y="3446"/>
                        <a:pt x="1336" y="4049"/>
                      </a:cubicBezTo>
                      <a:cubicBezTo>
                        <a:pt x="1498" y="4146"/>
                        <a:pt x="1683" y="4267"/>
                        <a:pt x="1875" y="4267"/>
                      </a:cubicBezTo>
                      <a:cubicBezTo>
                        <a:pt x="1939" y="4267"/>
                        <a:pt x="2004" y="4254"/>
                        <a:pt x="2068" y="4222"/>
                      </a:cubicBezTo>
                      <a:cubicBezTo>
                        <a:pt x="2198" y="4135"/>
                        <a:pt x="2327" y="4049"/>
                        <a:pt x="2499" y="3963"/>
                      </a:cubicBezTo>
                      <a:lnTo>
                        <a:pt x="3920" y="3145"/>
                      </a:lnTo>
                      <a:cubicBezTo>
                        <a:pt x="4251" y="2924"/>
                        <a:pt x="4049" y="2453"/>
                        <a:pt x="3715" y="2453"/>
                      </a:cubicBezTo>
                      <a:cubicBezTo>
                        <a:pt x="3658" y="2453"/>
                        <a:pt x="3596" y="2467"/>
                        <a:pt x="3533" y="2499"/>
                      </a:cubicBezTo>
                      <a:lnTo>
                        <a:pt x="1844" y="3481"/>
                      </a:lnTo>
                      <a:lnTo>
                        <a:pt x="1844" y="3481"/>
                      </a:lnTo>
                      <a:cubicBezTo>
                        <a:pt x="1804" y="3465"/>
                        <a:pt x="1764" y="3443"/>
                        <a:pt x="1724" y="3403"/>
                      </a:cubicBezTo>
                      <a:lnTo>
                        <a:pt x="1681" y="3360"/>
                      </a:lnTo>
                      <a:lnTo>
                        <a:pt x="1681" y="3360"/>
                      </a:lnTo>
                      <a:cubicBezTo>
                        <a:pt x="1695" y="3375"/>
                        <a:pt x="1695" y="3379"/>
                        <a:pt x="1689" y="3379"/>
                      </a:cubicBezTo>
                      <a:cubicBezTo>
                        <a:pt x="1676" y="3379"/>
                        <a:pt x="1638" y="3360"/>
                        <a:pt x="1638" y="3360"/>
                      </a:cubicBezTo>
                      <a:cubicBezTo>
                        <a:pt x="1595" y="3317"/>
                        <a:pt x="1551" y="3274"/>
                        <a:pt x="1508" y="3188"/>
                      </a:cubicBezTo>
                      <a:cubicBezTo>
                        <a:pt x="1379" y="3102"/>
                        <a:pt x="1293" y="2929"/>
                        <a:pt x="1207" y="2800"/>
                      </a:cubicBezTo>
                      <a:cubicBezTo>
                        <a:pt x="992" y="2456"/>
                        <a:pt x="905" y="2111"/>
                        <a:pt x="819" y="1723"/>
                      </a:cubicBezTo>
                      <a:lnTo>
                        <a:pt x="819" y="1680"/>
                      </a:lnTo>
                      <a:cubicBezTo>
                        <a:pt x="819" y="1637"/>
                        <a:pt x="819" y="1594"/>
                        <a:pt x="819" y="1594"/>
                      </a:cubicBezTo>
                      <a:cubicBezTo>
                        <a:pt x="819" y="1594"/>
                        <a:pt x="819" y="1593"/>
                        <a:pt x="819" y="1592"/>
                      </a:cubicBezTo>
                      <a:lnTo>
                        <a:pt x="819" y="1592"/>
                      </a:lnTo>
                      <a:lnTo>
                        <a:pt x="2585" y="690"/>
                      </a:lnTo>
                      <a:cubicBezTo>
                        <a:pt x="2956" y="504"/>
                        <a:pt x="2721" y="0"/>
                        <a:pt x="2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4"/>
                <p:cNvSpPr/>
                <p:nvPr/>
              </p:nvSpPr>
              <p:spPr>
                <a:xfrm rot="-5400000">
                  <a:off x="3323110" y="5092744"/>
                  <a:ext cx="62285" cy="58227"/>
                </a:xfrm>
                <a:custGeom>
                  <a:rect b="b" l="l" r="r" t="t"/>
                  <a:pathLst>
                    <a:path extrusionOk="0" h="3343" w="3576">
                      <a:moveTo>
                        <a:pt x="2499" y="0"/>
                      </a:moveTo>
                      <a:lnTo>
                        <a:pt x="0" y="1422"/>
                      </a:lnTo>
                      <a:lnTo>
                        <a:pt x="991" y="3317"/>
                      </a:lnTo>
                      <a:cubicBezTo>
                        <a:pt x="1103" y="3334"/>
                        <a:pt x="1215" y="3343"/>
                        <a:pt x="1326" y="3343"/>
                      </a:cubicBezTo>
                      <a:cubicBezTo>
                        <a:pt x="1770" y="3343"/>
                        <a:pt x="2197" y="3205"/>
                        <a:pt x="2542" y="2929"/>
                      </a:cubicBezTo>
                      <a:cubicBezTo>
                        <a:pt x="2972" y="2671"/>
                        <a:pt x="3317" y="2326"/>
                        <a:pt x="3575" y="1852"/>
                      </a:cubicBez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4"/>
                <p:cNvSpPr/>
                <p:nvPr/>
              </p:nvSpPr>
              <p:spPr>
                <a:xfrm rot="-5400000">
                  <a:off x="3314889" y="5087188"/>
                  <a:ext cx="78152" cy="70193"/>
                </a:xfrm>
                <a:custGeom>
                  <a:rect b="b" l="l" r="r" t="t"/>
                  <a:pathLst>
                    <a:path extrusionOk="0" h="4030" w="4487">
                      <a:moveTo>
                        <a:pt x="3700" y="2045"/>
                      </a:moveTo>
                      <a:cubicBezTo>
                        <a:pt x="3702" y="2045"/>
                        <a:pt x="3691" y="2079"/>
                        <a:pt x="3668" y="2126"/>
                      </a:cubicBezTo>
                      <a:cubicBezTo>
                        <a:pt x="3687" y="2068"/>
                        <a:pt x="3698" y="2045"/>
                        <a:pt x="3700" y="2045"/>
                      </a:cubicBezTo>
                      <a:close/>
                      <a:moveTo>
                        <a:pt x="2969" y="0"/>
                      </a:moveTo>
                      <a:cubicBezTo>
                        <a:pt x="2709" y="0"/>
                        <a:pt x="2455" y="278"/>
                        <a:pt x="2634" y="576"/>
                      </a:cubicBezTo>
                      <a:lnTo>
                        <a:pt x="3617" y="2227"/>
                      </a:lnTo>
                      <a:lnTo>
                        <a:pt x="3582" y="2299"/>
                      </a:lnTo>
                      <a:cubicBezTo>
                        <a:pt x="3323" y="2557"/>
                        <a:pt x="3065" y="2772"/>
                        <a:pt x="2763" y="2988"/>
                      </a:cubicBezTo>
                      <a:cubicBezTo>
                        <a:pt x="2591" y="3074"/>
                        <a:pt x="2419" y="3160"/>
                        <a:pt x="2246" y="3203"/>
                      </a:cubicBezTo>
                      <a:cubicBezTo>
                        <a:pt x="2117" y="3246"/>
                        <a:pt x="2031" y="3246"/>
                        <a:pt x="1902" y="3289"/>
                      </a:cubicBezTo>
                      <a:lnTo>
                        <a:pt x="1725" y="3289"/>
                      </a:lnTo>
                      <a:lnTo>
                        <a:pt x="825" y="1566"/>
                      </a:lnTo>
                      <a:cubicBezTo>
                        <a:pt x="744" y="1432"/>
                        <a:pt x="626" y="1377"/>
                        <a:pt x="509" y="1377"/>
                      </a:cubicBezTo>
                      <a:cubicBezTo>
                        <a:pt x="252" y="1377"/>
                        <a:pt x="1" y="1644"/>
                        <a:pt x="179" y="1911"/>
                      </a:cubicBezTo>
                      <a:lnTo>
                        <a:pt x="825" y="3160"/>
                      </a:lnTo>
                      <a:cubicBezTo>
                        <a:pt x="911" y="3375"/>
                        <a:pt x="1040" y="3591"/>
                        <a:pt x="1126" y="3763"/>
                      </a:cubicBezTo>
                      <a:cubicBezTo>
                        <a:pt x="1239" y="3913"/>
                        <a:pt x="1416" y="4030"/>
                        <a:pt x="1602" y="4030"/>
                      </a:cubicBezTo>
                      <a:cubicBezTo>
                        <a:pt x="1630" y="4030"/>
                        <a:pt x="1658" y="4027"/>
                        <a:pt x="1686" y="4021"/>
                      </a:cubicBezTo>
                      <a:cubicBezTo>
                        <a:pt x="2634" y="4021"/>
                        <a:pt x="3538" y="3591"/>
                        <a:pt x="4098" y="2815"/>
                      </a:cubicBezTo>
                      <a:cubicBezTo>
                        <a:pt x="4271" y="2600"/>
                        <a:pt x="4486" y="2299"/>
                        <a:pt x="4357" y="2040"/>
                      </a:cubicBezTo>
                      <a:cubicBezTo>
                        <a:pt x="4271" y="1868"/>
                        <a:pt x="4185" y="1739"/>
                        <a:pt x="4098" y="1566"/>
                      </a:cubicBezTo>
                      <a:lnTo>
                        <a:pt x="3280" y="188"/>
                      </a:lnTo>
                      <a:cubicBezTo>
                        <a:pt x="3200" y="55"/>
                        <a:pt x="3084" y="0"/>
                        <a:pt x="29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4"/>
                <p:cNvSpPr/>
                <p:nvPr/>
              </p:nvSpPr>
              <p:spPr>
                <a:xfrm rot="-5400000">
                  <a:off x="3138232" y="5195655"/>
                  <a:ext cx="62285" cy="56468"/>
                </a:xfrm>
                <a:custGeom>
                  <a:rect b="b" l="l" r="r" t="t"/>
                  <a:pathLst>
                    <a:path extrusionOk="0" h="3242" w="3576">
                      <a:moveTo>
                        <a:pt x="2351" y="1"/>
                      </a:moveTo>
                      <a:cubicBezTo>
                        <a:pt x="1945" y="1"/>
                        <a:pt x="1524" y="96"/>
                        <a:pt x="1163" y="313"/>
                      </a:cubicBezTo>
                      <a:cubicBezTo>
                        <a:pt x="646" y="485"/>
                        <a:pt x="216" y="873"/>
                        <a:pt x="0" y="1390"/>
                      </a:cubicBezTo>
                      <a:lnTo>
                        <a:pt x="1077" y="3242"/>
                      </a:lnTo>
                      <a:lnTo>
                        <a:pt x="3575" y="1907"/>
                      </a:lnTo>
                      <a:lnTo>
                        <a:pt x="2585" y="11"/>
                      </a:lnTo>
                      <a:cubicBezTo>
                        <a:pt x="2508" y="4"/>
                        <a:pt x="2430" y="1"/>
                        <a:pt x="23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4"/>
                <p:cNvSpPr/>
                <p:nvPr/>
              </p:nvSpPr>
              <p:spPr>
                <a:xfrm rot="-5400000">
                  <a:off x="3130150" y="5188061"/>
                  <a:ext cx="78152" cy="70802"/>
                </a:xfrm>
                <a:custGeom>
                  <a:rect b="b" l="l" r="r" t="t"/>
                  <a:pathLst>
                    <a:path extrusionOk="0" h="4065" w="4487">
                      <a:moveTo>
                        <a:pt x="2800" y="1"/>
                      </a:moveTo>
                      <a:cubicBezTo>
                        <a:pt x="1810" y="44"/>
                        <a:pt x="905" y="518"/>
                        <a:pt x="302" y="1293"/>
                      </a:cubicBezTo>
                      <a:cubicBezTo>
                        <a:pt x="173" y="1465"/>
                        <a:pt x="1" y="1767"/>
                        <a:pt x="130" y="2025"/>
                      </a:cubicBezTo>
                      <a:cubicBezTo>
                        <a:pt x="216" y="2154"/>
                        <a:pt x="302" y="2284"/>
                        <a:pt x="345" y="2413"/>
                      </a:cubicBezTo>
                      <a:lnTo>
                        <a:pt x="1164" y="3877"/>
                      </a:lnTo>
                      <a:cubicBezTo>
                        <a:pt x="1243" y="4010"/>
                        <a:pt x="1360" y="4065"/>
                        <a:pt x="1476" y="4065"/>
                      </a:cubicBezTo>
                      <a:cubicBezTo>
                        <a:pt x="1738" y="4065"/>
                        <a:pt x="2002" y="3788"/>
                        <a:pt x="1853" y="3490"/>
                      </a:cubicBezTo>
                      <a:lnTo>
                        <a:pt x="869" y="1797"/>
                      </a:lnTo>
                      <a:lnTo>
                        <a:pt x="869" y="1797"/>
                      </a:lnTo>
                      <a:cubicBezTo>
                        <a:pt x="879" y="1767"/>
                        <a:pt x="889" y="1739"/>
                        <a:pt x="905" y="1724"/>
                      </a:cubicBezTo>
                      <a:lnTo>
                        <a:pt x="948" y="1637"/>
                      </a:lnTo>
                      <a:lnTo>
                        <a:pt x="948" y="1637"/>
                      </a:lnTo>
                      <a:cubicBezTo>
                        <a:pt x="935" y="1664"/>
                        <a:pt x="934" y="1674"/>
                        <a:pt x="939" y="1674"/>
                      </a:cubicBezTo>
                      <a:cubicBezTo>
                        <a:pt x="950" y="1674"/>
                        <a:pt x="991" y="1624"/>
                        <a:pt x="991" y="1594"/>
                      </a:cubicBezTo>
                      <a:lnTo>
                        <a:pt x="1121" y="1465"/>
                      </a:lnTo>
                      <a:cubicBezTo>
                        <a:pt x="1250" y="1336"/>
                        <a:pt x="1379" y="1250"/>
                        <a:pt x="1551" y="1164"/>
                      </a:cubicBezTo>
                      <a:cubicBezTo>
                        <a:pt x="1853" y="991"/>
                        <a:pt x="2240" y="862"/>
                        <a:pt x="2628" y="819"/>
                      </a:cubicBezTo>
                      <a:lnTo>
                        <a:pt x="2800" y="819"/>
                      </a:lnTo>
                      <a:lnTo>
                        <a:pt x="3662" y="2542"/>
                      </a:lnTo>
                      <a:cubicBezTo>
                        <a:pt x="3728" y="2675"/>
                        <a:pt x="3840" y="2730"/>
                        <a:pt x="3954" y="2730"/>
                      </a:cubicBezTo>
                      <a:cubicBezTo>
                        <a:pt x="4212" y="2730"/>
                        <a:pt x="4487" y="2452"/>
                        <a:pt x="4308" y="2154"/>
                      </a:cubicBezTo>
                      <a:lnTo>
                        <a:pt x="4351" y="2111"/>
                      </a:lnTo>
                      <a:lnTo>
                        <a:pt x="3662" y="862"/>
                      </a:lnTo>
                      <a:cubicBezTo>
                        <a:pt x="3576" y="647"/>
                        <a:pt x="3490" y="431"/>
                        <a:pt x="3360" y="259"/>
                      </a:cubicBezTo>
                      <a:cubicBezTo>
                        <a:pt x="3274" y="44"/>
                        <a:pt x="3016" y="1"/>
                        <a:pt x="28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4"/>
                <p:cNvSpPr/>
                <p:nvPr/>
              </p:nvSpPr>
              <p:spPr>
                <a:xfrm rot="-5400000">
                  <a:off x="3265493" y="5041589"/>
                  <a:ext cx="51782" cy="58523"/>
                </a:xfrm>
                <a:custGeom>
                  <a:rect b="b" l="l" r="r" t="t"/>
                  <a:pathLst>
                    <a:path extrusionOk="0" h="3360" w="2973">
                      <a:moveTo>
                        <a:pt x="776" y="0"/>
                      </a:moveTo>
                      <a:lnTo>
                        <a:pt x="1" y="2757"/>
                      </a:lnTo>
                      <a:lnTo>
                        <a:pt x="2025" y="3360"/>
                      </a:lnTo>
                      <a:cubicBezTo>
                        <a:pt x="2456" y="3058"/>
                        <a:pt x="2757" y="2541"/>
                        <a:pt x="2844" y="2025"/>
                      </a:cubicBezTo>
                      <a:cubicBezTo>
                        <a:pt x="2973" y="1508"/>
                        <a:pt x="2973" y="1034"/>
                        <a:pt x="2844" y="517"/>
                      </a:cubicBez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4"/>
                <p:cNvSpPr/>
                <p:nvPr/>
              </p:nvSpPr>
              <p:spPr>
                <a:xfrm rot="-5400000">
                  <a:off x="3256653" y="5035884"/>
                  <a:ext cx="68433" cy="71569"/>
                </a:xfrm>
                <a:custGeom>
                  <a:rect b="b" l="l" r="r" t="t"/>
                  <a:pathLst>
                    <a:path extrusionOk="0" h="4109" w="3929">
                      <a:moveTo>
                        <a:pt x="1273" y="0"/>
                      </a:moveTo>
                      <a:cubicBezTo>
                        <a:pt x="882" y="0"/>
                        <a:pt x="738" y="591"/>
                        <a:pt x="1172" y="749"/>
                      </a:cubicBezTo>
                      <a:lnTo>
                        <a:pt x="1215" y="749"/>
                      </a:lnTo>
                      <a:lnTo>
                        <a:pt x="3067" y="1250"/>
                      </a:lnTo>
                      <a:lnTo>
                        <a:pt x="3067" y="1250"/>
                      </a:lnTo>
                      <a:cubicBezTo>
                        <a:pt x="3067" y="1270"/>
                        <a:pt x="3067" y="1289"/>
                        <a:pt x="3067" y="1309"/>
                      </a:cubicBezTo>
                      <a:cubicBezTo>
                        <a:pt x="3067" y="1309"/>
                        <a:pt x="3067" y="1352"/>
                        <a:pt x="3067" y="1395"/>
                      </a:cubicBezTo>
                      <a:cubicBezTo>
                        <a:pt x="3110" y="1782"/>
                        <a:pt x="3067" y="2170"/>
                        <a:pt x="2938" y="2558"/>
                      </a:cubicBezTo>
                      <a:cubicBezTo>
                        <a:pt x="2895" y="2687"/>
                        <a:pt x="2852" y="2816"/>
                        <a:pt x="2766" y="2989"/>
                      </a:cubicBezTo>
                      <a:cubicBezTo>
                        <a:pt x="2722" y="3032"/>
                        <a:pt x="2679" y="3118"/>
                        <a:pt x="2636" y="3161"/>
                      </a:cubicBezTo>
                      <a:cubicBezTo>
                        <a:pt x="2636" y="3161"/>
                        <a:pt x="2593" y="3204"/>
                        <a:pt x="2593" y="3247"/>
                      </a:cubicBezTo>
                      <a:lnTo>
                        <a:pt x="2476" y="3325"/>
                      </a:lnTo>
                      <a:lnTo>
                        <a:pt x="612" y="2730"/>
                      </a:lnTo>
                      <a:cubicBezTo>
                        <a:pt x="574" y="2720"/>
                        <a:pt x="538" y="2715"/>
                        <a:pt x="503" y="2715"/>
                      </a:cubicBezTo>
                      <a:cubicBezTo>
                        <a:pt x="114" y="2715"/>
                        <a:pt x="0" y="3344"/>
                        <a:pt x="397" y="3462"/>
                      </a:cubicBezTo>
                      <a:lnTo>
                        <a:pt x="1775" y="3893"/>
                      </a:lnTo>
                      <a:cubicBezTo>
                        <a:pt x="1990" y="3936"/>
                        <a:pt x="2206" y="4022"/>
                        <a:pt x="2421" y="4108"/>
                      </a:cubicBezTo>
                      <a:cubicBezTo>
                        <a:pt x="2636" y="4108"/>
                        <a:pt x="2852" y="4065"/>
                        <a:pt x="2981" y="3893"/>
                      </a:cubicBezTo>
                      <a:cubicBezTo>
                        <a:pt x="3627" y="3204"/>
                        <a:pt x="3929" y="2299"/>
                        <a:pt x="3842" y="1395"/>
                      </a:cubicBezTo>
                      <a:cubicBezTo>
                        <a:pt x="3799" y="1093"/>
                        <a:pt x="3799" y="663"/>
                        <a:pt x="3455" y="533"/>
                      </a:cubicBezTo>
                      <a:cubicBezTo>
                        <a:pt x="3326" y="490"/>
                        <a:pt x="3153" y="490"/>
                        <a:pt x="3024" y="447"/>
                      </a:cubicBezTo>
                      <a:lnTo>
                        <a:pt x="1387" y="16"/>
                      </a:lnTo>
                      <a:cubicBezTo>
                        <a:pt x="1347" y="6"/>
                        <a:pt x="1309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4"/>
                <p:cNvSpPr/>
                <p:nvPr/>
              </p:nvSpPr>
              <p:spPr>
                <a:xfrm rot="-5400000">
                  <a:off x="3205106" y="5246018"/>
                  <a:ext cx="53280" cy="59289"/>
                </a:xfrm>
                <a:custGeom>
                  <a:rect b="b" l="l" r="r" t="t"/>
                  <a:pathLst>
                    <a:path extrusionOk="0" h="3404" w="3059">
                      <a:moveTo>
                        <a:pt x="1035" y="0"/>
                      </a:moveTo>
                      <a:cubicBezTo>
                        <a:pt x="647" y="345"/>
                        <a:pt x="388" y="776"/>
                        <a:pt x="216" y="1249"/>
                      </a:cubicBezTo>
                      <a:cubicBezTo>
                        <a:pt x="1" y="1766"/>
                        <a:pt x="1" y="2369"/>
                        <a:pt x="216" y="2886"/>
                      </a:cubicBezTo>
                      <a:lnTo>
                        <a:pt x="2284" y="3403"/>
                      </a:lnTo>
                      <a:lnTo>
                        <a:pt x="3059" y="689"/>
                      </a:lnTo>
                      <a:lnTo>
                        <a:pt x="10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4"/>
                <p:cNvSpPr/>
                <p:nvPr/>
              </p:nvSpPr>
              <p:spPr>
                <a:xfrm rot="-5400000">
                  <a:off x="3197190" y="5238572"/>
                  <a:ext cx="69182" cy="71760"/>
                </a:xfrm>
                <a:custGeom>
                  <a:rect b="b" l="l" r="r" t="t"/>
                  <a:pathLst>
                    <a:path extrusionOk="0" h="4120" w="3972">
                      <a:moveTo>
                        <a:pt x="1459" y="1"/>
                      </a:moveTo>
                      <a:cubicBezTo>
                        <a:pt x="1307" y="1"/>
                        <a:pt x="1141" y="84"/>
                        <a:pt x="1034" y="227"/>
                      </a:cubicBezTo>
                      <a:cubicBezTo>
                        <a:pt x="345" y="916"/>
                        <a:pt x="0" y="1907"/>
                        <a:pt x="129" y="2855"/>
                      </a:cubicBezTo>
                      <a:cubicBezTo>
                        <a:pt x="172" y="3113"/>
                        <a:pt x="259" y="3458"/>
                        <a:pt x="517" y="3544"/>
                      </a:cubicBezTo>
                      <a:cubicBezTo>
                        <a:pt x="689" y="3630"/>
                        <a:pt x="819" y="3630"/>
                        <a:pt x="991" y="3716"/>
                      </a:cubicBezTo>
                      <a:lnTo>
                        <a:pt x="2584" y="4104"/>
                      </a:lnTo>
                      <a:cubicBezTo>
                        <a:pt x="2625" y="4115"/>
                        <a:pt x="2663" y="4120"/>
                        <a:pt x="2699" y="4120"/>
                      </a:cubicBezTo>
                      <a:cubicBezTo>
                        <a:pt x="3083" y="4120"/>
                        <a:pt x="3190" y="3533"/>
                        <a:pt x="2757" y="3414"/>
                      </a:cubicBezTo>
                      <a:lnTo>
                        <a:pt x="895" y="2910"/>
                      </a:lnTo>
                      <a:lnTo>
                        <a:pt x="895" y="2910"/>
                      </a:lnTo>
                      <a:cubicBezTo>
                        <a:pt x="875" y="2857"/>
                        <a:pt x="862" y="2798"/>
                        <a:pt x="862" y="2725"/>
                      </a:cubicBezTo>
                      <a:cubicBezTo>
                        <a:pt x="862" y="2682"/>
                        <a:pt x="862" y="2682"/>
                        <a:pt x="862" y="2639"/>
                      </a:cubicBezTo>
                      <a:cubicBezTo>
                        <a:pt x="862" y="2553"/>
                        <a:pt x="862" y="2467"/>
                        <a:pt x="862" y="2381"/>
                      </a:cubicBezTo>
                      <a:cubicBezTo>
                        <a:pt x="862" y="2165"/>
                        <a:pt x="948" y="1993"/>
                        <a:pt x="991" y="1821"/>
                      </a:cubicBezTo>
                      <a:cubicBezTo>
                        <a:pt x="1077" y="1648"/>
                        <a:pt x="1120" y="1476"/>
                        <a:pt x="1206" y="1304"/>
                      </a:cubicBezTo>
                      <a:lnTo>
                        <a:pt x="1335" y="1089"/>
                      </a:lnTo>
                      <a:lnTo>
                        <a:pt x="1422" y="1045"/>
                      </a:lnTo>
                      <a:cubicBezTo>
                        <a:pt x="1434" y="1007"/>
                        <a:pt x="1436" y="995"/>
                        <a:pt x="1433" y="995"/>
                      </a:cubicBezTo>
                      <a:cubicBezTo>
                        <a:pt x="1427" y="995"/>
                        <a:pt x="1410" y="1028"/>
                        <a:pt x="1409" y="1028"/>
                      </a:cubicBezTo>
                      <a:cubicBezTo>
                        <a:pt x="1409" y="1028"/>
                        <a:pt x="1412" y="1021"/>
                        <a:pt x="1422" y="1002"/>
                      </a:cubicBezTo>
                      <a:cubicBezTo>
                        <a:pt x="1442" y="961"/>
                        <a:pt x="1472" y="920"/>
                        <a:pt x="1503" y="884"/>
                      </a:cubicBezTo>
                      <a:lnTo>
                        <a:pt x="1503" y="884"/>
                      </a:lnTo>
                      <a:lnTo>
                        <a:pt x="3360" y="1476"/>
                      </a:lnTo>
                      <a:cubicBezTo>
                        <a:pt x="3398" y="1487"/>
                        <a:pt x="3434" y="1491"/>
                        <a:pt x="3468" y="1491"/>
                      </a:cubicBezTo>
                      <a:cubicBezTo>
                        <a:pt x="3857" y="1491"/>
                        <a:pt x="3971" y="863"/>
                        <a:pt x="3575" y="744"/>
                      </a:cubicBezTo>
                      <a:lnTo>
                        <a:pt x="3575" y="658"/>
                      </a:lnTo>
                      <a:lnTo>
                        <a:pt x="2240" y="227"/>
                      </a:lnTo>
                      <a:cubicBezTo>
                        <a:pt x="1981" y="184"/>
                        <a:pt x="1766" y="98"/>
                        <a:pt x="1551" y="12"/>
                      </a:cubicBezTo>
                      <a:cubicBezTo>
                        <a:pt x="1521" y="4"/>
                        <a:pt x="1490" y="1"/>
                        <a:pt x="14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 rot="-5400000">
                  <a:off x="3334231" y="5176896"/>
                  <a:ext cx="58540" cy="51225"/>
                </a:xfrm>
                <a:custGeom>
                  <a:rect b="b" l="l" r="r" t="t"/>
                  <a:pathLst>
                    <a:path extrusionOk="0" h="2941" w="3361">
                      <a:moveTo>
                        <a:pt x="647" y="1"/>
                      </a:moveTo>
                      <a:lnTo>
                        <a:pt x="1" y="2025"/>
                      </a:lnTo>
                      <a:cubicBezTo>
                        <a:pt x="302" y="2456"/>
                        <a:pt x="819" y="2757"/>
                        <a:pt x="1336" y="2843"/>
                      </a:cubicBezTo>
                      <a:cubicBezTo>
                        <a:pt x="1573" y="2908"/>
                        <a:pt x="1820" y="2940"/>
                        <a:pt x="2068" y="2940"/>
                      </a:cubicBezTo>
                      <a:cubicBezTo>
                        <a:pt x="2316" y="2940"/>
                        <a:pt x="2563" y="2908"/>
                        <a:pt x="2800" y="2843"/>
                      </a:cubicBezTo>
                      <a:lnTo>
                        <a:pt x="3360" y="776"/>
                      </a:lnTo>
                      <a:lnTo>
                        <a:pt x="6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 rot="-5400000">
                  <a:off x="3326384" y="5169747"/>
                  <a:ext cx="72666" cy="64915"/>
                </a:xfrm>
                <a:custGeom>
                  <a:rect b="b" l="l" r="r" t="t"/>
                  <a:pathLst>
                    <a:path extrusionOk="0" h="3727" w="4172">
                      <a:moveTo>
                        <a:pt x="988" y="1"/>
                      </a:moveTo>
                      <a:cubicBezTo>
                        <a:pt x="841" y="1"/>
                        <a:pt x="698" y="81"/>
                        <a:pt x="647" y="266"/>
                      </a:cubicBezTo>
                      <a:lnTo>
                        <a:pt x="216" y="1645"/>
                      </a:lnTo>
                      <a:cubicBezTo>
                        <a:pt x="173" y="1860"/>
                        <a:pt x="87" y="2075"/>
                        <a:pt x="44" y="2291"/>
                      </a:cubicBezTo>
                      <a:cubicBezTo>
                        <a:pt x="1" y="2463"/>
                        <a:pt x="87" y="2721"/>
                        <a:pt x="216" y="2851"/>
                      </a:cubicBezTo>
                      <a:cubicBezTo>
                        <a:pt x="828" y="3424"/>
                        <a:pt x="1610" y="3726"/>
                        <a:pt x="2411" y="3726"/>
                      </a:cubicBezTo>
                      <a:cubicBezTo>
                        <a:pt x="2512" y="3726"/>
                        <a:pt x="2613" y="3722"/>
                        <a:pt x="2715" y="3712"/>
                      </a:cubicBezTo>
                      <a:cubicBezTo>
                        <a:pt x="3016" y="3712"/>
                        <a:pt x="3447" y="3626"/>
                        <a:pt x="3576" y="3324"/>
                      </a:cubicBezTo>
                      <a:cubicBezTo>
                        <a:pt x="3619" y="3195"/>
                        <a:pt x="3662" y="3023"/>
                        <a:pt x="3662" y="2851"/>
                      </a:cubicBezTo>
                      <a:lnTo>
                        <a:pt x="4093" y="1257"/>
                      </a:lnTo>
                      <a:cubicBezTo>
                        <a:pt x="4172" y="969"/>
                        <a:pt x="3947" y="776"/>
                        <a:pt x="3721" y="776"/>
                      </a:cubicBezTo>
                      <a:cubicBezTo>
                        <a:pt x="3575" y="776"/>
                        <a:pt x="3428" y="856"/>
                        <a:pt x="3361" y="1042"/>
                      </a:cubicBezTo>
                      <a:lnTo>
                        <a:pt x="3361" y="1128"/>
                      </a:lnTo>
                      <a:lnTo>
                        <a:pt x="2908" y="2937"/>
                      </a:lnTo>
                      <a:lnTo>
                        <a:pt x="2758" y="2937"/>
                      </a:lnTo>
                      <a:cubicBezTo>
                        <a:pt x="2654" y="2948"/>
                        <a:pt x="2550" y="2954"/>
                        <a:pt x="2446" y="2954"/>
                      </a:cubicBezTo>
                      <a:cubicBezTo>
                        <a:pt x="2162" y="2954"/>
                        <a:pt x="1878" y="2914"/>
                        <a:pt x="1595" y="2851"/>
                      </a:cubicBezTo>
                      <a:cubicBezTo>
                        <a:pt x="1422" y="2764"/>
                        <a:pt x="1293" y="2721"/>
                        <a:pt x="1164" y="2635"/>
                      </a:cubicBezTo>
                      <a:cubicBezTo>
                        <a:pt x="1078" y="2592"/>
                        <a:pt x="1035" y="2549"/>
                        <a:pt x="949" y="2506"/>
                      </a:cubicBezTo>
                      <a:lnTo>
                        <a:pt x="906" y="2463"/>
                      </a:lnTo>
                      <a:cubicBezTo>
                        <a:pt x="865" y="2423"/>
                        <a:pt x="825" y="2383"/>
                        <a:pt x="785" y="2343"/>
                      </a:cubicBezTo>
                      <a:lnTo>
                        <a:pt x="785" y="2343"/>
                      </a:lnTo>
                      <a:lnTo>
                        <a:pt x="1379" y="482"/>
                      </a:lnTo>
                      <a:cubicBezTo>
                        <a:pt x="1458" y="193"/>
                        <a:pt x="1218" y="1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 rot="-5400000">
                  <a:off x="3130263" y="5117163"/>
                  <a:ext cx="58540" cy="52148"/>
                </a:xfrm>
                <a:custGeom>
                  <a:rect b="b" l="l" r="r" t="t"/>
                  <a:pathLst>
                    <a:path extrusionOk="0" h="2994" w="3361">
                      <a:moveTo>
                        <a:pt x="1336" y="0"/>
                      </a:moveTo>
                      <a:cubicBezTo>
                        <a:pt x="1056" y="0"/>
                        <a:pt x="776" y="65"/>
                        <a:pt x="517" y="194"/>
                      </a:cubicBezTo>
                      <a:lnTo>
                        <a:pt x="0" y="2218"/>
                      </a:lnTo>
                      <a:lnTo>
                        <a:pt x="2714" y="2994"/>
                      </a:lnTo>
                      <a:lnTo>
                        <a:pt x="3360" y="969"/>
                      </a:lnTo>
                      <a:cubicBezTo>
                        <a:pt x="3059" y="582"/>
                        <a:pt x="2628" y="323"/>
                        <a:pt x="2154" y="194"/>
                      </a:cubicBezTo>
                      <a:cubicBezTo>
                        <a:pt x="1896" y="65"/>
                        <a:pt x="1616" y="0"/>
                        <a:pt x="13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4"/>
                <p:cNvSpPr/>
                <p:nvPr/>
              </p:nvSpPr>
              <p:spPr>
                <a:xfrm rot="-5400000">
                  <a:off x="3123209" y="5111276"/>
                  <a:ext cx="72614" cy="64514"/>
                </a:xfrm>
                <a:custGeom>
                  <a:rect b="b" l="l" r="r" t="t"/>
                  <a:pathLst>
                    <a:path extrusionOk="0" h="3704" w="4169">
                      <a:moveTo>
                        <a:pt x="3468" y="1446"/>
                      </a:moveTo>
                      <a:cubicBezTo>
                        <a:pt x="3470" y="1446"/>
                        <a:pt x="3473" y="1448"/>
                        <a:pt x="3480" y="1454"/>
                      </a:cubicBezTo>
                      <a:lnTo>
                        <a:pt x="3523" y="1498"/>
                      </a:lnTo>
                      <a:cubicBezTo>
                        <a:pt x="3523" y="1504"/>
                        <a:pt x="3521" y="1506"/>
                        <a:pt x="3518" y="1506"/>
                      </a:cubicBezTo>
                      <a:cubicBezTo>
                        <a:pt x="3503" y="1506"/>
                        <a:pt x="3461" y="1446"/>
                        <a:pt x="3468" y="1446"/>
                      </a:cubicBezTo>
                      <a:close/>
                      <a:moveTo>
                        <a:pt x="1727" y="0"/>
                      </a:moveTo>
                      <a:cubicBezTo>
                        <a:pt x="1593" y="0"/>
                        <a:pt x="1459" y="11"/>
                        <a:pt x="1326" y="33"/>
                      </a:cubicBezTo>
                      <a:cubicBezTo>
                        <a:pt x="1067" y="76"/>
                        <a:pt x="723" y="119"/>
                        <a:pt x="637" y="421"/>
                      </a:cubicBezTo>
                      <a:cubicBezTo>
                        <a:pt x="594" y="550"/>
                        <a:pt x="551" y="722"/>
                        <a:pt x="508" y="895"/>
                      </a:cubicBezTo>
                      <a:lnTo>
                        <a:pt x="77" y="2488"/>
                      </a:lnTo>
                      <a:cubicBezTo>
                        <a:pt x="1" y="2767"/>
                        <a:pt x="223" y="2941"/>
                        <a:pt x="445" y="2941"/>
                      </a:cubicBezTo>
                      <a:cubicBezTo>
                        <a:pt x="600" y="2941"/>
                        <a:pt x="756" y="2856"/>
                        <a:pt x="809" y="2661"/>
                      </a:cubicBezTo>
                      <a:lnTo>
                        <a:pt x="1282" y="768"/>
                      </a:lnTo>
                      <a:lnTo>
                        <a:pt x="1282" y="768"/>
                      </a:lnTo>
                      <a:cubicBezTo>
                        <a:pt x="1343" y="742"/>
                        <a:pt x="1411" y="722"/>
                        <a:pt x="1498" y="722"/>
                      </a:cubicBezTo>
                      <a:lnTo>
                        <a:pt x="1843" y="722"/>
                      </a:lnTo>
                      <a:cubicBezTo>
                        <a:pt x="2058" y="722"/>
                        <a:pt x="2230" y="765"/>
                        <a:pt x="2446" y="851"/>
                      </a:cubicBezTo>
                      <a:cubicBezTo>
                        <a:pt x="2618" y="895"/>
                        <a:pt x="2790" y="981"/>
                        <a:pt x="2920" y="1067"/>
                      </a:cubicBezTo>
                      <a:cubicBezTo>
                        <a:pt x="3006" y="1110"/>
                        <a:pt x="3092" y="1153"/>
                        <a:pt x="3135" y="1196"/>
                      </a:cubicBezTo>
                      <a:lnTo>
                        <a:pt x="3221" y="1282"/>
                      </a:lnTo>
                      <a:cubicBezTo>
                        <a:pt x="3239" y="1291"/>
                        <a:pt x="3248" y="1295"/>
                        <a:pt x="3251" y="1295"/>
                      </a:cubicBezTo>
                      <a:cubicBezTo>
                        <a:pt x="3259" y="1295"/>
                        <a:pt x="3226" y="1270"/>
                        <a:pt x="3234" y="1270"/>
                      </a:cubicBezTo>
                      <a:cubicBezTo>
                        <a:pt x="3237" y="1270"/>
                        <a:pt x="3246" y="1273"/>
                        <a:pt x="3264" y="1282"/>
                      </a:cubicBezTo>
                      <a:cubicBezTo>
                        <a:pt x="3309" y="1304"/>
                        <a:pt x="3341" y="1327"/>
                        <a:pt x="3375" y="1355"/>
                      </a:cubicBezTo>
                      <a:lnTo>
                        <a:pt x="3375" y="1355"/>
                      </a:lnTo>
                      <a:lnTo>
                        <a:pt x="2790" y="3264"/>
                      </a:lnTo>
                      <a:cubicBezTo>
                        <a:pt x="2687" y="3523"/>
                        <a:pt x="2911" y="3704"/>
                        <a:pt x="3143" y="3704"/>
                      </a:cubicBezTo>
                      <a:cubicBezTo>
                        <a:pt x="3297" y="3704"/>
                        <a:pt x="3454" y="3625"/>
                        <a:pt x="3523" y="3436"/>
                      </a:cubicBezTo>
                      <a:lnTo>
                        <a:pt x="3953" y="2101"/>
                      </a:lnTo>
                      <a:cubicBezTo>
                        <a:pt x="3996" y="1885"/>
                        <a:pt x="4083" y="1670"/>
                        <a:pt x="4126" y="1454"/>
                      </a:cubicBezTo>
                      <a:cubicBezTo>
                        <a:pt x="4169" y="1239"/>
                        <a:pt x="4083" y="1024"/>
                        <a:pt x="3953" y="938"/>
                      </a:cubicBezTo>
                      <a:cubicBezTo>
                        <a:pt x="3609" y="636"/>
                        <a:pt x="3264" y="378"/>
                        <a:pt x="2877" y="248"/>
                      </a:cubicBezTo>
                      <a:cubicBezTo>
                        <a:pt x="2493" y="89"/>
                        <a:pt x="2110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4"/>
                <p:cNvSpPr/>
                <p:nvPr/>
              </p:nvSpPr>
              <p:spPr>
                <a:xfrm rot="-5400000">
                  <a:off x="3158201" y="5077016"/>
                  <a:ext cx="208836" cy="177223"/>
                </a:xfrm>
                <a:custGeom>
                  <a:rect b="b" l="l" r="r" t="t"/>
                  <a:pathLst>
                    <a:path extrusionOk="0" h="10175" w="11990">
                      <a:moveTo>
                        <a:pt x="5898" y="1"/>
                      </a:moveTo>
                      <a:cubicBezTo>
                        <a:pt x="4869" y="1"/>
                        <a:pt x="3807" y="343"/>
                        <a:pt x="2801" y="881"/>
                      </a:cubicBezTo>
                      <a:cubicBezTo>
                        <a:pt x="1" y="2432"/>
                        <a:pt x="216" y="5576"/>
                        <a:pt x="1379" y="7687"/>
                      </a:cubicBezTo>
                      <a:cubicBezTo>
                        <a:pt x="2348" y="9454"/>
                        <a:pt x="3790" y="10175"/>
                        <a:pt x="5246" y="10175"/>
                      </a:cubicBezTo>
                      <a:cubicBezTo>
                        <a:pt x="8581" y="10175"/>
                        <a:pt x="11990" y="6391"/>
                        <a:pt x="9951" y="2733"/>
                      </a:cubicBezTo>
                      <a:cubicBezTo>
                        <a:pt x="8871" y="753"/>
                        <a:pt x="7422" y="1"/>
                        <a:pt x="58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 rot="-5400000">
                  <a:off x="3163661" y="5074987"/>
                  <a:ext cx="197985" cy="190635"/>
                </a:xfrm>
                <a:custGeom>
                  <a:rect b="b" l="l" r="r" t="t"/>
                  <a:pathLst>
                    <a:path extrusionOk="0" h="10945" w="11367">
                      <a:moveTo>
                        <a:pt x="5821" y="751"/>
                      </a:moveTo>
                      <a:cubicBezTo>
                        <a:pt x="6121" y="751"/>
                        <a:pt x="6422" y="778"/>
                        <a:pt x="6720" y="833"/>
                      </a:cubicBezTo>
                      <a:cubicBezTo>
                        <a:pt x="8056" y="1092"/>
                        <a:pt x="8960" y="2126"/>
                        <a:pt x="9606" y="3288"/>
                      </a:cubicBezTo>
                      <a:cubicBezTo>
                        <a:pt x="10425" y="4839"/>
                        <a:pt x="10252" y="6734"/>
                        <a:pt x="9176" y="8113"/>
                      </a:cubicBezTo>
                      <a:cubicBezTo>
                        <a:pt x="8211" y="9413"/>
                        <a:pt x="6675" y="10182"/>
                        <a:pt x="5084" y="10182"/>
                      </a:cubicBezTo>
                      <a:cubicBezTo>
                        <a:pt x="5041" y="10182"/>
                        <a:pt x="4998" y="10181"/>
                        <a:pt x="4954" y="10180"/>
                      </a:cubicBezTo>
                      <a:cubicBezTo>
                        <a:pt x="3016" y="10051"/>
                        <a:pt x="1724" y="8414"/>
                        <a:pt x="1164" y="6648"/>
                      </a:cubicBezTo>
                      <a:cubicBezTo>
                        <a:pt x="862" y="5701"/>
                        <a:pt x="819" y="4667"/>
                        <a:pt x="1121" y="3719"/>
                      </a:cubicBezTo>
                      <a:cubicBezTo>
                        <a:pt x="1509" y="2642"/>
                        <a:pt x="2327" y="1824"/>
                        <a:pt x="3361" y="1393"/>
                      </a:cubicBezTo>
                      <a:cubicBezTo>
                        <a:pt x="4097" y="977"/>
                        <a:pt x="4953" y="751"/>
                        <a:pt x="5821" y="751"/>
                      </a:cubicBezTo>
                      <a:close/>
                      <a:moveTo>
                        <a:pt x="5837" y="1"/>
                      </a:moveTo>
                      <a:cubicBezTo>
                        <a:pt x="5192" y="1"/>
                        <a:pt x="4543" y="120"/>
                        <a:pt x="3921" y="360"/>
                      </a:cubicBezTo>
                      <a:cubicBezTo>
                        <a:pt x="2715" y="704"/>
                        <a:pt x="1638" y="1436"/>
                        <a:pt x="906" y="2470"/>
                      </a:cubicBezTo>
                      <a:cubicBezTo>
                        <a:pt x="259" y="3461"/>
                        <a:pt x="1" y="4667"/>
                        <a:pt x="216" y="5830"/>
                      </a:cubicBezTo>
                      <a:cubicBezTo>
                        <a:pt x="475" y="7983"/>
                        <a:pt x="1810" y="10180"/>
                        <a:pt x="4007" y="10783"/>
                      </a:cubicBezTo>
                      <a:cubicBezTo>
                        <a:pt x="4399" y="10893"/>
                        <a:pt x="4802" y="10944"/>
                        <a:pt x="5205" y="10944"/>
                      </a:cubicBezTo>
                      <a:cubicBezTo>
                        <a:pt x="6703" y="10944"/>
                        <a:pt x="8209" y="10233"/>
                        <a:pt x="9262" y="9146"/>
                      </a:cubicBezTo>
                      <a:cubicBezTo>
                        <a:pt x="10930" y="7563"/>
                        <a:pt x="11366" y="5003"/>
                        <a:pt x="10274" y="2942"/>
                      </a:cubicBezTo>
                      <a:lnTo>
                        <a:pt x="10274" y="2942"/>
                      </a:lnTo>
                      <a:cubicBezTo>
                        <a:pt x="10268" y="2928"/>
                        <a:pt x="10261" y="2915"/>
                        <a:pt x="10252" y="2901"/>
                      </a:cubicBezTo>
                      <a:lnTo>
                        <a:pt x="10252" y="2901"/>
                      </a:lnTo>
                      <a:cubicBezTo>
                        <a:pt x="10252" y="2901"/>
                        <a:pt x="10252" y="2901"/>
                        <a:pt x="10252" y="2901"/>
                      </a:cubicBezTo>
                      <a:cubicBezTo>
                        <a:pt x="9649" y="1695"/>
                        <a:pt x="8616" y="747"/>
                        <a:pt x="7366" y="230"/>
                      </a:cubicBezTo>
                      <a:cubicBezTo>
                        <a:pt x="6869" y="77"/>
                        <a:pt x="6354" y="1"/>
                        <a:pt x="58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 rot="-5400000">
                  <a:off x="3207083" y="5125410"/>
                  <a:ext cx="110079" cy="90641"/>
                </a:xfrm>
                <a:custGeom>
                  <a:rect b="b" l="l" r="r" t="t"/>
                  <a:pathLst>
                    <a:path extrusionOk="0" h="5204" w="6320">
                      <a:moveTo>
                        <a:pt x="3192" y="1"/>
                      </a:moveTo>
                      <a:cubicBezTo>
                        <a:pt x="2671" y="1"/>
                        <a:pt x="2137" y="173"/>
                        <a:pt x="1637" y="448"/>
                      </a:cubicBezTo>
                      <a:cubicBezTo>
                        <a:pt x="0" y="1353"/>
                        <a:pt x="216" y="2602"/>
                        <a:pt x="905" y="3937"/>
                      </a:cubicBezTo>
                      <a:cubicBezTo>
                        <a:pt x="1387" y="4837"/>
                        <a:pt x="2114" y="5204"/>
                        <a:pt x="2853" y="5204"/>
                      </a:cubicBezTo>
                      <a:cubicBezTo>
                        <a:pt x="4555" y="5204"/>
                        <a:pt x="6319" y="3258"/>
                        <a:pt x="5298" y="1396"/>
                      </a:cubicBezTo>
                      <a:cubicBezTo>
                        <a:pt x="4730" y="388"/>
                        <a:pt x="3975" y="1"/>
                        <a:pt x="31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4"/>
                <p:cNvSpPr/>
                <p:nvPr/>
              </p:nvSpPr>
              <p:spPr>
                <a:xfrm rot="-5400000">
                  <a:off x="3206535" y="5120978"/>
                  <a:ext cx="109539" cy="103042"/>
                </a:xfrm>
                <a:custGeom>
                  <a:rect b="b" l="l" r="r" t="t"/>
                  <a:pathLst>
                    <a:path extrusionOk="0" h="5916" w="6289">
                      <a:moveTo>
                        <a:pt x="3261" y="818"/>
                      </a:moveTo>
                      <a:cubicBezTo>
                        <a:pt x="3394" y="818"/>
                        <a:pt x="3528" y="829"/>
                        <a:pt x="3661" y="851"/>
                      </a:cubicBezTo>
                      <a:cubicBezTo>
                        <a:pt x="4264" y="981"/>
                        <a:pt x="4738" y="1411"/>
                        <a:pt x="5040" y="1971"/>
                      </a:cubicBezTo>
                      <a:cubicBezTo>
                        <a:pt x="5059" y="2001"/>
                        <a:pt x="5081" y="2027"/>
                        <a:pt x="5105" y="2048"/>
                      </a:cubicBezTo>
                      <a:lnTo>
                        <a:pt x="5105" y="2048"/>
                      </a:lnTo>
                      <a:cubicBezTo>
                        <a:pt x="5460" y="2757"/>
                        <a:pt x="5354" y="3600"/>
                        <a:pt x="4824" y="4211"/>
                      </a:cubicBezTo>
                      <a:cubicBezTo>
                        <a:pt x="4350" y="4857"/>
                        <a:pt x="3618" y="5202"/>
                        <a:pt x="2886" y="5202"/>
                      </a:cubicBezTo>
                      <a:cubicBezTo>
                        <a:pt x="2498" y="5202"/>
                        <a:pt x="2154" y="5030"/>
                        <a:pt x="1852" y="4814"/>
                      </a:cubicBezTo>
                      <a:cubicBezTo>
                        <a:pt x="1508" y="4470"/>
                        <a:pt x="1206" y="4039"/>
                        <a:pt x="1034" y="3608"/>
                      </a:cubicBezTo>
                      <a:cubicBezTo>
                        <a:pt x="818" y="3134"/>
                        <a:pt x="818" y="2617"/>
                        <a:pt x="948" y="2144"/>
                      </a:cubicBezTo>
                      <a:cubicBezTo>
                        <a:pt x="1206" y="1670"/>
                        <a:pt x="1637" y="1282"/>
                        <a:pt x="2154" y="1067"/>
                      </a:cubicBezTo>
                      <a:cubicBezTo>
                        <a:pt x="2505" y="907"/>
                        <a:pt x="2880" y="818"/>
                        <a:pt x="3261" y="818"/>
                      </a:cubicBezTo>
                      <a:close/>
                      <a:moveTo>
                        <a:pt x="3214" y="1"/>
                      </a:moveTo>
                      <a:cubicBezTo>
                        <a:pt x="2907" y="1"/>
                        <a:pt x="2606" y="55"/>
                        <a:pt x="2326" y="162"/>
                      </a:cubicBezTo>
                      <a:cubicBezTo>
                        <a:pt x="1594" y="378"/>
                        <a:pt x="991" y="808"/>
                        <a:pt x="517" y="1368"/>
                      </a:cubicBezTo>
                      <a:cubicBezTo>
                        <a:pt x="129" y="1885"/>
                        <a:pt x="0" y="2531"/>
                        <a:pt x="129" y="3177"/>
                      </a:cubicBezTo>
                      <a:cubicBezTo>
                        <a:pt x="345" y="4340"/>
                        <a:pt x="1120" y="5590"/>
                        <a:pt x="2326" y="5848"/>
                      </a:cubicBezTo>
                      <a:cubicBezTo>
                        <a:pt x="2543" y="5893"/>
                        <a:pt x="2762" y="5916"/>
                        <a:pt x="2980" y="5916"/>
                      </a:cubicBezTo>
                      <a:cubicBezTo>
                        <a:pt x="3797" y="5916"/>
                        <a:pt x="4590" y="5599"/>
                        <a:pt x="5169" y="4986"/>
                      </a:cubicBezTo>
                      <a:cubicBezTo>
                        <a:pt x="6073" y="4082"/>
                        <a:pt x="6289" y="2704"/>
                        <a:pt x="5686" y="1584"/>
                      </a:cubicBezTo>
                      <a:cubicBezTo>
                        <a:pt x="5663" y="1538"/>
                        <a:pt x="5635" y="1501"/>
                        <a:pt x="5604" y="1473"/>
                      </a:cubicBezTo>
                      <a:lnTo>
                        <a:pt x="5604" y="1473"/>
                      </a:lnTo>
                      <a:cubicBezTo>
                        <a:pt x="5261" y="867"/>
                        <a:pt x="4772" y="441"/>
                        <a:pt x="4135" y="162"/>
                      </a:cubicBezTo>
                      <a:cubicBezTo>
                        <a:pt x="3834" y="55"/>
                        <a:pt x="3521" y="1"/>
                        <a:pt x="3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4"/>
                <p:cNvSpPr/>
                <p:nvPr/>
              </p:nvSpPr>
              <p:spPr>
                <a:xfrm rot="-5400000">
                  <a:off x="3069685" y="5292906"/>
                  <a:ext cx="48786" cy="51033"/>
                </a:xfrm>
                <a:custGeom>
                  <a:rect b="b" l="l" r="r" t="t"/>
                  <a:pathLst>
                    <a:path extrusionOk="0" h="2930" w="2801">
                      <a:moveTo>
                        <a:pt x="1551" y="0"/>
                      </a:moveTo>
                      <a:lnTo>
                        <a:pt x="1" y="905"/>
                      </a:lnTo>
                      <a:lnTo>
                        <a:pt x="1164" y="2929"/>
                      </a:lnTo>
                      <a:lnTo>
                        <a:pt x="2714" y="2111"/>
                      </a:lnTo>
                      <a:cubicBezTo>
                        <a:pt x="2801" y="1680"/>
                        <a:pt x="2671" y="1206"/>
                        <a:pt x="2413" y="862"/>
                      </a:cubicBezTo>
                      <a:cubicBezTo>
                        <a:pt x="2198" y="474"/>
                        <a:pt x="1896" y="216"/>
                        <a:pt x="15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 rot="-5400000">
                  <a:off x="3063755" y="5288682"/>
                  <a:ext cx="58836" cy="62041"/>
                </a:xfrm>
                <a:custGeom>
                  <a:rect b="b" l="l" r="r" t="t"/>
                  <a:pathLst>
                    <a:path extrusionOk="0" h="3562" w="3378">
                      <a:moveTo>
                        <a:pt x="1839" y="1"/>
                      </a:moveTo>
                      <a:cubicBezTo>
                        <a:pt x="1793" y="1"/>
                        <a:pt x="1746" y="8"/>
                        <a:pt x="1698" y="24"/>
                      </a:cubicBezTo>
                      <a:cubicBezTo>
                        <a:pt x="1569" y="110"/>
                        <a:pt x="1440" y="196"/>
                        <a:pt x="1310" y="239"/>
                      </a:cubicBezTo>
                      <a:lnTo>
                        <a:pt x="234" y="971"/>
                      </a:lnTo>
                      <a:cubicBezTo>
                        <a:pt x="0" y="1205"/>
                        <a:pt x="188" y="1544"/>
                        <a:pt x="449" y="1544"/>
                      </a:cubicBezTo>
                      <a:cubicBezTo>
                        <a:pt x="477" y="1544"/>
                        <a:pt x="506" y="1540"/>
                        <a:pt x="535" y="1531"/>
                      </a:cubicBezTo>
                      <a:lnTo>
                        <a:pt x="1920" y="762"/>
                      </a:lnTo>
                      <a:lnTo>
                        <a:pt x="1920" y="762"/>
                      </a:lnTo>
                      <a:lnTo>
                        <a:pt x="1957" y="799"/>
                      </a:lnTo>
                      <a:cubicBezTo>
                        <a:pt x="2172" y="971"/>
                        <a:pt x="2344" y="1187"/>
                        <a:pt x="2473" y="1445"/>
                      </a:cubicBezTo>
                      <a:cubicBezTo>
                        <a:pt x="2560" y="1574"/>
                        <a:pt x="2603" y="1704"/>
                        <a:pt x="2646" y="1876"/>
                      </a:cubicBezTo>
                      <a:cubicBezTo>
                        <a:pt x="2646" y="1919"/>
                        <a:pt x="2689" y="1962"/>
                        <a:pt x="2689" y="2048"/>
                      </a:cubicBezTo>
                      <a:lnTo>
                        <a:pt x="2689" y="2048"/>
                      </a:lnTo>
                      <a:lnTo>
                        <a:pt x="2689" y="2048"/>
                      </a:lnTo>
                      <a:cubicBezTo>
                        <a:pt x="2710" y="2070"/>
                        <a:pt x="2710" y="2080"/>
                        <a:pt x="2705" y="2080"/>
                      </a:cubicBezTo>
                      <a:cubicBezTo>
                        <a:pt x="2700" y="2080"/>
                        <a:pt x="2689" y="2070"/>
                        <a:pt x="2689" y="2048"/>
                      </a:cubicBezTo>
                      <a:lnTo>
                        <a:pt x="2689" y="2134"/>
                      </a:lnTo>
                      <a:lnTo>
                        <a:pt x="2689" y="2264"/>
                      </a:lnTo>
                      <a:lnTo>
                        <a:pt x="2689" y="2268"/>
                      </a:lnTo>
                      <a:lnTo>
                        <a:pt x="2689" y="2268"/>
                      </a:lnTo>
                      <a:lnTo>
                        <a:pt x="1310" y="2996"/>
                      </a:lnTo>
                      <a:cubicBezTo>
                        <a:pt x="984" y="3141"/>
                        <a:pt x="1177" y="3561"/>
                        <a:pt x="1452" y="3561"/>
                      </a:cubicBezTo>
                      <a:cubicBezTo>
                        <a:pt x="1503" y="3561"/>
                        <a:pt x="1558" y="3547"/>
                        <a:pt x="1612" y="3513"/>
                      </a:cubicBezTo>
                      <a:lnTo>
                        <a:pt x="2646" y="2996"/>
                      </a:lnTo>
                      <a:cubicBezTo>
                        <a:pt x="2818" y="2910"/>
                        <a:pt x="2990" y="2823"/>
                        <a:pt x="3163" y="2737"/>
                      </a:cubicBezTo>
                      <a:cubicBezTo>
                        <a:pt x="3292" y="2608"/>
                        <a:pt x="3378" y="2436"/>
                        <a:pt x="3378" y="2264"/>
                      </a:cubicBezTo>
                      <a:cubicBezTo>
                        <a:pt x="3378" y="1488"/>
                        <a:pt x="2990" y="713"/>
                        <a:pt x="2344" y="239"/>
                      </a:cubicBezTo>
                      <a:cubicBezTo>
                        <a:pt x="2204" y="134"/>
                        <a:pt x="2036" y="1"/>
                        <a:pt x="18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4"/>
                <p:cNvSpPr/>
                <p:nvPr/>
              </p:nvSpPr>
              <p:spPr>
                <a:xfrm rot="-5400000">
                  <a:off x="3154090" y="5445570"/>
                  <a:ext cx="47271" cy="50284"/>
                </a:xfrm>
                <a:custGeom>
                  <a:rect b="b" l="l" r="r" t="t"/>
                  <a:pathLst>
                    <a:path extrusionOk="0" h="2887" w="2714">
                      <a:moveTo>
                        <a:pt x="1594" y="0"/>
                      </a:moveTo>
                      <a:lnTo>
                        <a:pt x="43" y="776"/>
                      </a:lnTo>
                      <a:cubicBezTo>
                        <a:pt x="0" y="1207"/>
                        <a:pt x="86" y="1594"/>
                        <a:pt x="302" y="1982"/>
                      </a:cubicBezTo>
                      <a:cubicBezTo>
                        <a:pt x="431" y="2370"/>
                        <a:pt x="775" y="2714"/>
                        <a:pt x="1206" y="2886"/>
                      </a:cubicBezTo>
                      <a:lnTo>
                        <a:pt x="2714" y="2025"/>
                      </a:lnTo>
                      <a:lnTo>
                        <a:pt x="159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4"/>
                <p:cNvSpPr/>
                <p:nvPr/>
              </p:nvSpPr>
              <p:spPr>
                <a:xfrm rot="-5400000">
                  <a:off x="3147977" y="5439944"/>
                  <a:ext cx="59672" cy="61153"/>
                </a:xfrm>
                <a:custGeom>
                  <a:rect b="b" l="l" r="r" t="t"/>
                  <a:pathLst>
                    <a:path extrusionOk="0" h="3511" w="3426">
                      <a:moveTo>
                        <a:pt x="2026" y="1"/>
                      </a:moveTo>
                      <a:cubicBezTo>
                        <a:pt x="1972" y="1"/>
                        <a:pt x="1913" y="15"/>
                        <a:pt x="1853" y="49"/>
                      </a:cubicBezTo>
                      <a:lnTo>
                        <a:pt x="1767" y="6"/>
                      </a:lnTo>
                      <a:lnTo>
                        <a:pt x="733" y="566"/>
                      </a:lnTo>
                      <a:cubicBezTo>
                        <a:pt x="560" y="652"/>
                        <a:pt x="388" y="695"/>
                        <a:pt x="259" y="824"/>
                      </a:cubicBezTo>
                      <a:cubicBezTo>
                        <a:pt x="87" y="911"/>
                        <a:pt x="1" y="1083"/>
                        <a:pt x="44" y="1298"/>
                      </a:cubicBezTo>
                      <a:cubicBezTo>
                        <a:pt x="87" y="2117"/>
                        <a:pt x="431" y="2849"/>
                        <a:pt x="1077" y="3323"/>
                      </a:cubicBezTo>
                      <a:cubicBezTo>
                        <a:pt x="1209" y="3454"/>
                        <a:pt x="1366" y="3510"/>
                        <a:pt x="1548" y="3510"/>
                      </a:cubicBezTo>
                      <a:cubicBezTo>
                        <a:pt x="1604" y="3510"/>
                        <a:pt x="1662" y="3505"/>
                        <a:pt x="1723" y="3495"/>
                      </a:cubicBezTo>
                      <a:cubicBezTo>
                        <a:pt x="1810" y="3452"/>
                        <a:pt x="1939" y="3366"/>
                        <a:pt x="2025" y="3280"/>
                      </a:cubicBezTo>
                      <a:lnTo>
                        <a:pt x="3231" y="2633"/>
                      </a:lnTo>
                      <a:cubicBezTo>
                        <a:pt x="3425" y="2400"/>
                        <a:pt x="3269" y="2061"/>
                        <a:pt x="2983" y="2061"/>
                      </a:cubicBezTo>
                      <a:cubicBezTo>
                        <a:pt x="2952" y="2061"/>
                        <a:pt x="2920" y="2065"/>
                        <a:pt x="2886" y="2073"/>
                      </a:cubicBezTo>
                      <a:lnTo>
                        <a:pt x="1547" y="2839"/>
                      </a:lnTo>
                      <a:lnTo>
                        <a:pt x="1547" y="2839"/>
                      </a:lnTo>
                      <a:lnTo>
                        <a:pt x="1465" y="2806"/>
                      </a:lnTo>
                      <a:lnTo>
                        <a:pt x="1422" y="2763"/>
                      </a:lnTo>
                      <a:lnTo>
                        <a:pt x="1422" y="2763"/>
                      </a:lnTo>
                      <a:cubicBezTo>
                        <a:pt x="1435" y="2775"/>
                        <a:pt x="1440" y="2780"/>
                        <a:pt x="1441" y="2780"/>
                      </a:cubicBezTo>
                      <a:cubicBezTo>
                        <a:pt x="1443" y="2780"/>
                        <a:pt x="1422" y="2750"/>
                        <a:pt x="1422" y="2720"/>
                      </a:cubicBezTo>
                      <a:cubicBezTo>
                        <a:pt x="1379" y="2677"/>
                        <a:pt x="1336" y="2677"/>
                        <a:pt x="1293" y="2633"/>
                      </a:cubicBezTo>
                      <a:cubicBezTo>
                        <a:pt x="1207" y="2504"/>
                        <a:pt x="1120" y="2418"/>
                        <a:pt x="1077" y="2289"/>
                      </a:cubicBezTo>
                      <a:cubicBezTo>
                        <a:pt x="905" y="2030"/>
                        <a:pt x="819" y="1729"/>
                        <a:pt x="776" y="1427"/>
                      </a:cubicBezTo>
                      <a:lnTo>
                        <a:pt x="776" y="1384"/>
                      </a:lnTo>
                      <a:lnTo>
                        <a:pt x="776" y="1341"/>
                      </a:lnTo>
                      <a:lnTo>
                        <a:pt x="776" y="1298"/>
                      </a:lnTo>
                      <a:lnTo>
                        <a:pt x="776" y="1298"/>
                      </a:lnTo>
                      <a:lnTo>
                        <a:pt x="2154" y="609"/>
                      </a:lnTo>
                      <a:cubicBezTo>
                        <a:pt x="2481" y="427"/>
                        <a:pt x="2318" y="1"/>
                        <a:pt x="2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4"/>
                <p:cNvSpPr/>
                <p:nvPr/>
              </p:nvSpPr>
              <p:spPr>
                <a:xfrm rot="-5400000">
                  <a:off x="3186574" y="5329047"/>
                  <a:ext cx="51033" cy="47010"/>
                </a:xfrm>
                <a:custGeom>
                  <a:rect b="b" l="l" r="r" t="t"/>
                  <a:pathLst>
                    <a:path extrusionOk="0" h="2699" w="2930">
                      <a:moveTo>
                        <a:pt x="2025" y="1"/>
                      </a:moveTo>
                      <a:lnTo>
                        <a:pt x="0" y="1121"/>
                      </a:lnTo>
                      <a:lnTo>
                        <a:pt x="819" y="2672"/>
                      </a:lnTo>
                      <a:cubicBezTo>
                        <a:pt x="909" y="2689"/>
                        <a:pt x="1000" y="2698"/>
                        <a:pt x="1093" y="2698"/>
                      </a:cubicBezTo>
                      <a:cubicBezTo>
                        <a:pt x="1442" y="2698"/>
                        <a:pt x="1795" y="2575"/>
                        <a:pt x="2068" y="2370"/>
                      </a:cubicBezTo>
                      <a:cubicBezTo>
                        <a:pt x="2412" y="2155"/>
                        <a:pt x="2714" y="1853"/>
                        <a:pt x="2929" y="1509"/>
                      </a:cubicBezTo>
                      <a:lnTo>
                        <a:pt x="20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4"/>
                <p:cNvSpPr/>
                <p:nvPr/>
              </p:nvSpPr>
              <p:spPr>
                <a:xfrm rot="-5400000">
                  <a:off x="3179999" y="5324022"/>
                  <a:ext cx="64880" cy="57391"/>
                </a:xfrm>
                <a:custGeom>
                  <a:rect b="b" l="l" r="r" t="t"/>
                  <a:pathLst>
                    <a:path extrusionOk="0" h="3295" w="3725">
                      <a:moveTo>
                        <a:pt x="3023" y="1632"/>
                      </a:moveTo>
                      <a:cubicBezTo>
                        <a:pt x="3028" y="1632"/>
                        <a:pt x="3018" y="1674"/>
                        <a:pt x="2992" y="1700"/>
                      </a:cubicBezTo>
                      <a:cubicBezTo>
                        <a:pt x="3009" y="1650"/>
                        <a:pt x="3019" y="1632"/>
                        <a:pt x="3023" y="1632"/>
                      </a:cubicBezTo>
                      <a:close/>
                      <a:moveTo>
                        <a:pt x="2492" y="1"/>
                      </a:moveTo>
                      <a:cubicBezTo>
                        <a:pt x="2291" y="1"/>
                        <a:pt x="2112" y="194"/>
                        <a:pt x="2173" y="408"/>
                      </a:cubicBezTo>
                      <a:lnTo>
                        <a:pt x="2130" y="408"/>
                      </a:lnTo>
                      <a:lnTo>
                        <a:pt x="2935" y="1788"/>
                      </a:lnTo>
                      <a:lnTo>
                        <a:pt x="2935" y="1788"/>
                      </a:lnTo>
                      <a:cubicBezTo>
                        <a:pt x="2906" y="1796"/>
                        <a:pt x="2906" y="1830"/>
                        <a:pt x="2906" y="1830"/>
                      </a:cubicBezTo>
                      <a:cubicBezTo>
                        <a:pt x="2690" y="2045"/>
                        <a:pt x="2475" y="2260"/>
                        <a:pt x="2260" y="2390"/>
                      </a:cubicBezTo>
                      <a:cubicBezTo>
                        <a:pt x="2130" y="2476"/>
                        <a:pt x="1958" y="2519"/>
                        <a:pt x="1829" y="2562"/>
                      </a:cubicBezTo>
                      <a:cubicBezTo>
                        <a:pt x="1743" y="2605"/>
                        <a:pt x="1657" y="2605"/>
                        <a:pt x="1527" y="2648"/>
                      </a:cubicBezTo>
                      <a:lnTo>
                        <a:pt x="1416" y="2648"/>
                      </a:lnTo>
                      <a:lnTo>
                        <a:pt x="666" y="1227"/>
                      </a:lnTo>
                      <a:cubicBezTo>
                        <a:pt x="612" y="1106"/>
                        <a:pt x="522" y="1057"/>
                        <a:pt x="429" y="1057"/>
                      </a:cubicBezTo>
                      <a:cubicBezTo>
                        <a:pt x="221" y="1057"/>
                        <a:pt x="0" y="1304"/>
                        <a:pt x="149" y="1571"/>
                      </a:cubicBezTo>
                      <a:lnTo>
                        <a:pt x="666" y="2562"/>
                      </a:lnTo>
                      <a:cubicBezTo>
                        <a:pt x="752" y="2734"/>
                        <a:pt x="838" y="2906"/>
                        <a:pt x="924" y="3079"/>
                      </a:cubicBezTo>
                      <a:cubicBezTo>
                        <a:pt x="1010" y="3208"/>
                        <a:pt x="1226" y="3294"/>
                        <a:pt x="1398" y="3294"/>
                      </a:cubicBezTo>
                      <a:cubicBezTo>
                        <a:pt x="2173" y="3294"/>
                        <a:pt x="2906" y="2906"/>
                        <a:pt x="3379" y="2260"/>
                      </a:cubicBezTo>
                      <a:cubicBezTo>
                        <a:pt x="3552" y="2088"/>
                        <a:pt x="3724" y="1873"/>
                        <a:pt x="3595" y="1614"/>
                      </a:cubicBezTo>
                      <a:cubicBezTo>
                        <a:pt x="3552" y="1485"/>
                        <a:pt x="3466" y="1356"/>
                        <a:pt x="3423" y="1270"/>
                      </a:cubicBezTo>
                      <a:lnTo>
                        <a:pt x="2733" y="107"/>
                      </a:lnTo>
                      <a:cubicBezTo>
                        <a:pt x="2659" y="32"/>
                        <a:pt x="2574" y="1"/>
                        <a:pt x="24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4"/>
                <p:cNvSpPr/>
                <p:nvPr/>
              </p:nvSpPr>
              <p:spPr>
                <a:xfrm rot="-5400000">
                  <a:off x="3034702" y="5413217"/>
                  <a:ext cx="51033" cy="46714"/>
                </a:xfrm>
                <a:custGeom>
                  <a:rect b="b" l="l" r="r" t="t"/>
                  <a:pathLst>
                    <a:path extrusionOk="0" h="2682" w="2930">
                      <a:moveTo>
                        <a:pt x="1914" y="0"/>
                      </a:moveTo>
                      <a:cubicBezTo>
                        <a:pt x="1582" y="0"/>
                        <a:pt x="1235" y="90"/>
                        <a:pt x="948" y="270"/>
                      </a:cubicBezTo>
                      <a:cubicBezTo>
                        <a:pt x="517" y="399"/>
                        <a:pt x="173" y="743"/>
                        <a:pt x="0" y="1174"/>
                      </a:cubicBezTo>
                      <a:lnTo>
                        <a:pt x="862" y="2682"/>
                      </a:lnTo>
                      <a:lnTo>
                        <a:pt x="2929" y="1562"/>
                      </a:lnTo>
                      <a:lnTo>
                        <a:pt x="2111" y="11"/>
                      </a:lnTo>
                      <a:cubicBezTo>
                        <a:pt x="2046" y="4"/>
                        <a:pt x="1980" y="0"/>
                        <a:pt x="19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4"/>
                <p:cNvSpPr/>
                <p:nvPr/>
              </p:nvSpPr>
              <p:spPr>
                <a:xfrm rot="-5400000">
                  <a:off x="3027204" y="5407635"/>
                  <a:ext cx="64863" cy="57565"/>
                </a:xfrm>
                <a:custGeom>
                  <a:rect b="b" l="l" r="r" t="t"/>
                  <a:pathLst>
                    <a:path extrusionOk="0" h="3305" w="3724">
                      <a:moveTo>
                        <a:pt x="2415" y="1"/>
                      </a:moveTo>
                      <a:cubicBezTo>
                        <a:pt x="2386" y="1"/>
                        <a:pt x="2356" y="4"/>
                        <a:pt x="2327" y="12"/>
                      </a:cubicBezTo>
                      <a:cubicBezTo>
                        <a:pt x="1508" y="55"/>
                        <a:pt x="776" y="442"/>
                        <a:pt x="259" y="1045"/>
                      </a:cubicBezTo>
                      <a:cubicBezTo>
                        <a:pt x="130" y="1218"/>
                        <a:pt x="1" y="1476"/>
                        <a:pt x="130" y="1692"/>
                      </a:cubicBezTo>
                      <a:cubicBezTo>
                        <a:pt x="173" y="1778"/>
                        <a:pt x="259" y="1907"/>
                        <a:pt x="302" y="2036"/>
                      </a:cubicBezTo>
                      <a:lnTo>
                        <a:pt x="991" y="3199"/>
                      </a:lnTo>
                      <a:cubicBezTo>
                        <a:pt x="1052" y="3272"/>
                        <a:pt x="1131" y="3304"/>
                        <a:pt x="1209" y="3304"/>
                      </a:cubicBezTo>
                      <a:cubicBezTo>
                        <a:pt x="1406" y="3304"/>
                        <a:pt x="1601" y="3101"/>
                        <a:pt x="1508" y="2854"/>
                      </a:cubicBezTo>
                      <a:lnTo>
                        <a:pt x="779" y="1512"/>
                      </a:lnTo>
                      <a:lnTo>
                        <a:pt x="779" y="1512"/>
                      </a:lnTo>
                      <a:cubicBezTo>
                        <a:pt x="792" y="1486"/>
                        <a:pt x="806" y="1460"/>
                        <a:pt x="819" y="1433"/>
                      </a:cubicBezTo>
                      <a:lnTo>
                        <a:pt x="862" y="1390"/>
                      </a:lnTo>
                      <a:cubicBezTo>
                        <a:pt x="905" y="1347"/>
                        <a:pt x="905" y="1304"/>
                        <a:pt x="948" y="1304"/>
                      </a:cubicBezTo>
                      <a:cubicBezTo>
                        <a:pt x="1077" y="1175"/>
                        <a:pt x="1164" y="1088"/>
                        <a:pt x="1293" y="1045"/>
                      </a:cubicBezTo>
                      <a:cubicBezTo>
                        <a:pt x="1551" y="873"/>
                        <a:pt x="1896" y="744"/>
                        <a:pt x="2197" y="658"/>
                      </a:cubicBezTo>
                      <a:lnTo>
                        <a:pt x="2305" y="658"/>
                      </a:lnTo>
                      <a:lnTo>
                        <a:pt x="3016" y="2079"/>
                      </a:lnTo>
                      <a:cubicBezTo>
                        <a:pt x="3083" y="2201"/>
                        <a:pt x="3185" y="2250"/>
                        <a:pt x="3286" y="2250"/>
                      </a:cubicBezTo>
                      <a:cubicBezTo>
                        <a:pt x="3506" y="2250"/>
                        <a:pt x="3723" y="2014"/>
                        <a:pt x="3576" y="1778"/>
                      </a:cubicBezTo>
                      <a:lnTo>
                        <a:pt x="3576" y="1735"/>
                      </a:lnTo>
                      <a:lnTo>
                        <a:pt x="3059" y="701"/>
                      </a:lnTo>
                      <a:cubicBezTo>
                        <a:pt x="2973" y="529"/>
                        <a:pt x="2886" y="399"/>
                        <a:pt x="2800" y="227"/>
                      </a:cubicBezTo>
                      <a:cubicBezTo>
                        <a:pt x="2693" y="84"/>
                        <a:pt x="2557" y="1"/>
                        <a:pt x="24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4"/>
                <p:cNvSpPr/>
                <p:nvPr/>
              </p:nvSpPr>
              <p:spPr>
                <a:xfrm rot="-5400000">
                  <a:off x="3138319" y="5287271"/>
                  <a:ext cx="43544" cy="48037"/>
                </a:xfrm>
                <a:custGeom>
                  <a:rect b="b" l="l" r="r" t="t"/>
                  <a:pathLst>
                    <a:path extrusionOk="0" h="2758" w="2500">
                      <a:moveTo>
                        <a:pt x="690" y="1"/>
                      </a:moveTo>
                      <a:lnTo>
                        <a:pt x="1" y="2241"/>
                      </a:lnTo>
                      <a:lnTo>
                        <a:pt x="1681" y="2758"/>
                      </a:lnTo>
                      <a:cubicBezTo>
                        <a:pt x="2068" y="2499"/>
                        <a:pt x="2327" y="2111"/>
                        <a:pt x="2370" y="1681"/>
                      </a:cubicBezTo>
                      <a:cubicBezTo>
                        <a:pt x="2499" y="1293"/>
                        <a:pt x="2499" y="862"/>
                        <a:pt x="2370" y="475"/>
                      </a:cubicBezTo>
                      <a:lnTo>
                        <a:pt x="6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4"/>
                <p:cNvSpPr/>
                <p:nvPr/>
              </p:nvSpPr>
              <p:spPr>
                <a:xfrm rot="-5400000">
                  <a:off x="3131483" y="5282577"/>
                  <a:ext cx="57129" cy="59028"/>
                </a:xfrm>
                <a:custGeom>
                  <a:rect b="b" l="l" r="r" t="t"/>
                  <a:pathLst>
                    <a:path extrusionOk="0" h="3389" w="3280">
                      <a:moveTo>
                        <a:pt x="1059" y="0"/>
                      </a:moveTo>
                      <a:cubicBezTo>
                        <a:pt x="712" y="0"/>
                        <a:pt x="605" y="542"/>
                        <a:pt x="997" y="620"/>
                      </a:cubicBezTo>
                      <a:lnTo>
                        <a:pt x="1040" y="663"/>
                      </a:lnTo>
                      <a:lnTo>
                        <a:pt x="2547" y="1050"/>
                      </a:lnTo>
                      <a:lnTo>
                        <a:pt x="2547" y="1050"/>
                      </a:lnTo>
                      <a:lnTo>
                        <a:pt x="2547" y="1051"/>
                      </a:lnTo>
                      <a:lnTo>
                        <a:pt x="2547" y="1094"/>
                      </a:lnTo>
                      <a:lnTo>
                        <a:pt x="2547" y="1137"/>
                      </a:lnTo>
                      <a:cubicBezTo>
                        <a:pt x="2547" y="1482"/>
                        <a:pt x="2547" y="1783"/>
                        <a:pt x="2418" y="2085"/>
                      </a:cubicBezTo>
                      <a:cubicBezTo>
                        <a:pt x="2375" y="2214"/>
                        <a:pt x="2332" y="2343"/>
                        <a:pt x="2289" y="2473"/>
                      </a:cubicBezTo>
                      <a:cubicBezTo>
                        <a:pt x="2246" y="2516"/>
                        <a:pt x="2203" y="2559"/>
                        <a:pt x="2160" y="2602"/>
                      </a:cubicBezTo>
                      <a:lnTo>
                        <a:pt x="2117" y="2645"/>
                      </a:lnTo>
                      <a:lnTo>
                        <a:pt x="2038" y="2723"/>
                      </a:lnTo>
                      <a:lnTo>
                        <a:pt x="2038" y="2723"/>
                      </a:lnTo>
                      <a:lnTo>
                        <a:pt x="523" y="2257"/>
                      </a:lnTo>
                      <a:cubicBezTo>
                        <a:pt x="486" y="2245"/>
                        <a:pt x="451" y="2239"/>
                        <a:pt x="418" y="2239"/>
                      </a:cubicBezTo>
                      <a:cubicBezTo>
                        <a:pt x="107" y="2239"/>
                        <a:pt x="0" y="2743"/>
                        <a:pt x="351" y="2860"/>
                      </a:cubicBezTo>
                      <a:lnTo>
                        <a:pt x="1471" y="3205"/>
                      </a:lnTo>
                      <a:cubicBezTo>
                        <a:pt x="1643" y="3291"/>
                        <a:pt x="1815" y="3334"/>
                        <a:pt x="1987" y="3377"/>
                      </a:cubicBezTo>
                      <a:cubicBezTo>
                        <a:pt x="2026" y="3385"/>
                        <a:pt x="2061" y="3388"/>
                        <a:pt x="2094" y="3388"/>
                      </a:cubicBezTo>
                      <a:cubicBezTo>
                        <a:pt x="2249" y="3388"/>
                        <a:pt x="2355" y="3311"/>
                        <a:pt x="2461" y="3205"/>
                      </a:cubicBezTo>
                      <a:cubicBezTo>
                        <a:pt x="3021" y="2645"/>
                        <a:pt x="3280" y="1913"/>
                        <a:pt x="3193" y="1137"/>
                      </a:cubicBezTo>
                      <a:cubicBezTo>
                        <a:pt x="3193" y="922"/>
                        <a:pt x="3150" y="534"/>
                        <a:pt x="2892" y="448"/>
                      </a:cubicBezTo>
                      <a:cubicBezTo>
                        <a:pt x="2763" y="405"/>
                        <a:pt x="2634" y="405"/>
                        <a:pt x="2504" y="362"/>
                      </a:cubicBezTo>
                      <a:lnTo>
                        <a:pt x="1169" y="17"/>
                      </a:lnTo>
                      <a:cubicBezTo>
                        <a:pt x="1130" y="6"/>
                        <a:pt x="1093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4"/>
                <p:cNvSpPr/>
                <p:nvPr/>
              </p:nvSpPr>
              <p:spPr>
                <a:xfrm rot="-5400000">
                  <a:off x="3089567" y="5454584"/>
                  <a:ext cx="44275" cy="48769"/>
                </a:xfrm>
                <a:custGeom>
                  <a:rect b="b" l="l" r="r" t="t"/>
                  <a:pathLst>
                    <a:path extrusionOk="0" h="2800" w="2542">
                      <a:moveTo>
                        <a:pt x="862" y="0"/>
                      </a:moveTo>
                      <a:cubicBezTo>
                        <a:pt x="517" y="259"/>
                        <a:pt x="302" y="603"/>
                        <a:pt x="216" y="1034"/>
                      </a:cubicBezTo>
                      <a:cubicBezTo>
                        <a:pt x="0" y="1422"/>
                        <a:pt x="0" y="1895"/>
                        <a:pt x="216" y="2326"/>
                      </a:cubicBezTo>
                      <a:lnTo>
                        <a:pt x="1896" y="2800"/>
                      </a:lnTo>
                      <a:lnTo>
                        <a:pt x="2542" y="560"/>
                      </a:lnTo>
                      <a:lnTo>
                        <a:pt x="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4"/>
                <p:cNvSpPr/>
                <p:nvPr/>
              </p:nvSpPr>
              <p:spPr>
                <a:xfrm rot="-5400000">
                  <a:off x="3083428" y="5449054"/>
                  <a:ext cx="56502" cy="59620"/>
                </a:xfrm>
                <a:custGeom>
                  <a:rect b="b" l="l" r="r" t="t"/>
                  <a:pathLst>
                    <a:path extrusionOk="0" h="3423" w="3244">
                      <a:moveTo>
                        <a:pt x="1245" y="0"/>
                      </a:moveTo>
                      <a:cubicBezTo>
                        <a:pt x="1104" y="0"/>
                        <a:pt x="969" y="78"/>
                        <a:pt x="862" y="184"/>
                      </a:cubicBezTo>
                      <a:cubicBezTo>
                        <a:pt x="302" y="744"/>
                        <a:pt x="1" y="1562"/>
                        <a:pt x="87" y="2381"/>
                      </a:cubicBezTo>
                      <a:cubicBezTo>
                        <a:pt x="130" y="2596"/>
                        <a:pt x="173" y="2854"/>
                        <a:pt x="432" y="2941"/>
                      </a:cubicBezTo>
                      <a:cubicBezTo>
                        <a:pt x="561" y="2984"/>
                        <a:pt x="690" y="3027"/>
                        <a:pt x="819" y="3070"/>
                      </a:cubicBezTo>
                      <a:lnTo>
                        <a:pt x="2155" y="3414"/>
                      </a:lnTo>
                      <a:cubicBezTo>
                        <a:pt x="2180" y="3420"/>
                        <a:pt x="2205" y="3423"/>
                        <a:pt x="2229" y="3423"/>
                      </a:cubicBezTo>
                      <a:cubicBezTo>
                        <a:pt x="2563" y="3423"/>
                        <a:pt x="2689" y="2889"/>
                        <a:pt x="2327" y="2768"/>
                      </a:cubicBezTo>
                      <a:lnTo>
                        <a:pt x="787" y="2374"/>
                      </a:lnTo>
                      <a:lnTo>
                        <a:pt x="787" y="2374"/>
                      </a:lnTo>
                      <a:cubicBezTo>
                        <a:pt x="776" y="2319"/>
                        <a:pt x="776" y="2263"/>
                        <a:pt x="776" y="2208"/>
                      </a:cubicBezTo>
                      <a:cubicBezTo>
                        <a:pt x="776" y="2208"/>
                        <a:pt x="776" y="2165"/>
                        <a:pt x="776" y="2165"/>
                      </a:cubicBezTo>
                      <a:lnTo>
                        <a:pt x="776" y="1950"/>
                      </a:lnTo>
                      <a:cubicBezTo>
                        <a:pt x="776" y="1778"/>
                        <a:pt x="819" y="1605"/>
                        <a:pt x="862" y="1476"/>
                      </a:cubicBezTo>
                      <a:cubicBezTo>
                        <a:pt x="905" y="1347"/>
                        <a:pt x="992" y="1218"/>
                        <a:pt x="1035" y="1088"/>
                      </a:cubicBezTo>
                      <a:cubicBezTo>
                        <a:pt x="1078" y="1002"/>
                        <a:pt x="1121" y="959"/>
                        <a:pt x="1164" y="916"/>
                      </a:cubicBezTo>
                      <a:lnTo>
                        <a:pt x="1164" y="787"/>
                      </a:lnTo>
                      <a:cubicBezTo>
                        <a:pt x="1181" y="752"/>
                        <a:pt x="1198" y="725"/>
                        <a:pt x="1219" y="701"/>
                      </a:cubicBezTo>
                      <a:lnTo>
                        <a:pt x="1219" y="701"/>
                      </a:lnTo>
                      <a:lnTo>
                        <a:pt x="2758" y="1175"/>
                      </a:lnTo>
                      <a:cubicBezTo>
                        <a:pt x="2793" y="1186"/>
                        <a:pt x="2825" y="1192"/>
                        <a:pt x="2856" y="1192"/>
                      </a:cubicBezTo>
                      <a:cubicBezTo>
                        <a:pt x="3165" y="1192"/>
                        <a:pt x="3243" y="650"/>
                        <a:pt x="2930" y="572"/>
                      </a:cubicBezTo>
                      <a:lnTo>
                        <a:pt x="2973" y="529"/>
                      </a:lnTo>
                      <a:lnTo>
                        <a:pt x="1896" y="184"/>
                      </a:lnTo>
                      <a:lnTo>
                        <a:pt x="1336" y="12"/>
                      </a:lnTo>
                      <a:cubicBezTo>
                        <a:pt x="1306" y="4"/>
                        <a:pt x="1275" y="0"/>
                        <a:pt x="1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4"/>
                <p:cNvSpPr/>
                <p:nvPr/>
              </p:nvSpPr>
              <p:spPr>
                <a:xfrm rot="-5400000">
                  <a:off x="3195814" y="5397837"/>
                  <a:ext cx="47271" cy="42220"/>
                </a:xfrm>
                <a:custGeom>
                  <a:rect b="b" l="l" r="r" t="t"/>
                  <a:pathLst>
                    <a:path extrusionOk="0" h="2424" w="2714">
                      <a:moveTo>
                        <a:pt x="517" y="1"/>
                      </a:moveTo>
                      <a:lnTo>
                        <a:pt x="0" y="1638"/>
                      </a:lnTo>
                      <a:cubicBezTo>
                        <a:pt x="259" y="2025"/>
                        <a:pt x="646" y="2284"/>
                        <a:pt x="1120" y="2327"/>
                      </a:cubicBezTo>
                      <a:cubicBezTo>
                        <a:pt x="1314" y="2391"/>
                        <a:pt x="1508" y="2424"/>
                        <a:pt x="1707" y="2424"/>
                      </a:cubicBezTo>
                      <a:cubicBezTo>
                        <a:pt x="1906" y="2424"/>
                        <a:pt x="2111" y="2391"/>
                        <a:pt x="2326" y="2327"/>
                      </a:cubicBezTo>
                      <a:lnTo>
                        <a:pt x="2714" y="647"/>
                      </a:lnTo>
                      <a:lnTo>
                        <a:pt x="5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4"/>
                <p:cNvSpPr/>
                <p:nvPr/>
              </p:nvSpPr>
              <p:spPr>
                <a:xfrm rot="-5400000">
                  <a:off x="3189152" y="5391855"/>
                  <a:ext cx="60630" cy="54343"/>
                </a:xfrm>
                <a:custGeom>
                  <a:rect b="b" l="l" r="r" t="t"/>
                  <a:pathLst>
                    <a:path extrusionOk="0" h="3120" w="3481">
                      <a:moveTo>
                        <a:pt x="860" y="0"/>
                      </a:moveTo>
                      <a:cubicBezTo>
                        <a:pt x="736" y="0"/>
                        <a:pt x="611" y="66"/>
                        <a:pt x="560" y="219"/>
                      </a:cubicBezTo>
                      <a:lnTo>
                        <a:pt x="216" y="1382"/>
                      </a:lnTo>
                      <a:cubicBezTo>
                        <a:pt x="173" y="1554"/>
                        <a:pt x="87" y="1726"/>
                        <a:pt x="44" y="1899"/>
                      </a:cubicBezTo>
                      <a:cubicBezTo>
                        <a:pt x="0" y="2071"/>
                        <a:pt x="87" y="2243"/>
                        <a:pt x="216" y="2372"/>
                      </a:cubicBezTo>
                      <a:cubicBezTo>
                        <a:pt x="712" y="2830"/>
                        <a:pt x="1343" y="3119"/>
                        <a:pt x="2020" y="3119"/>
                      </a:cubicBezTo>
                      <a:cubicBezTo>
                        <a:pt x="2107" y="3119"/>
                        <a:pt x="2195" y="3114"/>
                        <a:pt x="2283" y="3105"/>
                      </a:cubicBezTo>
                      <a:cubicBezTo>
                        <a:pt x="2542" y="3105"/>
                        <a:pt x="2886" y="3062"/>
                        <a:pt x="2973" y="2760"/>
                      </a:cubicBezTo>
                      <a:cubicBezTo>
                        <a:pt x="3016" y="2631"/>
                        <a:pt x="3059" y="2502"/>
                        <a:pt x="3059" y="2372"/>
                      </a:cubicBezTo>
                      <a:lnTo>
                        <a:pt x="3403" y="1080"/>
                      </a:lnTo>
                      <a:cubicBezTo>
                        <a:pt x="3480" y="823"/>
                        <a:pt x="3297" y="658"/>
                        <a:pt x="3109" y="658"/>
                      </a:cubicBezTo>
                      <a:cubicBezTo>
                        <a:pt x="2982" y="658"/>
                        <a:pt x="2852" y="734"/>
                        <a:pt x="2800" y="908"/>
                      </a:cubicBezTo>
                      <a:lnTo>
                        <a:pt x="2414" y="2415"/>
                      </a:lnTo>
                      <a:lnTo>
                        <a:pt x="2283" y="2415"/>
                      </a:lnTo>
                      <a:cubicBezTo>
                        <a:pt x="2203" y="2427"/>
                        <a:pt x="2119" y="2432"/>
                        <a:pt x="2033" y="2432"/>
                      </a:cubicBezTo>
                      <a:cubicBezTo>
                        <a:pt x="1800" y="2432"/>
                        <a:pt x="1556" y="2392"/>
                        <a:pt x="1336" y="2329"/>
                      </a:cubicBezTo>
                      <a:cubicBezTo>
                        <a:pt x="1207" y="2286"/>
                        <a:pt x="1120" y="2200"/>
                        <a:pt x="991" y="2157"/>
                      </a:cubicBezTo>
                      <a:cubicBezTo>
                        <a:pt x="948" y="2114"/>
                        <a:pt x="905" y="2071"/>
                        <a:pt x="819" y="2028"/>
                      </a:cubicBezTo>
                      <a:lnTo>
                        <a:pt x="776" y="1985"/>
                      </a:lnTo>
                      <a:lnTo>
                        <a:pt x="697" y="1906"/>
                      </a:lnTo>
                      <a:lnTo>
                        <a:pt x="697" y="1906"/>
                      </a:lnTo>
                      <a:lnTo>
                        <a:pt x="1163" y="391"/>
                      </a:lnTo>
                      <a:cubicBezTo>
                        <a:pt x="1242" y="156"/>
                        <a:pt x="1051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4"/>
                <p:cNvSpPr/>
                <p:nvPr/>
              </p:nvSpPr>
              <p:spPr>
                <a:xfrm rot="-5400000">
                  <a:off x="3027761" y="5348520"/>
                  <a:ext cx="48786" cy="43335"/>
                </a:xfrm>
                <a:custGeom>
                  <a:rect b="b" l="l" r="r" t="t"/>
                  <a:pathLst>
                    <a:path extrusionOk="0" h="2488" w="2801">
                      <a:moveTo>
                        <a:pt x="1105" y="0"/>
                      </a:moveTo>
                      <a:cubicBezTo>
                        <a:pt x="884" y="0"/>
                        <a:pt x="668" y="54"/>
                        <a:pt x="475" y="162"/>
                      </a:cubicBezTo>
                      <a:lnTo>
                        <a:pt x="1" y="1842"/>
                      </a:lnTo>
                      <a:lnTo>
                        <a:pt x="2241" y="2488"/>
                      </a:lnTo>
                      <a:lnTo>
                        <a:pt x="2801" y="808"/>
                      </a:lnTo>
                      <a:cubicBezTo>
                        <a:pt x="2499" y="506"/>
                        <a:pt x="2154" y="248"/>
                        <a:pt x="1767" y="162"/>
                      </a:cubicBezTo>
                      <a:cubicBezTo>
                        <a:pt x="1551" y="54"/>
                        <a:pt x="1325" y="0"/>
                        <a:pt x="11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4"/>
                <p:cNvSpPr/>
                <p:nvPr/>
              </p:nvSpPr>
              <p:spPr>
                <a:xfrm rot="-5400000">
                  <a:off x="3022301" y="5343774"/>
                  <a:ext cx="59742" cy="53263"/>
                </a:xfrm>
                <a:custGeom>
                  <a:rect b="b" l="l" r="r" t="t"/>
                  <a:pathLst>
                    <a:path extrusionOk="0" h="3058" w="3430">
                      <a:moveTo>
                        <a:pt x="2765" y="1265"/>
                      </a:moveTo>
                      <a:cubicBezTo>
                        <a:pt x="2783" y="1267"/>
                        <a:pt x="2783" y="1275"/>
                        <a:pt x="2783" y="1307"/>
                      </a:cubicBezTo>
                      <a:cubicBezTo>
                        <a:pt x="2783" y="1307"/>
                        <a:pt x="2770" y="1281"/>
                        <a:pt x="2765" y="1265"/>
                      </a:cubicBezTo>
                      <a:close/>
                      <a:moveTo>
                        <a:pt x="1336" y="1"/>
                      </a:moveTo>
                      <a:cubicBezTo>
                        <a:pt x="1245" y="1"/>
                        <a:pt x="1153" y="5"/>
                        <a:pt x="1060" y="15"/>
                      </a:cubicBezTo>
                      <a:cubicBezTo>
                        <a:pt x="845" y="58"/>
                        <a:pt x="586" y="144"/>
                        <a:pt x="500" y="360"/>
                      </a:cubicBezTo>
                      <a:cubicBezTo>
                        <a:pt x="457" y="489"/>
                        <a:pt x="414" y="618"/>
                        <a:pt x="371" y="747"/>
                      </a:cubicBezTo>
                      <a:lnTo>
                        <a:pt x="26" y="2040"/>
                      </a:lnTo>
                      <a:cubicBezTo>
                        <a:pt x="0" y="2272"/>
                        <a:pt x="176" y="2412"/>
                        <a:pt x="358" y="2412"/>
                      </a:cubicBezTo>
                      <a:cubicBezTo>
                        <a:pt x="479" y="2412"/>
                        <a:pt x="603" y="2350"/>
                        <a:pt x="672" y="2212"/>
                      </a:cubicBezTo>
                      <a:lnTo>
                        <a:pt x="1064" y="686"/>
                      </a:lnTo>
                      <a:lnTo>
                        <a:pt x="1064" y="686"/>
                      </a:lnTo>
                      <a:lnTo>
                        <a:pt x="1189" y="661"/>
                      </a:lnTo>
                      <a:lnTo>
                        <a:pt x="1491" y="661"/>
                      </a:lnTo>
                      <a:cubicBezTo>
                        <a:pt x="1663" y="661"/>
                        <a:pt x="1792" y="704"/>
                        <a:pt x="1965" y="747"/>
                      </a:cubicBezTo>
                      <a:cubicBezTo>
                        <a:pt x="2094" y="790"/>
                        <a:pt x="2223" y="877"/>
                        <a:pt x="2352" y="963"/>
                      </a:cubicBezTo>
                      <a:lnTo>
                        <a:pt x="2525" y="1049"/>
                      </a:lnTo>
                      <a:lnTo>
                        <a:pt x="2611" y="1092"/>
                      </a:lnTo>
                      <a:cubicBezTo>
                        <a:pt x="2635" y="1116"/>
                        <a:pt x="2660" y="1141"/>
                        <a:pt x="2684" y="1173"/>
                      </a:cubicBezTo>
                      <a:lnTo>
                        <a:pt x="2684" y="1173"/>
                      </a:lnTo>
                      <a:lnTo>
                        <a:pt x="2180" y="2686"/>
                      </a:lnTo>
                      <a:cubicBezTo>
                        <a:pt x="2102" y="2918"/>
                        <a:pt x="2304" y="3058"/>
                        <a:pt x="2506" y="3058"/>
                      </a:cubicBezTo>
                      <a:cubicBezTo>
                        <a:pt x="2640" y="3058"/>
                        <a:pt x="2774" y="2996"/>
                        <a:pt x="2826" y="2858"/>
                      </a:cubicBezTo>
                      <a:lnTo>
                        <a:pt x="2869" y="2858"/>
                      </a:lnTo>
                      <a:lnTo>
                        <a:pt x="3214" y="1781"/>
                      </a:lnTo>
                      <a:cubicBezTo>
                        <a:pt x="3300" y="1609"/>
                        <a:pt x="3343" y="1437"/>
                        <a:pt x="3386" y="1264"/>
                      </a:cubicBezTo>
                      <a:cubicBezTo>
                        <a:pt x="3429" y="1049"/>
                        <a:pt x="3386" y="877"/>
                        <a:pt x="3214" y="790"/>
                      </a:cubicBezTo>
                      <a:cubicBezTo>
                        <a:pt x="2717" y="294"/>
                        <a:pt x="2051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4"/>
                <p:cNvSpPr/>
                <p:nvPr/>
              </p:nvSpPr>
              <p:spPr>
                <a:xfrm rot="-5400000">
                  <a:off x="3051371" y="5316219"/>
                  <a:ext cx="171284" cy="145993"/>
                </a:xfrm>
                <a:custGeom>
                  <a:rect b="b" l="l" r="r" t="t"/>
                  <a:pathLst>
                    <a:path extrusionOk="0" h="8382" w="9834">
                      <a:moveTo>
                        <a:pt x="4860" y="0"/>
                      </a:moveTo>
                      <a:cubicBezTo>
                        <a:pt x="4014" y="0"/>
                        <a:pt x="3143" y="284"/>
                        <a:pt x="2327" y="735"/>
                      </a:cubicBezTo>
                      <a:cubicBezTo>
                        <a:pt x="1" y="2027"/>
                        <a:pt x="216" y="4569"/>
                        <a:pt x="1164" y="6335"/>
                      </a:cubicBezTo>
                      <a:cubicBezTo>
                        <a:pt x="1963" y="7788"/>
                        <a:pt x="3144" y="8382"/>
                        <a:pt x="4334" y="8382"/>
                      </a:cubicBezTo>
                      <a:cubicBezTo>
                        <a:pt x="7059" y="8382"/>
                        <a:pt x="9834" y="5270"/>
                        <a:pt x="8185" y="2243"/>
                      </a:cubicBezTo>
                      <a:cubicBezTo>
                        <a:pt x="7311" y="623"/>
                        <a:pt x="6114" y="0"/>
                        <a:pt x="48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4"/>
                <p:cNvSpPr/>
                <p:nvPr/>
              </p:nvSpPr>
              <p:spPr>
                <a:xfrm rot="-5400000">
                  <a:off x="3055743" y="5313885"/>
                  <a:ext cx="162018" cy="156897"/>
                </a:xfrm>
                <a:custGeom>
                  <a:rect b="b" l="l" r="r" t="t"/>
                  <a:pathLst>
                    <a:path extrusionOk="0" h="9008" w="9302">
                      <a:moveTo>
                        <a:pt x="4726" y="653"/>
                      </a:moveTo>
                      <a:cubicBezTo>
                        <a:pt x="4962" y="653"/>
                        <a:pt x="5198" y="675"/>
                        <a:pt x="5427" y="719"/>
                      </a:cubicBezTo>
                      <a:cubicBezTo>
                        <a:pt x="6488" y="1016"/>
                        <a:pt x="7340" y="1731"/>
                        <a:pt x="7818" y="2699"/>
                      </a:cubicBezTo>
                      <a:lnTo>
                        <a:pt x="7818" y="2699"/>
                      </a:lnTo>
                      <a:cubicBezTo>
                        <a:pt x="7824" y="2714"/>
                        <a:pt x="7831" y="2728"/>
                        <a:pt x="7839" y="2743"/>
                      </a:cubicBezTo>
                      <a:cubicBezTo>
                        <a:pt x="8529" y="3992"/>
                        <a:pt x="8399" y="5543"/>
                        <a:pt x="7495" y="6706"/>
                      </a:cubicBezTo>
                      <a:cubicBezTo>
                        <a:pt x="6704" y="7746"/>
                        <a:pt x="5470" y="8345"/>
                        <a:pt x="4183" y="8345"/>
                      </a:cubicBezTo>
                      <a:cubicBezTo>
                        <a:pt x="4138" y="8345"/>
                        <a:pt x="4094" y="8344"/>
                        <a:pt x="4049" y="8342"/>
                      </a:cubicBezTo>
                      <a:cubicBezTo>
                        <a:pt x="2455" y="8256"/>
                        <a:pt x="1378" y="6921"/>
                        <a:pt x="948" y="5500"/>
                      </a:cubicBezTo>
                      <a:cubicBezTo>
                        <a:pt x="646" y="4724"/>
                        <a:pt x="646" y="3863"/>
                        <a:pt x="905" y="3088"/>
                      </a:cubicBezTo>
                      <a:cubicBezTo>
                        <a:pt x="1206" y="2226"/>
                        <a:pt x="1852" y="1537"/>
                        <a:pt x="2714" y="1192"/>
                      </a:cubicBezTo>
                      <a:cubicBezTo>
                        <a:pt x="3324" y="839"/>
                        <a:pt x="4031" y="653"/>
                        <a:pt x="4726" y="653"/>
                      </a:cubicBezTo>
                      <a:close/>
                      <a:moveTo>
                        <a:pt x="4729" y="0"/>
                      </a:moveTo>
                      <a:cubicBezTo>
                        <a:pt x="4208" y="0"/>
                        <a:pt x="3685" y="98"/>
                        <a:pt x="3188" y="288"/>
                      </a:cubicBezTo>
                      <a:cubicBezTo>
                        <a:pt x="2197" y="589"/>
                        <a:pt x="1292" y="1192"/>
                        <a:pt x="689" y="2054"/>
                      </a:cubicBezTo>
                      <a:cubicBezTo>
                        <a:pt x="172" y="2872"/>
                        <a:pt x="0" y="3863"/>
                        <a:pt x="129" y="4810"/>
                      </a:cubicBezTo>
                      <a:cubicBezTo>
                        <a:pt x="388" y="6576"/>
                        <a:pt x="1508" y="8386"/>
                        <a:pt x="3274" y="8902"/>
                      </a:cubicBezTo>
                      <a:cubicBezTo>
                        <a:pt x="3592" y="8973"/>
                        <a:pt x="3914" y="9008"/>
                        <a:pt x="4234" y="9008"/>
                      </a:cubicBezTo>
                      <a:cubicBezTo>
                        <a:pt x="5474" y="9008"/>
                        <a:pt x="6691" y="8491"/>
                        <a:pt x="7581" y="7567"/>
                      </a:cubicBezTo>
                      <a:cubicBezTo>
                        <a:pt x="8997" y="6237"/>
                        <a:pt x="9301" y="4138"/>
                        <a:pt x="8410" y="2419"/>
                      </a:cubicBezTo>
                      <a:lnTo>
                        <a:pt x="8410" y="2419"/>
                      </a:lnTo>
                      <a:cubicBezTo>
                        <a:pt x="8407" y="2412"/>
                        <a:pt x="8403" y="2405"/>
                        <a:pt x="8399" y="2398"/>
                      </a:cubicBezTo>
                      <a:lnTo>
                        <a:pt x="8399" y="2398"/>
                      </a:lnTo>
                      <a:cubicBezTo>
                        <a:pt x="8399" y="2398"/>
                        <a:pt x="8399" y="2398"/>
                        <a:pt x="8399" y="2398"/>
                      </a:cubicBezTo>
                      <a:cubicBezTo>
                        <a:pt x="7882" y="1408"/>
                        <a:pt x="7021" y="632"/>
                        <a:pt x="5987" y="202"/>
                      </a:cubicBezTo>
                      <a:cubicBezTo>
                        <a:pt x="5580" y="66"/>
                        <a:pt x="5155" y="0"/>
                        <a:pt x="47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4"/>
                <p:cNvSpPr/>
                <p:nvPr/>
              </p:nvSpPr>
              <p:spPr>
                <a:xfrm rot="-5400000">
                  <a:off x="3091657" y="5356175"/>
                  <a:ext cx="89683" cy="74146"/>
                </a:xfrm>
                <a:custGeom>
                  <a:rect b="b" l="l" r="r" t="t"/>
                  <a:pathLst>
                    <a:path extrusionOk="0" h="4257" w="5149">
                      <a:moveTo>
                        <a:pt x="2659" y="0"/>
                      </a:moveTo>
                      <a:cubicBezTo>
                        <a:pt x="2219" y="0"/>
                        <a:pt x="1763" y="151"/>
                        <a:pt x="1336" y="382"/>
                      </a:cubicBezTo>
                      <a:cubicBezTo>
                        <a:pt x="1" y="1071"/>
                        <a:pt x="173" y="2148"/>
                        <a:pt x="733" y="3225"/>
                      </a:cubicBezTo>
                      <a:cubicBezTo>
                        <a:pt x="1138" y="3956"/>
                        <a:pt x="1737" y="4256"/>
                        <a:pt x="2342" y="4256"/>
                      </a:cubicBezTo>
                      <a:cubicBezTo>
                        <a:pt x="3730" y="4256"/>
                        <a:pt x="5148" y="2675"/>
                        <a:pt x="4308" y="1114"/>
                      </a:cubicBezTo>
                      <a:cubicBezTo>
                        <a:pt x="3878" y="305"/>
                        <a:pt x="3285" y="0"/>
                        <a:pt x="26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4"/>
                <p:cNvSpPr/>
                <p:nvPr/>
              </p:nvSpPr>
              <p:spPr>
                <a:xfrm rot="-5400000">
                  <a:off x="3091475" y="5351376"/>
                  <a:ext cx="90048" cy="86373"/>
                </a:xfrm>
                <a:custGeom>
                  <a:rect b="b" l="l" r="r" t="t"/>
                  <a:pathLst>
                    <a:path extrusionOk="0" h="4959" w="5170">
                      <a:moveTo>
                        <a:pt x="2670" y="699"/>
                      </a:moveTo>
                      <a:cubicBezTo>
                        <a:pt x="2785" y="699"/>
                        <a:pt x="2900" y="710"/>
                        <a:pt x="3016" y="733"/>
                      </a:cubicBezTo>
                      <a:cubicBezTo>
                        <a:pt x="3472" y="858"/>
                        <a:pt x="3889" y="1182"/>
                        <a:pt x="4112" y="1630"/>
                      </a:cubicBezTo>
                      <a:lnTo>
                        <a:pt x="4112" y="1630"/>
                      </a:lnTo>
                      <a:cubicBezTo>
                        <a:pt x="4118" y="1647"/>
                        <a:pt x="4126" y="1664"/>
                        <a:pt x="4135" y="1681"/>
                      </a:cubicBezTo>
                      <a:cubicBezTo>
                        <a:pt x="4480" y="2284"/>
                        <a:pt x="4394" y="3016"/>
                        <a:pt x="3963" y="3533"/>
                      </a:cubicBezTo>
                      <a:cubicBezTo>
                        <a:pt x="3575" y="4007"/>
                        <a:pt x="2972" y="4308"/>
                        <a:pt x="2369" y="4308"/>
                      </a:cubicBezTo>
                      <a:cubicBezTo>
                        <a:pt x="2197" y="4308"/>
                        <a:pt x="2068" y="4265"/>
                        <a:pt x="1939" y="4222"/>
                      </a:cubicBezTo>
                      <a:cubicBezTo>
                        <a:pt x="1853" y="4179"/>
                        <a:pt x="1809" y="4179"/>
                        <a:pt x="1766" y="4136"/>
                      </a:cubicBezTo>
                      <a:cubicBezTo>
                        <a:pt x="1680" y="4093"/>
                        <a:pt x="1594" y="4050"/>
                        <a:pt x="1551" y="4007"/>
                      </a:cubicBezTo>
                      <a:cubicBezTo>
                        <a:pt x="1250" y="3705"/>
                        <a:pt x="991" y="3360"/>
                        <a:pt x="862" y="2973"/>
                      </a:cubicBezTo>
                      <a:cubicBezTo>
                        <a:pt x="690" y="2585"/>
                        <a:pt x="690" y="2197"/>
                        <a:pt x="776" y="1810"/>
                      </a:cubicBezTo>
                      <a:cubicBezTo>
                        <a:pt x="991" y="1379"/>
                        <a:pt x="1336" y="1078"/>
                        <a:pt x="1766" y="905"/>
                      </a:cubicBezTo>
                      <a:cubicBezTo>
                        <a:pt x="2050" y="779"/>
                        <a:pt x="2357" y="699"/>
                        <a:pt x="2670" y="699"/>
                      </a:cubicBezTo>
                      <a:close/>
                      <a:moveTo>
                        <a:pt x="2649" y="1"/>
                      </a:moveTo>
                      <a:cubicBezTo>
                        <a:pt x="2391" y="1"/>
                        <a:pt x="2133" y="44"/>
                        <a:pt x="1896" y="130"/>
                      </a:cubicBezTo>
                      <a:cubicBezTo>
                        <a:pt x="1336" y="302"/>
                        <a:pt x="819" y="647"/>
                        <a:pt x="431" y="1121"/>
                      </a:cubicBezTo>
                      <a:cubicBezTo>
                        <a:pt x="130" y="1551"/>
                        <a:pt x="0" y="2111"/>
                        <a:pt x="130" y="2628"/>
                      </a:cubicBezTo>
                      <a:cubicBezTo>
                        <a:pt x="259" y="3662"/>
                        <a:pt x="948" y="4523"/>
                        <a:pt x="1939" y="4911"/>
                      </a:cubicBezTo>
                      <a:cubicBezTo>
                        <a:pt x="2091" y="4943"/>
                        <a:pt x="2247" y="4959"/>
                        <a:pt x="2403" y="4959"/>
                      </a:cubicBezTo>
                      <a:cubicBezTo>
                        <a:pt x="3084" y="4959"/>
                        <a:pt x="3774" y="4661"/>
                        <a:pt x="4265" y="4136"/>
                      </a:cubicBezTo>
                      <a:cubicBezTo>
                        <a:pt x="4997" y="3403"/>
                        <a:pt x="5169" y="2284"/>
                        <a:pt x="4695" y="1336"/>
                      </a:cubicBezTo>
                      <a:cubicBezTo>
                        <a:pt x="4394" y="776"/>
                        <a:pt x="3963" y="345"/>
                        <a:pt x="3403" y="130"/>
                      </a:cubicBezTo>
                      <a:cubicBezTo>
                        <a:pt x="3166" y="44"/>
                        <a:pt x="2908" y="1"/>
                        <a:pt x="26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56" name="Google Shape;856;p24"/>
          <p:cNvGrpSpPr/>
          <p:nvPr/>
        </p:nvGrpSpPr>
        <p:grpSpPr>
          <a:xfrm>
            <a:off x="7240011" y="1227293"/>
            <a:ext cx="1455328" cy="3542514"/>
            <a:chOff x="7240011" y="1227293"/>
            <a:chExt cx="1455328" cy="3542514"/>
          </a:xfrm>
        </p:grpSpPr>
        <p:sp>
          <p:nvSpPr>
            <p:cNvPr id="857" name="Google Shape;857;p24"/>
            <p:cNvSpPr/>
            <p:nvPr/>
          </p:nvSpPr>
          <p:spPr>
            <a:xfrm>
              <a:off x="7723325" y="4281107"/>
              <a:ext cx="488700" cy="4887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325525" y="122729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/>
            </a:p>
          </p:txBody>
        </p:sp>
        <p:sp>
          <p:nvSpPr>
            <p:cNvPr id="859" name="Google Shape;859;p24"/>
            <p:cNvSpPr txBox="1"/>
            <p:nvPr/>
          </p:nvSpPr>
          <p:spPr>
            <a:xfrm>
              <a:off x="7240011" y="194044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0" name="Google Shape;860;p24"/>
            <p:cNvSpPr txBox="1"/>
            <p:nvPr/>
          </p:nvSpPr>
          <p:spPr>
            <a:xfrm>
              <a:off x="7240039" y="225602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61" name="Google Shape;861;p24"/>
            <p:cNvGrpSpPr/>
            <p:nvPr/>
          </p:nvGrpSpPr>
          <p:grpSpPr>
            <a:xfrm>
              <a:off x="7555625" y="3146869"/>
              <a:ext cx="824100" cy="823800"/>
              <a:chOff x="7555625" y="3146869"/>
              <a:chExt cx="824100" cy="823800"/>
            </a:xfrm>
          </p:grpSpPr>
          <p:sp>
            <p:nvSpPr>
              <p:cNvPr id="862" name="Google Shape;862;p24"/>
              <p:cNvSpPr/>
              <p:nvPr/>
            </p:nvSpPr>
            <p:spPr>
              <a:xfrm>
                <a:off x="7555625" y="3146869"/>
                <a:ext cx="824100" cy="8238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3" name="Google Shape;863;p24"/>
              <p:cNvGrpSpPr/>
              <p:nvPr/>
            </p:nvGrpSpPr>
            <p:grpSpPr>
              <a:xfrm>
                <a:off x="7723267" y="3383581"/>
                <a:ext cx="488822" cy="350370"/>
                <a:chOff x="2852654" y="2392918"/>
                <a:chExt cx="488822" cy="350370"/>
              </a:xfrm>
            </p:grpSpPr>
            <p:sp>
              <p:nvSpPr>
                <p:cNvPr id="864" name="Google Shape;864;p24"/>
                <p:cNvSpPr/>
                <p:nvPr/>
              </p:nvSpPr>
              <p:spPr>
                <a:xfrm rot="-5400000">
                  <a:off x="2959014" y="2360826"/>
                  <a:ext cx="276102" cy="488822"/>
                </a:xfrm>
                <a:custGeom>
                  <a:rect b="b" l="l" r="r" t="t"/>
                  <a:pathLst>
                    <a:path extrusionOk="0" h="28065" w="15852">
                      <a:moveTo>
                        <a:pt x="8308" y="1006"/>
                      </a:moveTo>
                      <a:lnTo>
                        <a:pt x="8308" y="1006"/>
                      </a:lnTo>
                      <a:cubicBezTo>
                        <a:pt x="11191" y="3771"/>
                        <a:pt x="13252" y="7299"/>
                        <a:pt x="14215" y="11233"/>
                      </a:cubicBezTo>
                      <a:cubicBezTo>
                        <a:pt x="15033" y="14895"/>
                        <a:pt x="14516" y="18771"/>
                        <a:pt x="12707" y="22088"/>
                      </a:cubicBezTo>
                      <a:cubicBezTo>
                        <a:pt x="11581" y="24048"/>
                        <a:pt x="10092" y="25766"/>
                        <a:pt x="8317" y="27163"/>
                      </a:cubicBezTo>
                      <a:lnTo>
                        <a:pt x="8317" y="27163"/>
                      </a:lnTo>
                      <a:cubicBezTo>
                        <a:pt x="5057" y="25356"/>
                        <a:pt x="2905" y="21910"/>
                        <a:pt x="1939" y="18383"/>
                      </a:cubicBezTo>
                      <a:cubicBezTo>
                        <a:pt x="819" y="14378"/>
                        <a:pt x="1077" y="9898"/>
                        <a:pt x="3102" y="6237"/>
                      </a:cubicBezTo>
                      <a:cubicBezTo>
                        <a:pt x="4344" y="4084"/>
                        <a:pt x="6143" y="2289"/>
                        <a:pt x="8308" y="1006"/>
                      </a:cubicBezTo>
                      <a:close/>
                      <a:moveTo>
                        <a:pt x="8381" y="1"/>
                      </a:moveTo>
                      <a:cubicBezTo>
                        <a:pt x="8236" y="1"/>
                        <a:pt x="8094" y="83"/>
                        <a:pt x="8005" y="198"/>
                      </a:cubicBezTo>
                      <a:lnTo>
                        <a:pt x="8005" y="198"/>
                      </a:lnTo>
                      <a:cubicBezTo>
                        <a:pt x="3945" y="2538"/>
                        <a:pt x="1200" y="6676"/>
                        <a:pt x="561" y="11319"/>
                      </a:cubicBezTo>
                      <a:cubicBezTo>
                        <a:pt x="1" y="15584"/>
                        <a:pt x="991" y="19934"/>
                        <a:pt x="3317" y="23552"/>
                      </a:cubicBezTo>
                      <a:cubicBezTo>
                        <a:pt x="4523" y="25404"/>
                        <a:pt x="6160" y="26955"/>
                        <a:pt x="8141" y="28032"/>
                      </a:cubicBezTo>
                      <a:cubicBezTo>
                        <a:pt x="8206" y="28053"/>
                        <a:pt x="8281" y="28064"/>
                        <a:pt x="8357" y="28064"/>
                      </a:cubicBezTo>
                      <a:cubicBezTo>
                        <a:pt x="8432" y="28064"/>
                        <a:pt x="8508" y="28053"/>
                        <a:pt x="8572" y="28032"/>
                      </a:cubicBezTo>
                      <a:cubicBezTo>
                        <a:pt x="11975" y="25534"/>
                        <a:pt x="14301" y="21915"/>
                        <a:pt x="15162" y="17780"/>
                      </a:cubicBezTo>
                      <a:cubicBezTo>
                        <a:pt x="15851" y="13775"/>
                        <a:pt x="15162" y="9683"/>
                        <a:pt x="13267" y="6108"/>
                      </a:cubicBezTo>
                      <a:cubicBezTo>
                        <a:pt x="12061" y="3868"/>
                        <a:pt x="10510" y="1843"/>
                        <a:pt x="8658" y="121"/>
                      </a:cubicBezTo>
                      <a:cubicBezTo>
                        <a:pt x="8574" y="36"/>
                        <a:pt x="8477" y="1"/>
                        <a:pt x="83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4"/>
                <p:cNvSpPr/>
                <p:nvPr/>
              </p:nvSpPr>
              <p:spPr>
                <a:xfrm rot="-5400000">
                  <a:off x="3009046" y="2512454"/>
                  <a:ext cx="177066" cy="185566"/>
                </a:xfrm>
                <a:custGeom>
                  <a:rect b="b" l="l" r="r" t="t"/>
                  <a:pathLst>
                    <a:path extrusionOk="0" h="10654" w="10166">
                      <a:moveTo>
                        <a:pt x="4609" y="0"/>
                      </a:moveTo>
                      <a:cubicBezTo>
                        <a:pt x="819" y="0"/>
                        <a:pt x="0" y="2584"/>
                        <a:pt x="0" y="5686"/>
                      </a:cubicBezTo>
                      <a:cubicBezTo>
                        <a:pt x="0" y="9088"/>
                        <a:pt x="2329" y="10654"/>
                        <a:pt x="4758" y="10654"/>
                      </a:cubicBezTo>
                      <a:cubicBezTo>
                        <a:pt x="7403" y="10654"/>
                        <a:pt x="10166" y="8796"/>
                        <a:pt x="10166" y="5427"/>
                      </a:cubicBezTo>
                      <a:cubicBezTo>
                        <a:pt x="10166" y="1335"/>
                        <a:pt x="7495" y="0"/>
                        <a:pt x="46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4"/>
                <p:cNvSpPr/>
                <p:nvPr/>
              </p:nvSpPr>
              <p:spPr>
                <a:xfrm rot="-5400000">
                  <a:off x="2998709" y="2506733"/>
                  <a:ext cx="197323" cy="200754"/>
                </a:xfrm>
                <a:custGeom>
                  <a:rect b="b" l="l" r="r" t="t"/>
                  <a:pathLst>
                    <a:path extrusionOk="0" h="11526" w="11329">
                      <a:moveTo>
                        <a:pt x="5684" y="910"/>
                      </a:moveTo>
                      <a:cubicBezTo>
                        <a:pt x="6810" y="910"/>
                        <a:pt x="7891" y="1295"/>
                        <a:pt x="8830" y="1999"/>
                      </a:cubicBezTo>
                      <a:cubicBezTo>
                        <a:pt x="9993" y="2946"/>
                        <a:pt x="10381" y="4454"/>
                        <a:pt x="10381" y="5918"/>
                      </a:cubicBezTo>
                      <a:cubicBezTo>
                        <a:pt x="10381" y="5987"/>
                        <a:pt x="10394" y="6047"/>
                        <a:pt x="10416" y="6099"/>
                      </a:cubicBezTo>
                      <a:lnTo>
                        <a:pt x="10416" y="6099"/>
                      </a:lnTo>
                      <a:cubicBezTo>
                        <a:pt x="10321" y="7805"/>
                        <a:pt x="9312" y="9362"/>
                        <a:pt x="7796" y="10140"/>
                      </a:cubicBezTo>
                      <a:cubicBezTo>
                        <a:pt x="7064" y="10506"/>
                        <a:pt x="6267" y="10689"/>
                        <a:pt x="5471" y="10689"/>
                      </a:cubicBezTo>
                      <a:cubicBezTo>
                        <a:pt x="4674" y="10689"/>
                        <a:pt x="3877" y="10506"/>
                        <a:pt x="3145" y="10140"/>
                      </a:cubicBezTo>
                      <a:cubicBezTo>
                        <a:pt x="1379" y="9106"/>
                        <a:pt x="1034" y="7081"/>
                        <a:pt x="1163" y="5229"/>
                      </a:cubicBezTo>
                      <a:cubicBezTo>
                        <a:pt x="1163" y="4109"/>
                        <a:pt x="1465" y="3032"/>
                        <a:pt x="2111" y="2128"/>
                      </a:cubicBezTo>
                      <a:cubicBezTo>
                        <a:pt x="2839" y="1238"/>
                        <a:pt x="3985" y="918"/>
                        <a:pt x="5121" y="918"/>
                      </a:cubicBezTo>
                      <a:cubicBezTo>
                        <a:pt x="5194" y="918"/>
                        <a:pt x="5268" y="919"/>
                        <a:pt x="5341" y="922"/>
                      </a:cubicBezTo>
                      <a:cubicBezTo>
                        <a:pt x="5456" y="914"/>
                        <a:pt x="5570" y="910"/>
                        <a:pt x="5684" y="910"/>
                      </a:cubicBezTo>
                      <a:close/>
                      <a:moveTo>
                        <a:pt x="5241" y="0"/>
                      </a:moveTo>
                      <a:cubicBezTo>
                        <a:pt x="4257" y="0"/>
                        <a:pt x="3251" y="197"/>
                        <a:pt x="2412" y="707"/>
                      </a:cubicBezTo>
                      <a:cubicBezTo>
                        <a:pt x="1379" y="1396"/>
                        <a:pt x="689" y="2473"/>
                        <a:pt x="517" y="3679"/>
                      </a:cubicBezTo>
                      <a:cubicBezTo>
                        <a:pt x="0" y="5875"/>
                        <a:pt x="129" y="8675"/>
                        <a:pt x="1982" y="10269"/>
                      </a:cubicBezTo>
                      <a:cubicBezTo>
                        <a:pt x="3074" y="11135"/>
                        <a:pt x="4313" y="11526"/>
                        <a:pt x="5522" y="11526"/>
                      </a:cubicBezTo>
                      <a:cubicBezTo>
                        <a:pt x="8448" y="11526"/>
                        <a:pt x="11200" y="9239"/>
                        <a:pt x="11284" y="5876"/>
                      </a:cubicBezTo>
                      <a:lnTo>
                        <a:pt x="11284" y="5876"/>
                      </a:lnTo>
                      <a:lnTo>
                        <a:pt x="11285" y="5875"/>
                      </a:lnTo>
                      <a:cubicBezTo>
                        <a:pt x="11328" y="4368"/>
                        <a:pt x="10812" y="2860"/>
                        <a:pt x="9864" y="1697"/>
                      </a:cubicBezTo>
                      <a:cubicBezTo>
                        <a:pt x="8959" y="793"/>
                        <a:pt x="7796" y="233"/>
                        <a:pt x="6504" y="104"/>
                      </a:cubicBezTo>
                      <a:cubicBezTo>
                        <a:pt x="6098" y="38"/>
                        <a:pt x="5672" y="0"/>
                        <a:pt x="5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4"/>
                <p:cNvSpPr/>
                <p:nvPr/>
              </p:nvSpPr>
              <p:spPr>
                <a:xfrm rot="-5400000">
                  <a:off x="3052285" y="2557731"/>
                  <a:ext cx="90048" cy="95012"/>
                </a:xfrm>
                <a:custGeom>
                  <a:rect b="b" l="l" r="r" t="t"/>
                  <a:pathLst>
                    <a:path extrusionOk="0" h="5455" w="5170">
                      <a:moveTo>
                        <a:pt x="2327" y="0"/>
                      </a:moveTo>
                      <a:cubicBezTo>
                        <a:pt x="388" y="0"/>
                        <a:pt x="1" y="1336"/>
                        <a:pt x="1" y="2929"/>
                      </a:cubicBezTo>
                      <a:cubicBezTo>
                        <a:pt x="1" y="4660"/>
                        <a:pt x="1183" y="5454"/>
                        <a:pt x="2416" y="5454"/>
                      </a:cubicBezTo>
                      <a:cubicBezTo>
                        <a:pt x="3762" y="5454"/>
                        <a:pt x="5169" y="4508"/>
                        <a:pt x="5169" y="2800"/>
                      </a:cubicBezTo>
                      <a:cubicBezTo>
                        <a:pt x="5169" y="733"/>
                        <a:pt x="3834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4"/>
                <p:cNvSpPr/>
                <p:nvPr/>
              </p:nvSpPr>
              <p:spPr>
                <a:xfrm rot="-5400000">
                  <a:off x="3049054" y="2434180"/>
                  <a:ext cx="97538" cy="15014"/>
                </a:xfrm>
                <a:custGeom>
                  <a:rect b="b" l="l" r="r" t="t"/>
                  <a:pathLst>
                    <a:path extrusionOk="0" h="862" w="5600">
                      <a:moveTo>
                        <a:pt x="603" y="0"/>
                      </a:moveTo>
                      <a:cubicBezTo>
                        <a:pt x="0" y="0"/>
                        <a:pt x="0" y="862"/>
                        <a:pt x="603" y="862"/>
                      </a:cubicBezTo>
                      <a:lnTo>
                        <a:pt x="5040" y="862"/>
                      </a:lnTo>
                      <a:cubicBezTo>
                        <a:pt x="5600" y="862"/>
                        <a:pt x="5600" y="0"/>
                        <a:pt x="50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4"/>
                <p:cNvSpPr/>
                <p:nvPr/>
              </p:nvSpPr>
              <p:spPr>
                <a:xfrm rot="-5400000">
                  <a:off x="2977477" y="2437167"/>
                  <a:ext cx="89143" cy="36838"/>
                </a:xfrm>
                <a:custGeom>
                  <a:rect b="b" l="l" r="r" t="t"/>
                  <a:pathLst>
                    <a:path extrusionOk="0" h="2115" w="5118">
                      <a:moveTo>
                        <a:pt x="4540" y="0"/>
                      </a:moveTo>
                      <a:cubicBezTo>
                        <a:pt x="4493" y="0"/>
                        <a:pt x="4444" y="8"/>
                        <a:pt x="4391" y="24"/>
                      </a:cubicBezTo>
                      <a:lnTo>
                        <a:pt x="988" y="1101"/>
                      </a:lnTo>
                      <a:lnTo>
                        <a:pt x="471" y="1230"/>
                      </a:lnTo>
                      <a:cubicBezTo>
                        <a:pt x="1" y="1387"/>
                        <a:pt x="172" y="2114"/>
                        <a:pt x="596" y="2114"/>
                      </a:cubicBezTo>
                      <a:cubicBezTo>
                        <a:pt x="638" y="2114"/>
                        <a:pt x="683" y="2107"/>
                        <a:pt x="729" y="2092"/>
                      </a:cubicBezTo>
                      <a:lnTo>
                        <a:pt x="4132" y="1015"/>
                      </a:lnTo>
                      <a:lnTo>
                        <a:pt x="4649" y="842"/>
                      </a:lnTo>
                      <a:cubicBezTo>
                        <a:pt x="5117" y="686"/>
                        <a:pt x="4985" y="0"/>
                        <a:pt x="45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4"/>
                <p:cNvSpPr/>
                <p:nvPr/>
              </p:nvSpPr>
              <p:spPr>
                <a:xfrm rot="-5400000">
                  <a:off x="2908469" y="2458748"/>
                  <a:ext cx="83883" cy="49170"/>
                </a:xfrm>
                <a:custGeom>
                  <a:rect b="b" l="l" r="r" t="t"/>
                  <a:pathLst>
                    <a:path extrusionOk="0" h="2823" w="4816">
                      <a:moveTo>
                        <a:pt x="4156" y="0"/>
                      </a:moveTo>
                      <a:cubicBezTo>
                        <a:pt x="4087" y="0"/>
                        <a:pt x="4013" y="17"/>
                        <a:pt x="3937" y="55"/>
                      </a:cubicBezTo>
                      <a:lnTo>
                        <a:pt x="836" y="1777"/>
                      </a:lnTo>
                      <a:lnTo>
                        <a:pt x="406" y="1993"/>
                      </a:lnTo>
                      <a:cubicBezTo>
                        <a:pt x="1" y="2250"/>
                        <a:pt x="256" y="2822"/>
                        <a:pt x="635" y="2822"/>
                      </a:cubicBezTo>
                      <a:cubicBezTo>
                        <a:pt x="699" y="2822"/>
                        <a:pt x="767" y="2806"/>
                        <a:pt x="836" y="2768"/>
                      </a:cubicBezTo>
                      <a:lnTo>
                        <a:pt x="3937" y="1045"/>
                      </a:lnTo>
                      <a:lnTo>
                        <a:pt x="4411" y="787"/>
                      </a:lnTo>
                      <a:cubicBezTo>
                        <a:pt x="4816" y="566"/>
                        <a:pt x="4561" y="0"/>
                        <a:pt x="41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4"/>
                <p:cNvSpPr/>
                <p:nvPr/>
              </p:nvSpPr>
              <p:spPr>
                <a:xfrm rot="-5400000">
                  <a:off x="2855502" y="2492694"/>
                  <a:ext cx="66030" cy="55527"/>
                </a:xfrm>
                <a:custGeom>
                  <a:rect b="b" l="l" r="r" t="t"/>
                  <a:pathLst>
                    <a:path extrusionOk="0" h="3188" w="3791">
                      <a:moveTo>
                        <a:pt x="3317" y="0"/>
                      </a:moveTo>
                      <a:cubicBezTo>
                        <a:pt x="3209" y="0"/>
                        <a:pt x="3101" y="43"/>
                        <a:pt x="3015" y="129"/>
                      </a:cubicBezTo>
                      <a:lnTo>
                        <a:pt x="517" y="2154"/>
                      </a:lnTo>
                      <a:lnTo>
                        <a:pt x="172" y="2455"/>
                      </a:lnTo>
                      <a:cubicBezTo>
                        <a:pt x="0" y="2628"/>
                        <a:pt x="0" y="2886"/>
                        <a:pt x="172" y="3058"/>
                      </a:cubicBezTo>
                      <a:cubicBezTo>
                        <a:pt x="259" y="3144"/>
                        <a:pt x="366" y="3188"/>
                        <a:pt x="474" y="3188"/>
                      </a:cubicBezTo>
                      <a:cubicBezTo>
                        <a:pt x="582" y="3188"/>
                        <a:pt x="689" y="3144"/>
                        <a:pt x="775" y="3058"/>
                      </a:cubicBezTo>
                      <a:lnTo>
                        <a:pt x="3274" y="1034"/>
                      </a:lnTo>
                      <a:lnTo>
                        <a:pt x="3618" y="775"/>
                      </a:lnTo>
                      <a:cubicBezTo>
                        <a:pt x="3790" y="603"/>
                        <a:pt x="3790" y="302"/>
                        <a:pt x="3618" y="129"/>
                      </a:cubicBezTo>
                      <a:cubicBezTo>
                        <a:pt x="3532" y="43"/>
                        <a:pt x="3424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4"/>
                <p:cNvSpPr/>
                <p:nvPr/>
              </p:nvSpPr>
              <p:spPr>
                <a:xfrm rot="-5400000">
                  <a:off x="3132057" y="2428093"/>
                  <a:ext cx="89073" cy="36838"/>
                </a:xfrm>
                <a:custGeom>
                  <a:rect b="b" l="l" r="r" t="t"/>
                  <a:pathLst>
                    <a:path extrusionOk="0" h="2115" w="5114">
                      <a:moveTo>
                        <a:pt x="585" y="0"/>
                      </a:moveTo>
                      <a:cubicBezTo>
                        <a:pt x="165" y="0"/>
                        <a:pt x="1" y="686"/>
                        <a:pt x="508" y="842"/>
                      </a:cubicBezTo>
                      <a:lnTo>
                        <a:pt x="3911" y="1919"/>
                      </a:lnTo>
                      <a:lnTo>
                        <a:pt x="4428" y="2092"/>
                      </a:lnTo>
                      <a:cubicBezTo>
                        <a:pt x="4474" y="2107"/>
                        <a:pt x="4518" y="2114"/>
                        <a:pt x="4560" y="2114"/>
                      </a:cubicBezTo>
                      <a:cubicBezTo>
                        <a:pt x="4977" y="2114"/>
                        <a:pt x="5113" y="1387"/>
                        <a:pt x="4643" y="1230"/>
                      </a:cubicBezTo>
                      <a:lnTo>
                        <a:pt x="1240" y="153"/>
                      </a:lnTo>
                      <a:lnTo>
                        <a:pt x="723" y="24"/>
                      </a:lnTo>
                      <a:cubicBezTo>
                        <a:pt x="675" y="8"/>
                        <a:pt x="628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 rot="-5400000">
                  <a:off x="3205550" y="2449786"/>
                  <a:ext cx="83935" cy="49135"/>
                </a:xfrm>
                <a:custGeom>
                  <a:rect b="b" l="l" r="r" t="t"/>
                  <a:pathLst>
                    <a:path extrusionOk="0" h="2821" w="4819">
                      <a:moveTo>
                        <a:pt x="673" y="0"/>
                      </a:moveTo>
                      <a:cubicBezTo>
                        <a:pt x="263" y="0"/>
                        <a:pt x="1" y="605"/>
                        <a:pt x="408" y="828"/>
                      </a:cubicBezTo>
                      <a:lnTo>
                        <a:pt x="3553" y="2508"/>
                      </a:lnTo>
                      <a:lnTo>
                        <a:pt x="3983" y="2766"/>
                      </a:lnTo>
                      <a:cubicBezTo>
                        <a:pt x="4053" y="2804"/>
                        <a:pt x="4121" y="2820"/>
                        <a:pt x="4186" y="2820"/>
                      </a:cubicBezTo>
                      <a:cubicBezTo>
                        <a:pt x="4564" y="2820"/>
                        <a:pt x="4819" y="2254"/>
                        <a:pt x="4414" y="2034"/>
                      </a:cubicBezTo>
                      <a:lnTo>
                        <a:pt x="1313" y="311"/>
                      </a:lnTo>
                      <a:lnTo>
                        <a:pt x="882" y="52"/>
                      </a:lnTo>
                      <a:cubicBezTo>
                        <a:pt x="810" y="16"/>
                        <a:pt x="740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 rot="-5400000">
                  <a:off x="3276649" y="2483977"/>
                  <a:ext cx="66047" cy="54970"/>
                </a:xfrm>
                <a:custGeom>
                  <a:rect b="b" l="l" r="r" t="t"/>
                  <a:pathLst>
                    <a:path extrusionOk="0" h="3156" w="3792">
                      <a:moveTo>
                        <a:pt x="475" y="0"/>
                      </a:moveTo>
                      <a:cubicBezTo>
                        <a:pt x="367" y="0"/>
                        <a:pt x="259" y="33"/>
                        <a:pt x="173" y="97"/>
                      </a:cubicBezTo>
                      <a:cubicBezTo>
                        <a:pt x="1" y="270"/>
                        <a:pt x="1" y="571"/>
                        <a:pt x="173" y="743"/>
                      </a:cubicBezTo>
                      <a:lnTo>
                        <a:pt x="2671" y="2725"/>
                      </a:lnTo>
                      <a:lnTo>
                        <a:pt x="3016" y="3026"/>
                      </a:lnTo>
                      <a:cubicBezTo>
                        <a:pt x="3102" y="3112"/>
                        <a:pt x="3210" y="3155"/>
                        <a:pt x="3318" y="3155"/>
                      </a:cubicBezTo>
                      <a:cubicBezTo>
                        <a:pt x="3425" y="3155"/>
                        <a:pt x="3533" y="3112"/>
                        <a:pt x="3619" y="3026"/>
                      </a:cubicBezTo>
                      <a:cubicBezTo>
                        <a:pt x="3791" y="2854"/>
                        <a:pt x="3791" y="2595"/>
                        <a:pt x="3619" y="2423"/>
                      </a:cubicBezTo>
                      <a:lnTo>
                        <a:pt x="1164" y="399"/>
                      </a:lnTo>
                      <a:lnTo>
                        <a:pt x="776" y="97"/>
                      </a:lnTo>
                      <a:cubicBezTo>
                        <a:pt x="690" y="33"/>
                        <a:pt x="582" y="0"/>
                        <a:pt x="4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5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1391114" y="2977182"/>
            <a:ext cx="6361772" cy="9976"/>
          </a:xfrm>
          <a:custGeom>
            <a:rect b="b" l="l" r="r" t="t"/>
            <a:pathLst>
              <a:path extrusionOk="0" h="2603" w="280749">
                <a:moveTo>
                  <a:pt x="247063" y="0"/>
                </a:moveTo>
                <a:cubicBezTo>
                  <a:pt x="243078" y="0"/>
                  <a:pt x="239092" y="42"/>
                  <a:pt x="235105" y="141"/>
                </a:cubicBezTo>
                <a:cubicBezTo>
                  <a:pt x="208282" y="792"/>
                  <a:pt x="181435" y="723"/>
                  <a:pt x="154589" y="1025"/>
                </a:cubicBezTo>
                <a:cubicBezTo>
                  <a:pt x="147776" y="1102"/>
                  <a:pt x="140958" y="1127"/>
                  <a:pt x="134139" y="1127"/>
                </a:cubicBezTo>
                <a:cubicBezTo>
                  <a:pt x="126546" y="1127"/>
                  <a:pt x="118952" y="1096"/>
                  <a:pt x="111364" y="1072"/>
                </a:cubicBezTo>
                <a:cubicBezTo>
                  <a:pt x="91102" y="979"/>
                  <a:pt x="70862" y="886"/>
                  <a:pt x="50599" y="769"/>
                </a:cubicBezTo>
                <a:cubicBezTo>
                  <a:pt x="34873" y="699"/>
                  <a:pt x="19123" y="630"/>
                  <a:pt x="3374" y="560"/>
                </a:cubicBezTo>
                <a:lnTo>
                  <a:pt x="931" y="560"/>
                </a:lnTo>
                <a:cubicBezTo>
                  <a:pt x="0" y="560"/>
                  <a:pt x="0" y="2025"/>
                  <a:pt x="931" y="2025"/>
                </a:cubicBezTo>
                <a:cubicBezTo>
                  <a:pt x="15075" y="2025"/>
                  <a:pt x="29197" y="2142"/>
                  <a:pt x="43341" y="2212"/>
                </a:cubicBezTo>
                <a:cubicBezTo>
                  <a:pt x="63906" y="2305"/>
                  <a:pt x="84495" y="2398"/>
                  <a:pt x="105083" y="2491"/>
                </a:cubicBezTo>
                <a:cubicBezTo>
                  <a:pt x="114562" y="2537"/>
                  <a:pt x="124052" y="2603"/>
                  <a:pt x="133538" y="2603"/>
                </a:cubicBezTo>
                <a:cubicBezTo>
                  <a:pt x="138463" y="2603"/>
                  <a:pt x="143386" y="2585"/>
                  <a:pt x="148307" y="2537"/>
                </a:cubicBezTo>
                <a:cubicBezTo>
                  <a:pt x="174735" y="2305"/>
                  <a:pt x="201140" y="2351"/>
                  <a:pt x="227567" y="1770"/>
                </a:cubicBezTo>
                <a:cubicBezTo>
                  <a:pt x="234149" y="1632"/>
                  <a:pt x="240730" y="1446"/>
                  <a:pt x="247326" y="1446"/>
                </a:cubicBezTo>
                <a:cubicBezTo>
                  <a:pt x="248564" y="1446"/>
                  <a:pt x="249802" y="1452"/>
                  <a:pt x="251041" y="1467"/>
                </a:cubicBezTo>
                <a:cubicBezTo>
                  <a:pt x="260021" y="1583"/>
                  <a:pt x="269000" y="1770"/>
                  <a:pt x="277980" y="1979"/>
                </a:cubicBezTo>
                <a:lnTo>
                  <a:pt x="279818" y="2025"/>
                </a:lnTo>
                <a:cubicBezTo>
                  <a:pt x="279826" y="2026"/>
                  <a:pt x="279833" y="2026"/>
                  <a:pt x="279840" y="2026"/>
                </a:cubicBezTo>
                <a:cubicBezTo>
                  <a:pt x="280749" y="2026"/>
                  <a:pt x="280741" y="606"/>
                  <a:pt x="279818" y="583"/>
                </a:cubicBezTo>
                <a:cubicBezTo>
                  <a:pt x="268893" y="310"/>
                  <a:pt x="257981" y="0"/>
                  <a:pt x="2470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25"/>
          <p:cNvGrpSpPr/>
          <p:nvPr/>
        </p:nvGrpSpPr>
        <p:grpSpPr>
          <a:xfrm>
            <a:off x="633781" y="1212372"/>
            <a:ext cx="1417860" cy="1979170"/>
            <a:chOff x="633781" y="1212372"/>
            <a:chExt cx="1417860" cy="1979170"/>
          </a:xfrm>
        </p:grpSpPr>
        <p:sp>
          <p:nvSpPr>
            <p:cNvPr id="882" name="Google Shape;882;p25"/>
            <p:cNvSpPr/>
            <p:nvPr/>
          </p:nvSpPr>
          <p:spPr>
            <a:xfrm>
              <a:off x="1335497" y="2032110"/>
              <a:ext cx="14420" cy="863470"/>
            </a:xfrm>
            <a:custGeom>
              <a:rect b="b" l="l" r="r" t="t"/>
              <a:pathLst>
                <a:path extrusionOk="0" h="37665" w="629">
                  <a:moveTo>
                    <a:pt x="222" y="0"/>
                  </a:moveTo>
                  <a:cubicBezTo>
                    <a:pt x="111" y="0"/>
                    <a:pt x="1" y="70"/>
                    <a:pt x="1" y="210"/>
                  </a:cubicBezTo>
                  <a:cubicBezTo>
                    <a:pt x="1" y="5025"/>
                    <a:pt x="24" y="9841"/>
                    <a:pt x="71" y="14657"/>
                  </a:cubicBezTo>
                  <a:cubicBezTo>
                    <a:pt x="94" y="19565"/>
                    <a:pt x="140" y="24474"/>
                    <a:pt x="187" y="29383"/>
                  </a:cubicBezTo>
                  <a:cubicBezTo>
                    <a:pt x="187" y="32081"/>
                    <a:pt x="187" y="34757"/>
                    <a:pt x="210" y="37455"/>
                  </a:cubicBezTo>
                  <a:cubicBezTo>
                    <a:pt x="210" y="37595"/>
                    <a:pt x="315" y="37664"/>
                    <a:pt x="420" y="37664"/>
                  </a:cubicBezTo>
                  <a:cubicBezTo>
                    <a:pt x="524" y="37664"/>
                    <a:pt x="629" y="37595"/>
                    <a:pt x="629" y="37455"/>
                  </a:cubicBezTo>
                  <a:cubicBezTo>
                    <a:pt x="629" y="32640"/>
                    <a:pt x="606" y="27824"/>
                    <a:pt x="582" y="23008"/>
                  </a:cubicBezTo>
                  <a:cubicBezTo>
                    <a:pt x="536" y="18100"/>
                    <a:pt x="489" y="13191"/>
                    <a:pt x="466" y="8282"/>
                  </a:cubicBezTo>
                  <a:cubicBezTo>
                    <a:pt x="443" y="5584"/>
                    <a:pt x="443" y="2908"/>
                    <a:pt x="443" y="210"/>
                  </a:cubicBezTo>
                  <a:cubicBezTo>
                    <a:pt x="443" y="70"/>
                    <a:pt x="332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636322" y="1616054"/>
              <a:ext cx="1412770" cy="794443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633781" y="1611056"/>
              <a:ext cx="1417853" cy="804438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25"/>
            <p:cNvGrpSpPr/>
            <p:nvPr/>
          </p:nvGrpSpPr>
          <p:grpSpPr>
            <a:xfrm>
              <a:off x="1124564" y="2763096"/>
              <a:ext cx="436286" cy="428445"/>
              <a:chOff x="2478124" y="2763096"/>
              <a:chExt cx="436286" cy="428445"/>
            </a:xfrm>
          </p:grpSpPr>
          <p:sp>
            <p:nvSpPr>
              <p:cNvPr id="886" name="Google Shape;886;p25"/>
              <p:cNvSpPr/>
              <p:nvPr/>
            </p:nvSpPr>
            <p:spPr>
              <a:xfrm>
                <a:off x="2493598" y="2770226"/>
                <a:ext cx="413338" cy="413338"/>
              </a:xfrm>
              <a:custGeom>
                <a:rect b="b" l="l" r="r" t="t"/>
                <a:pathLst>
                  <a:path extrusionOk="0" h="18030" w="18030">
                    <a:moveTo>
                      <a:pt x="9027" y="0"/>
                    </a:moveTo>
                    <a:cubicBezTo>
                      <a:pt x="4048" y="0"/>
                      <a:pt x="0" y="4048"/>
                      <a:pt x="0" y="9027"/>
                    </a:cubicBezTo>
                    <a:cubicBezTo>
                      <a:pt x="0" y="14005"/>
                      <a:pt x="4048" y="18030"/>
                      <a:pt x="9027" y="18030"/>
                    </a:cubicBezTo>
                    <a:cubicBezTo>
                      <a:pt x="14005" y="18030"/>
                      <a:pt x="18030" y="14005"/>
                      <a:pt x="18030" y="9027"/>
                    </a:cubicBezTo>
                    <a:cubicBezTo>
                      <a:pt x="18030" y="4048"/>
                      <a:pt x="14005" y="0"/>
                      <a:pt x="9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478124" y="2763096"/>
                <a:ext cx="436286" cy="428445"/>
              </a:xfrm>
              <a:custGeom>
                <a:rect b="b" l="l" r="r" t="t"/>
                <a:pathLst>
                  <a:path extrusionOk="0" h="18689" w="19031">
                    <a:moveTo>
                      <a:pt x="9728" y="649"/>
                    </a:moveTo>
                    <a:cubicBezTo>
                      <a:pt x="13931" y="649"/>
                      <a:pt x="17617" y="3717"/>
                      <a:pt x="18286" y="7965"/>
                    </a:cubicBezTo>
                    <a:cubicBezTo>
                      <a:pt x="18356" y="8431"/>
                      <a:pt x="18379" y="8873"/>
                      <a:pt x="18379" y="9338"/>
                    </a:cubicBezTo>
                    <a:cubicBezTo>
                      <a:pt x="18379" y="13991"/>
                      <a:pt x="14680" y="17806"/>
                      <a:pt x="10050" y="17969"/>
                    </a:cubicBezTo>
                    <a:cubicBezTo>
                      <a:pt x="9947" y="17972"/>
                      <a:pt x="9843" y="17974"/>
                      <a:pt x="9740" y="17974"/>
                    </a:cubicBezTo>
                    <a:cubicBezTo>
                      <a:pt x="5223" y="17974"/>
                      <a:pt x="1435" y="14515"/>
                      <a:pt x="1094" y="9966"/>
                    </a:cubicBezTo>
                    <a:cubicBezTo>
                      <a:pt x="745" y="5336"/>
                      <a:pt x="4095" y="1242"/>
                      <a:pt x="8724" y="707"/>
                    </a:cubicBezTo>
                    <a:cubicBezTo>
                      <a:pt x="9061" y="668"/>
                      <a:pt x="9396" y="649"/>
                      <a:pt x="9728" y="649"/>
                    </a:cubicBezTo>
                    <a:close/>
                    <a:moveTo>
                      <a:pt x="9679" y="1"/>
                    </a:moveTo>
                    <a:cubicBezTo>
                      <a:pt x="4849" y="1"/>
                      <a:pt x="781" y="3724"/>
                      <a:pt x="396" y="8593"/>
                    </a:cubicBezTo>
                    <a:cubicBezTo>
                      <a:pt x="0" y="13595"/>
                      <a:pt x="3606" y="18015"/>
                      <a:pt x="8585" y="18620"/>
                    </a:cubicBezTo>
                    <a:cubicBezTo>
                      <a:pt x="8966" y="18666"/>
                      <a:pt x="9345" y="18689"/>
                      <a:pt x="9719" y="18689"/>
                    </a:cubicBezTo>
                    <a:cubicBezTo>
                      <a:pt x="14239" y="18689"/>
                      <a:pt x="18184" y="15403"/>
                      <a:pt x="18914" y="10827"/>
                    </a:cubicBezTo>
                    <a:cubicBezTo>
                      <a:pt x="18984" y="10338"/>
                      <a:pt x="19030" y="9826"/>
                      <a:pt x="19030" y="9338"/>
                    </a:cubicBezTo>
                    <a:cubicBezTo>
                      <a:pt x="19030" y="4336"/>
                      <a:pt x="15075" y="218"/>
                      <a:pt x="10074" y="9"/>
                    </a:cubicBezTo>
                    <a:cubicBezTo>
                      <a:pt x="9942" y="4"/>
                      <a:pt x="9810" y="1"/>
                      <a:pt x="9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690386" y="2826209"/>
                <a:ext cx="167490" cy="158962"/>
              </a:xfrm>
              <a:custGeom>
                <a:rect b="b" l="l" r="r" t="t"/>
                <a:pathLst>
                  <a:path extrusionOk="0" h="6934" w="7306">
                    <a:moveTo>
                      <a:pt x="1074" y="0"/>
                    </a:moveTo>
                    <a:cubicBezTo>
                      <a:pt x="1" y="0"/>
                      <a:pt x="15" y="1700"/>
                      <a:pt x="1117" y="1746"/>
                    </a:cubicBezTo>
                    <a:cubicBezTo>
                      <a:pt x="3606" y="1816"/>
                      <a:pt x="5537" y="3584"/>
                      <a:pt x="5468" y="6096"/>
                    </a:cubicBezTo>
                    <a:cubicBezTo>
                      <a:pt x="5456" y="6655"/>
                      <a:pt x="5886" y="6934"/>
                      <a:pt x="6322" y="6934"/>
                    </a:cubicBezTo>
                    <a:cubicBezTo>
                      <a:pt x="6759" y="6934"/>
                      <a:pt x="7201" y="6655"/>
                      <a:pt x="7212" y="6096"/>
                    </a:cubicBezTo>
                    <a:cubicBezTo>
                      <a:pt x="7305" y="2607"/>
                      <a:pt x="4537" y="94"/>
                      <a:pt x="1117" y="1"/>
                    </a:cubicBezTo>
                    <a:cubicBezTo>
                      <a:pt x="1102" y="1"/>
                      <a:pt x="1088" y="0"/>
                      <a:pt x="1074" y="0"/>
                    </a:cubicBezTo>
                    <a:close/>
                  </a:path>
                </a:pathLst>
              </a:custGeom>
              <a:solidFill>
                <a:srgbClr val="FFFFFF">
                  <a:alpha val="41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529407" y="2945832"/>
                <a:ext cx="221112" cy="215816"/>
              </a:xfrm>
              <a:custGeom>
                <a:rect b="b" l="l" r="r" t="t"/>
                <a:pathLst>
                  <a:path extrusionOk="0" h="9414" w="9645">
                    <a:moveTo>
                      <a:pt x="1372" y="0"/>
                    </a:moveTo>
                    <a:cubicBezTo>
                      <a:pt x="718" y="0"/>
                      <a:pt x="55" y="425"/>
                      <a:pt x="43" y="1274"/>
                    </a:cubicBezTo>
                    <a:cubicBezTo>
                      <a:pt x="0" y="4745"/>
                      <a:pt x="3373" y="9414"/>
                      <a:pt x="7181" y="9414"/>
                    </a:cubicBezTo>
                    <a:cubicBezTo>
                      <a:pt x="7483" y="9414"/>
                      <a:pt x="7787" y="9385"/>
                      <a:pt x="8093" y="9323"/>
                    </a:cubicBezTo>
                    <a:cubicBezTo>
                      <a:pt x="9644" y="8995"/>
                      <a:pt x="9122" y="6758"/>
                      <a:pt x="7684" y="6758"/>
                    </a:cubicBezTo>
                    <a:cubicBezTo>
                      <a:pt x="7591" y="6758"/>
                      <a:pt x="7495" y="6768"/>
                      <a:pt x="7395" y="6787"/>
                    </a:cubicBezTo>
                    <a:cubicBezTo>
                      <a:pt x="7310" y="6806"/>
                      <a:pt x="7223" y="6814"/>
                      <a:pt x="7135" y="6814"/>
                    </a:cubicBezTo>
                    <a:cubicBezTo>
                      <a:pt x="6215" y="6814"/>
                      <a:pt x="5177" y="5876"/>
                      <a:pt x="4603" y="5345"/>
                    </a:cubicBezTo>
                    <a:cubicBezTo>
                      <a:pt x="3463" y="4298"/>
                      <a:pt x="2649" y="2856"/>
                      <a:pt x="2649" y="1274"/>
                    </a:cubicBezTo>
                    <a:cubicBezTo>
                      <a:pt x="2672" y="425"/>
                      <a:pt x="2027" y="0"/>
                      <a:pt x="137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0" name="Google Shape;890;p25"/>
            <p:cNvSpPr/>
            <p:nvPr/>
          </p:nvSpPr>
          <p:spPr>
            <a:xfrm>
              <a:off x="636329" y="1214275"/>
              <a:ext cx="1412770" cy="305302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633788" y="1212372"/>
              <a:ext cx="1417853" cy="309143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711823" y="1694375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2247360" y="2763096"/>
            <a:ext cx="1420725" cy="2002994"/>
            <a:chOff x="2245713" y="2763096"/>
            <a:chExt cx="1420725" cy="2002994"/>
          </a:xfrm>
        </p:grpSpPr>
        <p:sp>
          <p:nvSpPr>
            <p:cNvPr id="894" name="Google Shape;894;p25"/>
            <p:cNvSpPr/>
            <p:nvPr/>
          </p:nvSpPr>
          <p:spPr>
            <a:xfrm>
              <a:off x="2945170" y="3101951"/>
              <a:ext cx="24025" cy="876675"/>
            </a:xfrm>
            <a:custGeom>
              <a:rect b="b" l="l" r="r" t="t"/>
              <a:pathLst>
                <a:path extrusionOk="0" h="38241" w="1048">
                  <a:moveTo>
                    <a:pt x="827" y="1"/>
                  </a:moveTo>
                  <a:cubicBezTo>
                    <a:pt x="716" y="1"/>
                    <a:pt x="606" y="70"/>
                    <a:pt x="606" y="210"/>
                  </a:cubicBezTo>
                  <a:cubicBezTo>
                    <a:pt x="419" y="5072"/>
                    <a:pt x="280" y="9934"/>
                    <a:pt x="210" y="14820"/>
                  </a:cubicBezTo>
                  <a:cubicBezTo>
                    <a:pt x="94" y="19868"/>
                    <a:pt x="47" y="24939"/>
                    <a:pt x="24" y="30011"/>
                  </a:cubicBezTo>
                  <a:cubicBezTo>
                    <a:pt x="1" y="32686"/>
                    <a:pt x="1" y="35338"/>
                    <a:pt x="24" y="38014"/>
                  </a:cubicBezTo>
                  <a:cubicBezTo>
                    <a:pt x="24" y="38165"/>
                    <a:pt x="129" y="38240"/>
                    <a:pt x="233" y="38240"/>
                  </a:cubicBezTo>
                  <a:cubicBezTo>
                    <a:pt x="338" y="38240"/>
                    <a:pt x="443" y="38165"/>
                    <a:pt x="443" y="38014"/>
                  </a:cubicBezTo>
                  <a:cubicBezTo>
                    <a:pt x="443" y="33152"/>
                    <a:pt x="466" y="28289"/>
                    <a:pt x="512" y="23404"/>
                  </a:cubicBezTo>
                  <a:cubicBezTo>
                    <a:pt x="559" y="18356"/>
                    <a:pt x="652" y="13284"/>
                    <a:pt x="792" y="8213"/>
                  </a:cubicBezTo>
                  <a:cubicBezTo>
                    <a:pt x="861" y="5561"/>
                    <a:pt x="954" y="2885"/>
                    <a:pt x="1048" y="210"/>
                  </a:cubicBezTo>
                  <a:cubicBezTo>
                    <a:pt x="1048" y="70"/>
                    <a:pt x="937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250798" y="3585449"/>
              <a:ext cx="1412770" cy="794260"/>
            </a:xfrm>
            <a:custGeom>
              <a:rect b="b" l="l" r="r" t="t"/>
              <a:pathLst>
                <a:path extrusionOk="0" h="34646" w="51693">
                  <a:moveTo>
                    <a:pt x="9327" y="1"/>
                  </a:moveTo>
                  <a:cubicBezTo>
                    <a:pt x="5994" y="1"/>
                    <a:pt x="2918" y="34"/>
                    <a:pt x="303" y="123"/>
                  </a:cubicBezTo>
                  <a:cubicBezTo>
                    <a:pt x="629" y="8893"/>
                    <a:pt x="1" y="25271"/>
                    <a:pt x="303" y="34274"/>
                  </a:cubicBezTo>
                  <a:cubicBezTo>
                    <a:pt x="2198" y="34542"/>
                    <a:pt x="12483" y="34645"/>
                    <a:pt x="23349" y="34645"/>
                  </a:cubicBezTo>
                  <a:cubicBezTo>
                    <a:pt x="37022" y="34645"/>
                    <a:pt x="51615" y="34481"/>
                    <a:pt x="51576" y="34274"/>
                  </a:cubicBezTo>
                  <a:cubicBezTo>
                    <a:pt x="51437" y="32971"/>
                    <a:pt x="51693" y="146"/>
                    <a:pt x="51576" y="123"/>
                  </a:cubicBezTo>
                  <a:lnTo>
                    <a:pt x="51576" y="123"/>
                  </a:lnTo>
                  <a:cubicBezTo>
                    <a:pt x="49634" y="290"/>
                    <a:pt x="46516" y="349"/>
                    <a:pt x="42697" y="349"/>
                  </a:cubicBezTo>
                  <a:cubicBezTo>
                    <a:pt x="33434" y="349"/>
                    <a:pt x="20049" y="1"/>
                    <a:pt x="9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2247928" y="3580279"/>
              <a:ext cx="1418509" cy="804599"/>
            </a:xfrm>
            <a:custGeom>
              <a:rect b="b" l="l" r="r" t="t"/>
              <a:pathLst>
                <a:path extrusionOk="0" h="35097" w="51903">
                  <a:moveTo>
                    <a:pt x="51381" y="371"/>
                  </a:moveTo>
                  <a:cubicBezTo>
                    <a:pt x="51386" y="371"/>
                    <a:pt x="51390" y="375"/>
                    <a:pt x="51390" y="387"/>
                  </a:cubicBezTo>
                  <a:cubicBezTo>
                    <a:pt x="51387" y="394"/>
                    <a:pt x="51383" y="402"/>
                    <a:pt x="51381" y="410"/>
                  </a:cubicBezTo>
                  <a:lnTo>
                    <a:pt x="51381" y="410"/>
                  </a:lnTo>
                  <a:cubicBezTo>
                    <a:pt x="51342" y="405"/>
                    <a:pt x="51365" y="371"/>
                    <a:pt x="51381" y="371"/>
                  </a:cubicBezTo>
                  <a:close/>
                  <a:moveTo>
                    <a:pt x="10935" y="433"/>
                  </a:moveTo>
                  <a:cubicBezTo>
                    <a:pt x="15075" y="457"/>
                    <a:pt x="19193" y="503"/>
                    <a:pt x="23334" y="573"/>
                  </a:cubicBezTo>
                  <a:cubicBezTo>
                    <a:pt x="27475" y="620"/>
                    <a:pt x="31546" y="689"/>
                    <a:pt x="35641" y="736"/>
                  </a:cubicBezTo>
                  <a:cubicBezTo>
                    <a:pt x="37783" y="765"/>
                    <a:pt x="39925" y="784"/>
                    <a:pt x="42068" y="784"/>
                  </a:cubicBezTo>
                  <a:cubicBezTo>
                    <a:pt x="43392" y="784"/>
                    <a:pt x="44716" y="777"/>
                    <a:pt x="46040" y="759"/>
                  </a:cubicBezTo>
                  <a:cubicBezTo>
                    <a:pt x="47319" y="759"/>
                    <a:pt x="48599" y="736"/>
                    <a:pt x="49855" y="666"/>
                  </a:cubicBezTo>
                  <a:cubicBezTo>
                    <a:pt x="50367" y="643"/>
                    <a:pt x="50855" y="620"/>
                    <a:pt x="51367" y="573"/>
                  </a:cubicBezTo>
                  <a:cubicBezTo>
                    <a:pt x="51375" y="577"/>
                    <a:pt x="51384" y="581"/>
                    <a:pt x="51392" y="583"/>
                  </a:cubicBezTo>
                  <a:lnTo>
                    <a:pt x="51392" y="583"/>
                  </a:lnTo>
                  <a:cubicBezTo>
                    <a:pt x="51436" y="1937"/>
                    <a:pt x="51390" y="3291"/>
                    <a:pt x="51390" y="4644"/>
                  </a:cubicBezTo>
                  <a:cubicBezTo>
                    <a:pt x="51390" y="7226"/>
                    <a:pt x="51367" y="9832"/>
                    <a:pt x="51344" y="12414"/>
                  </a:cubicBezTo>
                  <a:lnTo>
                    <a:pt x="51321" y="21464"/>
                  </a:lnTo>
                  <a:cubicBezTo>
                    <a:pt x="51321" y="24139"/>
                    <a:pt x="51321" y="26815"/>
                    <a:pt x="51297" y="29490"/>
                  </a:cubicBezTo>
                  <a:cubicBezTo>
                    <a:pt x="51297" y="31049"/>
                    <a:pt x="51297" y="32584"/>
                    <a:pt x="51344" y="34143"/>
                  </a:cubicBezTo>
                  <a:cubicBezTo>
                    <a:pt x="51344" y="34205"/>
                    <a:pt x="51344" y="34267"/>
                    <a:pt x="51344" y="34329"/>
                  </a:cubicBezTo>
                  <a:lnTo>
                    <a:pt x="51181" y="34329"/>
                  </a:lnTo>
                  <a:cubicBezTo>
                    <a:pt x="50855" y="34352"/>
                    <a:pt x="50530" y="34375"/>
                    <a:pt x="50181" y="34375"/>
                  </a:cubicBezTo>
                  <a:cubicBezTo>
                    <a:pt x="49017" y="34422"/>
                    <a:pt x="47831" y="34445"/>
                    <a:pt x="46645" y="34468"/>
                  </a:cubicBezTo>
                  <a:cubicBezTo>
                    <a:pt x="42829" y="34538"/>
                    <a:pt x="39014" y="34585"/>
                    <a:pt x="35175" y="34608"/>
                  </a:cubicBezTo>
                  <a:cubicBezTo>
                    <a:pt x="30476" y="34631"/>
                    <a:pt x="25777" y="34654"/>
                    <a:pt x="21101" y="34654"/>
                  </a:cubicBezTo>
                  <a:cubicBezTo>
                    <a:pt x="16820" y="34654"/>
                    <a:pt x="12563" y="34631"/>
                    <a:pt x="8306" y="34561"/>
                  </a:cubicBezTo>
                  <a:cubicBezTo>
                    <a:pt x="5770" y="34515"/>
                    <a:pt x="3211" y="34538"/>
                    <a:pt x="698" y="34306"/>
                  </a:cubicBezTo>
                  <a:lnTo>
                    <a:pt x="528" y="34284"/>
                  </a:lnTo>
                  <a:lnTo>
                    <a:pt x="528" y="34284"/>
                  </a:lnTo>
                  <a:cubicBezTo>
                    <a:pt x="375" y="30026"/>
                    <a:pt x="443" y="25768"/>
                    <a:pt x="489" y="21510"/>
                  </a:cubicBezTo>
                  <a:cubicBezTo>
                    <a:pt x="536" y="16695"/>
                    <a:pt x="605" y="11879"/>
                    <a:pt x="629" y="7064"/>
                  </a:cubicBezTo>
                  <a:cubicBezTo>
                    <a:pt x="629" y="4897"/>
                    <a:pt x="629" y="2709"/>
                    <a:pt x="544" y="542"/>
                  </a:cubicBezTo>
                  <a:lnTo>
                    <a:pt x="544" y="542"/>
                  </a:lnTo>
                  <a:cubicBezTo>
                    <a:pt x="4022" y="433"/>
                    <a:pt x="7478" y="433"/>
                    <a:pt x="10935" y="433"/>
                  </a:cubicBezTo>
                  <a:close/>
                  <a:moveTo>
                    <a:pt x="9804" y="1"/>
                  </a:moveTo>
                  <a:cubicBezTo>
                    <a:pt x="7422" y="1"/>
                    <a:pt x="5042" y="17"/>
                    <a:pt x="2653" y="61"/>
                  </a:cubicBezTo>
                  <a:cubicBezTo>
                    <a:pt x="1862" y="84"/>
                    <a:pt x="1071" y="108"/>
                    <a:pt x="303" y="131"/>
                  </a:cubicBezTo>
                  <a:cubicBezTo>
                    <a:pt x="187" y="131"/>
                    <a:pt x="94" y="224"/>
                    <a:pt x="70" y="340"/>
                  </a:cubicBezTo>
                  <a:cubicBezTo>
                    <a:pt x="233" y="4621"/>
                    <a:pt x="163" y="8901"/>
                    <a:pt x="140" y="13182"/>
                  </a:cubicBezTo>
                  <a:cubicBezTo>
                    <a:pt x="70" y="17998"/>
                    <a:pt x="1" y="22836"/>
                    <a:pt x="1" y="27652"/>
                  </a:cubicBezTo>
                  <a:cubicBezTo>
                    <a:pt x="1" y="29932"/>
                    <a:pt x="1" y="32212"/>
                    <a:pt x="70" y="34492"/>
                  </a:cubicBezTo>
                  <a:cubicBezTo>
                    <a:pt x="94" y="34585"/>
                    <a:pt x="140" y="34678"/>
                    <a:pt x="233" y="34701"/>
                  </a:cubicBezTo>
                  <a:cubicBezTo>
                    <a:pt x="1047" y="34794"/>
                    <a:pt x="1885" y="34864"/>
                    <a:pt x="2699" y="34864"/>
                  </a:cubicBezTo>
                  <a:cubicBezTo>
                    <a:pt x="4141" y="34934"/>
                    <a:pt x="5607" y="34957"/>
                    <a:pt x="7049" y="34980"/>
                  </a:cubicBezTo>
                  <a:cubicBezTo>
                    <a:pt x="11260" y="35050"/>
                    <a:pt x="15471" y="35073"/>
                    <a:pt x="19658" y="35096"/>
                  </a:cubicBezTo>
                  <a:cubicBezTo>
                    <a:pt x="24451" y="35096"/>
                    <a:pt x="29243" y="35096"/>
                    <a:pt x="34036" y="35050"/>
                  </a:cubicBezTo>
                  <a:cubicBezTo>
                    <a:pt x="38014" y="35027"/>
                    <a:pt x="42015" y="35003"/>
                    <a:pt x="46016" y="34934"/>
                  </a:cubicBezTo>
                  <a:cubicBezTo>
                    <a:pt x="47296" y="34910"/>
                    <a:pt x="48552" y="34887"/>
                    <a:pt x="49832" y="34841"/>
                  </a:cubicBezTo>
                  <a:cubicBezTo>
                    <a:pt x="50227" y="34841"/>
                    <a:pt x="50599" y="34817"/>
                    <a:pt x="50995" y="34794"/>
                  </a:cubicBezTo>
                  <a:cubicBezTo>
                    <a:pt x="51204" y="34794"/>
                    <a:pt x="51414" y="34771"/>
                    <a:pt x="51600" y="34724"/>
                  </a:cubicBezTo>
                  <a:cubicBezTo>
                    <a:pt x="51632" y="34711"/>
                    <a:pt x="51662" y="34699"/>
                    <a:pt x="51689" y="34684"/>
                  </a:cubicBezTo>
                  <a:lnTo>
                    <a:pt x="51689" y="34684"/>
                  </a:lnTo>
                  <a:cubicBezTo>
                    <a:pt x="51713" y="34674"/>
                    <a:pt x="51735" y="34659"/>
                    <a:pt x="51751" y="34640"/>
                  </a:cubicBezTo>
                  <a:lnTo>
                    <a:pt x="51751" y="34640"/>
                  </a:lnTo>
                  <a:cubicBezTo>
                    <a:pt x="51787" y="34605"/>
                    <a:pt x="51809" y="34559"/>
                    <a:pt x="51809" y="34492"/>
                  </a:cubicBezTo>
                  <a:cubicBezTo>
                    <a:pt x="51809" y="34443"/>
                    <a:pt x="51798" y="34403"/>
                    <a:pt x="51778" y="34371"/>
                  </a:cubicBezTo>
                  <a:lnTo>
                    <a:pt x="51778" y="34371"/>
                  </a:lnTo>
                  <a:cubicBezTo>
                    <a:pt x="51758" y="34039"/>
                    <a:pt x="51742" y="33707"/>
                    <a:pt x="51763" y="33375"/>
                  </a:cubicBezTo>
                  <a:cubicBezTo>
                    <a:pt x="51763" y="32584"/>
                    <a:pt x="51739" y="31770"/>
                    <a:pt x="51739" y="30956"/>
                  </a:cubicBezTo>
                  <a:lnTo>
                    <a:pt x="51739" y="23465"/>
                  </a:lnTo>
                  <a:cubicBezTo>
                    <a:pt x="51739" y="20417"/>
                    <a:pt x="51763" y="17393"/>
                    <a:pt x="51786" y="14368"/>
                  </a:cubicBezTo>
                  <a:cubicBezTo>
                    <a:pt x="51786" y="11577"/>
                    <a:pt x="51786" y="8808"/>
                    <a:pt x="51809" y="6040"/>
                  </a:cubicBezTo>
                  <a:cubicBezTo>
                    <a:pt x="51809" y="4342"/>
                    <a:pt x="51832" y="2643"/>
                    <a:pt x="51809" y="945"/>
                  </a:cubicBezTo>
                  <a:cubicBezTo>
                    <a:pt x="51809" y="666"/>
                    <a:pt x="51902" y="131"/>
                    <a:pt x="51507" y="131"/>
                  </a:cubicBezTo>
                  <a:cubicBezTo>
                    <a:pt x="51018" y="131"/>
                    <a:pt x="50530" y="201"/>
                    <a:pt x="50041" y="224"/>
                  </a:cubicBezTo>
                  <a:cubicBezTo>
                    <a:pt x="49459" y="247"/>
                    <a:pt x="48878" y="271"/>
                    <a:pt x="48273" y="294"/>
                  </a:cubicBezTo>
                  <a:cubicBezTo>
                    <a:pt x="46498" y="345"/>
                    <a:pt x="44738" y="361"/>
                    <a:pt x="42980" y="361"/>
                  </a:cubicBezTo>
                  <a:cubicBezTo>
                    <a:pt x="41558" y="361"/>
                    <a:pt x="40137" y="351"/>
                    <a:pt x="38712" y="340"/>
                  </a:cubicBezTo>
                  <a:cubicBezTo>
                    <a:pt x="34687" y="317"/>
                    <a:pt x="30662" y="247"/>
                    <a:pt x="26638" y="177"/>
                  </a:cubicBezTo>
                  <a:cubicBezTo>
                    <a:pt x="22404" y="108"/>
                    <a:pt x="18170" y="61"/>
                    <a:pt x="13936" y="15"/>
                  </a:cubicBezTo>
                  <a:cubicBezTo>
                    <a:pt x="12556" y="6"/>
                    <a:pt x="11180" y="1"/>
                    <a:pt x="9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7" name="Google Shape;897;p25"/>
            <p:cNvGrpSpPr/>
            <p:nvPr/>
          </p:nvGrpSpPr>
          <p:grpSpPr>
            <a:xfrm>
              <a:off x="2738776" y="2763096"/>
              <a:ext cx="436813" cy="428445"/>
              <a:chOff x="3351176" y="2763096"/>
              <a:chExt cx="436813" cy="428445"/>
            </a:xfrm>
          </p:grpSpPr>
          <p:sp>
            <p:nvSpPr>
              <p:cNvPr id="898" name="Google Shape;898;p25"/>
              <p:cNvSpPr/>
              <p:nvPr/>
            </p:nvSpPr>
            <p:spPr>
              <a:xfrm>
                <a:off x="3367178" y="2770226"/>
                <a:ext cx="413338" cy="413338"/>
              </a:xfrm>
              <a:custGeom>
                <a:rect b="b" l="l" r="r" t="t"/>
                <a:pathLst>
                  <a:path extrusionOk="0" h="18030" w="18030">
                    <a:moveTo>
                      <a:pt x="9003" y="0"/>
                    </a:moveTo>
                    <a:cubicBezTo>
                      <a:pt x="4025" y="0"/>
                      <a:pt x="0" y="4048"/>
                      <a:pt x="0" y="9027"/>
                    </a:cubicBezTo>
                    <a:cubicBezTo>
                      <a:pt x="0" y="14005"/>
                      <a:pt x="4025" y="18030"/>
                      <a:pt x="9003" y="18030"/>
                    </a:cubicBezTo>
                    <a:cubicBezTo>
                      <a:pt x="13982" y="18030"/>
                      <a:pt x="18030" y="14005"/>
                      <a:pt x="18030" y="9027"/>
                    </a:cubicBezTo>
                    <a:cubicBezTo>
                      <a:pt x="18030" y="4048"/>
                      <a:pt x="13982" y="0"/>
                      <a:pt x="9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3351176" y="2763096"/>
                <a:ext cx="436813" cy="428445"/>
              </a:xfrm>
              <a:custGeom>
                <a:rect b="b" l="l" r="r" t="t"/>
                <a:pathLst>
                  <a:path extrusionOk="0" h="18689" w="19054">
                    <a:moveTo>
                      <a:pt x="9732" y="649"/>
                    </a:moveTo>
                    <a:cubicBezTo>
                      <a:pt x="13951" y="649"/>
                      <a:pt x="17617" y="3717"/>
                      <a:pt x="18286" y="7965"/>
                    </a:cubicBezTo>
                    <a:cubicBezTo>
                      <a:pt x="18356" y="8431"/>
                      <a:pt x="18402" y="8873"/>
                      <a:pt x="18402" y="9338"/>
                    </a:cubicBezTo>
                    <a:cubicBezTo>
                      <a:pt x="18379" y="13991"/>
                      <a:pt x="14703" y="17806"/>
                      <a:pt x="10050" y="17969"/>
                    </a:cubicBezTo>
                    <a:cubicBezTo>
                      <a:pt x="9947" y="17972"/>
                      <a:pt x="9844" y="17974"/>
                      <a:pt x="9741" y="17974"/>
                    </a:cubicBezTo>
                    <a:cubicBezTo>
                      <a:pt x="5246" y="17974"/>
                      <a:pt x="1458" y="14515"/>
                      <a:pt x="1117" y="9966"/>
                    </a:cubicBezTo>
                    <a:cubicBezTo>
                      <a:pt x="745" y="5336"/>
                      <a:pt x="4118" y="1242"/>
                      <a:pt x="8724" y="707"/>
                    </a:cubicBezTo>
                    <a:cubicBezTo>
                      <a:pt x="9063" y="668"/>
                      <a:pt x="9399" y="649"/>
                      <a:pt x="9732" y="649"/>
                    </a:cubicBezTo>
                    <a:close/>
                    <a:moveTo>
                      <a:pt x="9679" y="1"/>
                    </a:moveTo>
                    <a:cubicBezTo>
                      <a:pt x="4850" y="1"/>
                      <a:pt x="804" y="3724"/>
                      <a:pt x="396" y="8593"/>
                    </a:cubicBezTo>
                    <a:cubicBezTo>
                      <a:pt x="0" y="13595"/>
                      <a:pt x="3606" y="18015"/>
                      <a:pt x="8585" y="18620"/>
                    </a:cubicBezTo>
                    <a:cubicBezTo>
                      <a:pt x="8966" y="18666"/>
                      <a:pt x="9345" y="18689"/>
                      <a:pt x="9719" y="18689"/>
                    </a:cubicBezTo>
                    <a:cubicBezTo>
                      <a:pt x="14239" y="18689"/>
                      <a:pt x="18185" y="15403"/>
                      <a:pt x="18937" y="10827"/>
                    </a:cubicBezTo>
                    <a:cubicBezTo>
                      <a:pt x="19007" y="10338"/>
                      <a:pt x="19054" y="9826"/>
                      <a:pt x="19054" y="9338"/>
                    </a:cubicBezTo>
                    <a:cubicBezTo>
                      <a:pt x="19054" y="4336"/>
                      <a:pt x="15075" y="218"/>
                      <a:pt x="10074" y="9"/>
                    </a:cubicBezTo>
                    <a:cubicBezTo>
                      <a:pt x="9942" y="4"/>
                      <a:pt x="9810" y="1"/>
                      <a:pt x="9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575750" y="2821991"/>
                <a:ext cx="153575" cy="165519"/>
              </a:xfrm>
              <a:custGeom>
                <a:rect b="b" l="l" r="r" t="t"/>
                <a:pathLst>
                  <a:path extrusionOk="0" h="7220" w="6699">
                    <a:moveTo>
                      <a:pt x="1303" y="0"/>
                    </a:moveTo>
                    <a:cubicBezTo>
                      <a:pt x="340" y="0"/>
                      <a:pt x="1" y="1480"/>
                      <a:pt x="1045" y="1697"/>
                    </a:cubicBezTo>
                    <a:cubicBezTo>
                      <a:pt x="3372" y="2163"/>
                      <a:pt x="4884" y="4024"/>
                      <a:pt x="4651" y="6373"/>
                    </a:cubicBezTo>
                    <a:cubicBezTo>
                      <a:pt x="4605" y="6940"/>
                      <a:pt x="5013" y="7220"/>
                      <a:pt x="5447" y="7220"/>
                    </a:cubicBezTo>
                    <a:cubicBezTo>
                      <a:pt x="5885" y="7220"/>
                      <a:pt x="6349" y="6935"/>
                      <a:pt x="6396" y="6373"/>
                    </a:cubicBezTo>
                    <a:cubicBezTo>
                      <a:pt x="6699" y="3326"/>
                      <a:pt x="4535" y="627"/>
                      <a:pt x="1511" y="22"/>
                    </a:cubicBezTo>
                    <a:cubicBezTo>
                      <a:pt x="1438" y="7"/>
                      <a:pt x="1369" y="0"/>
                      <a:pt x="1303" y="0"/>
                    </a:cubicBezTo>
                    <a:close/>
                  </a:path>
                </a:pathLst>
              </a:custGeom>
              <a:solidFill>
                <a:srgbClr val="FFFFFF">
                  <a:alpha val="41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400511" y="2968229"/>
                <a:ext cx="207219" cy="187641"/>
              </a:xfrm>
              <a:custGeom>
                <a:rect b="b" l="l" r="r" t="t"/>
                <a:pathLst>
                  <a:path extrusionOk="0" h="8185" w="9039">
                    <a:moveTo>
                      <a:pt x="1297" y="0"/>
                    </a:moveTo>
                    <a:cubicBezTo>
                      <a:pt x="640" y="0"/>
                      <a:pt x="0" y="425"/>
                      <a:pt x="35" y="1274"/>
                    </a:cubicBezTo>
                    <a:cubicBezTo>
                      <a:pt x="198" y="4926"/>
                      <a:pt x="3781" y="8067"/>
                      <a:pt x="7363" y="8183"/>
                    </a:cubicBezTo>
                    <a:cubicBezTo>
                      <a:pt x="7385" y="8184"/>
                      <a:pt x="7407" y="8185"/>
                      <a:pt x="7429" y="8185"/>
                    </a:cubicBezTo>
                    <a:cubicBezTo>
                      <a:pt x="9038" y="8185"/>
                      <a:pt x="9016" y="5647"/>
                      <a:pt x="7363" y="5578"/>
                    </a:cubicBezTo>
                    <a:cubicBezTo>
                      <a:pt x="5246" y="5508"/>
                      <a:pt x="2757" y="3461"/>
                      <a:pt x="2664" y="1274"/>
                    </a:cubicBezTo>
                    <a:cubicBezTo>
                      <a:pt x="2629" y="425"/>
                      <a:pt x="1954" y="0"/>
                      <a:pt x="1297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25"/>
            <p:cNvSpPr/>
            <p:nvPr/>
          </p:nvSpPr>
          <p:spPr>
            <a:xfrm>
              <a:off x="2248254" y="4458850"/>
              <a:ext cx="1412770" cy="305302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2245713" y="4456947"/>
              <a:ext cx="1417853" cy="309143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 txBox="1"/>
            <p:nvPr/>
          </p:nvSpPr>
          <p:spPr>
            <a:xfrm>
              <a:off x="2323736" y="3663678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5" name="Google Shape;905;p25"/>
          <p:cNvGrpSpPr/>
          <p:nvPr/>
        </p:nvGrpSpPr>
        <p:grpSpPr>
          <a:xfrm>
            <a:off x="5477410" y="2763096"/>
            <a:ext cx="1418509" cy="2002994"/>
            <a:chOff x="5476907" y="2763096"/>
            <a:chExt cx="1418509" cy="2002994"/>
          </a:xfrm>
        </p:grpSpPr>
        <p:sp>
          <p:nvSpPr>
            <p:cNvPr id="906" name="Google Shape;906;p25"/>
            <p:cNvSpPr/>
            <p:nvPr/>
          </p:nvSpPr>
          <p:spPr>
            <a:xfrm>
              <a:off x="6181083" y="3121827"/>
              <a:ext cx="10156" cy="870141"/>
            </a:xfrm>
            <a:custGeom>
              <a:rect b="b" l="l" r="r" t="t"/>
              <a:pathLst>
                <a:path extrusionOk="0" h="37956" w="443">
                  <a:moveTo>
                    <a:pt x="221" y="0"/>
                  </a:moveTo>
                  <a:cubicBezTo>
                    <a:pt x="111" y="0"/>
                    <a:pt x="0" y="76"/>
                    <a:pt x="0" y="227"/>
                  </a:cubicBezTo>
                  <a:lnTo>
                    <a:pt x="0" y="37728"/>
                  </a:lnTo>
                  <a:cubicBezTo>
                    <a:pt x="0" y="37879"/>
                    <a:pt x="111" y="37955"/>
                    <a:pt x="221" y="37955"/>
                  </a:cubicBezTo>
                  <a:cubicBezTo>
                    <a:pt x="332" y="37955"/>
                    <a:pt x="442" y="37879"/>
                    <a:pt x="442" y="37728"/>
                  </a:cubicBezTo>
                  <a:lnTo>
                    <a:pt x="442" y="227"/>
                  </a:lnTo>
                  <a:cubicBezTo>
                    <a:pt x="442" y="76"/>
                    <a:pt x="33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5479776" y="3585334"/>
              <a:ext cx="1412770" cy="794489"/>
            </a:xfrm>
            <a:custGeom>
              <a:rect b="b" l="l" r="r" t="t"/>
              <a:pathLst>
                <a:path extrusionOk="0" h="34656" w="51693">
                  <a:moveTo>
                    <a:pt x="9327" y="1"/>
                  </a:moveTo>
                  <a:cubicBezTo>
                    <a:pt x="5994" y="1"/>
                    <a:pt x="2918" y="35"/>
                    <a:pt x="303" y="123"/>
                  </a:cubicBezTo>
                  <a:cubicBezTo>
                    <a:pt x="606" y="8893"/>
                    <a:pt x="1" y="25294"/>
                    <a:pt x="303" y="34274"/>
                  </a:cubicBezTo>
                  <a:cubicBezTo>
                    <a:pt x="2182" y="34550"/>
                    <a:pt x="12302" y="34655"/>
                    <a:pt x="23064" y="34655"/>
                  </a:cubicBezTo>
                  <a:cubicBezTo>
                    <a:pt x="36821" y="34655"/>
                    <a:pt x="51626" y="34483"/>
                    <a:pt x="51600" y="34274"/>
                  </a:cubicBezTo>
                  <a:cubicBezTo>
                    <a:pt x="51437" y="32971"/>
                    <a:pt x="51693" y="146"/>
                    <a:pt x="51577" y="123"/>
                  </a:cubicBezTo>
                  <a:lnTo>
                    <a:pt x="51577" y="123"/>
                  </a:lnTo>
                  <a:cubicBezTo>
                    <a:pt x="49634" y="290"/>
                    <a:pt x="46516" y="349"/>
                    <a:pt x="42697" y="349"/>
                  </a:cubicBezTo>
                  <a:cubicBezTo>
                    <a:pt x="33434" y="349"/>
                    <a:pt x="20050" y="1"/>
                    <a:pt x="9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5476907" y="3580474"/>
              <a:ext cx="1418509" cy="804209"/>
            </a:xfrm>
            <a:custGeom>
              <a:rect b="b" l="l" r="r" t="t"/>
              <a:pathLst>
                <a:path extrusionOk="0" h="35080" w="51903">
                  <a:moveTo>
                    <a:pt x="51371" y="377"/>
                  </a:moveTo>
                  <a:cubicBezTo>
                    <a:pt x="51373" y="377"/>
                    <a:pt x="51373" y="382"/>
                    <a:pt x="51367" y="393"/>
                  </a:cubicBezTo>
                  <a:cubicBezTo>
                    <a:pt x="51367" y="401"/>
                    <a:pt x="51367" y="409"/>
                    <a:pt x="51367" y="417"/>
                  </a:cubicBezTo>
                  <a:cubicBezTo>
                    <a:pt x="51332" y="417"/>
                    <a:pt x="51363" y="377"/>
                    <a:pt x="51371" y="377"/>
                  </a:cubicBezTo>
                  <a:close/>
                  <a:moveTo>
                    <a:pt x="8550" y="432"/>
                  </a:moveTo>
                  <a:cubicBezTo>
                    <a:pt x="9345" y="432"/>
                    <a:pt x="10140" y="435"/>
                    <a:pt x="10935" y="440"/>
                  </a:cubicBezTo>
                  <a:cubicBezTo>
                    <a:pt x="15076" y="440"/>
                    <a:pt x="19193" y="486"/>
                    <a:pt x="23334" y="556"/>
                  </a:cubicBezTo>
                  <a:cubicBezTo>
                    <a:pt x="27452" y="626"/>
                    <a:pt x="31546" y="672"/>
                    <a:pt x="35641" y="742"/>
                  </a:cubicBezTo>
                  <a:cubicBezTo>
                    <a:pt x="38032" y="758"/>
                    <a:pt x="40424" y="785"/>
                    <a:pt x="42815" y="785"/>
                  </a:cubicBezTo>
                  <a:cubicBezTo>
                    <a:pt x="43890" y="785"/>
                    <a:pt x="44965" y="780"/>
                    <a:pt x="46040" y="766"/>
                  </a:cubicBezTo>
                  <a:cubicBezTo>
                    <a:pt x="47296" y="742"/>
                    <a:pt x="48576" y="719"/>
                    <a:pt x="49855" y="672"/>
                  </a:cubicBezTo>
                  <a:cubicBezTo>
                    <a:pt x="50367" y="649"/>
                    <a:pt x="50855" y="603"/>
                    <a:pt x="51344" y="579"/>
                  </a:cubicBezTo>
                  <a:lnTo>
                    <a:pt x="51369" y="579"/>
                  </a:lnTo>
                  <a:cubicBezTo>
                    <a:pt x="51413" y="1936"/>
                    <a:pt x="51367" y="3293"/>
                    <a:pt x="51367" y="4627"/>
                  </a:cubicBezTo>
                  <a:cubicBezTo>
                    <a:pt x="51391" y="7233"/>
                    <a:pt x="51367" y="9815"/>
                    <a:pt x="51344" y="12421"/>
                  </a:cubicBezTo>
                  <a:lnTo>
                    <a:pt x="51321" y="21470"/>
                  </a:lnTo>
                  <a:cubicBezTo>
                    <a:pt x="51321" y="24146"/>
                    <a:pt x="51321" y="26798"/>
                    <a:pt x="51297" y="29473"/>
                  </a:cubicBezTo>
                  <a:cubicBezTo>
                    <a:pt x="51297" y="31032"/>
                    <a:pt x="51297" y="32590"/>
                    <a:pt x="51344" y="34126"/>
                  </a:cubicBezTo>
                  <a:cubicBezTo>
                    <a:pt x="51344" y="34188"/>
                    <a:pt x="51344" y="34250"/>
                    <a:pt x="51344" y="34312"/>
                  </a:cubicBezTo>
                  <a:lnTo>
                    <a:pt x="51181" y="34312"/>
                  </a:lnTo>
                  <a:cubicBezTo>
                    <a:pt x="50855" y="34358"/>
                    <a:pt x="50530" y="34358"/>
                    <a:pt x="50181" y="34382"/>
                  </a:cubicBezTo>
                  <a:cubicBezTo>
                    <a:pt x="49018" y="34428"/>
                    <a:pt x="47831" y="34452"/>
                    <a:pt x="46645" y="34475"/>
                  </a:cubicBezTo>
                  <a:cubicBezTo>
                    <a:pt x="42829" y="34545"/>
                    <a:pt x="39014" y="34568"/>
                    <a:pt x="35176" y="34591"/>
                  </a:cubicBezTo>
                  <a:cubicBezTo>
                    <a:pt x="30476" y="34638"/>
                    <a:pt x="25777" y="34638"/>
                    <a:pt x="21101" y="34638"/>
                  </a:cubicBezTo>
                  <a:cubicBezTo>
                    <a:pt x="16820" y="34638"/>
                    <a:pt x="12563" y="34614"/>
                    <a:pt x="8306" y="34545"/>
                  </a:cubicBezTo>
                  <a:cubicBezTo>
                    <a:pt x="5770" y="34521"/>
                    <a:pt x="3211" y="34545"/>
                    <a:pt x="699" y="34312"/>
                  </a:cubicBezTo>
                  <a:lnTo>
                    <a:pt x="529" y="34291"/>
                  </a:lnTo>
                  <a:lnTo>
                    <a:pt x="529" y="34291"/>
                  </a:lnTo>
                  <a:cubicBezTo>
                    <a:pt x="375" y="30025"/>
                    <a:pt x="443" y="25759"/>
                    <a:pt x="489" y="21494"/>
                  </a:cubicBezTo>
                  <a:cubicBezTo>
                    <a:pt x="536" y="16678"/>
                    <a:pt x="606" y="11886"/>
                    <a:pt x="606" y="7070"/>
                  </a:cubicBezTo>
                  <a:cubicBezTo>
                    <a:pt x="606" y="4888"/>
                    <a:pt x="606" y="2729"/>
                    <a:pt x="542" y="548"/>
                  </a:cubicBezTo>
                  <a:lnTo>
                    <a:pt x="542" y="548"/>
                  </a:lnTo>
                  <a:cubicBezTo>
                    <a:pt x="3221" y="464"/>
                    <a:pt x="5887" y="432"/>
                    <a:pt x="8550" y="432"/>
                  </a:cubicBezTo>
                  <a:close/>
                  <a:moveTo>
                    <a:pt x="8881" y="0"/>
                  </a:moveTo>
                  <a:cubicBezTo>
                    <a:pt x="6801" y="0"/>
                    <a:pt x="4723" y="16"/>
                    <a:pt x="2653" y="68"/>
                  </a:cubicBezTo>
                  <a:cubicBezTo>
                    <a:pt x="1862" y="68"/>
                    <a:pt x="1071" y="91"/>
                    <a:pt x="303" y="114"/>
                  </a:cubicBezTo>
                  <a:cubicBezTo>
                    <a:pt x="187" y="114"/>
                    <a:pt x="94" y="230"/>
                    <a:pt x="70" y="347"/>
                  </a:cubicBezTo>
                  <a:cubicBezTo>
                    <a:pt x="233" y="4604"/>
                    <a:pt x="164" y="8885"/>
                    <a:pt x="117" y="13165"/>
                  </a:cubicBezTo>
                  <a:cubicBezTo>
                    <a:pt x="70" y="17981"/>
                    <a:pt x="1" y="22820"/>
                    <a:pt x="1" y="27658"/>
                  </a:cubicBezTo>
                  <a:cubicBezTo>
                    <a:pt x="1" y="29938"/>
                    <a:pt x="1" y="32218"/>
                    <a:pt x="70" y="34475"/>
                  </a:cubicBezTo>
                  <a:cubicBezTo>
                    <a:pt x="94" y="34591"/>
                    <a:pt x="140" y="34661"/>
                    <a:pt x="233" y="34684"/>
                  </a:cubicBezTo>
                  <a:cubicBezTo>
                    <a:pt x="1048" y="34800"/>
                    <a:pt x="1885" y="34847"/>
                    <a:pt x="2699" y="34870"/>
                  </a:cubicBezTo>
                  <a:cubicBezTo>
                    <a:pt x="4142" y="34917"/>
                    <a:pt x="5607" y="34940"/>
                    <a:pt x="7050" y="34963"/>
                  </a:cubicBezTo>
                  <a:cubicBezTo>
                    <a:pt x="11260" y="35056"/>
                    <a:pt x="15471" y="35080"/>
                    <a:pt x="19659" y="35080"/>
                  </a:cubicBezTo>
                  <a:cubicBezTo>
                    <a:pt x="24451" y="35080"/>
                    <a:pt x="29243" y="35080"/>
                    <a:pt x="34012" y="35056"/>
                  </a:cubicBezTo>
                  <a:cubicBezTo>
                    <a:pt x="38014" y="35033"/>
                    <a:pt x="42015" y="34987"/>
                    <a:pt x="46017" y="34917"/>
                  </a:cubicBezTo>
                  <a:cubicBezTo>
                    <a:pt x="47296" y="34894"/>
                    <a:pt x="48552" y="34870"/>
                    <a:pt x="49832" y="34824"/>
                  </a:cubicBezTo>
                  <a:cubicBezTo>
                    <a:pt x="50227" y="34824"/>
                    <a:pt x="50600" y="34800"/>
                    <a:pt x="50995" y="34777"/>
                  </a:cubicBezTo>
                  <a:cubicBezTo>
                    <a:pt x="51204" y="34777"/>
                    <a:pt x="51414" y="34754"/>
                    <a:pt x="51600" y="34707"/>
                  </a:cubicBezTo>
                  <a:cubicBezTo>
                    <a:pt x="51631" y="34701"/>
                    <a:pt x="51661" y="34692"/>
                    <a:pt x="51687" y="34678"/>
                  </a:cubicBezTo>
                  <a:lnTo>
                    <a:pt x="51687" y="34678"/>
                  </a:lnTo>
                  <a:cubicBezTo>
                    <a:pt x="51715" y="34667"/>
                    <a:pt x="51740" y="34649"/>
                    <a:pt x="51757" y="34625"/>
                  </a:cubicBezTo>
                  <a:lnTo>
                    <a:pt x="51757" y="34625"/>
                  </a:lnTo>
                  <a:cubicBezTo>
                    <a:pt x="51790" y="34588"/>
                    <a:pt x="51809" y="34539"/>
                    <a:pt x="51809" y="34475"/>
                  </a:cubicBezTo>
                  <a:cubicBezTo>
                    <a:pt x="51809" y="34430"/>
                    <a:pt x="51798" y="34393"/>
                    <a:pt x="51779" y="34362"/>
                  </a:cubicBezTo>
                  <a:lnTo>
                    <a:pt x="51779" y="34362"/>
                  </a:lnTo>
                  <a:cubicBezTo>
                    <a:pt x="51759" y="34032"/>
                    <a:pt x="51742" y="33716"/>
                    <a:pt x="51763" y="33381"/>
                  </a:cubicBezTo>
                  <a:cubicBezTo>
                    <a:pt x="51763" y="32567"/>
                    <a:pt x="51739" y="31753"/>
                    <a:pt x="51739" y="30962"/>
                  </a:cubicBezTo>
                  <a:lnTo>
                    <a:pt x="51739" y="23448"/>
                  </a:lnTo>
                  <a:cubicBezTo>
                    <a:pt x="51739" y="20423"/>
                    <a:pt x="51739" y="17376"/>
                    <a:pt x="51786" y="14352"/>
                  </a:cubicBezTo>
                  <a:cubicBezTo>
                    <a:pt x="51786" y="11583"/>
                    <a:pt x="51786" y="8815"/>
                    <a:pt x="51809" y="6023"/>
                  </a:cubicBezTo>
                  <a:cubicBezTo>
                    <a:pt x="51809" y="4348"/>
                    <a:pt x="51809" y="2650"/>
                    <a:pt x="51809" y="952"/>
                  </a:cubicBezTo>
                  <a:cubicBezTo>
                    <a:pt x="51809" y="649"/>
                    <a:pt x="51902" y="137"/>
                    <a:pt x="51507" y="137"/>
                  </a:cubicBezTo>
                  <a:cubicBezTo>
                    <a:pt x="51018" y="137"/>
                    <a:pt x="50530" y="207"/>
                    <a:pt x="50041" y="230"/>
                  </a:cubicBezTo>
                  <a:cubicBezTo>
                    <a:pt x="49460" y="254"/>
                    <a:pt x="48878" y="277"/>
                    <a:pt x="48273" y="277"/>
                  </a:cubicBezTo>
                  <a:cubicBezTo>
                    <a:pt x="46498" y="328"/>
                    <a:pt x="44738" y="344"/>
                    <a:pt x="42980" y="344"/>
                  </a:cubicBezTo>
                  <a:cubicBezTo>
                    <a:pt x="41558" y="344"/>
                    <a:pt x="40137" y="334"/>
                    <a:pt x="38712" y="323"/>
                  </a:cubicBezTo>
                  <a:cubicBezTo>
                    <a:pt x="34687" y="300"/>
                    <a:pt x="30662" y="230"/>
                    <a:pt x="26638" y="184"/>
                  </a:cubicBezTo>
                  <a:cubicBezTo>
                    <a:pt x="22404" y="114"/>
                    <a:pt x="18170" y="44"/>
                    <a:pt x="13936" y="21"/>
                  </a:cubicBezTo>
                  <a:cubicBezTo>
                    <a:pt x="12250" y="11"/>
                    <a:pt x="10565" y="0"/>
                    <a:pt x="8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5"/>
            <p:cNvGrpSpPr/>
            <p:nvPr/>
          </p:nvGrpSpPr>
          <p:grpSpPr>
            <a:xfrm>
              <a:off x="5967755" y="2763096"/>
              <a:ext cx="436813" cy="428445"/>
              <a:chOff x="5097809" y="2763096"/>
              <a:chExt cx="436813" cy="428445"/>
            </a:xfrm>
          </p:grpSpPr>
          <p:sp>
            <p:nvSpPr>
              <p:cNvPr id="910" name="Google Shape;910;p25"/>
              <p:cNvSpPr/>
              <p:nvPr/>
            </p:nvSpPr>
            <p:spPr>
              <a:xfrm>
                <a:off x="5113811" y="2770226"/>
                <a:ext cx="413338" cy="413338"/>
              </a:xfrm>
              <a:custGeom>
                <a:rect b="b" l="l" r="r" t="t"/>
                <a:pathLst>
                  <a:path extrusionOk="0" h="18030" w="18030">
                    <a:moveTo>
                      <a:pt x="9004" y="0"/>
                    </a:moveTo>
                    <a:cubicBezTo>
                      <a:pt x="4025" y="0"/>
                      <a:pt x="0" y="4048"/>
                      <a:pt x="0" y="9027"/>
                    </a:cubicBezTo>
                    <a:cubicBezTo>
                      <a:pt x="0" y="14005"/>
                      <a:pt x="4025" y="18030"/>
                      <a:pt x="9004" y="18030"/>
                    </a:cubicBezTo>
                    <a:cubicBezTo>
                      <a:pt x="13982" y="18030"/>
                      <a:pt x="18030" y="14005"/>
                      <a:pt x="18030" y="9027"/>
                    </a:cubicBezTo>
                    <a:cubicBezTo>
                      <a:pt x="18030" y="4048"/>
                      <a:pt x="13982" y="0"/>
                      <a:pt x="9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5097809" y="2763096"/>
                <a:ext cx="436813" cy="428445"/>
              </a:xfrm>
              <a:custGeom>
                <a:rect b="b" l="l" r="r" t="t"/>
                <a:pathLst>
                  <a:path extrusionOk="0" h="18689" w="19054">
                    <a:moveTo>
                      <a:pt x="9732" y="649"/>
                    </a:moveTo>
                    <a:cubicBezTo>
                      <a:pt x="13951" y="649"/>
                      <a:pt x="17618" y="3717"/>
                      <a:pt x="18286" y="7965"/>
                    </a:cubicBezTo>
                    <a:cubicBezTo>
                      <a:pt x="18356" y="8431"/>
                      <a:pt x="18402" y="8873"/>
                      <a:pt x="18402" y="9338"/>
                    </a:cubicBezTo>
                    <a:cubicBezTo>
                      <a:pt x="18379" y="13991"/>
                      <a:pt x="14703" y="17806"/>
                      <a:pt x="10051" y="17969"/>
                    </a:cubicBezTo>
                    <a:cubicBezTo>
                      <a:pt x="9947" y="17972"/>
                      <a:pt x="9844" y="17974"/>
                      <a:pt x="9742" y="17974"/>
                    </a:cubicBezTo>
                    <a:cubicBezTo>
                      <a:pt x="5246" y="17974"/>
                      <a:pt x="1458" y="14515"/>
                      <a:pt x="1117" y="9966"/>
                    </a:cubicBezTo>
                    <a:cubicBezTo>
                      <a:pt x="745" y="5336"/>
                      <a:pt x="4118" y="1242"/>
                      <a:pt x="8725" y="707"/>
                    </a:cubicBezTo>
                    <a:cubicBezTo>
                      <a:pt x="9063" y="668"/>
                      <a:pt x="9399" y="649"/>
                      <a:pt x="9732" y="649"/>
                    </a:cubicBezTo>
                    <a:close/>
                    <a:moveTo>
                      <a:pt x="9679" y="1"/>
                    </a:moveTo>
                    <a:cubicBezTo>
                      <a:pt x="4850" y="1"/>
                      <a:pt x="804" y="3724"/>
                      <a:pt x="396" y="8593"/>
                    </a:cubicBezTo>
                    <a:cubicBezTo>
                      <a:pt x="1" y="13595"/>
                      <a:pt x="3606" y="18015"/>
                      <a:pt x="8585" y="18620"/>
                    </a:cubicBezTo>
                    <a:cubicBezTo>
                      <a:pt x="8966" y="18666"/>
                      <a:pt x="9345" y="18689"/>
                      <a:pt x="9719" y="18689"/>
                    </a:cubicBezTo>
                    <a:cubicBezTo>
                      <a:pt x="14240" y="18689"/>
                      <a:pt x="18185" y="15403"/>
                      <a:pt x="18937" y="10827"/>
                    </a:cubicBezTo>
                    <a:cubicBezTo>
                      <a:pt x="19007" y="10338"/>
                      <a:pt x="19054" y="9826"/>
                      <a:pt x="19054" y="9338"/>
                    </a:cubicBezTo>
                    <a:cubicBezTo>
                      <a:pt x="19054" y="4336"/>
                      <a:pt x="15076" y="218"/>
                      <a:pt x="10074" y="9"/>
                    </a:cubicBezTo>
                    <a:cubicBezTo>
                      <a:pt x="9942" y="4"/>
                      <a:pt x="9810" y="1"/>
                      <a:pt x="9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5321282" y="2821303"/>
                <a:ext cx="158205" cy="160269"/>
              </a:xfrm>
              <a:custGeom>
                <a:rect b="b" l="l" r="r" t="t"/>
                <a:pathLst>
                  <a:path extrusionOk="0" h="6991" w="6901">
                    <a:moveTo>
                      <a:pt x="1373" y="1"/>
                    </a:moveTo>
                    <a:cubicBezTo>
                      <a:pt x="1289" y="1"/>
                      <a:pt x="1203" y="2"/>
                      <a:pt x="1117" y="6"/>
                    </a:cubicBezTo>
                    <a:cubicBezTo>
                      <a:pt x="15" y="52"/>
                      <a:pt x="0" y="1752"/>
                      <a:pt x="1073" y="1752"/>
                    </a:cubicBezTo>
                    <a:cubicBezTo>
                      <a:pt x="1088" y="1752"/>
                      <a:pt x="1102" y="1751"/>
                      <a:pt x="1117" y="1751"/>
                    </a:cubicBezTo>
                    <a:lnTo>
                      <a:pt x="1698" y="1751"/>
                    </a:lnTo>
                    <a:cubicBezTo>
                      <a:pt x="3885" y="1937"/>
                      <a:pt x="4792" y="3821"/>
                      <a:pt x="5118" y="6357"/>
                    </a:cubicBezTo>
                    <a:cubicBezTo>
                      <a:pt x="5183" y="6800"/>
                      <a:pt x="5486" y="6990"/>
                      <a:pt x="5819" y="6990"/>
                    </a:cubicBezTo>
                    <a:cubicBezTo>
                      <a:pt x="6325" y="6990"/>
                      <a:pt x="6901" y="6551"/>
                      <a:pt x="6816" y="5892"/>
                    </a:cubicBezTo>
                    <a:cubicBezTo>
                      <a:pt x="6363" y="2669"/>
                      <a:pt x="4714" y="1"/>
                      <a:pt x="1373" y="1"/>
                    </a:cubicBezTo>
                    <a:close/>
                  </a:path>
                </a:pathLst>
              </a:custGeom>
              <a:solidFill>
                <a:srgbClr val="FFFFFF">
                  <a:alpha val="41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5159684" y="2990696"/>
                <a:ext cx="250960" cy="171892"/>
              </a:xfrm>
              <a:custGeom>
                <a:rect b="b" l="l" r="r" t="t"/>
                <a:pathLst>
                  <a:path extrusionOk="0" h="7498" w="10947">
                    <a:moveTo>
                      <a:pt x="1264" y="0"/>
                    </a:moveTo>
                    <a:cubicBezTo>
                      <a:pt x="612" y="0"/>
                      <a:pt x="0" y="413"/>
                      <a:pt x="70" y="1248"/>
                    </a:cubicBezTo>
                    <a:cubicBezTo>
                      <a:pt x="413" y="4981"/>
                      <a:pt x="3314" y="7498"/>
                      <a:pt x="6649" y="7498"/>
                    </a:cubicBezTo>
                    <a:cubicBezTo>
                      <a:pt x="7616" y="7498"/>
                      <a:pt x="8620" y="7286"/>
                      <a:pt x="9608" y="6831"/>
                    </a:cubicBezTo>
                    <a:cubicBezTo>
                      <a:pt x="10946" y="6223"/>
                      <a:pt x="10111" y="4449"/>
                      <a:pt x="8859" y="4449"/>
                    </a:cubicBezTo>
                    <a:cubicBezTo>
                      <a:pt x="8674" y="4449"/>
                      <a:pt x="8480" y="4488"/>
                      <a:pt x="8282" y="4574"/>
                    </a:cubicBezTo>
                    <a:cubicBezTo>
                      <a:pt x="7745" y="4818"/>
                      <a:pt x="7190" y="4931"/>
                      <a:pt x="6649" y="4931"/>
                    </a:cubicBezTo>
                    <a:cubicBezTo>
                      <a:pt x="4659" y="4931"/>
                      <a:pt x="2845" y="3406"/>
                      <a:pt x="2699" y="1248"/>
                    </a:cubicBezTo>
                    <a:cubicBezTo>
                      <a:pt x="2617" y="419"/>
                      <a:pt x="1920" y="0"/>
                      <a:pt x="12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4" name="Google Shape;914;p25"/>
            <p:cNvSpPr/>
            <p:nvPr/>
          </p:nvSpPr>
          <p:spPr>
            <a:xfrm>
              <a:off x="5479767" y="4458850"/>
              <a:ext cx="1412770" cy="305302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5477225" y="4456947"/>
              <a:ext cx="1417853" cy="309143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5555261" y="3663678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7" name="Google Shape;917;p25"/>
          <p:cNvGrpSpPr/>
          <p:nvPr/>
        </p:nvGrpSpPr>
        <p:grpSpPr>
          <a:xfrm>
            <a:off x="3863803" y="1212347"/>
            <a:ext cx="1417887" cy="1979195"/>
            <a:chOff x="3862725" y="1212347"/>
            <a:chExt cx="1417887" cy="1979195"/>
          </a:xfrm>
        </p:grpSpPr>
        <p:sp>
          <p:nvSpPr>
            <p:cNvPr id="918" name="Google Shape;918;p25"/>
            <p:cNvSpPr/>
            <p:nvPr/>
          </p:nvSpPr>
          <p:spPr>
            <a:xfrm>
              <a:off x="4566594" y="1961845"/>
              <a:ext cx="10156" cy="933735"/>
            </a:xfrm>
            <a:custGeom>
              <a:rect b="b" l="l" r="r" t="t"/>
              <a:pathLst>
                <a:path extrusionOk="0" h="40730" w="443">
                  <a:moveTo>
                    <a:pt x="221" y="0"/>
                  </a:moveTo>
                  <a:cubicBezTo>
                    <a:pt x="111" y="0"/>
                    <a:pt x="0" y="76"/>
                    <a:pt x="0" y="227"/>
                  </a:cubicBezTo>
                  <a:lnTo>
                    <a:pt x="0" y="40520"/>
                  </a:lnTo>
                  <a:cubicBezTo>
                    <a:pt x="0" y="40660"/>
                    <a:pt x="111" y="40729"/>
                    <a:pt x="221" y="40729"/>
                  </a:cubicBezTo>
                  <a:cubicBezTo>
                    <a:pt x="332" y="40729"/>
                    <a:pt x="442" y="40660"/>
                    <a:pt x="442" y="40520"/>
                  </a:cubicBezTo>
                  <a:lnTo>
                    <a:pt x="442" y="227"/>
                  </a:lnTo>
                  <a:cubicBezTo>
                    <a:pt x="442" y="76"/>
                    <a:pt x="33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3865274" y="1616054"/>
              <a:ext cx="1412797" cy="794443"/>
            </a:xfrm>
            <a:custGeom>
              <a:rect b="b" l="l" r="r" t="t"/>
              <a:pathLst>
                <a:path extrusionOk="0" h="34654" w="51694">
                  <a:moveTo>
                    <a:pt x="9548" y="1"/>
                  </a:moveTo>
                  <a:cubicBezTo>
                    <a:pt x="6128" y="1"/>
                    <a:pt x="2974" y="37"/>
                    <a:pt x="303" y="131"/>
                  </a:cubicBezTo>
                  <a:cubicBezTo>
                    <a:pt x="582" y="8901"/>
                    <a:pt x="1" y="25279"/>
                    <a:pt x="303" y="34282"/>
                  </a:cubicBezTo>
                  <a:cubicBezTo>
                    <a:pt x="2199" y="34550"/>
                    <a:pt x="12478" y="34654"/>
                    <a:pt x="23341" y="34654"/>
                  </a:cubicBezTo>
                  <a:cubicBezTo>
                    <a:pt x="37010" y="34654"/>
                    <a:pt x="51603" y="34490"/>
                    <a:pt x="51577" y="34282"/>
                  </a:cubicBezTo>
                  <a:cubicBezTo>
                    <a:pt x="51414" y="32979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4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3862732" y="1611056"/>
              <a:ext cx="1417880" cy="804438"/>
            </a:xfrm>
            <a:custGeom>
              <a:rect b="b" l="l" r="r" t="t"/>
              <a:pathLst>
                <a:path extrusionOk="0" h="35090" w="51880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3"/>
                  </a:cubicBezTo>
                  <a:cubicBezTo>
                    <a:pt x="51315" y="393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40"/>
                    <a:pt x="19193" y="487"/>
                    <a:pt x="23311" y="556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69" y="748"/>
                    <a:pt x="39906" y="768"/>
                    <a:pt x="42046" y="768"/>
                  </a:cubicBezTo>
                  <a:cubicBezTo>
                    <a:pt x="43369" y="768"/>
                    <a:pt x="44693" y="760"/>
                    <a:pt x="46017" y="742"/>
                  </a:cubicBezTo>
                  <a:cubicBezTo>
                    <a:pt x="47296" y="742"/>
                    <a:pt x="48576" y="719"/>
                    <a:pt x="49855" y="649"/>
                  </a:cubicBezTo>
                  <a:cubicBezTo>
                    <a:pt x="50344" y="626"/>
                    <a:pt x="50856" y="603"/>
                    <a:pt x="51344" y="556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3" y="1920"/>
                    <a:pt x="51367" y="3274"/>
                    <a:pt x="51367" y="4628"/>
                  </a:cubicBezTo>
                  <a:cubicBezTo>
                    <a:pt x="51367" y="7210"/>
                    <a:pt x="51367" y="9815"/>
                    <a:pt x="51344" y="12398"/>
                  </a:cubicBezTo>
                  <a:lnTo>
                    <a:pt x="51298" y="21447"/>
                  </a:lnTo>
                  <a:cubicBezTo>
                    <a:pt x="51298" y="24123"/>
                    <a:pt x="51298" y="26798"/>
                    <a:pt x="51298" y="29473"/>
                  </a:cubicBezTo>
                  <a:cubicBezTo>
                    <a:pt x="51298" y="31032"/>
                    <a:pt x="51298" y="32567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6" y="34335"/>
                    <a:pt x="50507" y="34359"/>
                    <a:pt x="50181" y="34359"/>
                  </a:cubicBezTo>
                  <a:cubicBezTo>
                    <a:pt x="48994" y="34405"/>
                    <a:pt x="47808" y="34428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9" y="34289"/>
                  </a:cubicBezTo>
                  <a:lnTo>
                    <a:pt x="506" y="34267"/>
                  </a:lnTo>
                  <a:lnTo>
                    <a:pt x="506" y="34267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3" y="16678"/>
                    <a:pt x="606" y="11863"/>
                    <a:pt x="606" y="7047"/>
                  </a:cubicBezTo>
                  <a:cubicBezTo>
                    <a:pt x="606" y="4881"/>
                    <a:pt x="606" y="2693"/>
                    <a:pt x="521" y="526"/>
                  </a:cubicBezTo>
                  <a:lnTo>
                    <a:pt x="521" y="526"/>
                  </a:lnTo>
                  <a:cubicBezTo>
                    <a:pt x="3984" y="417"/>
                    <a:pt x="7448" y="417"/>
                    <a:pt x="10935" y="417"/>
                  </a:cubicBezTo>
                  <a:close/>
                  <a:moveTo>
                    <a:pt x="8889" y="0"/>
                  </a:moveTo>
                  <a:cubicBezTo>
                    <a:pt x="6812" y="0"/>
                    <a:pt x="4736" y="16"/>
                    <a:pt x="2653" y="68"/>
                  </a:cubicBezTo>
                  <a:cubicBezTo>
                    <a:pt x="1862" y="68"/>
                    <a:pt x="1094" y="91"/>
                    <a:pt x="303" y="114"/>
                  </a:cubicBezTo>
                  <a:cubicBezTo>
                    <a:pt x="187" y="114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5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8"/>
                    <a:pt x="94" y="34498"/>
                  </a:cubicBezTo>
                  <a:cubicBezTo>
                    <a:pt x="94" y="34591"/>
                    <a:pt x="140" y="34661"/>
                    <a:pt x="233" y="34708"/>
                  </a:cubicBezTo>
                  <a:cubicBezTo>
                    <a:pt x="1071" y="34801"/>
                    <a:pt x="1885" y="34847"/>
                    <a:pt x="2699" y="34870"/>
                  </a:cubicBezTo>
                  <a:cubicBezTo>
                    <a:pt x="4165" y="34917"/>
                    <a:pt x="5607" y="34940"/>
                    <a:pt x="7073" y="34964"/>
                  </a:cubicBezTo>
                  <a:cubicBezTo>
                    <a:pt x="11260" y="35057"/>
                    <a:pt x="15471" y="35080"/>
                    <a:pt x="19682" y="35080"/>
                  </a:cubicBezTo>
                  <a:cubicBezTo>
                    <a:pt x="21079" y="35087"/>
                    <a:pt x="22478" y="35089"/>
                    <a:pt x="23878" y="35089"/>
                  </a:cubicBezTo>
                  <a:cubicBezTo>
                    <a:pt x="27258" y="35089"/>
                    <a:pt x="30647" y="35073"/>
                    <a:pt x="34036" y="35057"/>
                  </a:cubicBezTo>
                  <a:cubicBezTo>
                    <a:pt x="38037" y="35033"/>
                    <a:pt x="42015" y="34987"/>
                    <a:pt x="46017" y="34917"/>
                  </a:cubicBezTo>
                  <a:cubicBezTo>
                    <a:pt x="47296" y="34894"/>
                    <a:pt x="48576" y="34870"/>
                    <a:pt x="49832" y="34824"/>
                  </a:cubicBezTo>
                  <a:cubicBezTo>
                    <a:pt x="50227" y="34824"/>
                    <a:pt x="50600" y="34801"/>
                    <a:pt x="50995" y="34777"/>
                  </a:cubicBezTo>
                  <a:cubicBezTo>
                    <a:pt x="51204" y="34777"/>
                    <a:pt x="51414" y="34754"/>
                    <a:pt x="51600" y="34708"/>
                  </a:cubicBezTo>
                  <a:cubicBezTo>
                    <a:pt x="51716" y="34684"/>
                    <a:pt x="51809" y="34615"/>
                    <a:pt x="51809" y="34475"/>
                  </a:cubicBezTo>
                  <a:cubicBezTo>
                    <a:pt x="51809" y="34425"/>
                    <a:pt x="51795" y="34385"/>
                    <a:pt x="51772" y="34353"/>
                  </a:cubicBezTo>
                  <a:lnTo>
                    <a:pt x="51772" y="34353"/>
                  </a:lnTo>
                  <a:cubicBezTo>
                    <a:pt x="51740" y="34021"/>
                    <a:pt x="51740" y="33690"/>
                    <a:pt x="51740" y="33358"/>
                  </a:cubicBezTo>
                  <a:cubicBezTo>
                    <a:pt x="51740" y="32567"/>
                    <a:pt x="51740" y="31753"/>
                    <a:pt x="51740" y="30939"/>
                  </a:cubicBezTo>
                  <a:lnTo>
                    <a:pt x="51740" y="23448"/>
                  </a:lnTo>
                  <a:cubicBezTo>
                    <a:pt x="51716" y="20400"/>
                    <a:pt x="51740" y="17376"/>
                    <a:pt x="51763" y="14352"/>
                  </a:cubicBezTo>
                  <a:cubicBezTo>
                    <a:pt x="51786" y="11560"/>
                    <a:pt x="51786" y="8792"/>
                    <a:pt x="51786" y="6023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49"/>
                    <a:pt x="51879" y="114"/>
                    <a:pt x="51507" y="114"/>
                  </a:cubicBezTo>
                  <a:cubicBezTo>
                    <a:pt x="51018" y="114"/>
                    <a:pt x="50507" y="184"/>
                    <a:pt x="50018" y="207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488" y="329"/>
                    <a:pt x="44726" y="345"/>
                    <a:pt x="42968" y="345"/>
                  </a:cubicBezTo>
                  <a:cubicBezTo>
                    <a:pt x="41546" y="345"/>
                    <a:pt x="40127" y="334"/>
                    <a:pt x="38712" y="324"/>
                  </a:cubicBezTo>
                  <a:cubicBezTo>
                    <a:pt x="34687" y="300"/>
                    <a:pt x="30662" y="231"/>
                    <a:pt x="26661" y="184"/>
                  </a:cubicBezTo>
                  <a:cubicBezTo>
                    <a:pt x="22427" y="114"/>
                    <a:pt x="18193" y="45"/>
                    <a:pt x="13936" y="21"/>
                  </a:cubicBezTo>
                  <a:cubicBezTo>
                    <a:pt x="12250" y="11"/>
                    <a:pt x="10570" y="0"/>
                    <a:pt x="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1" name="Google Shape;921;p25"/>
            <p:cNvGrpSpPr/>
            <p:nvPr/>
          </p:nvGrpSpPr>
          <p:grpSpPr>
            <a:xfrm>
              <a:off x="4353529" y="2763096"/>
              <a:ext cx="436286" cy="428445"/>
              <a:chOff x="4224756" y="2763096"/>
              <a:chExt cx="436286" cy="428445"/>
            </a:xfrm>
          </p:grpSpPr>
          <p:sp>
            <p:nvSpPr>
              <p:cNvPr id="922" name="Google Shape;922;p25"/>
              <p:cNvSpPr/>
              <p:nvPr/>
            </p:nvSpPr>
            <p:spPr>
              <a:xfrm>
                <a:off x="4240231" y="2770226"/>
                <a:ext cx="413338" cy="413338"/>
              </a:xfrm>
              <a:custGeom>
                <a:rect b="b" l="l" r="r" t="t"/>
                <a:pathLst>
                  <a:path extrusionOk="0" h="18030" w="18030">
                    <a:moveTo>
                      <a:pt x="9027" y="0"/>
                    </a:moveTo>
                    <a:cubicBezTo>
                      <a:pt x="4048" y="0"/>
                      <a:pt x="0" y="4048"/>
                      <a:pt x="0" y="9027"/>
                    </a:cubicBezTo>
                    <a:cubicBezTo>
                      <a:pt x="0" y="14005"/>
                      <a:pt x="4048" y="18030"/>
                      <a:pt x="9027" y="18030"/>
                    </a:cubicBezTo>
                    <a:cubicBezTo>
                      <a:pt x="14005" y="18030"/>
                      <a:pt x="18030" y="14005"/>
                      <a:pt x="18030" y="9027"/>
                    </a:cubicBezTo>
                    <a:cubicBezTo>
                      <a:pt x="18030" y="4048"/>
                      <a:pt x="14005" y="0"/>
                      <a:pt x="90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4224756" y="2763096"/>
                <a:ext cx="436286" cy="428445"/>
              </a:xfrm>
              <a:custGeom>
                <a:rect b="b" l="l" r="r" t="t"/>
                <a:pathLst>
                  <a:path extrusionOk="0" h="18689" w="19031">
                    <a:moveTo>
                      <a:pt x="9728" y="649"/>
                    </a:moveTo>
                    <a:cubicBezTo>
                      <a:pt x="13931" y="649"/>
                      <a:pt x="17618" y="3717"/>
                      <a:pt x="18286" y="7965"/>
                    </a:cubicBezTo>
                    <a:cubicBezTo>
                      <a:pt x="18356" y="8431"/>
                      <a:pt x="18379" y="8873"/>
                      <a:pt x="18379" y="9338"/>
                    </a:cubicBezTo>
                    <a:cubicBezTo>
                      <a:pt x="18379" y="13991"/>
                      <a:pt x="14680" y="17806"/>
                      <a:pt x="10051" y="17969"/>
                    </a:cubicBezTo>
                    <a:cubicBezTo>
                      <a:pt x="9947" y="17972"/>
                      <a:pt x="9843" y="17974"/>
                      <a:pt x="9740" y="17974"/>
                    </a:cubicBezTo>
                    <a:cubicBezTo>
                      <a:pt x="5223" y="17974"/>
                      <a:pt x="1435" y="14515"/>
                      <a:pt x="1094" y="9966"/>
                    </a:cubicBezTo>
                    <a:cubicBezTo>
                      <a:pt x="745" y="5336"/>
                      <a:pt x="4095" y="1242"/>
                      <a:pt x="8725" y="707"/>
                    </a:cubicBezTo>
                    <a:cubicBezTo>
                      <a:pt x="9061" y="668"/>
                      <a:pt x="9396" y="649"/>
                      <a:pt x="9728" y="649"/>
                    </a:cubicBezTo>
                    <a:close/>
                    <a:moveTo>
                      <a:pt x="9679" y="1"/>
                    </a:moveTo>
                    <a:cubicBezTo>
                      <a:pt x="4849" y="1"/>
                      <a:pt x="781" y="3724"/>
                      <a:pt x="396" y="8593"/>
                    </a:cubicBezTo>
                    <a:cubicBezTo>
                      <a:pt x="1" y="13595"/>
                      <a:pt x="3607" y="18015"/>
                      <a:pt x="8585" y="18620"/>
                    </a:cubicBezTo>
                    <a:cubicBezTo>
                      <a:pt x="8966" y="18666"/>
                      <a:pt x="9345" y="18689"/>
                      <a:pt x="9719" y="18689"/>
                    </a:cubicBezTo>
                    <a:cubicBezTo>
                      <a:pt x="14239" y="18689"/>
                      <a:pt x="18184" y="15403"/>
                      <a:pt x="18914" y="10827"/>
                    </a:cubicBezTo>
                    <a:cubicBezTo>
                      <a:pt x="18984" y="10338"/>
                      <a:pt x="19030" y="9826"/>
                      <a:pt x="19030" y="9338"/>
                    </a:cubicBezTo>
                    <a:cubicBezTo>
                      <a:pt x="19030" y="4336"/>
                      <a:pt x="15076" y="218"/>
                      <a:pt x="10074" y="9"/>
                    </a:cubicBezTo>
                    <a:cubicBezTo>
                      <a:pt x="9942" y="4"/>
                      <a:pt x="9810" y="1"/>
                      <a:pt x="9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4445570" y="2826186"/>
                <a:ext cx="157334" cy="156853"/>
              </a:xfrm>
              <a:custGeom>
                <a:rect b="b" l="l" r="r" t="t"/>
                <a:pathLst>
                  <a:path extrusionOk="0" h="6842" w="6863">
                    <a:moveTo>
                      <a:pt x="1074" y="0"/>
                    </a:moveTo>
                    <a:cubicBezTo>
                      <a:pt x="0" y="0"/>
                      <a:pt x="22" y="1679"/>
                      <a:pt x="1140" y="1747"/>
                    </a:cubicBezTo>
                    <a:cubicBezTo>
                      <a:pt x="3629" y="1840"/>
                      <a:pt x="5048" y="3817"/>
                      <a:pt x="5095" y="6004"/>
                    </a:cubicBezTo>
                    <a:cubicBezTo>
                      <a:pt x="5118" y="6563"/>
                      <a:pt x="5566" y="6842"/>
                      <a:pt x="6002" y="6842"/>
                    </a:cubicBezTo>
                    <a:cubicBezTo>
                      <a:pt x="6438" y="6842"/>
                      <a:pt x="6863" y="6563"/>
                      <a:pt x="6839" y="6004"/>
                    </a:cubicBezTo>
                    <a:cubicBezTo>
                      <a:pt x="6746" y="2817"/>
                      <a:pt x="4606" y="142"/>
                      <a:pt x="1140" y="2"/>
                    </a:cubicBezTo>
                    <a:cubicBezTo>
                      <a:pt x="1117" y="1"/>
                      <a:pt x="1096" y="0"/>
                      <a:pt x="1074" y="0"/>
                    </a:cubicBezTo>
                    <a:close/>
                  </a:path>
                </a:pathLst>
              </a:custGeom>
              <a:solidFill>
                <a:srgbClr val="FFFFFF">
                  <a:alpha val="41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4280762" y="2972493"/>
                <a:ext cx="211735" cy="179159"/>
              </a:xfrm>
              <a:custGeom>
                <a:rect b="b" l="l" r="r" t="t"/>
                <a:pathLst>
                  <a:path extrusionOk="0" h="7815" w="9236">
                    <a:moveTo>
                      <a:pt x="1303" y="0"/>
                    </a:moveTo>
                    <a:cubicBezTo>
                      <a:pt x="646" y="0"/>
                      <a:pt x="0" y="425"/>
                      <a:pt x="24" y="1274"/>
                    </a:cubicBezTo>
                    <a:cubicBezTo>
                      <a:pt x="137" y="5323"/>
                      <a:pt x="3432" y="7815"/>
                      <a:pt x="7275" y="7815"/>
                    </a:cubicBezTo>
                    <a:cubicBezTo>
                      <a:pt x="7362" y="7815"/>
                      <a:pt x="7450" y="7814"/>
                      <a:pt x="7538" y="7811"/>
                    </a:cubicBezTo>
                    <a:cubicBezTo>
                      <a:pt x="9214" y="7765"/>
                      <a:pt x="9236" y="5204"/>
                      <a:pt x="7604" y="5204"/>
                    </a:cubicBezTo>
                    <a:cubicBezTo>
                      <a:pt x="7582" y="5204"/>
                      <a:pt x="7560" y="5205"/>
                      <a:pt x="7538" y="5206"/>
                    </a:cubicBezTo>
                    <a:cubicBezTo>
                      <a:pt x="7474" y="5207"/>
                      <a:pt x="7409" y="5208"/>
                      <a:pt x="7345" y="5208"/>
                    </a:cubicBezTo>
                    <a:cubicBezTo>
                      <a:pt x="4930" y="5208"/>
                      <a:pt x="2720" y="3926"/>
                      <a:pt x="2652" y="1274"/>
                    </a:cubicBezTo>
                    <a:cubicBezTo>
                      <a:pt x="2629" y="425"/>
                      <a:pt x="1960" y="0"/>
                      <a:pt x="130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25"/>
            <p:cNvSpPr/>
            <p:nvPr/>
          </p:nvSpPr>
          <p:spPr>
            <a:xfrm>
              <a:off x="3865267" y="1214250"/>
              <a:ext cx="1412770" cy="305302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862725" y="1212347"/>
              <a:ext cx="1417853" cy="309143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3942211" y="1694378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25"/>
          <p:cNvGrpSpPr/>
          <p:nvPr/>
        </p:nvGrpSpPr>
        <p:grpSpPr>
          <a:xfrm>
            <a:off x="7091638" y="1212322"/>
            <a:ext cx="1418582" cy="1979220"/>
            <a:chOff x="7091638" y="1212322"/>
            <a:chExt cx="1418582" cy="1979220"/>
          </a:xfrm>
        </p:grpSpPr>
        <p:sp>
          <p:nvSpPr>
            <p:cNvPr id="930" name="Google Shape;930;p25"/>
            <p:cNvSpPr/>
            <p:nvPr/>
          </p:nvSpPr>
          <p:spPr>
            <a:xfrm>
              <a:off x="7795887" y="1995315"/>
              <a:ext cx="10156" cy="783324"/>
            </a:xfrm>
            <a:custGeom>
              <a:rect b="b" l="l" r="r" t="t"/>
              <a:pathLst>
                <a:path extrusionOk="0" h="34169" w="443">
                  <a:moveTo>
                    <a:pt x="221" y="0"/>
                  </a:moveTo>
                  <a:cubicBezTo>
                    <a:pt x="111" y="0"/>
                    <a:pt x="0" y="70"/>
                    <a:pt x="0" y="210"/>
                  </a:cubicBezTo>
                  <a:lnTo>
                    <a:pt x="0" y="33942"/>
                  </a:lnTo>
                  <a:cubicBezTo>
                    <a:pt x="0" y="34093"/>
                    <a:pt x="111" y="34169"/>
                    <a:pt x="221" y="34169"/>
                  </a:cubicBezTo>
                  <a:cubicBezTo>
                    <a:pt x="332" y="34169"/>
                    <a:pt x="442" y="34093"/>
                    <a:pt x="442" y="33942"/>
                  </a:cubicBezTo>
                  <a:lnTo>
                    <a:pt x="442" y="210"/>
                  </a:lnTo>
                  <a:cubicBezTo>
                    <a:pt x="442" y="70"/>
                    <a:pt x="33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7094566" y="1616145"/>
              <a:ext cx="1412797" cy="794260"/>
            </a:xfrm>
            <a:custGeom>
              <a:rect b="b" l="l" r="r" t="t"/>
              <a:pathLst>
                <a:path extrusionOk="0" h="34646" w="51694">
                  <a:moveTo>
                    <a:pt x="9319" y="1"/>
                  </a:moveTo>
                  <a:cubicBezTo>
                    <a:pt x="5987" y="1"/>
                    <a:pt x="2914" y="34"/>
                    <a:pt x="303" y="123"/>
                  </a:cubicBezTo>
                  <a:cubicBezTo>
                    <a:pt x="582" y="8893"/>
                    <a:pt x="1" y="25271"/>
                    <a:pt x="303" y="34274"/>
                  </a:cubicBezTo>
                  <a:cubicBezTo>
                    <a:pt x="2199" y="34542"/>
                    <a:pt x="12479" y="34645"/>
                    <a:pt x="23342" y="34645"/>
                  </a:cubicBezTo>
                  <a:cubicBezTo>
                    <a:pt x="37010" y="34645"/>
                    <a:pt x="51603" y="34481"/>
                    <a:pt x="51577" y="34274"/>
                  </a:cubicBezTo>
                  <a:cubicBezTo>
                    <a:pt x="51414" y="32971"/>
                    <a:pt x="51693" y="146"/>
                    <a:pt x="51577" y="123"/>
                  </a:cubicBezTo>
                  <a:lnTo>
                    <a:pt x="51577" y="123"/>
                  </a:lnTo>
                  <a:cubicBezTo>
                    <a:pt x="49634" y="290"/>
                    <a:pt x="46515" y="349"/>
                    <a:pt x="42695" y="349"/>
                  </a:cubicBezTo>
                  <a:cubicBezTo>
                    <a:pt x="33427" y="349"/>
                    <a:pt x="20036" y="1"/>
                    <a:pt x="9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7091710" y="1611170"/>
              <a:ext cx="1418509" cy="804209"/>
            </a:xfrm>
            <a:custGeom>
              <a:rect b="b" l="l" r="r" t="t"/>
              <a:pathLst>
                <a:path extrusionOk="0" h="35080" w="51903">
                  <a:moveTo>
                    <a:pt x="51367" y="377"/>
                  </a:moveTo>
                  <a:cubicBezTo>
                    <a:pt x="51372" y="377"/>
                    <a:pt x="51373" y="381"/>
                    <a:pt x="51367" y="393"/>
                  </a:cubicBezTo>
                  <a:cubicBezTo>
                    <a:pt x="51367" y="401"/>
                    <a:pt x="51367" y="409"/>
                    <a:pt x="51367" y="416"/>
                  </a:cubicBezTo>
                  <a:cubicBezTo>
                    <a:pt x="51315" y="416"/>
                    <a:pt x="51354" y="377"/>
                    <a:pt x="51367" y="377"/>
                  </a:cubicBezTo>
                  <a:close/>
                  <a:moveTo>
                    <a:pt x="10935" y="440"/>
                  </a:moveTo>
                  <a:cubicBezTo>
                    <a:pt x="15053" y="440"/>
                    <a:pt x="19194" y="509"/>
                    <a:pt x="23335" y="556"/>
                  </a:cubicBezTo>
                  <a:cubicBezTo>
                    <a:pt x="27452" y="626"/>
                    <a:pt x="31523" y="695"/>
                    <a:pt x="35641" y="742"/>
                  </a:cubicBezTo>
                  <a:cubicBezTo>
                    <a:pt x="37783" y="771"/>
                    <a:pt x="39926" y="791"/>
                    <a:pt x="42063" y="791"/>
                  </a:cubicBezTo>
                  <a:cubicBezTo>
                    <a:pt x="43383" y="791"/>
                    <a:pt x="44702" y="783"/>
                    <a:pt x="46017" y="765"/>
                  </a:cubicBezTo>
                  <a:cubicBezTo>
                    <a:pt x="47296" y="765"/>
                    <a:pt x="48576" y="719"/>
                    <a:pt x="49855" y="672"/>
                  </a:cubicBezTo>
                  <a:cubicBezTo>
                    <a:pt x="50344" y="649"/>
                    <a:pt x="50856" y="626"/>
                    <a:pt x="51344" y="579"/>
                  </a:cubicBezTo>
                  <a:lnTo>
                    <a:pt x="51369" y="579"/>
                  </a:lnTo>
                  <a:cubicBezTo>
                    <a:pt x="51413" y="1936"/>
                    <a:pt x="51367" y="3293"/>
                    <a:pt x="51367" y="4650"/>
                  </a:cubicBezTo>
                  <a:cubicBezTo>
                    <a:pt x="51367" y="7233"/>
                    <a:pt x="51367" y="9838"/>
                    <a:pt x="51344" y="12420"/>
                  </a:cubicBezTo>
                  <a:lnTo>
                    <a:pt x="51321" y="21470"/>
                  </a:lnTo>
                  <a:cubicBezTo>
                    <a:pt x="51321" y="24145"/>
                    <a:pt x="51298" y="26821"/>
                    <a:pt x="51298" y="29496"/>
                  </a:cubicBezTo>
                  <a:cubicBezTo>
                    <a:pt x="51298" y="31032"/>
                    <a:pt x="51298" y="32590"/>
                    <a:pt x="51321" y="34149"/>
                  </a:cubicBezTo>
                  <a:cubicBezTo>
                    <a:pt x="51321" y="34204"/>
                    <a:pt x="51321" y="34259"/>
                    <a:pt x="51323" y="34315"/>
                  </a:cubicBezTo>
                  <a:lnTo>
                    <a:pt x="51323" y="34315"/>
                  </a:lnTo>
                  <a:lnTo>
                    <a:pt x="51181" y="34335"/>
                  </a:lnTo>
                  <a:cubicBezTo>
                    <a:pt x="50856" y="34358"/>
                    <a:pt x="50507" y="34358"/>
                    <a:pt x="50181" y="34382"/>
                  </a:cubicBezTo>
                  <a:cubicBezTo>
                    <a:pt x="48995" y="34428"/>
                    <a:pt x="47808" y="34451"/>
                    <a:pt x="46645" y="34475"/>
                  </a:cubicBezTo>
                  <a:cubicBezTo>
                    <a:pt x="42806" y="34544"/>
                    <a:pt x="38991" y="34568"/>
                    <a:pt x="35176" y="34591"/>
                  </a:cubicBezTo>
                  <a:cubicBezTo>
                    <a:pt x="30477" y="34637"/>
                    <a:pt x="25777" y="34637"/>
                    <a:pt x="21078" y="34637"/>
                  </a:cubicBezTo>
                  <a:cubicBezTo>
                    <a:pt x="16821" y="34637"/>
                    <a:pt x="12540" y="34614"/>
                    <a:pt x="8283" y="34544"/>
                  </a:cubicBezTo>
                  <a:cubicBezTo>
                    <a:pt x="5770" y="34521"/>
                    <a:pt x="3211" y="34544"/>
                    <a:pt x="699" y="34312"/>
                  </a:cubicBezTo>
                  <a:lnTo>
                    <a:pt x="507" y="34290"/>
                  </a:lnTo>
                  <a:lnTo>
                    <a:pt x="507" y="34290"/>
                  </a:lnTo>
                  <a:cubicBezTo>
                    <a:pt x="374" y="30025"/>
                    <a:pt x="420" y="25759"/>
                    <a:pt x="466" y="21517"/>
                  </a:cubicBezTo>
                  <a:cubicBezTo>
                    <a:pt x="513" y="16701"/>
                    <a:pt x="606" y="11885"/>
                    <a:pt x="606" y="7070"/>
                  </a:cubicBezTo>
                  <a:cubicBezTo>
                    <a:pt x="606" y="4888"/>
                    <a:pt x="606" y="2729"/>
                    <a:pt x="522" y="549"/>
                  </a:cubicBezTo>
                  <a:lnTo>
                    <a:pt x="522" y="549"/>
                  </a:lnTo>
                  <a:cubicBezTo>
                    <a:pt x="3986" y="440"/>
                    <a:pt x="7472" y="440"/>
                    <a:pt x="10935" y="440"/>
                  </a:cubicBezTo>
                  <a:close/>
                  <a:moveTo>
                    <a:pt x="8899" y="0"/>
                  </a:moveTo>
                  <a:cubicBezTo>
                    <a:pt x="6820" y="0"/>
                    <a:pt x="4736" y="16"/>
                    <a:pt x="2653" y="67"/>
                  </a:cubicBezTo>
                  <a:cubicBezTo>
                    <a:pt x="1862" y="67"/>
                    <a:pt x="1094" y="91"/>
                    <a:pt x="303" y="114"/>
                  </a:cubicBezTo>
                  <a:cubicBezTo>
                    <a:pt x="187" y="137"/>
                    <a:pt x="94" y="230"/>
                    <a:pt x="94" y="347"/>
                  </a:cubicBezTo>
                  <a:cubicBezTo>
                    <a:pt x="234" y="4604"/>
                    <a:pt x="187" y="8884"/>
                    <a:pt x="140" y="13165"/>
                  </a:cubicBezTo>
                  <a:cubicBezTo>
                    <a:pt x="94" y="18004"/>
                    <a:pt x="1" y="22819"/>
                    <a:pt x="1" y="27658"/>
                  </a:cubicBezTo>
                  <a:cubicBezTo>
                    <a:pt x="1" y="29938"/>
                    <a:pt x="1" y="32218"/>
                    <a:pt x="94" y="34498"/>
                  </a:cubicBezTo>
                  <a:cubicBezTo>
                    <a:pt x="94" y="34591"/>
                    <a:pt x="140" y="34661"/>
                    <a:pt x="234" y="34707"/>
                  </a:cubicBezTo>
                  <a:cubicBezTo>
                    <a:pt x="1071" y="34800"/>
                    <a:pt x="1885" y="34847"/>
                    <a:pt x="2699" y="34870"/>
                  </a:cubicBezTo>
                  <a:cubicBezTo>
                    <a:pt x="4165" y="34917"/>
                    <a:pt x="5607" y="34963"/>
                    <a:pt x="7073" y="34986"/>
                  </a:cubicBezTo>
                  <a:cubicBezTo>
                    <a:pt x="11261" y="35056"/>
                    <a:pt x="15471" y="35079"/>
                    <a:pt x="19682" y="35079"/>
                  </a:cubicBezTo>
                  <a:cubicBezTo>
                    <a:pt x="24451" y="35079"/>
                    <a:pt x="29244" y="35079"/>
                    <a:pt x="34036" y="35056"/>
                  </a:cubicBezTo>
                  <a:cubicBezTo>
                    <a:pt x="38037" y="35033"/>
                    <a:pt x="42015" y="34986"/>
                    <a:pt x="46017" y="34917"/>
                  </a:cubicBezTo>
                  <a:cubicBezTo>
                    <a:pt x="47296" y="34893"/>
                    <a:pt x="48576" y="34870"/>
                    <a:pt x="49832" y="34824"/>
                  </a:cubicBezTo>
                  <a:cubicBezTo>
                    <a:pt x="50228" y="34824"/>
                    <a:pt x="50600" y="34800"/>
                    <a:pt x="50995" y="34777"/>
                  </a:cubicBezTo>
                  <a:cubicBezTo>
                    <a:pt x="51205" y="34777"/>
                    <a:pt x="51414" y="34754"/>
                    <a:pt x="51600" y="34730"/>
                  </a:cubicBezTo>
                  <a:cubicBezTo>
                    <a:pt x="51635" y="34716"/>
                    <a:pt x="51668" y="34700"/>
                    <a:pt x="51697" y="34681"/>
                  </a:cubicBezTo>
                  <a:lnTo>
                    <a:pt x="51697" y="34681"/>
                  </a:lnTo>
                  <a:cubicBezTo>
                    <a:pt x="51713" y="34673"/>
                    <a:pt x="51727" y="34662"/>
                    <a:pt x="51740" y="34649"/>
                  </a:cubicBezTo>
                  <a:lnTo>
                    <a:pt x="51740" y="34649"/>
                  </a:lnTo>
                  <a:cubicBezTo>
                    <a:pt x="51783" y="34609"/>
                    <a:pt x="51809" y="34560"/>
                    <a:pt x="51809" y="34498"/>
                  </a:cubicBezTo>
                  <a:cubicBezTo>
                    <a:pt x="51809" y="34443"/>
                    <a:pt x="51795" y="34398"/>
                    <a:pt x="51771" y="34363"/>
                  </a:cubicBezTo>
                  <a:lnTo>
                    <a:pt x="51771" y="34363"/>
                  </a:lnTo>
                  <a:cubicBezTo>
                    <a:pt x="51740" y="34036"/>
                    <a:pt x="51740" y="33709"/>
                    <a:pt x="51740" y="33381"/>
                  </a:cubicBezTo>
                  <a:cubicBezTo>
                    <a:pt x="51740" y="32567"/>
                    <a:pt x="51740" y="31776"/>
                    <a:pt x="51740" y="30962"/>
                  </a:cubicBezTo>
                  <a:lnTo>
                    <a:pt x="51740" y="23448"/>
                  </a:lnTo>
                  <a:cubicBezTo>
                    <a:pt x="51740" y="20423"/>
                    <a:pt x="51740" y="17399"/>
                    <a:pt x="51763" y="14375"/>
                  </a:cubicBezTo>
                  <a:cubicBezTo>
                    <a:pt x="51786" y="11583"/>
                    <a:pt x="51786" y="8815"/>
                    <a:pt x="51786" y="6046"/>
                  </a:cubicBezTo>
                  <a:cubicBezTo>
                    <a:pt x="51786" y="4348"/>
                    <a:pt x="51809" y="2650"/>
                    <a:pt x="51786" y="951"/>
                  </a:cubicBezTo>
                  <a:cubicBezTo>
                    <a:pt x="51786" y="672"/>
                    <a:pt x="51903" y="137"/>
                    <a:pt x="51507" y="137"/>
                  </a:cubicBezTo>
                  <a:cubicBezTo>
                    <a:pt x="51019" y="137"/>
                    <a:pt x="50507" y="207"/>
                    <a:pt x="50018" y="230"/>
                  </a:cubicBezTo>
                  <a:cubicBezTo>
                    <a:pt x="49437" y="253"/>
                    <a:pt x="48855" y="277"/>
                    <a:pt x="48273" y="300"/>
                  </a:cubicBezTo>
                  <a:cubicBezTo>
                    <a:pt x="46499" y="351"/>
                    <a:pt x="44738" y="367"/>
                    <a:pt x="42980" y="367"/>
                  </a:cubicBezTo>
                  <a:cubicBezTo>
                    <a:pt x="41558" y="367"/>
                    <a:pt x="40137" y="357"/>
                    <a:pt x="38712" y="347"/>
                  </a:cubicBezTo>
                  <a:cubicBezTo>
                    <a:pt x="34687" y="300"/>
                    <a:pt x="30663" y="253"/>
                    <a:pt x="26638" y="184"/>
                  </a:cubicBezTo>
                  <a:cubicBezTo>
                    <a:pt x="22427" y="114"/>
                    <a:pt x="18193" y="44"/>
                    <a:pt x="13936" y="21"/>
                  </a:cubicBezTo>
                  <a:cubicBezTo>
                    <a:pt x="12261" y="10"/>
                    <a:pt x="10581" y="0"/>
                    <a:pt x="8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25"/>
            <p:cNvGrpSpPr/>
            <p:nvPr/>
          </p:nvGrpSpPr>
          <p:grpSpPr>
            <a:xfrm>
              <a:off x="7582822" y="2763096"/>
              <a:ext cx="436286" cy="428445"/>
              <a:chOff x="5971389" y="2763096"/>
              <a:chExt cx="436286" cy="428445"/>
            </a:xfrm>
          </p:grpSpPr>
          <p:sp>
            <p:nvSpPr>
              <p:cNvPr id="934" name="Google Shape;934;p25"/>
              <p:cNvSpPr/>
              <p:nvPr/>
            </p:nvSpPr>
            <p:spPr>
              <a:xfrm>
                <a:off x="5986864" y="2770226"/>
                <a:ext cx="413338" cy="413338"/>
              </a:xfrm>
              <a:custGeom>
                <a:rect b="b" l="l" r="r" t="t"/>
                <a:pathLst>
                  <a:path extrusionOk="0" h="18030" w="18030">
                    <a:moveTo>
                      <a:pt x="9027" y="0"/>
                    </a:moveTo>
                    <a:cubicBezTo>
                      <a:pt x="4048" y="0"/>
                      <a:pt x="0" y="4048"/>
                      <a:pt x="0" y="9027"/>
                    </a:cubicBezTo>
                    <a:cubicBezTo>
                      <a:pt x="0" y="14005"/>
                      <a:pt x="4048" y="18030"/>
                      <a:pt x="9027" y="18030"/>
                    </a:cubicBezTo>
                    <a:cubicBezTo>
                      <a:pt x="14005" y="18030"/>
                      <a:pt x="18030" y="14005"/>
                      <a:pt x="18030" y="9027"/>
                    </a:cubicBezTo>
                    <a:cubicBezTo>
                      <a:pt x="18030" y="4048"/>
                      <a:pt x="14005" y="0"/>
                      <a:pt x="90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5971389" y="2763096"/>
                <a:ext cx="436286" cy="428445"/>
              </a:xfrm>
              <a:custGeom>
                <a:rect b="b" l="l" r="r" t="t"/>
                <a:pathLst>
                  <a:path extrusionOk="0" h="18689" w="19031">
                    <a:moveTo>
                      <a:pt x="9728" y="649"/>
                    </a:moveTo>
                    <a:cubicBezTo>
                      <a:pt x="13931" y="649"/>
                      <a:pt x="17618" y="3717"/>
                      <a:pt x="18286" y="7965"/>
                    </a:cubicBezTo>
                    <a:cubicBezTo>
                      <a:pt x="18356" y="8431"/>
                      <a:pt x="18379" y="8873"/>
                      <a:pt x="18379" y="9338"/>
                    </a:cubicBezTo>
                    <a:cubicBezTo>
                      <a:pt x="18379" y="13991"/>
                      <a:pt x="14680" y="17806"/>
                      <a:pt x="10051" y="17969"/>
                    </a:cubicBezTo>
                    <a:cubicBezTo>
                      <a:pt x="9947" y="17972"/>
                      <a:pt x="9843" y="17974"/>
                      <a:pt x="9740" y="17974"/>
                    </a:cubicBezTo>
                    <a:cubicBezTo>
                      <a:pt x="5223" y="17974"/>
                      <a:pt x="1435" y="14515"/>
                      <a:pt x="1094" y="9966"/>
                    </a:cubicBezTo>
                    <a:cubicBezTo>
                      <a:pt x="745" y="5336"/>
                      <a:pt x="4095" y="1242"/>
                      <a:pt x="8725" y="707"/>
                    </a:cubicBezTo>
                    <a:cubicBezTo>
                      <a:pt x="9062" y="668"/>
                      <a:pt x="9396" y="649"/>
                      <a:pt x="9728" y="649"/>
                    </a:cubicBezTo>
                    <a:close/>
                    <a:moveTo>
                      <a:pt x="9679" y="1"/>
                    </a:moveTo>
                    <a:cubicBezTo>
                      <a:pt x="4849" y="1"/>
                      <a:pt x="781" y="3724"/>
                      <a:pt x="396" y="8593"/>
                    </a:cubicBezTo>
                    <a:cubicBezTo>
                      <a:pt x="1" y="13595"/>
                      <a:pt x="3607" y="18015"/>
                      <a:pt x="8585" y="18620"/>
                    </a:cubicBezTo>
                    <a:cubicBezTo>
                      <a:pt x="8966" y="18666"/>
                      <a:pt x="9345" y="18689"/>
                      <a:pt x="9720" y="18689"/>
                    </a:cubicBezTo>
                    <a:cubicBezTo>
                      <a:pt x="14240" y="18689"/>
                      <a:pt x="18184" y="15403"/>
                      <a:pt x="18914" y="10827"/>
                    </a:cubicBezTo>
                    <a:cubicBezTo>
                      <a:pt x="18984" y="10338"/>
                      <a:pt x="19031" y="9826"/>
                      <a:pt x="19031" y="9338"/>
                    </a:cubicBezTo>
                    <a:cubicBezTo>
                      <a:pt x="19031" y="4336"/>
                      <a:pt x="15076" y="218"/>
                      <a:pt x="10074" y="9"/>
                    </a:cubicBezTo>
                    <a:cubicBezTo>
                      <a:pt x="9942" y="4"/>
                      <a:pt x="9810" y="1"/>
                      <a:pt x="9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6191240" y="2817085"/>
                <a:ext cx="152428" cy="190484"/>
              </a:xfrm>
              <a:custGeom>
                <a:rect b="b" l="l" r="r" t="t"/>
                <a:pathLst>
                  <a:path extrusionOk="0" h="8309" w="6649">
                    <a:moveTo>
                      <a:pt x="1283" y="0"/>
                    </a:moveTo>
                    <a:cubicBezTo>
                      <a:pt x="238" y="0"/>
                      <a:pt x="1" y="1658"/>
                      <a:pt x="1066" y="1748"/>
                    </a:cubicBezTo>
                    <a:lnTo>
                      <a:pt x="1368" y="1748"/>
                    </a:lnTo>
                    <a:cubicBezTo>
                      <a:pt x="4299" y="2004"/>
                      <a:pt x="4881" y="4680"/>
                      <a:pt x="4765" y="7471"/>
                    </a:cubicBezTo>
                    <a:cubicBezTo>
                      <a:pt x="4741" y="8030"/>
                      <a:pt x="5166" y="8309"/>
                      <a:pt x="5602" y="8309"/>
                    </a:cubicBezTo>
                    <a:cubicBezTo>
                      <a:pt x="6038" y="8309"/>
                      <a:pt x="6486" y="8030"/>
                      <a:pt x="6509" y="7471"/>
                    </a:cubicBezTo>
                    <a:cubicBezTo>
                      <a:pt x="6649" y="3656"/>
                      <a:pt x="5230" y="329"/>
                      <a:pt x="1368" y="4"/>
                    </a:cubicBezTo>
                    <a:cubicBezTo>
                      <a:pt x="1339" y="1"/>
                      <a:pt x="1311" y="0"/>
                      <a:pt x="1283" y="0"/>
                    </a:cubicBezTo>
                    <a:close/>
                  </a:path>
                </a:pathLst>
              </a:custGeom>
              <a:solidFill>
                <a:srgbClr val="FFFFFF">
                  <a:alpha val="41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6031659" y="2977147"/>
                <a:ext cx="239864" cy="183492"/>
              </a:xfrm>
              <a:custGeom>
                <a:rect b="b" l="l" r="r" t="t"/>
                <a:pathLst>
                  <a:path extrusionOk="0" h="8004" w="10463">
                    <a:moveTo>
                      <a:pt x="1289" y="1"/>
                    </a:moveTo>
                    <a:cubicBezTo>
                      <a:pt x="635" y="1"/>
                      <a:pt x="1" y="420"/>
                      <a:pt x="47" y="1257"/>
                    </a:cubicBezTo>
                    <a:cubicBezTo>
                      <a:pt x="199" y="4553"/>
                      <a:pt x="3512" y="8003"/>
                      <a:pt x="6898" y="8003"/>
                    </a:cubicBezTo>
                    <a:cubicBezTo>
                      <a:pt x="7670" y="8003"/>
                      <a:pt x="8447" y="7824"/>
                      <a:pt x="9190" y="7422"/>
                    </a:cubicBezTo>
                    <a:cubicBezTo>
                      <a:pt x="10462" y="6746"/>
                      <a:pt x="9679" y="5000"/>
                      <a:pt x="8495" y="5000"/>
                    </a:cubicBezTo>
                    <a:cubicBezTo>
                      <a:pt x="8293" y="5000"/>
                      <a:pt x="8080" y="5050"/>
                      <a:pt x="7864" y="5165"/>
                    </a:cubicBezTo>
                    <a:cubicBezTo>
                      <a:pt x="7534" y="5343"/>
                      <a:pt x="7185" y="5422"/>
                      <a:pt x="6831" y="5422"/>
                    </a:cubicBezTo>
                    <a:cubicBezTo>
                      <a:pt x="4865" y="5422"/>
                      <a:pt x="2732" y="2972"/>
                      <a:pt x="2653" y="1257"/>
                    </a:cubicBezTo>
                    <a:cubicBezTo>
                      <a:pt x="2618" y="420"/>
                      <a:pt x="1943" y="1"/>
                      <a:pt x="12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8" name="Google Shape;938;p25"/>
            <p:cNvSpPr/>
            <p:nvPr/>
          </p:nvSpPr>
          <p:spPr>
            <a:xfrm>
              <a:off x="7094179" y="1214225"/>
              <a:ext cx="1412770" cy="305302"/>
            </a:xfrm>
            <a:custGeom>
              <a:rect b="b" l="l" r="r" t="t"/>
              <a:pathLst>
                <a:path extrusionOk="0" h="34654" w="51693">
                  <a:moveTo>
                    <a:pt x="9548" y="1"/>
                  </a:moveTo>
                  <a:cubicBezTo>
                    <a:pt x="6128" y="1"/>
                    <a:pt x="2973" y="37"/>
                    <a:pt x="303" y="131"/>
                  </a:cubicBezTo>
                  <a:cubicBezTo>
                    <a:pt x="605" y="8902"/>
                    <a:pt x="1" y="25279"/>
                    <a:pt x="303" y="34282"/>
                  </a:cubicBezTo>
                  <a:cubicBezTo>
                    <a:pt x="2198" y="34550"/>
                    <a:pt x="12478" y="34654"/>
                    <a:pt x="23341" y="34654"/>
                  </a:cubicBezTo>
                  <a:cubicBezTo>
                    <a:pt x="37010" y="34654"/>
                    <a:pt x="51602" y="34490"/>
                    <a:pt x="51577" y="34282"/>
                  </a:cubicBezTo>
                  <a:cubicBezTo>
                    <a:pt x="51414" y="32980"/>
                    <a:pt x="51693" y="154"/>
                    <a:pt x="51577" y="131"/>
                  </a:cubicBezTo>
                  <a:lnTo>
                    <a:pt x="51577" y="131"/>
                  </a:lnTo>
                  <a:cubicBezTo>
                    <a:pt x="49662" y="296"/>
                    <a:pt x="46603" y="354"/>
                    <a:pt x="42857" y="354"/>
                  </a:cubicBezTo>
                  <a:cubicBezTo>
                    <a:pt x="33650" y="354"/>
                    <a:pt x="20290" y="1"/>
                    <a:pt x="9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7091638" y="1212322"/>
              <a:ext cx="1417853" cy="309143"/>
            </a:xfrm>
            <a:custGeom>
              <a:rect b="b" l="l" r="r" t="t"/>
              <a:pathLst>
                <a:path extrusionOk="0" h="35090" w="51879">
                  <a:moveTo>
                    <a:pt x="51367" y="354"/>
                  </a:moveTo>
                  <a:cubicBezTo>
                    <a:pt x="51372" y="354"/>
                    <a:pt x="51373" y="359"/>
                    <a:pt x="51367" y="370"/>
                  </a:cubicBezTo>
                  <a:cubicBezTo>
                    <a:pt x="51367" y="378"/>
                    <a:pt x="51367" y="386"/>
                    <a:pt x="51367" y="394"/>
                  </a:cubicBezTo>
                  <a:cubicBezTo>
                    <a:pt x="51315" y="394"/>
                    <a:pt x="51354" y="354"/>
                    <a:pt x="51367" y="354"/>
                  </a:cubicBezTo>
                  <a:close/>
                  <a:moveTo>
                    <a:pt x="10935" y="417"/>
                  </a:moveTo>
                  <a:cubicBezTo>
                    <a:pt x="15052" y="417"/>
                    <a:pt x="19193" y="487"/>
                    <a:pt x="23334" y="557"/>
                  </a:cubicBezTo>
                  <a:cubicBezTo>
                    <a:pt x="27452" y="603"/>
                    <a:pt x="31523" y="673"/>
                    <a:pt x="35641" y="719"/>
                  </a:cubicBezTo>
                  <a:cubicBezTo>
                    <a:pt x="37783" y="748"/>
                    <a:pt x="39917" y="768"/>
                    <a:pt x="42052" y="768"/>
                  </a:cubicBezTo>
                  <a:cubicBezTo>
                    <a:pt x="43372" y="768"/>
                    <a:pt x="44692" y="760"/>
                    <a:pt x="46016" y="743"/>
                  </a:cubicBezTo>
                  <a:cubicBezTo>
                    <a:pt x="47296" y="743"/>
                    <a:pt x="48576" y="719"/>
                    <a:pt x="49855" y="650"/>
                  </a:cubicBezTo>
                  <a:cubicBezTo>
                    <a:pt x="50344" y="626"/>
                    <a:pt x="50855" y="603"/>
                    <a:pt x="51344" y="557"/>
                  </a:cubicBezTo>
                  <a:cubicBezTo>
                    <a:pt x="51352" y="561"/>
                    <a:pt x="51361" y="564"/>
                    <a:pt x="51369" y="567"/>
                  </a:cubicBezTo>
                  <a:lnTo>
                    <a:pt x="51369" y="567"/>
                  </a:lnTo>
                  <a:cubicBezTo>
                    <a:pt x="51412" y="1920"/>
                    <a:pt x="51367" y="3274"/>
                    <a:pt x="51367" y="4628"/>
                  </a:cubicBezTo>
                  <a:cubicBezTo>
                    <a:pt x="51367" y="7210"/>
                    <a:pt x="51367" y="9816"/>
                    <a:pt x="51344" y="12398"/>
                  </a:cubicBezTo>
                  <a:lnTo>
                    <a:pt x="51297" y="21447"/>
                  </a:lnTo>
                  <a:cubicBezTo>
                    <a:pt x="51297" y="24123"/>
                    <a:pt x="51297" y="26798"/>
                    <a:pt x="51297" y="29473"/>
                  </a:cubicBezTo>
                  <a:cubicBezTo>
                    <a:pt x="51297" y="31032"/>
                    <a:pt x="51274" y="32568"/>
                    <a:pt x="51321" y="34126"/>
                  </a:cubicBezTo>
                  <a:cubicBezTo>
                    <a:pt x="51321" y="34188"/>
                    <a:pt x="51321" y="34250"/>
                    <a:pt x="51324" y="34312"/>
                  </a:cubicBezTo>
                  <a:lnTo>
                    <a:pt x="51181" y="34312"/>
                  </a:lnTo>
                  <a:cubicBezTo>
                    <a:pt x="50855" y="34336"/>
                    <a:pt x="50506" y="34359"/>
                    <a:pt x="50181" y="34359"/>
                  </a:cubicBezTo>
                  <a:cubicBezTo>
                    <a:pt x="48994" y="34405"/>
                    <a:pt x="47808" y="34429"/>
                    <a:pt x="46645" y="34452"/>
                  </a:cubicBezTo>
                  <a:cubicBezTo>
                    <a:pt x="42806" y="34522"/>
                    <a:pt x="38991" y="34568"/>
                    <a:pt x="35176" y="34591"/>
                  </a:cubicBezTo>
                  <a:cubicBezTo>
                    <a:pt x="30476" y="34615"/>
                    <a:pt x="25777" y="34638"/>
                    <a:pt x="21078" y="34638"/>
                  </a:cubicBezTo>
                  <a:cubicBezTo>
                    <a:pt x="16820" y="34638"/>
                    <a:pt x="12540" y="34615"/>
                    <a:pt x="8283" y="34545"/>
                  </a:cubicBezTo>
                  <a:cubicBezTo>
                    <a:pt x="5770" y="34498"/>
                    <a:pt x="3211" y="34545"/>
                    <a:pt x="698" y="34289"/>
                  </a:cubicBezTo>
                  <a:lnTo>
                    <a:pt x="506" y="34268"/>
                  </a:lnTo>
                  <a:lnTo>
                    <a:pt x="506" y="34268"/>
                  </a:lnTo>
                  <a:cubicBezTo>
                    <a:pt x="374" y="30010"/>
                    <a:pt x="420" y="25752"/>
                    <a:pt x="466" y="21494"/>
                  </a:cubicBezTo>
                  <a:cubicBezTo>
                    <a:pt x="512" y="16678"/>
                    <a:pt x="605" y="11863"/>
                    <a:pt x="605" y="7047"/>
                  </a:cubicBezTo>
                  <a:cubicBezTo>
                    <a:pt x="605" y="4881"/>
                    <a:pt x="605" y="2693"/>
                    <a:pt x="521" y="526"/>
                  </a:cubicBezTo>
                  <a:lnTo>
                    <a:pt x="521" y="526"/>
                  </a:lnTo>
                  <a:cubicBezTo>
                    <a:pt x="3985" y="417"/>
                    <a:pt x="7471" y="417"/>
                    <a:pt x="10935" y="417"/>
                  </a:cubicBezTo>
                  <a:close/>
                  <a:moveTo>
                    <a:pt x="8903" y="1"/>
                  </a:moveTo>
                  <a:cubicBezTo>
                    <a:pt x="6819" y="1"/>
                    <a:pt x="4736" y="17"/>
                    <a:pt x="2653" y="68"/>
                  </a:cubicBezTo>
                  <a:cubicBezTo>
                    <a:pt x="1885" y="68"/>
                    <a:pt x="1094" y="91"/>
                    <a:pt x="303" y="115"/>
                  </a:cubicBezTo>
                  <a:cubicBezTo>
                    <a:pt x="187" y="115"/>
                    <a:pt x="94" y="231"/>
                    <a:pt x="94" y="347"/>
                  </a:cubicBezTo>
                  <a:cubicBezTo>
                    <a:pt x="233" y="4604"/>
                    <a:pt x="187" y="8885"/>
                    <a:pt x="140" y="13166"/>
                  </a:cubicBezTo>
                  <a:cubicBezTo>
                    <a:pt x="94" y="18004"/>
                    <a:pt x="1" y="22820"/>
                    <a:pt x="1" y="27659"/>
                  </a:cubicBezTo>
                  <a:cubicBezTo>
                    <a:pt x="1" y="29939"/>
                    <a:pt x="1" y="32219"/>
                    <a:pt x="94" y="34498"/>
                  </a:cubicBezTo>
                  <a:cubicBezTo>
                    <a:pt x="94" y="34591"/>
                    <a:pt x="163" y="34661"/>
                    <a:pt x="256" y="34708"/>
                  </a:cubicBezTo>
                  <a:cubicBezTo>
                    <a:pt x="1071" y="34801"/>
                    <a:pt x="1885" y="34847"/>
                    <a:pt x="2722" y="34871"/>
                  </a:cubicBezTo>
                  <a:cubicBezTo>
                    <a:pt x="4165" y="34917"/>
                    <a:pt x="5630" y="34940"/>
                    <a:pt x="7073" y="34964"/>
                  </a:cubicBezTo>
                  <a:cubicBezTo>
                    <a:pt x="11284" y="35057"/>
                    <a:pt x="15494" y="35080"/>
                    <a:pt x="19682" y="35080"/>
                  </a:cubicBezTo>
                  <a:cubicBezTo>
                    <a:pt x="21085" y="35087"/>
                    <a:pt x="22487" y="35090"/>
                    <a:pt x="23888" y="35090"/>
                  </a:cubicBezTo>
                  <a:cubicBezTo>
                    <a:pt x="27270" y="35090"/>
                    <a:pt x="30647" y="35073"/>
                    <a:pt x="34036" y="35057"/>
                  </a:cubicBezTo>
                  <a:cubicBezTo>
                    <a:pt x="38037" y="35033"/>
                    <a:pt x="42038" y="34987"/>
                    <a:pt x="46040" y="34917"/>
                  </a:cubicBezTo>
                  <a:cubicBezTo>
                    <a:pt x="47296" y="34894"/>
                    <a:pt x="48576" y="34871"/>
                    <a:pt x="49855" y="34824"/>
                  </a:cubicBezTo>
                  <a:cubicBezTo>
                    <a:pt x="50227" y="34824"/>
                    <a:pt x="50623" y="34801"/>
                    <a:pt x="51018" y="34778"/>
                  </a:cubicBezTo>
                  <a:cubicBezTo>
                    <a:pt x="51204" y="34778"/>
                    <a:pt x="51414" y="34754"/>
                    <a:pt x="51623" y="34708"/>
                  </a:cubicBezTo>
                  <a:cubicBezTo>
                    <a:pt x="51739" y="34685"/>
                    <a:pt x="51832" y="34615"/>
                    <a:pt x="51832" y="34475"/>
                  </a:cubicBezTo>
                  <a:cubicBezTo>
                    <a:pt x="51832" y="34405"/>
                    <a:pt x="51807" y="34351"/>
                    <a:pt x="51768" y="34313"/>
                  </a:cubicBezTo>
                  <a:lnTo>
                    <a:pt x="51768" y="34313"/>
                  </a:lnTo>
                  <a:cubicBezTo>
                    <a:pt x="51739" y="33995"/>
                    <a:pt x="51739" y="33677"/>
                    <a:pt x="51739" y="33359"/>
                  </a:cubicBezTo>
                  <a:cubicBezTo>
                    <a:pt x="51739" y="32568"/>
                    <a:pt x="51739" y="31753"/>
                    <a:pt x="51739" y="30939"/>
                  </a:cubicBezTo>
                  <a:lnTo>
                    <a:pt x="51739" y="23448"/>
                  </a:lnTo>
                  <a:cubicBezTo>
                    <a:pt x="51739" y="20401"/>
                    <a:pt x="51739" y="17376"/>
                    <a:pt x="51763" y="14352"/>
                  </a:cubicBezTo>
                  <a:cubicBezTo>
                    <a:pt x="51786" y="11560"/>
                    <a:pt x="51786" y="8792"/>
                    <a:pt x="51786" y="6024"/>
                  </a:cubicBezTo>
                  <a:cubicBezTo>
                    <a:pt x="51786" y="4325"/>
                    <a:pt x="51809" y="2627"/>
                    <a:pt x="51786" y="929"/>
                  </a:cubicBezTo>
                  <a:cubicBezTo>
                    <a:pt x="51786" y="650"/>
                    <a:pt x="51879" y="115"/>
                    <a:pt x="51507" y="115"/>
                  </a:cubicBezTo>
                  <a:cubicBezTo>
                    <a:pt x="51018" y="115"/>
                    <a:pt x="50506" y="184"/>
                    <a:pt x="50018" y="208"/>
                  </a:cubicBezTo>
                  <a:cubicBezTo>
                    <a:pt x="49436" y="231"/>
                    <a:pt x="48855" y="254"/>
                    <a:pt x="48250" y="277"/>
                  </a:cubicBezTo>
                  <a:cubicBezTo>
                    <a:pt x="46501" y="329"/>
                    <a:pt x="44745" y="345"/>
                    <a:pt x="42986" y="345"/>
                  </a:cubicBezTo>
                  <a:cubicBezTo>
                    <a:pt x="41562" y="345"/>
                    <a:pt x="40137" y="334"/>
                    <a:pt x="38712" y="324"/>
                  </a:cubicBezTo>
                  <a:cubicBezTo>
                    <a:pt x="34687" y="301"/>
                    <a:pt x="30662" y="231"/>
                    <a:pt x="26661" y="184"/>
                  </a:cubicBezTo>
                  <a:cubicBezTo>
                    <a:pt x="22427" y="115"/>
                    <a:pt x="18193" y="45"/>
                    <a:pt x="13959" y="21"/>
                  </a:cubicBezTo>
                  <a:cubicBezTo>
                    <a:pt x="12273" y="11"/>
                    <a:pt x="10588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 txBox="1"/>
            <p:nvPr/>
          </p:nvSpPr>
          <p:spPr>
            <a:xfrm>
              <a:off x="7169711" y="1694378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26"/>
          <p:cNvGrpSpPr/>
          <p:nvPr/>
        </p:nvGrpSpPr>
        <p:grpSpPr>
          <a:xfrm>
            <a:off x="460200" y="2572575"/>
            <a:ext cx="8257900" cy="758850"/>
            <a:chOff x="460200" y="2572575"/>
            <a:chExt cx="8257900" cy="758850"/>
          </a:xfrm>
        </p:grpSpPr>
        <p:sp>
          <p:nvSpPr>
            <p:cNvPr id="946" name="Google Shape;946;p26"/>
            <p:cNvSpPr/>
            <p:nvPr/>
          </p:nvSpPr>
          <p:spPr>
            <a:xfrm>
              <a:off x="460200" y="2572575"/>
              <a:ext cx="8257900" cy="682650"/>
            </a:xfrm>
            <a:custGeom>
              <a:rect b="b" l="l" r="r" t="t"/>
              <a:pathLst>
                <a:path extrusionOk="0" h="27306" w="330316">
                  <a:moveTo>
                    <a:pt x="0" y="0"/>
                  </a:moveTo>
                  <a:cubicBezTo>
                    <a:pt x="6803" y="4549"/>
                    <a:pt x="23671" y="26596"/>
                    <a:pt x="40816" y="27291"/>
                  </a:cubicBezTo>
                  <a:cubicBezTo>
                    <a:pt x="57961" y="27986"/>
                    <a:pt x="82188" y="4287"/>
                    <a:pt x="102869" y="4169"/>
                  </a:cubicBezTo>
                  <a:cubicBezTo>
                    <a:pt x="123550" y="4051"/>
                    <a:pt x="144222" y="26504"/>
                    <a:pt x="164903" y="26583"/>
                  </a:cubicBezTo>
                  <a:cubicBezTo>
                    <a:pt x="185584" y="26662"/>
                    <a:pt x="206252" y="4602"/>
                    <a:pt x="226956" y="4641"/>
                  </a:cubicBezTo>
                  <a:cubicBezTo>
                    <a:pt x="247661" y="4680"/>
                    <a:pt x="271903" y="27514"/>
                    <a:pt x="289130" y="26819"/>
                  </a:cubicBezTo>
                  <a:cubicBezTo>
                    <a:pt x="306357" y="26124"/>
                    <a:pt x="323452" y="4863"/>
                    <a:pt x="330316" y="47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947" name="Google Shape;947;p26"/>
            <p:cNvSpPr/>
            <p:nvPr/>
          </p:nvSpPr>
          <p:spPr>
            <a:xfrm>
              <a:off x="460200" y="2648775"/>
              <a:ext cx="8257900" cy="682650"/>
            </a:xfrm>
            <a:custGeom>
              <a:rect b="b" l="l" r="r" t="t"/>
              <a:pathLst>
                <a:path extrusionOk="0" h="27306" w="330316">
                  <a:moveTo>
                    <a:pt x="0" y="0"/>
                  </a:moveTo>
                  <a:cubicBezTo>
                    <a:pt x="6803" y="4549"/>
                    <a:pt x="23671" y="26596"/>
                    <a:pt x="40816" y="27291"/>
                  </a:cubicBezTo>
                  <a:cubicBezTo>
                    <a:pt x="57961" y="27986"/>
                    <a:pt x="82188" y="4287"/>
                    <a:pt x="102869" y="4169"/>
                  </a:cubicBezTo>
                  <a:cubicBezTo>
                    <a:pt x="123550" y="4051"/>
                    <a:pt x="144222" y="26504"/>
                    <a:pt x="164903" y="26583"/>
                  </a:cubicBezTo>
                  <a:cubicBezTo>
                    <a:pt x="185584" y="26662"/>
                    <a:pt x="206252" y="4602"/>
                    <a:pt x="226956" y="4641"/>
                  </a:cubicBezTo>
                  <a:cubicBezTo>
                    <a:pt x="247661" y="4680"/>
                    <a:pt x="271903" y="27514"/>
                    <a:pt x="289130" y="26819"/>
                  </a:cubicBezTo>
                  <a:cubicBezTo>
                    <a:pt x="306357" y="26124"/>
                    <a:pt x="323452" y="4863"/>
                    <a:pt x="330316" y="472"/>
                  </a:cubicBezTo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948" name="Google Shape;948;p26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949" name="Google Shape;949;p26"/>
          <p:cNvGrpSpPr/>
          <p:nvPr/>
        </p:nvGrpSpPr>
        <p:grpSpPr>
          <a:xfrm>
            <a:off x="2256784" y="1217325"/>
            <a:ext cx="1513815" cy="1954833"/>
            <a:chOff x="2256784" y="1217325"/>
            <a:chExt cx="1513815" cy="1954833"/>
          </a:xfrm>
        </p:grpSpPr>
        <p:sp>
          <p:nvSpPr>
            <p:cNvPr id="950" name="Google Shape;950;p26"/>
            <p:cNvSpPr/>
            <p:nvPr/>
          </p:nvSpPr>
          <p:spPr>
            <a:xfrm>
              <a:off x="2715102" y="2754486"/>
              <a:ext cx="474255" cy="417672"/>
            </a:xfrm>
            <a:custGeom>
              <a:rect b="b" l="l" r="r" t="t"/>
              <a:pathLst>
                <a:path extrusionOk="0" h="17347" w="19697">
                  <a:moveTo>
                    <a:pt x="9849" y="0"/>
                  </a:moveTo>
                  <a:cubicBezTo>
                    <a:pt x="8744" y="0"/>
                    <a:pt x="7621" y="212"/>
                    <a:pt x="6535" y="658"/>
                  </a:cubicBezTo>
                  <a:cubicBezTo>
                    <a:pt x="2128" y="2481"/>
                    <a:pt x="0" y="7527"/>
                    <a:pt x="1824" y="11965"/>
                  </a:cubicBezTo>
                  <a:cubicBezTo>
                    <a:pt x="3206" y="15328"/>
                    <a:pt x="6456" y="17347"/>
                    <a:pt x="9867" y="17347"/>
                  </a:cubicBezTo>
                  <a:cubicBezTo>
                    <a:pt x="10957" y="17347"/>
                    <a:pt x="12064" y="17141"/>
                    <a:pt x="13131" y="16707"/>
                  </a:cubicBezTo>
                  <a:cubicBezTo>
                    <a:pt x="17569" y="14883"/>
                    <a:pt x="19697" y="9807"/>
                    <a:pt x="17873" y="5369"/>
                  </a:cubicBezTo>
                  <a:cubicBezTo>
                    <a:pt x="16495" y="2017"/>
                    <a:pt x="13262" y="0"/>
                    <a:pt x="9849" y="0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816083" y="2690536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94" y="1"/>
                  </a:moveTo>
                  <a:cubicBezTo>
                    <a:pt x="3891" y="1"/>
                    <a:pt x="1" y="3891"/>
                    <a:pt x="1" y="8663"/>
                  </a:cubicBezTo>
                  <a:cubicBezTo>
                    <a:pt x="1" y="13466"/>
                    <a:pt x="3891" y="17356"/>
                    <a:pt x="8694" y="17356"/>
                  </a:cubicBezTo>
                  <a:cubicBezTo>
                    <a:pt x="13466" y="17356"/>
                    <a:pt x="17357" y="13466"/>
                    <a:pt x="17357" y="8663"/>
                  </a:cubicBezTo>
                  <a:cubicBezTo>
                    <a:pt x="17357" y="3891"/>
                    <a:pt x="13466" y="1"/>
                    <a:pt x="8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2" name="Google Shape;952;p26"/>
            <p:cNvGrpSpPr/>
            <p:nvPr/>
          </p:nvGrpSpPr>
          <p:grpSpPr>
            <a:xfrm>
              <a:off x="2256784" y="1217325"/>
              <a:ext cx="1513815" cy="1123414"/>
              <a:chOff x="2245802" y="1217325"/>
              <a:chExt cx="1513815" cy="1123414"/>
            </a:xfrm>
          </p:grpSpPr>
          <p:sp>
            <p:nvSpPr>
              <p:cNvPr id="953" name="Google Shape;953;p26"/>
              <p:cNvSpPr/>
              <p:nvPr/>
            </p:nvSpPr>
            <p:spPr>
              <a:xfrm>
                <a:off x="2245802" y="1291225"/>
                <a:ext cx="1448724" cy="1049514"/>
              </a:xfrm>
              <a:custGeom>
                <a:rect b="b" l="l" r="r" t="t"/>
                <a:pathLst>
                  <a:path extrusionOk="0" h="43589" w="46112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4" name="Google Shape;954;p26"/>
              <p:cNvGrpSpPr/>
              <p:nvPr/>
            </p:nvGrpSpPr>
            <p:grpSpPr>
              <a:xfrm>
                <a:off x="2310925" y="1217325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955" name="Google Shape;955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rect b="b" l="l" r="r" t="t"/>
                  <a:pathLst>
                    <a:path extrusionOk="0" h="9485" w="46142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rect b="b" l="l" r="r" t="t"/>
                  <a:pathLst>
                    <a:path extrusionOk="0" h="34696" w="46993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rect b="b" l="l" r="r" t="t"/>
                  <a:pathLst>
                    <a:path extrusionOk="0" h="10153" w="46963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59" name="Google Shape;959;p26"/>
            <p:cNvSpPr/>
            <p:nvPr/>
          </p:nvSpPr>
          <p:spPr>
            <a:xfrm>
              <a:off x="3014410" y="2275391"/>
              <a:ext cx="21983" cy="422488"/>
            </a:xfrm>
            <a:custGeom>
              <a:rect b="b" l="l" r="r" t="t"/>
              <a:pathLst>
                <a:path extrusionOk="0" h="17547" w="913">
                  <a:moveTo>
                    <a:pt x="559" y="0"/>
                  </a:moveTo>
                  <a:cubicBezTo>
                    <a:pt x="486" y="0"/>
                    <a:pt x="421" y="50"/>
                    <a:pt x="396" y="99"/>
                  </a:cubicBezTo>
                  <a:cubicBezTo>
                    <a:pt x="335" y="221"/>
                    <a:pt x="275" y="343"/>
                    <a:pt x="244" y="464"/>
                  </a:cubicBezTo>
                  <a:cubicBezTo>
                    <a:pt x="123" y="890"/>
                    <a:pt x="62" y="1346"/>
                    <a:pt x="62" y="1771"/>
                  </a:cubicBezTo>
                  <a:cubicBezTo>
                    <a:pt x="62" y="2136"/>
                    <a:pt x="31" y="2531"/>
                    <a:pt x="1" y="2957"/>
                  </a:cubicBezTo>
                  <a:cubicBezTo>
                    <a:pt x="62" y="3686"/>
                    <a:pt x="62" y="4385"/>
                    <a:pt x="62" y="5084"/>
                  </a:cubicBezTo>
                  <a:lnTo>
                    <a:pt x="62" y="5814"/>
                  </a:lnTo>
                  <a:cubicBezTo>
                    <a:pt x="62" y="6574"/>
                    <a:pt x="62" y="7334"/>
                    <a:pt x="92" y="8063"/>
                  </a:cubicBezTo>
                  <a:cubicBezTo>
                    <a:pt x="123" y="8793"/>
                    <a:pt x="153" y="9522"/>
                    <a:pt x="183" y="10252"/>
                  </a:cubicBezTo>
                  <a:cubicBezTo>
                    <a:pt x="214" y="10616"/>
                    <a:pt x="214" y="11011"/>
                    <a:pt x="214" y="11376"/>
                  </a:cubicBezTo>
                  <a:cubicBezTo>
                    <a:pt x="244" y="12227"/>
                    <a:pt x="335" y="13048"/>
                    <a:pt x="305" y="13899"/>
                  </a:cubicBezTo>
                  <a:cubicBezTo>
                    <a:pt x="305" y="14203"/>
                    <a:pt x="366" y="14537"/>
                    <a:pt x="366" y="14841"/>
                  </a:cubicBezTo>
                  <a:cubicBezTo>
                    <a:pt x="396" y="15388"/>
                    <a:pt x="396" y="15966"/>
                    <a:pt x="426" y="16543"/>
                  </a:cubicBezTo>
                  <a:cubicBezTo>
                    <a:pt x="457" y="16817"/>
                    <a:pt x="487" y="17121"/>
                    <a:pt x="487" y="17394"/>
                  </a:cubicBezTo>
                  <a:cubicBezTo>
                    <a:pt x="518" y="17455"/>
                    <a:pt x="518" y="17486"/>
                    <a:pt x="548" y="17546"/>
                  </a:cubicBezTo>
                  <a:lnTo>
                    <a:pt x="578" y="17546"/>
                  </a:lnTo>
                  <a:cubicBezTo>
                    <a:pt x="609" y="17516"/>
                    <a:pt x="639" y="17516"/>
                    <a:pt x="639" y="17516"/>
                  </a:cubicBezTo>
                  <a:cubicBezTo>
                    <a:pt x="639" y="17425"/>
                    <a:pt x="670" y="17364"/>
                    <a:pt x="670" y="17303"/>
                  </a:cubicBezTo>
                  <a:cubicBezTo>
                    <a:pt x="639" y="17091"/>
                    <a:pt x="639" y="16878"/>
                    <a:pt x="639" y="16665"/>
                  </a:cubicBezTo>
                  <a:cubicBezTo>
                    <a:pt x="670" y="16027"/>
                    <a:pt x="670" y="15388"/>
                    <a:pt x="670" y="14750"/>
                  </a:cubicBezTo>
                  <a:cubicBezTo>
                    <a:pt x="670" y="14416"/>
                    <a:pt x="700" y="14051"/>
                    <a:pt x="670" y="13686"/>
                  </a:cubicBezTo>
                  <a:cubicBezTo>
                    <a:pt x="609" y="12957"/>
                    <a:pt x="609" y="12227"/>
                    <a:pt x="609" y="11467"/>
                  </a:cubicBezTo>
                  <a:lnTo>
                    <a:pt x="609" y="11133"/>
                  </a:lnTo>
                  <a:lnTo>
                    <a:pt x="609" y="9583"/>
                  </a:lnTo>
                  <a:lnTo>
                    <a:pt x="609" y="7273"/>
                  </a:lnTo>
                  <a:lnTo>
                    <a:pt x="609" y="5175"/>
                  </a:lnTo>
                  <a:lnTo>
                    <a:pt x="609" y="4020"/>
                  </a:lnTo>
                  <a:cubicBezTo>
                    <a:pt x="609" y="3352"/>
                    <a:pt x="639" y="2683"/>
                    <a:pt x="700" y="2045"/>
                  </a:cubicBezTo>
                  <a:cubicBezTo>
                    <a:pt x="700" y="1893"/>
                    <a:pt x="700" y="1741"/>
                    <a:pt x="761" y="1619"/>
                  </a:cubicBezTo>
                  <a:cubicBezTo>
                    <a:pt x="913" y="1163"/>
                    <a:pt x="913" y="677"/>
                    <a:pt x="761" y="221"/>
                  </a:cubicBezTo>
                  <a:cubicBezTo>
                    <a:pt x="761" y="221"/>
                    <a:pt x="761" y="221"/>
                    <a:pt x="761" y="191"/>
                  </a:cubicBezTo>
                  <a:cubicBezTo>
                    <a:pt x="730" y="99"/>
                    <a:pt x="700" y="8"/>
                    <a:pt x="609" y="8"/>
                  </a:cubicBezTo>
                  <a:cubicBezTo>
                    <a:pt x="592" y="3"/>
                    <a:pt x="57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807295" y="2685889"/>
              <a:ext cx="485258" cy="427785"/>
            </a:xfrm>
            <a:custGeom>
              <a:rect b="b" l="l" r="r" t="t"/>
              <a:pathLst>
                <a:path extrusionOk="0" h="17767" w="20154">
                  <a:moveTo>
                    <a:pt x="9021" y="1"/>
                  </a:moveTo>
                  <a:cubicBezTo>
                    <a:pt x="8648" y="1"/>
                    <a:pt x="8274" y="24"/>
                    <a:pt x="7904" y="72"/>
                  </a:cubicBezTo>
                  <a:cubicBezTo>
                    <a:pt x="5776" y="376"/>
                    <a:pt x="3831" y="1379"/>
                    <a:pt x="2372" y="2929"/>
                  </a:cubicBezTo>
                  <a:lnTo>
                    <a:pt x="2159" y="3172"/>
                  </a:lnTo>
                  <a:lnTo>
                    <a:pt x="1946" y="3415"/>
                  </a:lnTo>
                  <a:cubicBezTo>
                    <a:pt x="1794" y="3598"/>
                    <a:pt x="1642" y="3750"/>
                    <a:pt x="1521" y="3902"/>
                  </a:cubicBezTo>
                  <a:cubicBezTo>
                    <a:pt x="518" y="5057"/>
                    <a:pt x="1" y="6546"/>
                    <a:pt x="92" y="8066"/>
                  </a:cubicBezTo>
                  <a:lnTo>
                    <a:pt x="92" y="8218"/>
                  </a:lnTo>
                  <a:cubicBezTo>
                    <a:pt x="92" y="8522"/>
                    <a:pt x="153" y="8795"/>
                    <a:pt x="244" y="8856"/>
                  </a:cubicBezTo>
                  <a:cubicBezTo>
                    <a:pt x="265" y="8867"/>
                    <a:pt x="285" y="8872"/>
                    <a:pt x="305" y="8872"/>
                  </a:cubicBezTo>
                  <a:cubicBezTo>
                    <a:pt x="405" y="8872"/>
                    <a:pt x="498" y="8749"/>
                    <a:pt x="548" y="8522"/>
                  </a:cubicBezTo>
                  <a:cubicBezTo>
                    <a:pt x="609" y="8370"/>
                    <a:pt x="639" y="8188"/>
                    <a:pt x="700" y="8005"/>
                  </a:cubicBezTo>
                  <a:cubicBezTo>
                    <a:pt x="730" y="7823"/>
                    <a:pt x="791" y="7640"/>
                    <a:pt x="852" y="7458"/>
                  </a:cubicBezTo>
                  <a:cubicBezTo>
                    <a:pt x="1217" y="6242"/>
                    <a:pt x="1794" y="5087"/>
                    <a:pt x="2554" y="4054"/>
                  </a:cubicBezTo>
                  <a:cubicBezTo>
                    <a:pt x="3253" y="3142"/>
                    <a:pt x="4135" y="2412"/>
                    <a:pt x="5107" y="1835"/>
                  </a:cubicBezTo>
                  <a:cubicBezTo>
                    <a:pt x="6314" y="1119"/>
                    <a:pt x="7673" y="761"/>
                    <a:pt x="9044" y="761"/>
                  </a:cubicBezTo>
                  <a:cubicBezTo>
                    <a:pt x="9710" y="761"/>
                    <a:pt x="10379" y="845"/>
                    <a:pt x="11035" y="1014"/>
                  </a:cubicBezTo>
                  <a:cubicBezTo>
                    <a:pt x="17782" y="2625"/>
                    <a:pt x="19606" y="11379"/>
                    <a:pt x="14044" y="15574"/>
                  </a:cubicBezTo>
                  <a:cubicBezTo>
                    <a:pt x="13041" y="16334"/>
                    <a:pt x="11886" y="16881"/>
                    <a:pt x="10639" y="17154"/>
                  </a:cubicBezTo>
                  <a:cubicBezTo>
                    <a:pt x="10079" y="17277"/>
                    <a:pt x="9506" y="17339"/>
                    <a:pt x="8931" y="17339"/>
                  </a:cubicBezTo>
                  <a:cubicBezTo>
                    <a:pt x="8229" y="17339"/>
                    <a:pt x="7525" y="17247"/>
                    <a:pt x="6840" y="17063"/>
                  </a:cubicBezTo>
                  <a:cubicBezTo>
                    <a:pt x="5928" y="16820"/>
                    <a:pt x="5047" y="16425"/>
                    <a:pt x="4256" y="15908"/>
                  </a:cubicBezTo>
                  <a:cubicBezTo>
                    <a:pt x="2037" y="14419"/>
                    <a:pt x="609" y="12017"/>
                    <a:pt x="335" y="9373"/>
                  </a:cubicBezTo>
                  <a:cubicBezTo>
                    <a:pt x="335" y="9191"/>
                    <a:pt x="275" y="9069"/>
                    <a:pt x="244" y="8917"/>
                  </a:cubicBezTo>
                  <a:cubicBezTo>
                    <a:pt x="244" y="8887"/>
                    <a:pt x="214" y="8856"/>
                    <a:pt x="214" y="8856"/>
                  </a:cubicBezTo>
                  <a:cubicBezTo>
                    <a:pt x="183" y="8887"/>
                    <a:pt x="153" y="8917"/>
                    <a:pt x="153" y="8947"/>
                  </a:cubicBezTo>
                  <a:lnTo>
                    <a:pt x="153" y="9586"/>
                  </a:lnTo>
                  <a:cubicBezTo>
                    <a:pt x="153" y="9920"/>
                    <a:pt x="214" y="10285"/>
                    <a:pt x="305" y="10619"/>
                  </a:cubicBezTo>
                  <a:cubicBezTo>
                    <a:pt x="396" y="10954"/>
                    <a:pt x="457" y="11288"/>
                    <a:pt x="578" y="11622"/>
                  </a:cubicBezTo>
                  <a:cubicBezTo>
                    <a:pt x="1217" y="13568"/>
                    <a:pt x="2493" y="15270"/>
                    <a:pt x="4226" y="16394"/>
                  </a:cubicBezTo>
                  <a:cubicBezTo>
                    <a:pt x="5168" y="17002"/>
                    <a:pt x="6232" y="17428"/>
                    <a:pt x="7357" y="17641"/>
                  </a:cubicBezTo>
                  <a:cubicBezTo>
                    <a:pt x="7863" y="17725"/>
                    <a:pt x="8371" y="17766"/>
                    <a:pt x="8877" y="17766"/>
                  </a:cubicBezTo>
                  <a:cubicBezTo>
                    <a:pt x="10744" y="17766"/>
                    <a:pt x="12581" y="17203"/>
                    <a:pt x="14135" y="16151"/>
                  </a:cubicBezTo>
                  <a:cubicBezTo>
                    <a:pt x="14409" y="15938"/>
                    <a:pt x="14682" y="15726"/>
                    <a:pt x="14925" y="15483"/>
                  </a:cubicBezTo>
                  <a:cubicBezTo>
                    <a:pt x="20153" y="10832"/>
                    <a:pt x="18178" y="2260"/>
                    <a:pt x="11460" y="345"/>
                  </a:cubicBezTo>
                  <a:cubicBezTo>
                    <a:pt x="10666" y="116"/>
                    <a:pt x="9843" y="1"/>
                    <a:pt x="9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26"/>
            <p:cNvGrpSpPr/>
            <p:nvPr/>
          </p:nvGrpSpPr>
          <p:grpSpPr>
            <a:xfrm>
              <a:off x="2915183" y="2770764"/>
              <a:ext cx="231510" cy="257457"/>
              <a:chOff x="2887088" y="2741869"/>
              <a:chExt cx="282501" cy="314163"/>
            </a:xfrm>
          </p:grpSpPr>
          <p:sp>
            <p:nvSpPr>
              <p:cNvPr id="962" name="Google Shape;962;p26"/>
              <p:cNvSpPr/>
              <p:nvPr/>
            </p:nvSpPr>
            <p:spPr>
              <a:xfrm>
                <a:off x="2887088" y="2741869"/>
                <a:ext cx="129561" cy="111190"/>
              </a:xfrm>
              <a:custGeom>
                <a:rect b="b" l="l" r="r" t="t"/>
                <a:pathLst>
                  <a:path extrusionOk="0" h="4618" w="5381">
                    <a:moveTo>
                      <a:pt x="2961" y="1"/>
                    </a:moveTo>
                    <a:cubicBezTo>
                      <a:pt x="2465" y="1"/>
                      <a:pt x="1968" y="152"/>
                      <a:pt x="1550" y="422"/>
                    </a:cubicBezTo>
                    <a:cubicBezTo>
                      <a:pt x="1489" y="483"/>
                      <a:pt x="1429" y="543"/>
                      <a:pt x="1337" y="604"/>
                    </a:cubicBezTo>
                    <a:cubicBezTo>
                      <a:pt x="0" y="1820"/>
                      <a:pt x="517" y="4008"/>
                      <a:pt x="2249" y="4525"/>
                    </a:cubicBezTo>
                    <a:cubicBezTo>
                      <a:pt x="2446" y="4584"/>
                      <a:pt x="2642" y="4618"/>
                      <a:pt x="2846" y="4618"/>
                    </a:cubicBezTo>
                    <a:cubicBezTo>
                      <a:pt x="2959" y="4618"/>
                      <a:pt x="3073" y="4607"/>
                      <a:pt x="3192" y="4586"/>
                    </a:cubicBezTo>
                    <a:cubicBezTo>
                      <a:pt x="3708" y="4495"/>
                      <a:pt x="4225" y="4252"/>
                      <a:pt x="4651" y="3887"/>
                    </a:cubicBezTo>
                    <a:cubicBezTo>
                      <a:pt x="4711" y="3796"/>
                      <a:pt x="4803" y="3735"/>
                      <a:pt x="4894" y="3644"/>
                    </a:cubicBezTo>
                    <a:cubicBezTo>
                      <a:pt x="5228" y="3401"/>
                      <a:pt x="5380" y="2945"/>
                      <a:pt x="5259" y="2519"/>
                    </a:cubicBezTo>
                    <a:cubicBezTo>
                      <a:pt x="5259" y="2519"/>
                      <a:pt x="5259" y="2519"/>
                      <a:pt x="5259" y="2489"/>
                    </a:cubicBezTo>
                    <a:cubicBezTo>
                      <a:pt x="5259" y="2428"/>
                      <a:pt x="5228" y="2337"/>
                      <a:pt x="5137" y="2337"/>
                    </a:cubicBezTo>
                    <a:cubicBezTo>
                      <a:pt x="5113" y="2329"/>
                      <a:pt x="5088" y="2325"/>
                      <a:pt x="5065" y="2325"/>
                    </a:cubicBezTo>
                    <a:cubicBezTo>
                      <a:pt x="5001" y="2325"/>
                      <a:pt x="4946" y="2353"/>
                      <a:pt x="4924" y="2397"/>
                    </a:cubicBezTo>
                    <a:cubicBezTo>
                      <a:pt x="4863" y="2489"/>
                      <a:pt x="4803" y="2549"/>
                      <a:pt x="4742" y="2641"/>
                    </a:cubicBezTo>
                    <a:cubicBezTo>
                      <a:pt x="4559" y="2884"/>
                      <a:pt x="4438" y="3097"/>
                      <a:pt x="4255" y="3340"/>
                    </a:cubicBezTo>
                    <a:cubicBezTo>
                      <a:pt x="4104" y="3522"/>
                      <a:pt x="3921" y="3674"/>
                      <a:pt x="3739" y="3826"/>
                    </a:cubicBezTo>
                    <a:cubicBezTo>
                      <a:pt x="3475" y="3988"/>
                      <a:pt x="3185" y="4069"/>
                      <a:pt x="2894" y="4069"/>
                    </a:cubicBezTo>
                    <a:cubicBezTo>
                      <a:pt x="2749" y="4069"/>
                      <a:pt x="2604" y="4049"/>
                      <a:pt x="2462" y="4008"/>
                    </a:cubicBezTo>
                    <a:cubicBezTo>
                      <a:pt x="2310" y="3978"/>
                      <a:pt x="2189" y="3917"/>
                      <a:pt x="2037" y="3856"/>
                    </a:cubicBezTo>
                    <a:cubicBezTo>
                      <a:pt x="1611" y="3644"/>
                      <a:pt x="1307" y="3249"/>
                      <a:pt x="1155" y="2793"/>
                    </a:cubicBezTo>
                    <a:cubicBezTo>
                      <a:pt x="1003" y="2337"/>
                      <a:pt x="1034" y="1820"/>
                      <a:pt x="1246" y="1394"/>
                    </a:cubicBezTo>
                    <a:cubicBezTo>
                      <a:pt x="1603" y="732"/>
                      <a:pt x="2280" y="347"/>
                      <a:pt x="2990" y="347"/>
                    </a:cubicBezTo>
                    <a:cubicBezTo>
                      <a:pt x="3128" y="347"/>
                      <a:pt x="3266" y="362"/>
                      <a:pt x="3404" y="391"/>
                    </a:cubicBezTo>
                    <a:cubicBezTo>
                      <a:pt x="3648" y="452"/>
                      <a:pt x="3860" y="513"/>
                      <a:pt x="4043" y="635"/>
                    </a:cubicBezTo>
                    <a:cubicBezTo>
                      <a:pt x="4407" y="847"/>
                      <a:pt x="4711" y="1182"/>
                      <a:pt x="4894" y="1577"/>
                    </a:cubicBezTo>
                    <a:cubicBezTo>
                      <a:pt x="4985" y="1790"/>
                      <a:pt x="5046" y="2002"/>
                      <a:pt x="5076" y="2215"/>
                    </a:cubicBezTo>
                    <a:cubicBezTo>
                      <a:pt x="5107" y="2245"/>
                      <a:pt x="5137" y="2276"/>
                      <a:pt x="5137" y="2337"/>
                    </a:cubicBezTo>
                    <a:lnTo>
                      <a:pt x="5167" y="2337"/>
                    </a:lnTo>
                    <a:cubicBezTo>
                      <a:pt x="5198" y="2306"/>
                      <a:pt x="5228" y="2306"/>
                      <a:pt x="5228" y="2306"/>
                    </a:cubicBezTo>
                    <a:cubicBezTo>
                      <a:pt x="5228" y="2245"/>
                      <a:pt x="5228" y="2185"/>
                      <a:pt x="5228" y="2124"/>
                    </a:cubicBezTo>
                    <a:cubicBezTo>
                      <a:pt x="5198" y="1942"/>
                      <a:pt x="5167" y="1759"/>
                      <a:pt x="5107" y="1607"/>
                    </a:cubicBezTo>
                    <a:cubicBezTo>
                      <a:pt x="4955" y="1090"/>
                      <a:pt x="4620" y="635"/>
                      <a:pt x="4164" y="331"/>
                    </a:cubicBezTo>
                    <a:cubicBezTo>
                      <a:pt x="3891" y="179"/>
                      <a:pt x="3617" y="57"/>
                      <a:pt x="3313" y="27"/>
                    </a:cubicBezTo>
                    <a:cubicBezTo>
                      <a:pt x="3196" y="9"/>
                      <a:pt x="3079" y="1"/>
                      <a:pt x="2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2894407" y="2944601"/>
                <a:ext cx="122241" cy="111431"/>
              </a:xfrm>
              <a:custGeom>
                <a:rect b="b" l="l" r="r" t="t"/>
                <a:pathLst>
                  <a:path extrusionOk="0" h="4628" w="5077">
                    <a:moveTo>
                      <a:pt x="2661" y="0"/>
                    </a:moveTo>
                    <a:cubicBezTo>
                      <a:pt x="2163" y="0"/>
                      <a:pt x="1665" y="156"/>
                      <a:pt x="1246" y="452"/>
                    </a:cubicBezTo>
                    <a:cubicBezTo>
                      <a:pt x="1185" y="482"/>
                      <a:pt x="1125" y="543"/>
                      <a:pt x="1033" y="604"/>
                    </a:cubicBezTo>
                    <a:cubicBezTo>
                      <a:pt x="730" y="908"/>
                      <a:pt x="486" y="1272"/>
                      <a:pt x="395" y="1668"/>
                    </a:cubicBezTo>
                    <a:cubicBezTo>
                      <a:pt x="0" y="2914"/>
                      <a:pt x="730" y="4190"/>
                      <a:pt x="1945" y="4555"/>
                    </a:cubicBezTo>
                    <a:cubicBezTo>
                      <a:pt x="2168" y="4600"/>
                      <a:pt x="2390" y="4628"/>
                      <a:pt x="2625" y="4628"/>
                    </a:cubicBezTo>
                    <a:cubicBezTo>
                      <a:pt x="2711" y="4628"/>
                      <a:pt x="2798" y="4624"/>
                      <a:pt x="2888" y="4616"/>
                    </a:cubicBezTo>
                    <a:cubicBezTo>
                      <a:pt x="3404" y="4525"/>
                      <a:pt x="3921" y="4282"/>
                      <a:pt x="4347" y="3917"/>
                    </a:cubicBezTo>
                    <a:cubicBezTo>
                      <a:pt x="4407" y="3826"/>
                      <a:pt x="4499" y="3734"/>
                      <a:pt x="4590" y="3674"/>
                    </a:cubicBezTo>
                    <a:cubicBezTo>
                      <a:pt x="4924" y="3400"/>
                      <a:pt x="5076" y="2975"/>
                      <a:pt x="4955" y="2549"/>
                    </a:cubicBezTo>
                    <a:cubicBezTo>
                      <a:pt x="4955" y="2549"/>
                      <a:pt x="4955" y="2519"/>
                      <a:pt x="4955" y="2519"/>
                    </a:cubicBezTo>
                    <a:cubicBezTo>
                      <a:pt x="4955" y="2427"/>
                      <a:pt x="4924" y="2336"/>
                      <a:pt x="4833" y="2336"/>
                    </a:cubicBezTo>
                    <a:cubicBezTo>
                      <a:pt x="4742" y="2336"/>
                      <a:pt x="4651" y="2367"/>
                      <a:pt x="4620" y="2427"/>
                    </a:cubicBezTo>
                    <a:cubicBezTo>
                      <a:pt x="4559" y="2488"/>
                      <a:pt x="4499" y="2579"/>
                      <a:pt x="4438" y="2671"/>
                    </a:cubicBezTo>
                    <a:cubicBezTo>
                      <a:pt x="4255" y="2914"/>
                      <a:pt x="4134" y="3127"/>
                      <a:pt x="3951" y="3370"/>
                    </a:cubicBezTo>
                    <a:cubicBezTo>
                      <a:pt x="3800" y="3552"/>
                      <a:pt x="3617" y="3704"/>
                      <a:pt x="3435" y="3826"/>
                    </a:cubicBezTo>
                    <a:cubicBezTo>
                      <a:pt x="3158" y="3996"/>
                      <a:pt x="2850" y="4092"/>
                      <a:pt x="2545" y="4092"/>
                    </a:cubicBezTo>
                    <a:cubicBezTo>
                      <a:pt x="2415" y="4092"/>
                      <a:pt x="2285" y="4075"/>
                      <a:pt x="2158" y="4038"/>
                    </a:cubicBezTo>
                    <a:cubicBezTo>
                      <a:pt x="2006" y="4008"/>
                      <a:pt x="1885" y="3947"/>
                      <a:pt x="1733" y="3886"/>
                    </a:cubicBezTo>
                    <a:cubicBezTo>
                      <a:pt x="1307" y="3643"/>
                      <a:pt x="1003" y="3279"/>
                      <a:pt x="851" y="2823"/>
                    </a:cubicBezTo>
                    <a:cubicBezTo>
                      <a:pt x="578" y="2093"/>
                      <a:pt x="821" y="1272"/>
                      <a:pt x="1429" y="817"/>
                    </a:cubicBezTo>
                    <a:cubicBezTo>
                      <a:pt x="1769" y="499"/>
                      <a:pt x="2211" y="333"/>
                      <a:pt x="2654" y="333"/>
                    </a:cubicBezTo>
                    <a:cubicBezTo>
                      <a:pt x="2804" y="333"/>
                      <a:pt x="2954" y="352"/>
                      <a:pt x="3100" y="391"/>
                    </a:cubicBezTo>
                    <a:cubicBezTo>
                      <a:pt x="3344" y="452"/>
                      <a:pt x="3556" y="543"/>
                      <a:pt x="3739" y="634"/>
                    </a:cubicBezTo>
                    <a:cubicBezTo>
                      <a:pt x="4103" y="877"/>
                      <a:pt x="4407" y="1212"/>
                      <a:pt x="4590" y="1607"/>
                    </a:cubicBezTo>
                    <a:cubicBezTo>
                      <a:pt x="4681" y="1789"/>
                      <a:pt x="4742" y="2002"/>
                      <a:pt x="4772" y="2215"/>
                    </a:cubicBezTo>
                    <a:cubicBezTo>
                      <a:pt x="4803" y="2275"/>
                      <a:pt x="4833" y="2306"/>
                      <a:pt x="4833" y="2336"/>
                    </a:cubicBezTo>
                    <a:lnTo>
                      <a:pt x="4863" y="2336"/>
                    </a:lnTo>
                    <a:cubicBezTo>
                      <a:pt x="4894" y="2306"/>
                      <a:pt x="4924" y="2306"/>
                      <a:pt x="4924" y="2306"/>
                    </a:cubicBezTo>
                    <a:cubicBezTo>
                      <a:pt x="4924" y="2245"/>
                      <a:pt x="4924" y="2215"/>
                      <a:pt x="4924" y="2154"/>
                    </a:cubicBezTo>
                    <a:cubicBezTo>
                      <a:pt x="4894" y="1972"/>
                      <a:pt x="4863" y="1789"/>
                      <a:pt x="4803" y="1607"/>
                    </a:cubicBezTo>
                    <a:cubicBezTo>
                      <a:pt x="4651" y="1090"/>
                      <a:pt x="4316" y="634"/>
                      <a:pt x="3860" y="361"/>
                    </a:cubicBezTo>
                    <a:cubicBezTo>
                      <a:pt x="3587" y="178"/>
                      <a:pt x="3313" y="57"/>
                      <a:pt x="3009" y="26"/>
                    </a:cubicBezTo>
                    <a:cubicBezTo>
                      <a:pt x="2894" y="9"/>
                      <a:pt x="2777" y="0"/>
                      <a:pt x="2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3040028" y="2843187"/>
                <a:ext cx="129561" cy="111599"/>
              </a:xfrm>
              <a:custGeom>
                <a:rect b="b" l="l" r="r" t="t"/>
                <a:pathLst>
                  <a:path extrusionOk="0" h="4635" w="5381">
                    <a:moveTo>
                      <a:pt x="2946" y="351"/>
                    </a:moveTo>
                    <a:cubicBezTo>
                      <a:pt x="3097" y="351"/>
                      <a:pt x="3251" y="370"/>
                      <a:pt x="3405" y="408"/>
                    </a:cubicBezTo>
                    <a:cubicBezTo>
                      <a:pt x="3618" y="469"/>
                      <a:pt x="3831" y="560"/>
                      <a:pt x="4043" y="652"/>
                    </a:cubicBezTo>
                    <a:cubicBezTo>
                      <a:pt x="4408" y="895"/>
                      <a:pt x="4682" y="1229"/>
                      <a:pt x="4864" y="1594"/>
                    </a:cubicBezTo>
                    <a:cubicBezTo>
                      <a:pt x="4955" y="1807"/>
                      <a:pt x="5046" y="2019"/>
                      <a:pt x="5077" y="2232"/>
                    </a:cubicBezTo>
                    <a:cubicBezTo>
                      <a:pt x="5077" y="2273"/>
                      <a:pt x="5091" y="2301"/>
                      <a:pt x="5109" y="2323"/>
                    </a:cubicBezTo>
                    <a:lnTo>
                      <a:pt x="5109" y="2323"/>
                    </a:lnTo>
                    <a:cubicBezTo>
                      <a:pt x="5109" y="2323"/>
                      <a:pt x="5108" y="2323"/>
                      <a:pt x="5107" y="2323"/>
                    </a:cubicBezTo>
                    <a:cubicBezTo>
                      <a:pt x="5046" y="2323"/>
                      <a:pt x="4955" y="2354"/>
                      <a:pt x="4894" y="2414"/>
                    </a:cubicBezTo>
                    <a:cubicBezTo>
                      <a:pt x="4834" y="2506"/>
                      <a:pt x="4773" y="2566"/>
                      <a:pt x="4743" y="2658"/>
                    </a:cubicBezTo>
                    <a:cubicBezTo>
                      <a:pt x="4560" y="2901"/>
                      <a:pt x="4439" y="3114"/>
                      <a:pt x="4256" y="3357"/>
                    </a:cubicBezTo>
                    <a:cubicBezTo>
                      <a:pt x="4104" y="3539"/>
                      <a:pt x="3922" y="3721"/>
                      <a:pt x="3709" y="3843"/>
                    </a:cubicBezTo>
                    <a:cubicBezTo>
                      <a:pt x="3453" y="4014"/>
                      <a:pt x="3152" y="4109"/>
                      <a:pt x="2849" y="4109"/>
                    </a:cubicBezTo>
                    <a:cubicBezTo>
                      <a:pt x="2720" y="4109"/>
                      <a:pt x="2590" y="4092"/>
                      <a:pt x="2463" y="4056"/>
                    </a:cubicBezTo>
                    <a:cubicBezTo>
                      <a:pt x="2311" y="4025"/>
                      <a:pt x="2159" y="3965"/>
                      <a:pt x="2037" y="3904"/>
                    </a:cubicBezTo>
                    <a:cubicBezTo>
                      <a:pt x="1612" y="3661"/>
                      <a:pt x="1277" y="3296"/>
                      <a:pt x="1156" y="2840"/>
                    </a:cubicBezTo>
                    <a:cubicBezTo>
                      <a:pt x="882" y="2111"/>
                      <a:pt x="1125" y="1290"/>
                      <a:pt x="1733" y="834"/>
                    </a:cubicBezTo>
                    <a:cubicBezTo>
                      <a:pt x="2074" y="516"/>
                      <a:pt x="2499" y="351"/>
                      <a:pt x="2946" y="351"/>
                    </a:cubicBezTo>
                    <a:close/>
                    <a:moveTo>
                      <a:pt x="3040" y="0"/>
                    </a:moveTo>
                    <a:cubicBezTo>
                      <a:pt x="2502" y="0"/>
                      <a:pt x="1993" y="153"/>
                      <a:pt x="1551" y="439"/>
                    </a:cubicBezTo>
                    <a:cubicBezTo>
                      <a:pt x="1460" y="500"/>
                      <a:pt x="1399" y="530"/>
                      <a:pt x="1338" y="621"/>
                    </a:cubicBezTo>
                    <a:cubicBezTo>
                      <a:pt x="1" y="1807"/>
                      <a:pt x="518" y="4025"/>
                      <a:pt x="2250" y="4542"/>
                    </a:cubicBezTo>
                    <a:cubicBezTo>
                      <a:pt x="2427" y="4601"/>
                      <a:pt x="2629" y="4635"/>
                      <a:pt x="2832" y="4635"/>
                    </a:cubicBezTo>
                    <a:cubicBezTo>
                      <a:pt x="2943" y="4635"/>
                      <a:pt x="3054" y="4624"/>
                      <a:pt x="3162" y="4603"/>
                    </a:cubicBezTo>
                    <a:cubicBezTo>
                      <a:pt x="3709" y="4512"/>
                      <a:pt x="4226" y="4269"/>
                      <a:pt x="4621" y="3904"/>
                    </a:cubicBezTo>
                    <a:cubicBezTo>
                      <a:pt x="4712" y="3813"/>
                      <a:pt x="4773" y="3721"/>
                      <a:pt x="4864" y="3661"/>
                    </a:cubicBezTo>
                    <a:cubicBezTo>
                      <a:pt x="5229" y="3418"/>
                      <a:pt x="5381" y="2962"/>
                      <a:pt x="5259" y="2536"/>
                    </a:cubicBezTo>
                    <a:lnTo>
                      <a:pt x="5259" y="2506"/>
                    </a:lnTo>
                    <a:cubicBezTo>
                      <a:pt x="5237" y="2440"/>
                      <a:pt x="5215" y="2373"/>
                      <a:pt x="5170" y="2342"/>
                    </a:cubicBezTo>
                    <a:lnTo>
                      <a:pt x="5170" y="2342"/>
                    </a:lnTo>
                    <a:cubicBezTo>
                      <a:pt x="5176" y="2323"/>
                      <a:pt x="5198" y="2323"/>
                      <a:pt x="5198" y="2323"/>
                    </a:cubicBezTo>
                    <a:cubicBezTo>
                      <a:pt x="5229" y="2262"/>
                      <a:pt x="5229" y="2202"/>
                      <a:pt x="5198" y="2171"/>
                    </a:cubicBezTo>
                    <a:cubicBezTo>
                      <a:pt x="5198" y="1989"/>
                      <a:pt x="5138" y="1807"/>
                      <a:pt x="5077" y="1624"/>
                    </a:cubicBezTo>
                    <a:cubicBezTo>
                      <a:pt x="4925" y="1107"/>
                      <a:pt x="4591" y="652"/>
                      <a:pt x="4135" y="348"/>
                    </a:cubicBezTo>
                    <a:cubicBezTo>
                      <a:pt x="3891" y="165"/>
                      <a:pt x="3618" y="74"/>
                      <a:pt x="3314" y="13"/>
                    </a:cubicBezTo>
                    <a:cubicBezTo>
                      <a:pt x="3222" y="4"/>
                      <a:pt x="3130" y="0"/>
                      <a:pt x="3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2998326" y="2824455"/>
                <a:ext cx="69536" cy="48588"/>
              </a:xfrm>
              <a:custGeom>
                <a:rect b="b" l="l" r="r" t="t"/>
                <a:pathLst>
                  <a:path extrusionOk="0" h="2018" w="2888">
                    <a:moveTo>
                      <a:pt x="31" y="1"/>
                    </a:moveTo>
                    <a:lnTo>
                      <a:pt x="0" y="31"/>
                    </a:lnTo>
                    <a:cubicBezTo>
                      <a:pt x="31" y="31"/>
                      <a:pt x="31" y="31"/>
                      <a:pt x="31" y="62"/>
                    </a:cubicBezTo>
                    <a:lnTo>
                      <a:pt x="152" y="123"/>
                    </a:lnTo>
                    <a:cubicBezTo>
                      <a:pt x="243" y="183"/>
                      <a:pt x="335" y="274"/>
                      <a:pt x="426" y="335"/>
                    </a:cubicBezTo>
                    <a:cubicBezTo>
                      <a:pt x="487" y="396"/>
                      <a:pt x="547" y="426"/>
                      <a:pt x="608" y="457"/>
                    </a:cubicBezTo>
                    <a:cubicBezTo>
                      <a:pt x="730" y="518"/>
                      <a:pt x="882" y="609"/>
                      <a:pt x="1003" y="700"/>
                    </a:cubicBezTo>
                    <a:lnTo>
                      <a:pt x="1034" y="730"/>
                    </a:lnTo>
                    <a:lnTo>
                      <a:pt x="1307" y="882"/>
                    </a:lnTo>
                    <a:lnTo>
                      <a:pt x="1672" y="1156"/>
                    </a:lnTo>
                    <a:lnTo>
                      <a:pt x="2006" y="1399"/>
                    </a:lnTo>
                    <a:cubicBezTo>
                      <a:pt x="2067" y="1430"/>
                      <a:pt x="2128" y="1490"/>
                      <a:pt x="2189" y="1521"/>
                    </a:cubicBezTo>
                    <a:cubicBezTo>
                      <a:pt x="2310" y="1582"/>
                      <a:pt x="2401" y="1673"/>
                      <a:pt x="2462" y="1794"/>
                    </a:cubicBezTo>
                    <a:cubicBezTo>
                      <a:pt x="2493" y="1794"/>
                      <a:pt x="2523" y="1825"/>
                      <a:pt x="2523" y="1855"/>
                    </a:cubicBezTo>
                    <a:cubicBezTo>
                      <a:pt x="2523" y="1973"/>
                      <a:pt x="2578" y="2018"/>
                      <a:pt x="2659" y="2018"/>
                    </a:cubicBezTo>
                    <a:cubicBezTo>
                      <a:pt x="2683" y="2018"/>
                      <a:pt x="2709" y="2014"/>
                      <a:pt x="2736" y="2007"/>
                    </a:cubicBezTo>
                    <a:cubicBezTo>
                      <a:pt x="2766" y="2007"/>
                      <a:pt x="2797" y="2007"/>
                      <a:pt x="2827" y="1977"/>
                    </a:cubicBezTo>
                    <a:cubicBezTo>
                      <a:pt x="2857" y="1916"/>
                      <a:pt x="2888" y="1885"/>
                      <a:pt x="2888" y="1825"/>
                    </a:cubicBezTo>
                    <a:cubicBezTo>
                      <a:pt x="2888" y="1794"/>
                      <a:pt x="2888" y="1764"/>
                      <a:pt x="2888" y="1703"/>
                    </a:cubicBezTo>
                    <a:cubicBezTo>
                      <a:pt x="2888" y="1612"/>
                      <a:pt x="2827" y="1521"/>
                      <a:pt x="2766" y="1460"/>
                    </a:cubicBezTo>
                    <a:cubicBezTo>
                      <a:pt x="2705" y="1430"/>
                      <a:pt x="2645" y="1369"/>
                      <a:pt x="2553" y="1338"/>
                    </a:cubicBezTo>
                    <a:cubicBezTo>
                      <a:pt x="2432" y="1278"/>
                      <a:pt x="2310" y="1217"/>
                      <a:pt x="2219" y="1126"/>
                    </a:cubicBezTo>
                    <a:lnTo>
                      <a:pt x="2098" y="1065"/>
                    </a:lnTo>
                    <a:cubicBezTo>
                      <a:pt x="1946" y="974"/>
                      <a:pt x="1824" y="913"/>
                      <a:pt x="1702" y="822"/>
                    </a:cubicBezTo>
                    <a:cubicBezTo>
                      <a:pt x="1581" y="761"/>
                      <a:pt x="1398" y="670"/>
                      <a:pt x="1338" y="639"/>
                    </a:cubicBezTo>
                    <a:cubicBezTo>
                      <a:pt x="1246" y="609"/>
                      <a:pt x="1186" y="548"/>
                      <a:pt x="1125" y="518"/>
                    </a:cubicBezTo>
                    <a:cubicBezTo>
                      <a:pt x="973" y="457"/>
                      <a:pt x="821" y="366"/>
                      <a:pt x="699" y="274"/>
                    </a:cubicBezTo>
                    <a:cubicBezTo>
                      <a:pt x="639" y="244"/>
                      <a:pt x="578" y="214"/>
                      <a:pt x="547" y="214"/>
                    </a:cubicBezTo>
                    <a:cubicBezTo>
                      <a:pt x="426" y="153"/>
                      <a:pt x="335" y="92"/>
                      <a:pt x="243" y="31"/>
                    </a:cubicBezTo>
                    <a:cubicBezTo>
                      <a:pt x="183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2996135" y="2925460"/>
                <a:ext cx="68813" cy="49792"/>
              </a:xfrm>
              <a:custGeom>
                <a:rect b="b" l="l" r="r" t="t"/>
                <a:pathLst>
                  <a:path extrusionOk="0" h="2068" w="2858">
                    <a:moveTo>
                      <a:pt x="2796" y="1"/>
                    </a:moveTo>
                    <a:lnTo>
                      <a:pt x="2705" y="92"/>
                    </a:lnTo>
                    <a:lnTo>
                      <a:pt x="2401" y="274"/>
                    </a:lnTo>
                    <a:cubicBezTo>
                      <a:pt x="2341" y="304"/>
                      <a:pt x="2280" y="365"/>
                      <a:pt x="2219" y="396"/>
                    </a:cubicBezTo>
                    <a:cubicBezTo>
                      <a:pt x="2128" y="517"/>
                      <a:pt x="2006" y="578"/>
                      <a:pt x="1885" y="669"/>
                    </a:cubicBezTo>
                    <a:lnTo>
                      <a:pt x="1824" y="700"/>
                    </a:lnTo>
                    <a:lnTo>
                      <a:pt x="1581" y="882"/>
                    </a:lnTo>
                    <a:lnTo>
                      <a:pt x="1216" y="1125"/>
                    </a:lnTo>
                    <a:lnTo>
                      <a:pt x="851" y="1368"/>
                    </a:lnTo>
                    <a:cubicBezTo>
                      <a:pt x="790" y="1399"/>
                      <a:pt x="730" y="1429"/>
                      <a:pt x="669" y="1490"/>
                    </a:cubicBezTo>
                    <a:cubicBezTo>
                      <a:pt x="578" y="1551"/>
                      <a:pt x="456" y="1612"/>
                      <a:pt x="334" y="1642"/>
                    </a:cubicBezTo>
                    <a:cubicBezTo>
                      <a:pt x="319" y="1657"/>
                      <a:pt x="304" y="1665"/>
                      <a:pt x="289" y="1665"/>
                    </a:cubicBezTo>
                    <a:cubicBezTo>
                      <a:pt x="274" y="1665"/>
                      <a:pt x="258" y="1657"/>
                      <a:pt x="243" y="1642"/>
                    </a:cubicBezTo>
                    <a:cubicBezTo>
                      <a:pt x="222" y="1637"/>
                      <a:pt x="202" y="1634"/>
                      <a:pt x="184" y="1634"/>
                    </a:cubicBezTo>
                    <a:cubicBezTo>
                      <a:pt x="93" y="1634"/>
                      <a:pt x="30" y="1693"/>
                      <a:pt x="30" y="1794"/>
                    </a:cubicBezTo>
                    <a:cubicBezTo>
                      <a:pt x="0" y="1824"/>
                      <a:pt x="0" y="1855"/>
                      <a:pt x="61" y="1915"/>
                    </a:cubicBezTo>
                    <a:cubicBezTo>
                      <a:pt x="61" y="1946"/>
                      <a:pt x="91" y="1976"/>
                      <a:pt x="152" y="2007"/>
                    </a:cubicBezTo>
                    <a:cubicBezTo>
                      <a:pt x="182" y="2037"/>
                      <a:pt x="213" y="2037"/>
                      <a:pt x="243" y="2067"/>
                    </a:cubicBezTo>
                    <a:cubicBezTo>
                      <a:pt x="334" y="2067"/>
                      <a:pt x="456" y="2067"/>
                      <a:pt x="517" y="2007"/>
                    </a:cubicBezTo>
                    <a:cubicBezTo>
                      <a:pt x="578" y="1946"/>
                      <a:pt x="699" y="1946"/>
                      <a:pt x="730" y="1915"/>
                    </a:cubicBezTo>
                    <a:cubicBezTo>
                      <a:pt x="821" y="1824"/>
                      <a:pt x="942" y="1733"/>
                      <a:pt x="1034" y="1672"/>
                    </a:cubicBezTo>
                    <a:lnTo>
                      <a:pt x="1155" y="1581"/>
                    </a:lnTo>
                    <a:cubicBezTo>
                      <a:pt x="1277" y="1490"/>
                      <a:pt x="1398" y="1399"/>
                      <a:pt x="1489" y="1308"/>
                    </a:cubicBezTo>
                    <a:cubicBezTo>
                      <a:pt x="1611" y="1216"/>
                      <a:pt x="1763" y="1064"/>
                      <a:pt x="1824" y="1004"/>
                    </a:cubicBezTo>
                    <a:cubicBezTo>
                      <a:pt x="1854" y="973"/>
                      <a:pt x="1945" y="912"/>
                      <a:pt x="1976" y="882"/>
                    </a:cubicBezTo>
                    <a:cubicBezTo>
                      <a:pt x="2097" y="760"/>
                      <a:pt x="2219" y="639"/>
                      <a:pt x="2371" y="548"/>
                    </a:cubicBezTo>
                    <a:cubicBezTo>
                      <a:pt x="2432" y="517"/>
                      <a:pt x="2462" y="487"/>
                      <a:pt x="2523" y="426"/>
                    </a:cubicBezTo>
                    <a:lnTo>
                      <a:pt x="2766" y="213"/>
                    </a:lnTo>
                    <a:cubicBezTo>
                      <a:pt x="2796" y="183"/>
                      <a:pt x="2827" y="122"/>
                      <a:pt x="2857" y="92"/>
                    </a:cubicBezTo>
                    <a:lnTo>
                      <a:pt x="2857" y="31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2903172" y="2749814"/>
                <a:ext cx="74688" cy="52272"/>
              </a:xfrm>
              <a:custGeom>
                <a:rect b="b" l="l" r="r" t="t"/>
                <a:pathLst>
                  <a:path extrusionOk="0" h="2171" w="3102">
                    <a:moveTo>
                      <a:pt x="3040" y="1"/>
                    </a:moveTo>
                    <a:cubicBezTo>
                      <a:pt x="3010" y="31"/>
                      <a:pt x="2980" y="61"/>
                      <a:pt x="2949" y="61"/>
                    </a:cubicBezTo>
                    <a:lnTo>
                      <a:pt x="2584" y="274"/>
                    </a:lnTo>
                    <a:cubicBezTo>
                      <a:pt x="2524" y="305"/>
                      <a:pt x="2463" y="335"/>
                      <a:pt x="2402" y="396"/>
                    </a:cubicBezTo>
                    <a:cubicBezTo>
                      <a:pt x="2280" y="487"/>
                      <a:pt x="2159" y="578"/>
                      <a:pt x="2037" y="669"/>
                    </a:cubicBezTo>
                    <a:lnTo>
                      <a:pt x="1977" y="700"/>
                    </a:lnTo>
                    <a:lnTo>
                      <a:pt x="1703" y="882"/>
                    </a:lnTo>
                    <a:lnTo>
                      <a:pt x="1308" y="1156"/>
                    </a:lnTo>
                    <a:lnTo>
                      <a:pt x="913" y="1399"/>
                    </a:lnTo>
                    <a:cubicBezTo>
                      <a:pt x="852" y="1429"/>
                      <a:pt x="791" y="1490"/>
                      <a:pt x="730" y="1551"/>
                    </a:cubicBezTo>
                    <a:cubicBezTo>
                      <a:pt x="609" y="1612"/>
                      <a:pt x="487" y="1703"/>
                      <a:pt x="335" y="1733"/>
                    </a:cubicBezTo>
                    <a:cubicBezTo>
                      <a:pt x="305" y="1764"/>
                      <a:pt x="274" y="1764"/>
                      <a:pt x="244" y="1764"/>
                    </a:cubicBezTo>
                    <a:cubicBezTo>
                      <a:pt x="224" y="1750"/>
                      <a:pt x="203" y="1744"/>
                      <a:pt x="181" y="1744"/>
                    </a:cubicBezTo>
                    <a:cubicBezTo>
                      <a:pt x="105" y="1744"/>
                      <a:pt x="31" y="1821"/>
                      <a:pt x="31" y="1915"/>
                    </a:cubicBezTo>
                    <a:cubicBezTo>
                      <a:pt x="1" y="1946"/>
                      <a:pt x="1" y="2007"/>
                      <a:pt x="31" y="2037"/>
                    </a:cubicBezTo>
                    <a:cubicBezTo>
                      <a:pt x="62" y="2067"/>
                      <a:pt x="92" y="2098"/>
                      <a:pt x="153" y="2128"/>
                    </a:cubicBezTo>
                    <a:cubicBezTo>
                      <a:pt x="183" y="2159"/>
                      <a:pt x="214" y="2159"/>
                      <a:pt x="274" y="2159"/>
                    </a:cubicBezTo>
                    <a:cubicBezTo>
                      <a:pt x="299" y="2167"/>
                      <a:pt x="323" y="2171"/>
                      <a:pt x="348" y="2171"/>
                    </a:cubicBezTo>
                    <a:cubicBezTo>
                      <a:pt x="414" y="2171"/>
                      <a:pt x="481" y="2142"/>
                      <a:pt x="548" y="2098"/>
                    </a:cubicBezTo>
                    <a:cubicBezTo>
                      <a:pt x="609" y="206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25" y="1703"/>
                    </a:cubicBezTo>
                    <a:lnTo>
                      <a:pt x="1247" y="1612"/>
                    </a:lnTo>
                    <a:cubicBezTo>
                      <a:pt x="1369" y="1520"/>
                      <a:pt x="1490" y="1429"/>
                      <a:pt x="1612" y="1338"/>
                    </a:cubicBezTo>
                    <a:cubicBezTo>
                      <a:pt x="1733" y="1247"/>
                      <a:pt x="1885" y="1095"/>
                      <a:pt x="1946" y="1034"/>
                    </a:cubicBezTo>
                    <a:cubicBezTo>
                      <a:pt x="2007" y="973"/>
                      <a:pt x="2098" y="943"/>
                      <a:pt x="2159" y="882"/>
                    </a:cubicBezTo>
                    <a:cubicBezTo>
                      <a:pt x="2280" y="760"/>
                      <a:pt x="2402" y="639"/>
                      <a:pt x="2554" y="548"/>
                    </a:cubicBezTo>
                    <a:cubicBezTo>
                      <a:pt x="2615" y="517"/>
                      <a:pt x="2676" y="487"/>
                      <a:pt x="2706" y="426"/>
                    </a:cubicBezTo>
                    <a:lnTo>
                      <a:pt x="2980" y="213"/>
                    </a:lnTo>
                    <a:cubicBezTo>
                      <a:pt x="3040" y="153"/>
                      <a:pt x="3071" y="122"/>
                      <a:pt x="3101" y="61"/>
                    </a:cubicBezTo>
                    <a:lnTo>
                      <a:pt x="3101" y="31"/>
                    </a:lnTo>
                    <a:cubicBezTo>
                      <a:pt x="3101" y="1"/>
                      <a:pt x="3101" y="1"/>
                      <a:pt x="3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2909022" y="2763394"/>
                <a:ext cx="85668" cy="59640"/>
              </a:xfrm>
              <a:custGeom>
                <a:rect b="b" l="l" r="r" t="t"/>
                <a:pathLst>
                  <a:path extrusionOk="0" h="2477" w="3558">
                    <a:moveTo>
                      <a:pt x="3502" y="1"/>
                    </a:moveTo>
                    <a:cubicBezTo>
                      <a:pt x="3496" y="1"/>
                      <a:pt x="3486" y="4"/>
                      <a:pt x="3466" y="14"/>
                    </a:cubicBezTo>
                    <a:cubicBezTo>
                      <a:pt x="3436" y="44"/>
                      <a:pt x="3375" y="75"/>
                      <a:pt x="3344" y="105"/>
                    </a:cubicBezTo>
                    <a:lnTo>
                      <a:pt x="2980" y="348"/>
                    </a:lnTo>
                    <a:cubicBezTo>
                      <a:pt x="2889" y="379"/>
                      <a:pt x="2828" y="409"/>
                      <a:pt x="2767" y="470"/>
                    </a:cubicBezTo>
                    <a:cubicBezTo>
                      <a:pt x="2615" y="592"/>
                      <a:pt x="2463" y="713"/>
                      <a:pt x="2311" y="804"/>
                    </a:cubicBezTo>
                    <a:lnTo>
                      <a:pt x="2250" y="835"/>
                    </a:lnTo>
                    <a:lnTo>
                      <a:pt x="1946" y="1048"/>
                    </a:lnTo>
                    <a:lnTo>
                      <a:pt x="1490" y="1351"/>
                    </a:lnTo>
                    <a:lnTo>
                      <a:pt x="1065" y="1655"/>
                    </a:lnTo>
                    <a:cubicBezTo>
                      <a:pt x="1004" y="1686"/>
                      <a:pt x="913" y="1747"/>
                      <a:pt x="852" y="1777"/>
                    </a:cubicBezTo>
                    <a:cubicBezTo>
                      <a:pt x="700" y="1899"/>
                      <a:pt x="578" y="1959"/>
                      <a:pt x="426" y="2020"/>
                    </a:cubicBezTo>
                    <a:cubicBezTo>
                      <a:pt x="396" y="2020"/>
                      <a:pt x="366" y="2051"/>
                      <a:pt x="305" y="2051"/>
                    </a:cubicBezTo>
                    <a:cubicBezTo>
                      <a:pt x="279" y="2038"/>
                      <a:pt x="253" y="2032"/>
                      <a:pt x="228" y="2032"/>
                    </a:cubicBezTo>
                    <a:cubicBezTo>
                      <a:pt x="136" y="2032"/>
                      <a:pt x="55" y="2113"/>
                      <a:pt x="31" y="2233"/>
                    </a:cubicBezTo>
                    <a:cubicBezTo>
                      <a:pt x="1" y="2233"/>
                      <a:pt x="1" y="2263"/>
                      <a:pt x="31" y="2324"/>
                    </a:cubicBezTo>
                    <a:cubicBezTo>
                      <a:pt x="62" y="2355"/>
                      <a:pt x="92" y="2415"/>
                      <a:pt x="153" y="2446"/>
                    </a:cubicBezTo>
                    <a:cubicBezTo>
                      <a:pt x="183" y="2446"/>
                      <a:pt x="214" y="2446"/>
                      <a:pt x="275" y="2476"/>
                    </a:cubicBezTo>
                    <a:cubicBezTo>
                      <a:pt x="396" y="2476"/>
                      <a:pt x="487" y="2446"/>
                      <a:pt x="609" y="2385"/>
                    </a:cubicBezTo>
                    <a:cubicBezTo>
                      <a:pt x="700" y="2355"/>
                      <a:pt x="761" y="2294"/>
                      <a:pt x="852" y="2233"/>
                    </a:cubicBezTo>
                    <a:cubicBezTo>
                      <a:pt x="974" y="2142"/>
                      <a:pt x="1126" y="2051"/>
                      <a:pt x="1278" y="1959"/>
                    </a:cubicBezTo>
                    <a:lnTo>
                      <a:pt x="1399" y="1838"/>
                    </a:lnTo>
                    <a:cubicBezTo>
                      <a:pt x="1551" y="1747"/>
                      <a:pt x="1734" y="1625"/>
                      <a:pt x="1855" y="1534"/>
                    </a:cubicBezTo>
                    <a:cubicBezTo>
                      <a:pt x="1946" y="1412"/>
                      <a:pt x="2098" y="1291"/>
                      <a:pt x="2220" y="1169"/>
                    </a:cubicBezTo>
                    <a:cubicBezTo>
                      <a:pt x="2281" y="1108"/>
                      <a:pt x="2372" y="1078"/>
                      <a:pt x="2433" y="1017"/>
                    </a:cubicBezTo>
                    <a:cubicBezTo>
                      <a:pt x="2585" y="865"/>
                      <a:pt x="2737" y="744"/>
                      <a:pt x="2919" y="622"/>
                    </a:cubicBezTo>
                    <a:cubicBezTo>
                      <a:pt x="2980" y="592"/>
                      <a:pt x="3041" y="561"/>
                      <a:pt x="3071" y="500"/>
                    </a:cubicBezTo>
                    <a:lnTo>
                      <a:pt x="3405" y="227"/>
                    </a:lnTo>
                    <a:cubicBezTo>
                      <a:pt x="3436" y="166"/>
                      <a:pt x="3496" y="136"/>
                      <a:pt x="3557" y="75"/>
                    </a:cubicBezTo>
                    <a:cubicBezTo>
                      <a:pt x="3557" y="75"/>
                      <a:pt x="3557" y="44"/>
                      <a:pt x="3557" y="44"/>
                    </a:cubicBezTo>
                    <a:lnTo>
                      <a:pt x="3527" y="14"/>
                    </a:lnTo>
                    <a:cubicBezTo>
                      <a:pt x="3507" y="14"/>
                      <a:pt x="3513" y="1"/>
                      <a:pt x="3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2927321" y="2790794"/>
                <a:ext cx="78348" cy="51983"/>
              </a:xfrm>
              <a:custGeom>
                <a:rect b="b" l="l" r="r" t="t"/>
                <a:pathLst>
                  <a:path extrusionOk="0" h="2159" w="3254">
                    <a:moveTo>
                      <a:pt x="3192" y="1"/>
                    </a:moveTo>
                    <a:cubicBezTo>
                      <a:pt x="3162" y="31"/>
                      <a:pt x="3101" y="62"/>
                      <a:pt x="3071" y="92"/>
                    </a:cubicBezTo>
                    <a:lnTo>
                      <a:pt x="2676" y="274"/>
                    </a:lnTo>
                    <a:cubicBezTo>
                      <a:pt x="2615" y="305"/>
                      <a:pt x="2554" y="335"/>
                      <a:pt x="2493" y="396"/>
                    </a:cubicBezTo>
                    <a:cubicBezTo>
                      <a:pt x="2372" y="487"/>
                      <a:pt x="2250" y="578"/>
                      <a:pt x="2098" y="669"/>
                    </a:cubicBezTo>
                    <a:cubicBezTo>
                      <a:pt x="2068" y="669"/>
                      <a:pt x="2037" y="700"/>
                      <a:pt x="2037" y="700"/>
                    </a:cubicBezTo>
                    <a:lnTo>
                      <a:pt x="1764" y="882"/>
                    </a:lnTo>
                    <a:lnTo>
                      <a:pt x="1338" y="1156"/>
                    </a:lnTo>
                    <a:lnTo>
                      <a:pt x="943" y="1399"/>
                    </a:lnTo>
                    <a:cubicBezTo>
                      <a:pt x="882" y="1429"/>
                      <a:pt x="822" y="1490"/>
                      <a:pt x="730" y="1551"/>
                    </a:cubicBezTo>
                    <a:cubicBezTo>
                      <a:pt x="639" y="1612"/>
                      <a:pt x="487" y="1703"/>
                      <a:pt x="366" y="1733"/>
                    </a:cubicBezTo>
                    <a:lnTo>
                      <a:pt x="274" y="1733"/>
                    </a:lnTo>
                    <a:cubicBezTo>
                      <a:pt x="254" y="1728"/>
                      <a:pt x="234" y="1726"/>
                      <a:pt x="214" y="1726"/>
                    </a:cubicBezTo>
                    <a:cubicBezTo>
                      <a:pt x="116" y="1726"/>
                      <a:pt x="31" y="1789"/>
                      <a:pt x="31" y="1916"/>
                    </a:cubicBezTo>
                    <a:cubicBezTo>
                      <a:pt x="1" y="1916"/>
                      <a:pt x="1" y="1946"/>
                      <a:pt x="31" y="2007"/>
                    </a:cubicBezTo>
                    <a:cubicBezTo>
                      <a:pt x="62" y="2037"/>
                      <a:pt x="92" y="2068"/>
                      <a:pt x="153" y="2098"/>
                    </a:cubicBezTo>
                    <a:cubicBezTo>
                      <a:pt x="183" y="2128"/>
                      <a:pt x="214" y="2128"/>
                      <a:pt x="274" y="2159"/>
                    </a:cubicBezTo>
                    <a:cubicBezTo>
                      <a:pt x="366" y="2159"/>
                      <a:pt x="457" y="2128"/>
                      <a:pt x="548" y="2098"/>
                    </a:cubicBezTo>
                    <a:cubicBezTo>
                      <a:pt x="609" y="203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56" y="1703"/>
                    </a:cubicBezTo>
                    <a:lnTo>
                      <a:pt x="1277" y="1612"/>
                    </a:lnTo>
                    <a:cubicBezTo>
                      <a:pt x="1399" y="1521"/>
                      <a:pt x="1521" y="1429"/>
                      <a:pt x="1642" y="1338"/>
                    </a:cubicBezTo>
                    <a:cubicBezTo>
                      <a:pt x="1794" y="1247"/>
                      <a:pt x="1916" y="1125"/>
                      <a:pt x="2037" y="1034"/>
                    </a:cubicBezTo>
                    <a:cubicBezTo>
                      <a:pt x="2098" y="973"/>
                      <a:pt x="2159" y="943"/>
                      <a:pt x="2220" y="882"/>
                    </a:cubicBezTo>
                    <a:cubicBezTo>
                      <a:pt x="2372" y="761"/>
                      <a:pt x="2493" y="669"/>
                      <a:pt x="2645" y="548"/>
                    </a:cubicBezTo>
                    <a:cubicBezTo>
                      <a:pt x="2706" y="517"/>
                      <a:pt x="2767" y="487"/>
                      <a:pt x="2828" y="426"/>
                    </a:cubicBezTo>
                    <a:lnTo>
                      <a:pt x="3132" y="213"/>
                    </a:lnTo>
                    <a:cubicBezTo>
                      <a:pt x="3162" y="153"/>
                      <a:pt x="3223" y="122"/>
                      <a:pt x="3253" y="92"/>
                    </a:cubicBezTo>
                    <a:lnTo>
                      <a:pt x="3253" y="31"/>
                    </a:lnTo>
                    <a:cubicBezTo>
                      <a:pt x="3223" y="31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3056136" y="2849351"/>
                <a:ext cx="69560" cy="47168"/>
              </a:xfrm>
              <a:custGeom>
                <a:rect b="b" l="l" r="r" t="t"/>
                <a:pathLst>
                  <a:path extrusionOk="0" h="1959" w="2889">
                    <a:moveTo>
                      <a:pt x="2827" y="0"/>
                    </a:moveTo>
                    <a:cubicBezTo>
                      <a:pt x="2797" y="31"/>
                      <a:pt x="2767" y="61"/>
                      <a:pt x="2736" y="92"/>
                    </a:cubicBezTo>
                    <a:lnTo>
                      <a:pt x="2402" y="274"/>
                    </a:lnTo>
                    <a:cubicBezTo>
                      <a:pt x="2341" y="304"/>
                      <a:pt x="2280" y="335"/>
                      <a:pt x="2250" y="365"/>
                    </a:cubicBezTo>
                    <a:cubicBezTo>
                      <a:pt x="2128" y="456"/>
                      <a:pt x="2007" y="548"/>
                      <a:pt x="1885" y="608"/>
                    </a:cubicBezTo>
                    <a:lnTo>
                      <a:pt x="1824" y="669"/>
                    </a:lnTo>
                    <a:lnTo>
                      <a:pt x="1581" y="821"/>
                    </a:lnTo>
                    <a:lnTo>
                      <a:pt x="1216" y="1064"/>
                    </a:lnTo>
                    <a:lnTo>
                      <a:pt x="852" y="1277"/>
                    </a:lnTo>
                    <a:cubicBezTo>
                      <a:pt x="791" y="1307"/>
                      <a:pt x="730" y="1338"/>
                      <a:pt x="669" y="1368"/>
                    </a:cubicBezTo>
                    <a:cubicBezTo>
                      <a:pt x="578" y="1459"/>
                      <a:pt x="456" y="1520"/>
                      <a:pt x="335" y="1551"/>
                    </a:cubicBezTo>
                    <a:lnTo>
                      <a:pt x="244" y="1551"/>
                    </a:lnTo>
                    <a:cubicBezTo>
                      <a:pt x="211" y="1534"/>
                      <a:pt x="179" y="1527"/>
                      <a:pt x="148" y="1527"/>
                    </a:cubicBezTo>
                    <a:cubicBezTo>
                      <a:pt x="66" y="1527"/>
                      <a:pt x="0" y="1583"/>
                      <a:pt x="0" y="1672"/>
                    </a:cubicBezTo>
                    <a:cubicBezTo>
                      <a:pt x="0" y="1703"/>
                      <a:pt x="0" y="1733"/>
                      <a:pt x="31" y="1794"/>
                    </a:cubicBezTo>
                    <a:cubicBezTo>
                      <a:pt x="61" y="1824"/>
                      <a:pt x="92" y="1855"/>
                      <a:pt x="122" y="1885"/>
                    </a:cubicBezTo>
                    <a:cubicBezTo>
                      <a:pt x="152" y="1915"/>
                      <a:pt x="183" y="1915"/>
                      <a:pt x="244" y="1946"/>
                    </a:cubicBezTo>
                    <a:cubicBezTo>
                      <a:pt x="270" y="1955"/>
                      <a:pt x="297" y="1958"/>
                      <a:pt x="324" y="1958"/>
                    </a:cubicBezTo>
                    <a:cubicBezTo>
                      <a:pt x="388" y="1958"/>
                      <a:pt x="453" y="1937"/>
                      <a:pt x="517" y="1915"/>
                    </a:cubicBezTo>
                    <a:cubicBezTo>
                      <a:pt x="578" y="1855"/>
                      <a:pt x="669" y="1855"/>
                      <a:pt x="700" y="1824"/>
                    </a:cubicBezTo>
                    <a:cubicBezTo>
                      <a:pt x="821" y="1733"/>
                      <a:pt x="912" y="1672"/>
                      <a:pt x="1034" y="1611"/>
                    </a:cubicBezTo>
                    <a:lnTo>
                      <a:pt x="1156" y="1520"/>
                    </a:lnTo>
                    <a:cubicBezTo>
                      <a:pt x="1277" y="1429"/>
                      <a:pt x="1399" y="1368"/>
                      <a:pt x="1490" y="1277"/>
                    </a:cubicBezTo>
                    <a:cubicBezTo>
                      <a:pt x="1611" y="1186"/>
                      <a:pt x="1703" y="1064"/>
                      <a:pt x="1824" y="973"/>
                    </a:cubicBezTo>
                    <a:cubicBezTo>
                      <a:pt x="1885" y="943"/>
                      <a:pt x="1946" y="912"/>
                      <a:pt x="2007" y="851"/>
                    </a:cubicBezTo>
                    <a:cubicBezTo>
                      <a:pt x="2128" y="730"/>
                      <a:pt x="2250" y="639"/>
                      <a:pt x="2371" y="548"/>
                    </a:cubicBezTo>
                    <a:cubicBezTo>
                      <a:pt x="2432" y="517"/>
                      <a:pt x="2493" y="487"/>
                      <a:pt x="2523" y="426"/>
                    </a:cubicBezTo>
                    <a:lnTo>
                      <a:pt x="2767" y="213"/>
                    </a:lnTo>
                    <a:cubicBezTo>
                      <a:pt x="2827" y="183"/>
                      <a:pt x="2858" y="152"/>
                      <a:pt x="2888" y="92"/>
                    </a:cubicBezTo>
                    <a:cubicBezTo>
                      <a:pt x="2888" y="92"/>
                      <a:pt x="2888" y="61"/>
                      <a:pt x="2888" y="61"/>
                    </a:cubicBezTo>
                    <a:lnTo>
                      <a:pt x="2888" y="31"/>
                    </a:lnTo>
                    <a:cubicBezTo>
                      <a:pt x="2858" y="31"/>
                      <a:pt x="2858" y="0"/>
                      <a:pt x="2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3059073" y="2864905"/>
                <a:ext cx="87835" cy="53548"/>
              </a:xfrm>
              <a:custGeom>
                <a:rect b="b" l="l" r="r" t="t"/>
                <a:pathLst>
                  <a:path extrusionOk="0" h="2224" w="3648">
                    <a:moveTo>
                      <a:pt x="3617" y="0"/>
                    </a:moveTo>
                    <a:cubicBezTo>
                      <a:pt x="3610" y="0"/>
                      <a:pt x="3602" y="8"/>
                      <a:pt x="3587" y="23"/>
                    </a:cubicBezTo>
                    <a:cubicBezTo>
                      <a:pt x="3556" y="23"/>
                      <a:pt x="3496" y="84"/>
                      <a:pt x="3465" y="84"/>
                    </a:cubicBezTo>
                    <a:lnTo>
                      <a:pt x="3070" y="297"/>
                    </a:lnTo>
                    <a:cubicBezTo>
                      <a:pt x="2979" y="327"/>
                      <a:pt x="2918" y="388"/>
                      <a:pt x="2827" y="449"/>
                    </a:cubicBezTo>
                    <a:cubicBezTo>
                      <a:pt x="2705" y="540"/>
                      <a:pt x="2553" y="631"/>
                      <a:pt x="2401" y="722"/>
                    </a:cubicBezTo>
                    <a:lnTo>
                      <a:pt x="2341" y="753"/>
                    </a:lnTo>
                    <a:lnTo>
                      <a:pt x="2006" y="935"/>
                    </a:lnTo>
                    <a:lnTo>
                      <a:pt x="1520" y="1209"/>
                    </a:lnTo>
                    <a:lnTo>
                      <a:pt x="1094" y="1482"/>
                    </a:lnTo>
                    <a:cubicBezTo>
                      <a:pt x="1003" y="1512"/>
                      <a:pt x="942" y="1543"/>
                      <a:pt x="851" y="1604"/>
                    </a:cubicBezTo>
                    <a:cubicBezTo>
                      <a:pt x="730" y="1695"/>
                      <a:pt x="578" y="1756"/>
                      <a:pt x="426" y="1786"/>
                    </a:cubicBezTo>
                    <a:lnTo>
                      <a:pt x="334" y="1786"/>
                    </a:lnTo>
                    <a:cubicBezTo>
                      <a:pt x="314" y="1781"/>
                      <a:pt x="292" y="1778"/>
                      <a:pt x="270" y="1778"/>
                    </a:cubicBezTo>
                    <a:cubicBezTo>
                      <a:pt x="164" y="1778"/>
                      <a:pt x="56" y="1837"/>
                      <a:pt x="30" y="1938"/>
                    </a:cubicBezTo>
                    <a:cubicBezTo>
                      <a:pt x="0" y="1968"/>
                      <a:pt x="0" y="1999"/>
                      <a:pt x="30" y="2060"/>
                    </a:cubicBezTo>
                    <a:cubicBezTo>
                      <a:pt x="61" y="2090"/>
                      <a:pt x="91" y="2151"/>
                      <a:pt x="122" y="2181"/>
                    </a:cubicBezTo>
                    <a:cubicBezTo>
                      <a:pt x="182" y="2181"/>
                      <a:pt x="213" y="2212"/>
                      <a:pt x="243" y="2212"/>
                    </a:cubicBezTo>
                    <a:cubicBezTo>
                      <a:pt x="276" y="2220"/>
                      <a:pt x="308" y="2223"/>
                      <a:pt x="340" y="2223"/>
                    </a:cubicBezTo>
                    <a:cubicBezTo>
                      <a:pt x="428" y="2223"/>
                      <a:pt x="511" y="2195"/>
                      <a:pt x="578" y="2151"/>
                    </a:cubicBezTo>
                    <a:cubicBezTo>
                      <a:pt x="669" y="2120"/>
                      <a:pt x="760" y="2120"/>
                      <a:pt x="851" y="2060"/>
                    </a:cubicBezTo>
                    <a:cubicBezTo>
                      <a:pt x="973" y="1968"/>
                      <a:pt x="1125" y="1877"/>
                      <a:pt x="1277" y="1816"/>
                    </a:cubicBezTo>
                    <a:lnTo>
                      <a:pt x="1398" y="1725"/>
                    </a:lnTo>
                    <a:cubicBezTo>
                      <a:pt x="1550" y="1634"/>
                      <a:pt x="1733" y="1543"/>
                      <a:pt x="1854" y="1421"/>
                    </a:cubicBezTo>
                    <a:cubicBezTo>
                      <a:pt x="2006" y="1330"/>
                      <a:pt x="2128" y="1209"/>
                      <a:pt x="2280" y="1117"/>
                    </a:cubicBezTo>
                    <a:cubicBezTo>
                      <a:pt x="2341" y="1057"/>
                      <a:pt x="2432" y="1026"/>
                      <a:pt x="2493" y="965"/>
                    </a:cubicBezTo>
                    <a:cubicBezTo>
                      <a:pt x="2645" y="844"/>
                      <a:pt x="2827" y="722"/>
                      <a:pt x="2979" y="631"/>
                    </a:cubicBezTo>
                    <a:cubicBezTo>
                      <a:pt x="3070" y="570"/>
                      <a:pt x="3131" y="540"/>
                      <a:pt x="3161" y="479"/>
                    </a:cubicBezTo>
                    <a:lnTo>
                      <a:pt x="3496" y="236"/>
                    </a:lnTo>
                    <a:cubicBezTo>
                      <a:pt x="3556" y="205"/>
                      <a:pt x="3617" y="145"/>
                      <a:pt x="3648" y="114"/>
                    </a:cubicBezTo>
                    <a:cubicBezTo>
                      <a:pt x="3648" y="84"/>
                      <a:pt x="3648" y="84"/>
                      <a:pt x="3648" y="53"/>
                    </a:cubicBezTo>
                    <a:lnTo>
                      <a:pt x="3648" y="23"/>
                    </a:lnTo>
                    <a:cubicBezTo>
                      <a:pt x="3632" y="8"/>
                      <a:pt x="3625" y="0"/>
                      <a:pt x="3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3075157" y="2886671"/>
                <a:ext cx="82730" cy="53741"/>
              </a:xfrm>
              <a:custGeom>
                <a:rect b="b" l="l" r="r" t="t"/>
                <a:pathLst>
                  <a:path extrusionOk="0" h="2232" w="3436">
                    <a:moveTo>
                      <a:pt x="3344" y="1"/>
                    </a:moveTo>
                    <a:cubicBezTo>
                      <a:pt x="3314" y="31"/>
                      <a:pt x="3284" y="61"/>
                      <a:pt x="3223" y="92"/>
                    </a:cubicBezTo>
                    <a:lnTo>
                      <a:pt x="2858" y="274"/>
                    </a:lnTo>
                    <a:cubicBezTo>
                      <a:pt x="2767" y="335"/>
                      <a:pt x="2706" y="365"/>
                      <a:pt x="2645" y="426"/>
                    </a:cubicBezTo>
                    <a:cubicBezTo>
                      <a:pt x="2524" y="517"/>
                      <a:pt x="2372" y="608"/>
                      <a:pt x="2220" y="700"/>
                    </a:cubicBezTo>
                    <a:lnTo>
                      <a:pt x="2159" y="730"/>
                    </a:lnTo>
                    <a:lnTo>
                      <a:pt x="1855" y="912"/>
                    </a:lnTo>
                    <a:lnTo>
                      <a:pt x="1429" y="1186"/>
                    </a:lnTo>
                    <a:lnTo>
                      <a:pt x="1004" y="1429"/>
                    </a:lnTo>
                    <a:cubicBezTo>
                      <a:pt x="943" y="1490"/>
                      <a:pt x="852" y="1520"/>
                      <a:pt x="791" y="1581"/>
                    </a:cubicBezTo>
                    <a:cubicBezTo>
                      <a:pt x="669" y="1672"/>
                      <a:pt x="518" y="1733"/>
                      <a:pt x="396" y="1794"/>
                    </a:cubicBezTo>
                    <a:cubicBezTo>
                      <a:pt x="376" y="1794"/>
                      <a:pt x="342" y="1807"/>
                      <a:pt x="313" y="1807"/>
                    </a:cubicBezTo>
                    <a:cubicBezTo>
                      <a:pt x="298" y="1807"/>
                      <a:pt x="284" y="1804"/>
                      <a:pt x="274" y="1794"/>
                    </a:cubicBezTo>
                    <a:cubicBezTo>
                      <a:pt x="258" y="1790"/>
                      <a:pt x="242" y="1788"/>
                      <a:pt x="227" y="1788"/>
                    </a:cubicBezTo>
                    <a:cubicBezTo>
                      <a:pt x="123" y="1788"/>
                      <a:pt x="31" y="1871"/>
                      <a:pt x="31" y="1976"/>
                    </a:cubicBezTo>
                    <a:cubicBezTo>
                      <a:pt x="1" y="2007"/>
                      <a:pt x="1" y="2037"/>
                      <a:pt x="31" y="2067"/>
                    </a:cubicBezTo>
                    <a:cubicBezTo>
                      <a:pt x="31" y="2128"/>
                      <a:pt x="92" y="2159"/>
                      <a:pt x="122" y="2189"/>
                    </a:cubicBezTo>
                    <a:cubicBezTo>
                      <a:pt x="153" y="2219"/>
                      <a:pt x="214" y="2219"/>
                      <a:pt x="244" y="2219"/>
                    </a:cubicBezTo>
                    <a:cubicBezTo>
                      <a:pt x="277" y="2228"/>
                      <a:pt x="307" y="2231"/>
                      <a:pt x="336" y="2231"/>
                    </a:cubicBezTo>
                    <a:cubicBezTo>
                      <a:pt x="414" y="2231"/>
                      <a:pt x="481" y="2203"/>
                      <a:pt x="548" y="2159"/>
                    </a:cubicBezTo>
                    <a:cubicBezTo>
                      <a:pt x="609" y="2128"/>
                      <a:pt x="730" y="2098"/>
                      <a:pt x="821" y="2037"/>
                    </a:cubicBezTo>
                    <a:cubicBezTo>
                      <a:pt x="943" y="1915"/>
                      <a:pt x="1065" y="1824"/>
                      <a:pt x="1186" y="1764"/>
                    </a:cubicBezTo>
                    <a:cubicBezTo>
                      <a:pt x="1247" y="1733"/>
                      <a:pt x="1277" y="1703"/>
                      <a:pt x="1338" y="1672"/>
                    </a:cubicBezTo>
                    <a:lnTo>
                      <a:pt x="1733" y="1368"/>
                    </a:lnTo>
                    <a:cubicBezTo>
                      <a:pt x="1855" y="1277"/>
                      <a:pt x="1977" y="1156"/>
                      <a:pt x="2128" y="1064"/>
                    </a:cubicBezTo>
                    <a:cubicBezTo>
                      <a:pt x="2189" y="1004"/>
                      <a:pt x="2250" y="973"/>
                      <a:pt x="2341" y="912"/>
                    </a:cubicBezTo>
                    <a:cubicBezTo>
                      <a:pt x="2463" y="791"/>
                      <a:pt x="2645" y="669"/>
                      <a:pt x="2797" y="578"/>
                    </a:cubicBezTo>
                    <a:cubicBezTo>
                      <a:pt x="2858" y="548"/>
                      <a:pt x="2919" y="487"/>
                      <a:pt x="2980" y="456"/>
                    </a:cubicBezTo>
                    <a:lnTo>
                      <a:pt x="3284" y="213"/>
                    </a:lnTo>
                    <a:cubicBezTo>
                      <a:pt x="3344" y="183"/>
                      <a:pt x="3435" y="92"/>
                      <a:pt x="3435" y="92"/>
                    </a:cubicBezTo>
                    <a:cubicBezTo>
                      <a:pt x="3435" y="92"/>
                      <a:pt x="3435" y="61"/>
                      <a:pt x="3435" y="31"/>
                    </a:cubicBezTo>
                    <a:lnTo>
                      <a:pt x="3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2903172" y="2951801"/>
                <a:ext cx="71029" cy="52730"/>
              </a:xfrm>
              <a:custGeom>
                <a:rect b="b" l="l" r="r" t="t"/>
                <a:pathLst>
                  <a:path extrusionOk="0" h="2190" w="2950">
                    <a:moveTo>
                      <a:pt x="2888" y="1"/>
                    </a:moveTo>
                    <a:cubicBezTo>
                      <a:pt x="2858" y="31"/>
                      <a:pt x="2797" y="62"/>
                      <a:pt x="2767" y="92"/>
                    </a:cubicBezTo>
                    <a:lnTo>
                      <a:pt x="2432" y="305"/>
                    </a:lnTo>
                    <a:cubicBezTo>
                      <a:pt x="2372" y="335"/>
                      <a:pt x="2341" y="366"/>
                      <a:pt x="2280" y="426"/>
                    </a:cubicBezTo>
                    <a:cubicBezTo>
                      <a:pt x="2159" y="548"/>
                      <a:pt x="2037" y="639"/>
                      <a:pt x="1916" y="700"/>
                    </a:cubicBezTo>
                    <a:lnTo>
                      <a:pt x="1855" y="761"/>
                    </a:lnTo>
                    <a:lnTo>
                      <a:pt x="1612" y="943"/>
                    </a:lnTo>
                    <a:lnTo>
                      <a:pt x="1247" y="1217"/>
                    </a:lnTo>
                    <a:lnTo>
                      <a:pt x="882" y="1460"/>
                    </a:lnTo>
                    <a:cubicBezTo>
                      <a:pt x="821" y="1490"/>
                      <a:pt x="761" y="1521"/>
                      <a:pt x="700" y="1581"/>
                    </a:cubicBezTo>
                    <a:cubicBezTo>
                      <a:pt x="578" y="1673"/>
                      <a:pt x="457" y="1733"/>
                      <a:pt x="335" y="1764"/>
                    </a:cubicBezTo>
                    <a:cubicBezTo>
                      <a:pt x="320" y="1779"/>
                      <a:pt x="305" y="1787"/>
                      <a:pt x="290" y="1787"/>
                    </a:cubicBezTo>
                    <a:cubicBezTo>
                      <a:pt x="274" y="1787"/>
                      <a:pt x="259" y="1779"/>
                      <a:pt x="244" y="1764"/>
                    </a:cubicBezTo>
                    <a:cubicBezTo>
                      <a:pt x="224" y="1759"/>
                      <a:pt x="204" y="1756"/>
                      <a:pt x="186" y="1756"/>
                    </a:cubicBezTo>
                    <a:cubicBezTo>
                      <a:pt x="95" y="1756"/>
                      <a:pt x="31" y="1819"/>
                      <a:pt x="31" y="1946"/>
                    </a:cubicBezTo>
                    <a:cubicBezTo>
                      <a:pt x="1" y="1946"/>
                      <a:pt x="1" y="1976"/>
                      <a:pt x="31" y="2037"/>
                    </a:cubicBezTo>
                    <a:cubicBezTo>
                      <a:pt x="62" y="2098"/>
                      <a:pt x="92" y="2128"/>
                      <a:pt x="153" y="2128"/>
                    </a:cubicBezTo>
                    <a:cubicBezTo>
                      <a:pt x="183" y="2159"/>
                      <a:pt x="214" y="2189"/>
                      <a:pt x="274" y="2189"/>
                    </a:cubicBezTo>
                    <a:cubicBezTo>
                      <a:pt x="366" y="2189"/>
                      <a:pt x="457" y="2189"/>
                      <a:pt x="548" y="2128"/>
                    </a:cubicBezTo>
                    <a:cubicBezTo>
                      <a:pt x="609" y="2098"/>
                      <a:pt x="700" y="2068"/>
                      <a:pt x="730" y="2007"/>
                    </a:cubicBezTo>
                    <a:cubicBezTo>
                      <a:pt x="852" y="1916"/>
                      <a:pt x="973" y="1825"/>
                      <a:pt x="1065" y="1764"/>
                    </a:cubicBezTo>
                    <a:lnTo>
                      <a:pt x="1186" y="1673"/>
                    </a:lnTo>
                    <a:cubicBezTo>
                      <a:pt x="1308" y="1581"/>
                      <a:pt x="1429" y="1490"/>
                      <a:pt x="1551" y="1369"/>
                    </a:cubicBezTo>
                    <a:cubicBezTo>
                      <a:pt x="1673" y="1277"/>
                      <a:pt x="1825" y="1125"/>
                      <a:pt x="1885" y="1065"/>
                    </a:cubicBezTo>
                    <a:cubicBezTo>
                      <a:pt x="1916" y="1004"/>
                      <a:pt x="2007" y="973"/>
                      <a:pt x="2037" y="913"/>
                    </a:cubicBezTo>
                    <a:cubicBezTo>
                      <a:pt x="2159" y="791"/>
                      <a:pt x="2280" y="669"/>
                      <a:pt x="2432" y="578"/>
                    </a:cubicBezTo>
                    <a:cubicBezTo>
                      <a:pt x="2493" y="548"/>
                      <a:pt x="2524" y="487"/>
                      <a:pt x="2584" y="457"/>
                    </a:cubicBezTo>
                    <a:lnTo>
                      <a:pt x="2828" y="214"/>
                    </a:lnTo>
                    <a:cubicBezTo>
                      <a:pt x="2858" y="183"/>
                      <a:pt x="2919" y="122"/>
                      <a:pt x="2949" y="62"/>
                    </a:cubicBezTo>
                    <a:lnTo>
                      <a:pt x="2949" y="31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2911238" y="2969040"/>
                <a:ext cx="84921" cy="60362"/>
              </a:xfrm>
              <a:custGeom>
                <a:rect b="b" l="l" r="r" t="t"/>
                <a:pathLst>
                  <a:path extrusionOk="0" h="2507" w="3527">
                    <a:moveTo>
                      <a:pt x="3487" y="1"/>
                    </a:moveTo>
                    <a:cubicBezTo>
                      <a:pt x="3482" y="1"/>
                      <a:pt x="3475" y="4"/>
                      <a:pt x="3465" y="14"/>
                    </a:cubicBezTo>
                    <a:cubicBezTo>
                      <a:pt x="3404" y="45"/>
                      <a:pt x="3374" y="75"/>
                      <a:pt x="3313" y="105"/>
                    </a:cubicBezTo>
                    <a:lnTo>
                      <a:pt x="2949" y="349"/>
                    </a:lnTo>
                    <a:cubicBezTo>
                      <a:pt x="2888" y="379"/>
                      <a:pt x="2797" y="440"/>
                      <a:pt x="2736" y="501"/>
                    </a:cubicBezTo>
                    <a:cubicBezTo>
                      <a:pt x="2614" y="622"/>
                      <a:pt x="2462" y="713"/>
                      <a:pt x="2310" y="805"/>
                    </a:cubicBezTo>
                    <a:lnTo>
                      <a:pt x="2249" y="865"/>
                    </a:lnTo>
                    <a:lnTo>
                      <a:pt x="1945" y="1078"/>
                    </a:lnTo>
                    <a:lnTo>
                      <a:pt x="1490" y="1382"/>
                    </a:lnTo>
                    <a:lnTo>
                      <a:pt x="1064" y="1656"/>
                    </a:lnTo>
                    <a:cubicBezTo>
                      <a:pt x="973" y="1716"/>
                      <a:pt x="912" y="1747"/>
                      <a:pt x="821" y="1808"/>
                    </a:cubicBezTo>
                    <a:cubicBezTo>
                      <a:pt x="699" y="1899"/>
                      <a:pt x="547" y="1990"/>
                      <a:pt x="395" y="2051"/>
                    </a:cubicBezTo>
                    <a:cubicBezTo>
                      <a:pt x="365" y="2051"/>
                      <a:pt x="334" y="2081"/>
                      <a:pt x="304" y="2081"/>
                    </a:cubicBezTo>
                    <a:cubicBezTo>
                      <a:pt x="278" y="2068"/>
                      <a:pt x="251" y="2062"/>
                      <a:pt x="224" y="2062"/>
                    </a:cubicBezTo>
                    <a:cubicBezTo>
                      <a:pt x="125" y="2062"/>
                      <a:pt x="31" y="2144"/>
                      <a:pt x="31" y="2264"/>
                    </a:cubicBezTo>
                    <a:cubicBezTo>
                      <a:pt x="0" y="2264"/>
                      <a:pt x="0" y="2294"/>
                      <a:pt x="31" y="2355"/>
                    </a:cubicBezTo>
                    <a:cubicBezTo>
                      <a:pt x="61" y="2385"/>
                      <a:pt x="91" y="2446"/>
                      <a:pt x="122" y="2476"/>
                    </a:cubicBezTo>
                    <a:cubicBezTo>
                      <a:pt x="152" y="2476"/>
                      <a:pt x="213" y="2476"/>
                      <a:pt x="243" y="2507"/>
                    </a:cubicBezTo>
                    <a:cubicBezTo>
                      <a:pt x="365" y="2507"/>
                      <a:pt x="486" y="2476"/>
                      <a:pt x="578" y="2416"/>
                    </a:cubicBezTo>
                    <a:cubicBezTo>
                      <a:pt x="669" y="2385"/>
                      <a:pt x="760" y="2324"/>
                      <a:pt x="851" y="2264"/>
                    </a:cubicBezTo>
                    <a:cubicBezTo>
                      <a:pt x="973" y="2172"/>
                      <a:pt x="1125" y="2051"/>
                      <a:pt x="1246" y="1960"/>
                    </a:cubicBezTo>
                    <a:lnTo>
                      <a:pt x="1398" y="1868"/>
                    </a:lnTo>
                    <a:cubicBezTo>
                      <a:pt x="1550" y="1747"/>
                      <a:pt x="1702" y="1656"/>
                      <a:pt x="1824" y="1534"/>
                    </a:cubicBezTo>
                    <a:cubicBezTo>
                      <a:pt x="1945" y="1443"/>
                      <a:pt x="2067" y="1321"/>
                      <a:pt x="2219" y="1200"/>
                    </a:cubicBezTo>
                    <a:cubicBezTo>
                      <a:pt x="2280" y="1139"/>
                      <a:pt x="2371" y="1078"/>
                      <a:pt x="2432" y="1048"/>
                    </a:cubicBezTo>
                    <a:cubicBezTo>
                      <a:pt x="2584" y="896"/>
                      <a:pt x="2736" y="774"/>
                      <a:pt x="2888" y="653"/>
                    </a:cubicBezTo>
                    <a:cubicBezTo>
                      <a:pt x="2949" y="622"/>
                      <a:pt x="3009" y="561"/>
                      <a:pt x="3070" y="501"/>
                    </a:cubicBezTo>
                    <a:lnTo>
                      <a:pt x="3374" y="227"/>
                    </a:lnTo>
                    <a:cubicBezTo>
                      <a:pt x="3435" y="197"/>
                      <a:pt x="3496" y="136"/>
                      <a:pt x="3526" y="105"/>
                    </a:cubicBezTo>
                    <a:cubicBezTo>
                      <a:pt x="3526" y="75"/>
                      <a:pt x="3526" y="75"/>
                      <a:pt x="3526" y="45"/>
                    </a:cubicBezTo>
                    <a:cubicBezTo>
                      <a:pt x="3526" y="14"/>
                      <a:pt x="3526" y="14"/>
                      <a:pt x="3496" y="14"/>
                    </a:cubicBezTo>
                    <a:cubicBezTo>
                      <a:pt x="3496" y="14"/>
                      <a:pt x="3496" y="1"/>
                      <a:pt x="3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2929536" y="2996633"/>
                <a:ext cx="76133" cy="50635"/>
              </a:xfrm>
              <a:custGeom>
                <a:rect b="b" l="l" r="r" t="t"/>
                <a:pathLst>
                  <a:path extrusionOk="0" h="2103" w="3162">
                    <a:moveTo>
                      <a:pt x="3131" y="1"/>
                    </a:moveTo>
                    <a:cubicBezTo>
                      <a:pt x="3123" y="1"/>
                      <a:pt x="3116" y="8"/>
                      <a:pt x="3100" y="23"/>
                    </a:cubicBezTo>
                    <a:cubicBezTo>
                      <a:pt x="3070" y="23"/>
                      <a:pt x="3040" y="54"/>
                      <a:pt x="3009" y="84"/>
                    </a:cubicBezTo>
                    <a:lnTo>
                      <a:pt x="2644" y="297"/>
                    </a:lnTo>
                    <a:cubicBezTo>
                      <a:pt x="2584" y="327"/>
                      <a:pt x="2523" y="358"/>
                      <a:pt x="2462" y="418"/>
                    </a:cubicBezTo>
                    <a:cubicBezTo>
                      <a:pt x="2341" y="510"/>
                      <a:pt x="2219" y="601"/>
                      <a:pt x="2097" y="692"/>
                    </a:cubicBezTo>
                    <a:lnTo>
                      <a:pt x="2037" y="722"/>
                    </a:lnTo>
                    <a:lnTo>
                      <a:pt x="1763" y="905"/>
                    </a:lnTo>
                    <a:lnTo>
                      <a:pt x="1337" y="1148"/>
                    </a:lnTo>
                    <a:lnTo>
                      <a:pt x="973" y="1391"/>
                    </a:lnTo>
                    <a:cubicBezTo>
                      <a:pt x="882" y="1422"/>
                      <a:pt x="821" y="1452"/>
                      <a:pt x="760" y="1513"/>
                    </a:cubicBezTo>
                    <a:cubicBezTo>
                      <a:pt x="638" y="1604"/>
                      <a:pt x="517" y="1665"/>
                      <a:pt x="395" y="1695"/>
                    </a:cubicBezTo>
                    <a:lnTo>
                      <a:pt x="304" y="1695"/>
                    </a:lnTo>
                    <a:cubicBezTo>
                      <a:pt x="277" y="1682"/>
                      <a:pt x="251" y="1676"/>
                      <a:pt x="225" y="1676"/>
                    </a:cubicBezTo>
                    <a:cubicBezTo>
                      <a:pt x="133" y="1676"/>
                      <a:pt x="54" y="1752"/>
                      <a:pt x="30" y="1847"/>
                    </a:cubicBezTo>
                    <a:cubicBezTo>
                      <a:pt x="30" y="1847"/>
                      <a:pt x="0" y="1877"/>
                      <a:pt x="30" y="1938"/>
                    </a:cubicBezTo>
                    <a:cubicBezTo>
                      <a:pt x="61" y="1999"/>
                      <a:pt x="91" y="2029"/>
                      <a:pt x="152" y="2060"/>
                    </a:cubicBezTo>
                    <a:cubicBezTo>
                      <a:pt x="182" y="2060"/>
                      <a:pt x="213" y="2090"/>
                      <a:pt x="243" y="2090"/>
                    </a:cubicBezTo>
                    <a:cubicBezTo>
                      <a:pt x="279" y="2099"/>
                      <a:pt x="312" y="2103"/>
                      <a:pt x="343" y="2103"/>
                    </a:cubicBezTo>
                    <a:cubicBezTo>
                      <a:pt x="418" y="2103"/>
                      <a:pt x="483" y="2081"/>
                      <a:pt x="547" y="2060"/>
                    </a:cubicBezTo>
                    <a:cubicBezTo>
                      <a:pt x="608" y="1999"/>
                      <a:pt x="699" y="1999"/>
                      <a:pt x="790" y="1969"/>
                    </a:cubicBezTo>
                    <a:cubicBezTo>
                      <a:pt x="912" y="1877"/>
                      <a:pt x="1033" y="1786"/>
                      <a:pt x="1155" y="1725"/>
                    </a:cubicBezTo>
                    <a:lnTo>
                      <a:pt x="1277" y="1634"/>
                    </a:lnTo>
                    <a:cubicBezTo>
                      <a:pt x="1398" y="1543"/>
                      <a:pt x="1520" y="1452"/>
                      <a:pt x="1641" y="1361"/>
                    </a:cubicBezTo>
                    <a:cubicBezTo>
                      <a:pt x="1763" y="1270"/>
                      <a:pt x="1945" y="1118"/>
                      <a:pt x="2006" y="1057"/>
                    </a:cubicBezTo>
                    <a:cubicBezTo>
                      <a:pt x="2067" y="996"/>
                      <a:pt x="2128" y="966"/>
                      <a:pt x="2189" y="905"/>
                    </a:cubicBezTo>
                    <a:cubicBezTo>
                      <a:pt x="2341" y="783"/>
                      <a:pt x="2462" y="692"/>
                      <a:pt x="2614" y="601"/>
                    </a:cubicBezTo>
                    <a:cubicBezTo>
                      <a:pt x="2675" y="540"/>
                      <a:pt x="2705" y="510"/>
                      <a:pt x="2766" y="449"/>
                    </a:cubicBezTo>
                    <a:lnTo>
                      <a:pt x="3040" y="236"/>
                    </a:lnTo>
                    <a:cubicBezTo>
                      <a:pt x="3100" y="206"/>
                      <a:pt x="3131" y="145"/>
                      <a:pt x="3161" y="114"/>
                    </a:cubicBezTo>
                    <a:lnTo>
                      <a:pt x="3161" y="54"/>
                    </a:lnTo>
                    <a:cubicBezTo>
                      <a:pt x="3161" y="54"/>
                      <a:pt x="3161" y="54"/>
                      <a:pt x="3161" y="23"/>
                    </a:cubicBezTo>
                    <a:cubicBezTo>
                      <a:pt x="3146" y="8"/>
                      <a:pt x="3138" y="1"/>
                      <a:pt x="3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26"/>
            <p:cNvSpPr txBox="1"/>
            <p:nvPr/>
          </p:nvSpPr>
          <p:spPr>
            <a:xfrm>
              <a:off x="2389973" y="1518349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26"/>
            <p:cNvSpPr txBox="1"/>
            <p:nvPr/>
          </p:nvSpPr>
          <p:spPr>
            <a:xfrm>
              <a:off x="2389973" y="1240726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5370408" y="1217325"/>
            <a:ext cx="1491125" cy="1954785"/>
            <a:chOff x="5370408" y="1217325"/>
            <a:chExt cx="1491125" cy="1954785"/>
          </a:xfrm>
        </p:grpSpPr>
        <p:sp>
          <p:nvSpPr>
            <p:cNvPr id="979" name="Google Shape;979;p26"/>
            <p:cNvSpPr/>
            <p:nvPr/>
          </p:nvSpPr>
          <p:spPr>
            <a:xfrm>
              <a:off x="5847811" y="2754197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63" y="1"/>
                  </a:moveTo>
                  <a:cubicBezTo>
                    <a:pt x="3891" y="1"/>
                    <a:pt x="0" y="3892"/>
                    <a:pt x="0" y="8694"/>
                  </a:cubicBezTo>
                  <a:cubicBezTo>
                    <a:pt x="0" y="13466"/>
                    <a:pt x="3891" y="17357"/>
                    <a:pt x="8663" y="17357"/>
                  </a:cubicBezTo>
                  <a:cubicBezTo>
                    <a:pt x="13466" y="17357"/>
                    <a:pt x="17356" y="13466"/>
                    <a:pt x="17356" y="8694"/>
                  </a:cubicBezTo>
                  <a:cubicBezTo>
                    <a:pt x="17356" y="3892"/>
                    <a:pt x="13466" y="1"/>
                    <a:pt x="8663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15878" y="2690536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93" y="1"/>
                  </a:moveTo>
                  <a:cubicBezTo>
                    <a:pt x="3891" y="1"/>
                    <a:pt x="0" y="3891"/>
                    <a:pt x="0" y="8663"/>
                  </a:cubicBezTo>
                  <a:cubicBezTo>
                    <a:pt x="0" y="13466"/>
                    <a:pt x="3891" y="17356"/>
                    <a:pt x="8693" y="17356"/>
                  </a:cubicBezTo>
                  <a:cubicBezTo>
                    <a:pt x="13465" y="17356"/>
                    <a:pt x="17356" y="13466"/>
                    <a:pt x="17356" y="8663"/>
                  </a:cubicBezTo>
                  <a:cubicBezTo>
                    <a:pt x="17356" y="3891"/>
                    <a:pt x="13465" y="1"/>
                    <a:pt x="8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6114205" y="2275391"/>
              <a:ext cx="21236" cy="422295"/>
            </a:xfrm>
            <a:custGeom>
              <a:rect b="b" l="l" r="r" t="t"/>
              <a:pathLst>
                <a:path extrusionOk="0" h="17539" w="882">
                  <a:moveTo>
                    <a:pt x="558" y="0"/>
                  </a:moveTo>
                  <a:cubicBezTo>
                    <a:pt x="486" y="0"/>
                    <a:pt x="420" y="50"/>
                    <a:pt x="395" y="99"/>
                  </a:cubicBezTo>
                  <a:cubicBezTo>
                    <a:pt x="335" y="221"/>
                    <a:pt x="274" y="343"/>
                    <a:pt x="244" y="464"/>
                  </a:cubicBezTo>
                  <a:cubicBezTo>
                    <a:pt x="122" y="890"/>
                    <a:pt x="61" y="1346"/>
                    <a:pt x="61" y="1771"/>
                  </a:cubicBezTo>
                  <a:cubicBezTo>
                    <a:pt x="61" y="2136"/>
                    <a:pt x="0" y="2531"/>
                    <a:pt x="31" y="2957"/>
                  </a:cubicBezTo>
                  <a:cubicBezTo>
                    <a:pt x="61" y="3656"/>
                    <a:pt x="61" y="4385"/>
                    <a:pt x="61" y="5084"/>
                  </a:cubicBezTo>
                  <a:lnTo>
                    <a:pt x="61" y="5814"/>
                  </a:lnTo>
                  <a:cubicBezTo>
                    <a:pt x="61" y="6543"/>
                    <a:pt x="92" y="7303"/>
                    <a:pt x="92" y="8033"/>
                  </a:cubicBezTo>
                  <a:cubicBezTo>
                    <a:pt x="122" y="8762"/>
                    <a:pt x="183" y="9522"/>
                    <a:pt x="213" y="10252"/>
                  </a:cubicBezTo>
                  <a:cubicBezTo>
                    <a:pt x="244" y="10616"/>
                    <a:pt x="244" y="11011"/>
                    <a:pt x="244" y="11376"/>
                  </a:cubicBezTo>
                  <a:cubicBezTo>
                    <a:pt x="244" y="12227"/>
                    <a:pt x="365" y="13048"/>
                    <a:pt x="335" y="13899"/>
                  </a:cubicBezTo>
                  <a:cubicBezTo>
                    <a:pt x="335" y="14203"/>
                    <a:pt x="365" y="14507"/>
                    <a:pt x="365" y="14841"/>
                  </a:cubicBezTo>
                  <a:cubicBezTo>
                    <a:pt x="395" y="15388"/>
                    <a:pt x="426" y="15966"/>
                    <a:pt x="456" y="16543"/>
                  </a:cubicBezTo>
                  <a:cubicBezTo>
                    <a:pt x="456" y="16817"/>
                    <a:pt x="487" y="17091"/>
                    <a:pt x="517" y="17394"/>
                  </a:cubicBezTo>
                  <a:cubicBezTo>
                    <a:pt x="517" y="17425"/>
                    <a:pt x="547" y="17486"/>
                    <a:pt x="578" y="17516"/>
                  </a:cubicBezTo>
                  <a:cubicBezTo>
                    <a:pt x="578" y="17531"/>
                    <a:pt x="578" y="17539"/>
                    <a:pt x="582" y="17539"/>
                  </a:cubicBezTo>
                  <a:cubicBezTo>
                    <a:pt x="585" y="17539"/>
                    <a:pt x="593" y="17531"/>
                    <a:pt x="608" y="17516"/>
                  </a:cubicBezTo>
                  <a:cubicBezTo>
                    <a:pt x="608" y="17516"/>
                    <a:pt x="639" y="17486"/>
                    <a:pt x="639" y="17486"/>
                  </a:cubicBezTo>
                  <a:cubicBezTo>
                    <a:pt x="669" y="17425"/>
                    <a:pt x="669" y="17364"/>
                    <a:pt x="669" y="17303"/>
                  </a:cubicBezTo>
                  <a:lnTo>
                    <a:pt x="669" y="16635"/>
                  </a:lnTo>
                  <a:lnTo>
                    <a:pt x="669" y="14750"/>
                  </a:lnTo>
                  <a:cubicBezTo>
                    <a:pt x="669" y="14385"/>
                    <a:pt x="699" y="14051"/>
                    <a:pt x="669" y="13686"/>
                  </a:cubicBezTo>
                  <a:cubicBezTo>
                    <a:pt x="639" y="12957"/>
                    <a:pt x="639" y="12227"/>
                    <a:pt x="639" y="11467"/>
                  </a:cubicBezTo>
                  <a:lnTo>
                    <a:pt x="639" y="11133"/>
                  </a:lnTo>
                  <a:lnTo>
                    <a:pt x="639" y="9583"/>
                  </a:lnTo>
                  <a:lnTo>
                    <a:pt x="639" y="7273"/>
                  </a:lnTo>
                  <a:lnTo>
                    <a:pt x="639" y="5145"/>
                  </a:lnTo>
                  <a:lnTo>
                    <a:pt x="639" y="4020"/>
                  </a:lnTo>
                  <a:cubicBezTo>
                    <a:pt x="608" y="3352"/>
                    <a:pt x="639" y="2683"/>
                    <a:pt x="699" y="2014"/>
                  </a:cubicBezTo>
                  <a:cubicBezTo>
                    <a:pt x="699" y="1893"/>
                    <a:pt x="699" y="1741"/>
                    <a:pt x="730" y="1619"/>
                  </a:cubicBezTo>
                  <a:cubicBezTo>
                    <a:pt x="882" y="1163"/>
                    <a:pt x="882" y="677"/>
                    <a:pt x="730" y="221"/>
                  </a:cubicBezTo>
                  <a:lnTo>
                    <a:pt x="730" y="191"/>
                  </a:lnTo>
                  <a:cubicBezTo>
                    <a:pt x="730" y="99"/>
                    <a:pt x="699" y="8"/>
                    <a:pt x="608" y="8"/>
                  </a:cubicBezTo>
                  <a:cubicBezTo>
                    <a:pt x="592" y="3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907090" y="2685889"/>
              <a:ext cx="485234" cy="427785"/>
            </a:xfrm>
            <a:custGeom>
              <a:rect b="b" l="l" r="r" t="t"/>
              <a:pathLst>
                <a:path extrusionOk="0" h="17767" w="20153">
                  <a:moveTo>
                    <a:pt x="9021" y="1"/>
                  </a:moveTo>
                  <a:cubicBezTo>
                    <a:pt x="8647" y="1"/>
                    <a:pt x="8274" y="24"/>
                    <a:pt x="7903" y="72"/>
                  </a:cubicBezTo>
                  <a:cubicBezTo>
                    <a:pt x="5776" y="376"/>
                    <a:pt x="3830" y="1379"/>
                    <a:pt x="2371" y="2929"/>
                  </a:cubicBezTo>
                  <a:lnTo>
                    <a:pt x="2158" y="3172"/>
                  </a:lnTo>
                  <a:lnTo>
                    <a:pt x="1946" y="3415"/>
                  </a:lnTo>
                  <a:cubicBezTo>
                    <a:pt x="1794" y="3598"/>
                    <a:pt x="1642" y="3750"/>
                    <a:pt x="1520" y="3902"/>
                  </a:cubicBezTo>
                  <a:cubicBezTo>
                    <a:pt x="517" y="5057"/>
                    <a:pt x="0" y="6546"/>
                    <a:pt x="92" y="8066"/>
                  </a:cubicBezTo>
                  <a:lnTo>
                    <a:pt x="92" y="8218"/>
                  </a:lnTo>
                  <a:cubicBezTo>
                    <a:pt x="92" y="8522"/>
                    <a:pt x="122" y="8795"/>
                    <a:pt x="244" y="8856"/>
                  </a:cubicBezTo>
                  <a:cubicBezTo>
                    <a:pt x="264" y="8867"/>
                    <a:pt x="284" y="8872"/>
                    <a:pt x="303" y="8872"/>
                  </a:cubicBezTo>
                  <a:cubicBezTo>
                    <a:pt x="396" y="8872"/>
                    <a:pt x="472" y="8749"/>
                    <a:pt x="547" y="8522"/>
                  </a:cubicBezTo>
                  <a:cubicBezTo>
                    <a:pt x="578" y="8370"/>
                    <a:pt x="608" y="8188"/>
                    <a:pt x="669" y="8005"/>
                  </a:cubicBezTo>
                  <a:cubicBezTo>
                    <a:pt x="730" y="7823"/>
                    <a:pt x="791" y="7640"/>
                    <a:pt x="851" y="7458"/>
                  </a:cubicBezTo>
                  <a:cubicBezTo>
                    <a:pt x="1216" y="6242"/>
                    <a:pt x="1794" y="5087"/>
                    <a:pt x="2554" y="4054"/>
                  </a:cubicBezTo>
                  <a:cubicBezTo>
                    <a:pt x="3253" y="3142"/>
                    <a:pt x="4134" y="2412"/>
                    <a:pt x="5137" y="1835"/>
                  </a:cubicBezTo>
                  <a:cubicBezTo>
                    <a:pt x="6356" y="1133"/>
                    <a:pt x="7729" y="767"/>
                    <a:pt x="9113" y="767"/>
                  </a:cubicBezTo>
                  <a:cubicBezTo>
                    <a:pt x="9766" y="767"/>
                    <a:pt x="10421" y="849"/>
                    <a:pt x="11064" y="1014"/>
                  </a:cubicBezTo>
                  <a:cubicBezTo>
                    <a:pt x="16384" y="2291"/>
                    <a:pt x="18967" y="8279"/>
                    <a:pt x="16292" y="13051"/>
                  </a:cubicBezTo>
                  <a:cubicBezTo>
                    <a:pt x="15745" y="14024"/>
                    <a:pt x="14985" y="14905"/>
                    <a:pt x="14074" y="15574"/>
                  </a:cubicBezTo>
                  <a:cubicBezTo>
                    <a:pt x="13071" y="16364"/>
                    <a:pt x="11915" y="16911"/>
                    <a:pt x="10669" y="17185"/>
                  </a:cubicBezTo>
                  <a:cubicBezTo>
                    <a:pt x="10107" y="17305"/>
                    <a:pt x="9539" y="17367"/>
                    <a:pt x="8976" y="17367"/>
                  </a:cubicBezTo>
                  <a:cubicBezTo>
                    <a:pt x="8259" y="17367"/>
                    <a:pt x="7550" y="17267"/>
                    <a:pt x="6870" y="17063"/>
                  </a:cubicBezTo>
                  <a:cubicBezTo>
                    <a:pt x="5928" y="16820"/>
                    <a:pt x="5076" y="16455"/>
                    <a:pt x="4256" y="15938"/>
                  </a:cubicBezTo>
                  <a:cubicBezTo>
                    <a:pt x="2037" y="14449"/>
                    <a:pt x="578" y="12017"/>
                    <a:pt x="335" y="9373"/>
                  </a:cubicBezTo>
                  <a:cubicBezTo>
                    <a:pt x="335" y="9191"/>
                    <a:pt x="274" y="9069"/>
                    <a:pt x="244" y="8917"/>
                  </a:cubicBezTo>
                  <a:cubicBezTo>
                    <a:pt x="244" y="8887"/>
                    <a:pt x="213" y="8856"/>
                    <a:pt x="213" y="8856"/>
                  </a:cubicBezTo>
                  <a:cubicBezTo>
                    <a:pt x="183" y="8887"/>
                    <a:pt x="152" y="8917"/>
                    <a:pt x="152" y="8947"/>
                  </a:cubicBezTo>
                  <a:lnTo>
                    <a:pt x="152" y="9586"/>
                  </a:lnTo>
                  <a:cubicBezTo>
                    <a:pt x="152" y="9920"/>
                    <a:pt x="213" y="10285"/>
                    <a:pt x="304" y="10619"/>
                  </a:cubicBezTo>
                  <a:cubicBezTo>
                    <a:pt x="365" y="10954"/>
                    <a:pt x="456" y="11288"/>
                    <a:pt x="578" y="11622"/>
                  </a:cubicBezTo>
                  <a:cubicBezTo>
                    <a:pt x="1216" y="13568"/>
                    <a:pt x="2493" y="15270"/>
                    <a:pt x="4225" y="16394"/>
                  </a:cubicBezTo>
                  <a:cubicBezTo>
                    <a:pt x="5168" y="17002"/>
                    <a:pt x="6231" y="17428"/>
                    <a:pt x="7356" y="17641"/>
                  </a:cubicBezTo>
                  <a:cubicBezTo>
                    <a:pt x="7862" y="17725"/>
                    <a:pt x="8369" y="17766"/>
                    <a:pt x="8874" y="17766"/>
                  </a:cubicBezTo>
                  <a:cubicBezTo>
                    <a:pt x="10734" y="17766"/>
                    <a:pt x="12556" y="17203"/>
                    <a:pt x="14134" y="16151"/>
                  </a:cubicBezTo>
                  <a:cubicBezTo>
                    <a:pt x="14408" y="15938"/>
                    <a:pt x="14681" y="15726"/>
                    <a:pt x="14925" y="15483"/>
                  </a:cubicBezTo>
                  <a:cubicBezTo>
                    <a:pt x="20153" y="10832"/>
                    <a:pt x="18207" y="2260"/>
                    <a:pt x="11460" y="345"/>
                  </a:cubicBezTo>
                  <a:cubicBezTo>
                    <a:pt x="10665" y="116"/>
                    <a:pt x="9843" y="1"/>
                    <a:pt x="9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3" name="Google Shape;983;p26"/>
            <p:cNvGrpSpPr/>
            <p:nvPr/>
          </p:nvGrpSpPr>
          <p:grpSpPr>
            <a:xfrm>
              <a:off x="5965647" y="2754991"/>
              <a:ext cx="306651" cy="286883"/>
              <a:chOff x="5965647" y="2754991"/>
              <a:chExt cx="306651" cy="286883"/>
            </a:xfrm>
          </p:grpSpPr>
          <p:sp>
            <p:nvSpPr>
              <p:cNvPr id="984" name="Google Shape;984;p26"/>
              <p:cNvSpPr/>
              <p:nvPr/>
            </p:nvSpPr>
            <p:spPr>
              <a:xfrm>
                <a:off x="5965647" y="2754991"/>
                <a:ext cx="306651" cy="286883"/>
              </a:xfrm>
              <a:custGeom>
                <a:rect b="b" l="l" r="r" t="t"/>
                <a:pathLst>
                  <a:path extrusionOk="0" h="11915" w="12736">
                    <a:moveTo>
                      <a:pt x="6642" y="337"/>
                    </a:moveTo>
                    <a:cubicBezTo>
                      <a:pt x="7127" y="337"/>
                      <a:pt x="7616" y="407"/>
                      <a:pt x="8085" y="545"/>
                    </a:cubicBezTo>
                    <a:cubicBezTo>
                      <a:pt x="8693" y="697"/>
                      <a:pt x="9301" y="971"/>
                      <a:pt x="9818" y="1305"/>
                    </a:cubicBezTo>
                    <a:cubicBezTo>
                      <a:pt x="10821" y="1944"/>
                      <a:pt x="11581" y="2856"/>
                      <a:pt x="12006" y="3950"/>
                    </a:cubicBezTo>
                    <a:cubicBezTo>
                      <a:pt x="12249" y="4497"/>
                      <a:pt x="12401" y="5074"/>
                      <a:pt x="12462" y="5652"/>
                    </a:cubicBezTo>
                    <a:cubicBezTo>
                      <a:pt x="12462" y="5774"/>
                      <a:pt x="12493" y="5865"/>
                      <a:pt x="12523" y="5956"/>
                    </a:cubicBezTo>
                    <a:cubicBezTo>
                      <a:pt x="12523" y="5968"/>
                      <a:pt x="12523" y="5978"/>
                      <a:pt x="12523" y="5986"/>
                    </a:cubicBezTo>
                    <a:lnTo>
                      <a:pt x="12523" y="5986"/>
                    </a:lnTo>
                    <a:cubicBezTo>
                      <a:pt x="12523" y="5986"/>
                      <a:pt x="12523" y="5986"/>
                      <a:pt x="12523" y="5986"/>
                    </a:cubicBezTo>
                    <a:cubicBezTo>
                      <a:pt x="12513" y="5983"/>
                      <a:pt x="12504" y="5982"/>
                      <a:pt x="12494" y="5982"/>
                    </a:cubicBezTo>
                    <a:cubicBezTo>
                      <a:pt x="12413" y="5982"/>
                      <a:pt x="12337" y="6090"/>
                      <a:pt x="12310" y="6199"/>
                    </a:cubicBezTo>
                    <a:cubicBezTo>
                      <a:pt x="12280" y="6321"/>
                      <a:pt x="12249" y="6442"/>
                      <a:pt x="12219" y="6564"/>
                    </a:cubicBezTo>
                    <a:cubicBezTo>
                      <a:pt x="12158" y="6685"/>
                      <a:pt x="12128" y="6777"/>
                      <a:pt x="12097" y="6898"/>
                    </a:cubicBezTo>
                    <a:cubicBezTo>
                      <a:pt x="11824" y="7719"/>
                      <a:pt x="11459" y="8509"/>
                      <a:pt x="10942" y="9178"/>
                    </a:cubicBezTo>
                    <a:cubicBezTo>
                      <a:pt x="10456" y="9786"/>
                      <a:pt x="9879" y="10272"/>
                      <a:pt x="9210" y="10667"/>
                    </a:cubicBezTo>
                    <a:cubicBezTo>
                      <a:pt x="8408" y="11140"/>
                      <a:pt x="7509" y="11377"/>
                      <a:pt x="6597" y="11377"/>
                    </a:cubicBezTo>
                    <a:cubicBezTo>
                      <a:pt x="6161" y="11377"/>
                      <a:pt x="5722" y="11323"/>
                      <a:pt x="5289" y="11214"/>
                    </a:cubicBezTo>
                    <a:cubicBezTo>
                      <a:pt x="4833" y="11093"/>
                      <a:pt x="4407" y="10941"/>
                      <a:pt x="3982" y="10698"/>
                    </a:cubicBezTo>
                    <a:cubicBezTo>
                      <a:pt x="1337" y="9239"/>
                      <a:pt x="365" y="5895"/>
                      <a:pt x="1793" y="3220"/>
                    </a:cubicBezTo>
                    <a:cubicBezTo>
                      <a:pt x="2189" y="2582"/>
                      <a:pt x="2675" y="2004"/>
                      <a:pt x="3283" y="1549"/>
                    </a:cubicBezTo>
                    <a:cubicBezTo>
                      <a:pt x="3951" y="1001"/>
                      <a:pt x="4742" y="637"/>
                      <a:pt x="5562" y="454"/>
                    </a:cubicBezTo>
                    <a:cubicBezTo>
                      <a:pt x="5914" y="376"/>
                      <a:pt x="6277" y="337"/>
                      <a:pt x="6642" y="337"/>
                    </a:cubicBezTo>
                    <a:close/>
                    <a:moveTo>
                      <a:pt x="6744" y="1"/>
                    </a:moveTo>
                    <a:cubicBezTo>
                      <a:pt x="5501" y="1"/>
                      <a:pt x="4268" y="379"/>
                      <a:pt x="3222" y="1093"/>
                    </a:cubicBezTo>
                    <a:cubicBezTo>
                      <a:pt x="3040" y="1214"/>
                      <a:pt x="2857" y="1366"/>
                      <a:pt x="2705" y="1518"/>
                    </a:cubicBezTo>
                    <a:cubicBezTo>
                      <a:pt x="1885" y="2278"/>
                      <a:pt x="1277" y="3220"/>
                      <a:pt x="942" y="4284"/>
                    </a:cubicBezTo>
                    <a:cubicBezTo>
                      <a:pt x="0" y="7445"/>
                      <a:pt x="1824" y="10789"/>
                      <a:pt x="5015" y="11701"/>
                    </a:cubicBezTo>
                    <a:cubicBezTo>
                      <a:pt x="5534" y="11840"/>
                      <a:pt x="6054" y="11915"/>
                      <a:pt x="6581" y="11915"/>
                    </a:cubicBezTo>
                    <a:cubicBezTo>
                      <a:pt x="6857" y="11915"/>
                      <a:pt x="7135" y="11894"/>
                      <a:pt x="7417" y="11853"/>
                    </a:cubicBezTo>
                    <a:cubicBezTo>
                      <a:pt x="8815" y="11670"/>
                      <a:pt x="10122" y="11002"/>
                      <a:pt x="11125" y="9968"/>
                    </a:cubicBezTo>
                    <a:cubicBezTo>
                      <a:pt x="11216" y="9847"/>
                      <a:pt x="11307" y="9755"/>
                      <a:pt x="11398" y="9634"/>
                    </a:cubicBezTo>
                    <a:cubicBezTo>
                      <a:pt x="11490" y="9512"/>
                      <a:pt x="11611" y="9421"/>
                      <a:pt x="11672" y="9299"/>
                    </a:cubicBezTo>
                    <a:cubicBezTo>
                      <a:pt x="12371" y="8540"/>
                      <a:pt x="12736" y="7536"/>
                      <a:pt x="12645" y="6503"/>
                    </a:cubicBezTo>
                    <a:lnTo>
                      <a:pt x="12645" y="6412"/>
                    </a:lnTo>
                    <a:cubicBezTo>
                      <a:pt x="12645" y="6231"/>
                      <a:pt x="12623" y="6072"/>
                      <a:pt x="12560" y="6010"/>
                    </a:cubicBezTo>
                    <a:lnTo>
                      <a:pt x="12560" y="6010"/>
                    </a:lnTo>
                    <a:cubicBezTo>
                      <a:pt x="12588" y="5982"/>
                      <a:pt x="12614" y="5954"/>
                      <a:pt x="12614" y="5925"/>
                    </a:cubicBezTo>
                    <a:cubicBezTo>
                      <a:pt x="12614" y="5804"/>
                      <a:pt x="12614" y="5652"/>
                      <a:pt x="12614" y="5500"/>
                    </a:cubicBezTo>
                    <a:cubicBezTo>
                      <a:pt x="12584" y="5287"/>
                      <a:pt x="12553" y="5044"/>
                      <a:pt x="12493" y="4831"/>
                    </a:cubicBezTo>
                    <a:cubicBezTo>
                      <a:pt x="12432" y="4588"/>
                      <a:pt x="12371" y="4375"/>
                      <a:pt x="12310" y="4163"/>
                    </a:cubicBezTo>
                    <a:cubicBezTo>
                      <a:pt x="11885" y="2825"/>
                      <a:pt x="11034" y="1700"/>
                      <a:pt x="9879" y="941"/>
                    </a:cubicBezTo>
                    <a:cubicBezTo>
                      <a:pt x="9240" y="515"/>
                      <a:pt x="8541" y="242"/>
                      <a:pt x="7781" y="90"/>
                    </a:cubicBezTo>
                    <a:cubicBezTo>
                      <a:pt x="7437" y="30"/>
                      <a:pt x="7090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6118587" y="2805433"/>
                <a:ext cx="68813" cy="105700"/>
              </a:xfrm>
              <a:custGeom>
                <a:rect b="b" l="l" r="r" t="t"/>
                <a:pathLst>
                  <a:path extrusionOk="0" h="4390" w="2858">
                    <a:moveTo>
                      <a:pt x="396" y="1"/>
                    </a:moveTo>
                    <a:cubicBezTo>
                      <a:pt x="335" y="1"/>
                      <a:pt x="274" y="1"/>
                      <a:pt x="244" y="31"/>
                    </a:cubicBezTo>
                    <a:cubicBezTo>
                      <a:pt x="213" y="92"/>
                      <a:pt x="183" y="153"/>
                      <a:pt x="153" y="213"/>
                    </a:cubicBezTo>
                    <a:cubicBezTo>
                      <a:pt x="62" y="365"/>
                      <a:pt x="31" y="578"/>
                      <a:pt x="31" y="761"/>
                    </a:cubicBezTo>
                    <a:cubicBezTo>
                      <a:pt x="1" y="943"/>
                      <a:pt x="1" y="1095"/>
                      <a:pt x="1" y="1277"/>
                    </a:cubicBezTo>
                    <a:cubicBezTo>
                      <a:pt x="31" y="1581"/>
                      <a:pt x="31" y="1885"/>
                      <a:pt x="31" y="2189"/>
                    </a:cubicBezTo>
                    <a:lnTo>
                      <a:pt x="31" y="2493"/>
                    </a:lnTo>
                    <a:cubicBezTo>
                      <a:pt x="31" y="2827"/>
                      <a:pt x="62" y="3131"/>
                      <a:pt x="62" y="3466"/>
                    </a:cubicBezTo>
                    <a:cubicBezTo>
                      <a:pt x="62" y="3648"/>
                      <a:pt x="92" y="3830"/>
                      <a:pt x="92" y="3982"/>
                    </a:cubicBezTo>
                    <a:cubicBezTo>
                      <a:pt x="92" y="4104"/>
                      <a:pt x="122" y="4226"/>
                      <a:pt x="183" y="4286"/>
                    </a:cubicBezTo>
                    <a:cubicBezTo>
                      <a:pt x="251" y="4355"/>
                      <a:pt x="320" y="4389"/>
                      <a:pt x="401" y="4389"/>
                    </a:cubicBezTo>
                    <a:cubicBezTo>
                      <a:pt x="428" y="4389"/>
                      <a:pt x="457" y="4385"/>
                      <a:pt x="487" y="4378"/>
                    </a:cubicBezTo>
                    <a:cubicBezTo>
                      <a:pt x="578" y="4347"/>
                      <a:pt x="700" y="4286"/>
                      <a:pt x="761" y="4195"/>
                    </a:cubicBezTo>
                    <a:lnTo>
                      <a:pt x="973" y="4043"/>
                    </a:lnTo>
                    <a:cubicBezTo>
                      <a:pt x="1247" y="3770"/>
                      <a:pt x="1460" y="3496"/>
                      <a:pt x="1764" y="3283"/>
                    </a:cubicBezTo>
                    <a:cubicBezTo>
                      <a:pt x="1855" y="3192"/>
                      <a:pt x="1946" y="3101"/>
                      <a:pt x="2037" y="2979"/>
                    </a:cubicBezTo>
                    <a:cubicBezTo>
                      <a:pt x="2220" y="2827"/>
                      <a:pt x="2402" y="2645"/>
                      <a:pt x="2584" y="2493"/>
                    </a:cubicBezTo>
                    <a:cubicBezTo>
                      <a:pt x="2676" y="2402"/>
                      <a:pt x="2767" y="2311"/>
                      <a:pt x="2828" y="2220"/>
                    </a:cubicBezTo>
                    <a:cubicBezTo>
                      <a:pt x="2858" y="2189"/>
                      <a:pt x="2858" y="2159"/>
                      <a:pt x="2858" y="2128"/>
                    </a:cubicBezTo>
                    <a:lnTo>
                      <a:pt x="2828" y="2098"/>
                    </a:lnTo>
                    <a:cubicBezTo>
                      <a:pt x="2797" y="2098"/>
                      <a:pt x="2767" y="2128"/>
                      <a:pt x="2767" y="2159"/>
                    </a:cubicBezTo>
                    <a:cubicBezTo>
                      <a:pt x="2676" y="2220"/>
                      <a:pt x="2615" y="2280"/>
                      <a:pt x="2554" y="2341"/>
                    </a:cubicBezTo>
                    <a:lnTo>
                      <a:pt x="1916" y="2858"/>
                    </a:lnTo>
                    <a:cubicBezTo>
                      <a:pt x="1794" y="2949"/>
                      <a:pt x="1672" y="3040"/>
                      <a:pt x="1551" y="3162"/>
                    </a:cubicBezTo>
                    <a:cubicBezTo>
                      <a:pt x="1338" y="3375"/>
                      <a:pt x="1095" y="3587"/>
                      <a:pt x="821" y="3800"/>
                    </a:cubicBezTo>
                    <a:lnTo>
                      <a:pt x="730" y="3891"/>
                    </a:lnTo>
                    <a:lnTo>
                      <a:pt x="548" y="4043"/>
                    </a:lnTo>
                    <a:cubicBezTo>
                      <a:pt x="535" y="4056"/>
                      <a:pt x="512" y="4063"/>
                      <a:pt x="487" y="4063"/>
                    </a:cubicBezTo>
                    <a:cubicBezTo>
                      <a:pt x="452" y="4063"/>
                      <a:pt x="414" y="4048"/>
                      <a:pt x="396" y="4013"/>
                    </a:cubicBezTo>
                    <a:cubicBezTo>
                      <a:pt x="396" y="3952"/>
                      <a:pt x="396" y="3922"/>
                      <a:pt x="396" y="3861"/>
                    </a:cubicBezTo>
                    <a:lnTo>
                      <a:pt x="396" y="2220"/>
                    </a:lnTo>
                    <a:lnTo>
                      <a:pt x="396" y="1733"/>
                    </a:lnTo>
                    <a:cubicBezTo>
                      <a:pt x="396" y="1429"/>
                      <a:pt x="396" y="1156"/>
                      <a:pt x="457" y="852"/>
                    </a:cubicBezTo>
                    <a:cubicBezTo>
                      <a:pt x="457" y="791"/>
                      <a:pt x="457" y="730"/>
                      <a:pt x="487" y="669"/>
                    </a:cubicBezTo>
                    <a:cubicBezTo>
                      <a:pt x="578" y="487"/>
                      <a:pt x="578" y="274"/>
                      <a:pt x="487" y="92"/>
                    </a:cubicBezTo>
                    <a:cubicBezTo>
                      <a:pt x="487" y="31"/>
                      <a:pt x="426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6113458" y="2770304"/>
                <a:ext cx="19792" cy="17023"/>
              </a:xfrm>
              <a:custGeom>
                <a:rect b="b" l="l" r="r" t="t"/>
                <a:pathLst>
                  <a:path extrusionOk="0" h="707" w="822">
                    <a:moveTo>
                      <a:pt x="487" y="1"/>
                    </a:moveTo>
                    <a:cubicBezTo>
                      <a:pt x="153" y="1"/>
                      <a:pt x="1" y="365"/>
                      <a:pt x="244" y="609"/>
                    </a:cubicBezTo>
                    <a:cubicBezTo>
                      <a:pt x="312" y="676"/>
                      <a:pt x="394" y="707"/>
                      <a:pt x="476" y="707"/>
                    </a:cubicBezTo>
                    <a:cubicBezTo>
                      <a:pt x="651" y="707"/>
                      <a:pt x="822" y="563"/>
                      <a:pt x="822" y="335"/>
                    </a:cubicBezTo>
                    <a:cubicBezTo>
                      <a:pt x="822" y="153"/>
                      <a:pt x="670" y="1"/>
                      <a:pt x="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6113458" y="3000846"/>
                <a:ext cx="19792" cy="17047"/>
              </a:xfrm>
              <a:custGeom>
                <a:rect b="b" l="l" r="r" t="t"/>
                <a:pathLst>
                  <a:path extrusionOk="0" h="708" w="822">
                    <a:moveTo>
                      <a:pt x="487" y="0"/>
                    </a:moveTo>
                    <a:cubicBezTo>
                      <a:pt x="153" y="0"/>
                      <a:pt x="1" y="365"/>
                      <a:pt x="244" y="608"/>
                    </a:cubicBezTo>
                    <a:cubicBezTo>
                      <a:pt x="313" y="677"/>
                      <a:pt x="397" y="707"/>
                      <a:pt x="480" y="707"/>
                    </a:cubicBezTo>
                    <a:cubicBezTo>
                      <a:pt x="654" y="707"/>
                      <a:pt x="822" y="571"/>
                      <a:pt x="822" y="365"/>
                    </a:cubicBezTo>
                    <a:cubicBezTo>
                      <a:pt x="822" y="152"/>
                      <a:pt x="670" y="0"/>
                      <a:pt x="4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6229103" y="2885419"/>
                <a:ext cx="19792" cy="17384"/>
              </a:xfrm>
              <a:custGeom>
                <a:rect b="b" l="l" r="r" t="t"/>
                <a:pathLst>
                  <a:path extrusionOk="0" h="722" w="822">
                    <a:moveTo>
                      <a:pt x="457" y="1"/>
                    </a:moveTo>
                    <a:cubicBezTo>
                      <a:pt x="370" y="1"/>
                      <a:pt x="282" y="35"/>
                      <a:pt x="213" y="113"/>
                    </a:cubicBezTo>
                    <a:cubicBezTo>
                      <a:pt x="0" y="326"/>
                      <a:pt x="152" y="721"/>
                      <a:pt x="456" y="721"/>
                    </a:cubicBezTo>
                    <a:cubicBezTo>
                      <a:pt x="669" y="721"/>
                      <a:pt x="821" y="539"/>
                      <a:pt x="821" y="357"/>
                    </a:cubicBezTo>
                    <a:cubicBezTo>
                      <a:pt x="821" y="151"/>
                      <a:pt x="640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6000029" y="2885106"/>
                <a:ext cx="18323" cy="17071"/>
              </a:xfrm>
              <a:custGeom>
                <a:rect b="b" l="l" r="r" t="t"/>
                <a:pathLst>
                  <a:path extrusionOk="0" h="709" w="761">
                    <a:moveTo>
                      <a:pt x="392" y="0"/>
                    </a:moveTo>
                    <a:cubicBezTo>
                      <a:pt x="208" y="0"/>
                      <a:pt x="58" y="118"/>
                      <a:pt x="31" y="309"/>
                    </a:cubicBezTo>
                    <a:cubicBezTo>
                      <a:pt x="1" y="491"/>
                      <a:pt x="153" y="673"/>
                      <a:pt x="335" y="704"/>
                    </a:cubicBezTo>
                    <a:cubicBezTo>
                      <a:pt x="354" y="707"/>
                      <a:pt x="373" y="709"/>
                      <a:pt x="391" y="709"/>
                    </a:cubicBezTo>
                    <a:cubicBezTo>
                      <a:pt x="553" y="709"/>
                      <a:pt x="703" y="594"/>
                      <a:pt x="730" y="430"/>
                    </a:cubicBezTo>
                    <a:cubicBezTo>
                      <a:pt x="761" y="218"/>
                      <a:pt x="639" y="35"/>
                      <a:pt x="457" y="5"/>
                    </a:cubicBezTo>
                    <a:cubicBezTo>
                      <a:pt x="435" y="2"/>
                      <a:pt x="413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" name="Google Shape;990;p26"/>
            <p:cNvGrpSpPr/>
            <p:nvPr/>
          </p:nvGrpSpPr>
          <p:grpSpPr>
            <a:xfrm>
              <a:off x="5370408" y="1217325"/>
              <a:ext cx="1491125" cy="1123414"/>
              <a:chOff x="5365164" y="1252738"/>
              <a:chExt cx="1491125" cy="1123414"/>
            </a:xfrm>
          </p:grpSpPr>
          <p:sp>
            <p:nvSpPr>
              <p:cNvPr id="991" name="Google Shape;991;p26"/>
              <p:cNvSpPr/>
              <p:nvPr/>
            </p:nvSpPr>
            <p:spPr>
              <a:xfrm>
                <a:off x="5365164" y="1326637"/>
                <a:ext cx="1448724" cy="1049514"/>
              </a:xfrm>
              <a:custGeom>
                <a:rect b="b" l="l" r="r" t="t"/>
                <a:pathLst>
                  <a:path extrusionOk="0" h="43589" w="46112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2" name="Google Shape;992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993" name="Google Shape;993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rect b="b" l="l" r="r" t="t"/>
                  <a:pathLst>
                    <a:path extrusionOk="0" h="9485" w="46142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rect b="b" l="l" r="r" t="t"/>
                  <a:pathLst>
                    <a:path extrusionOk="0" h="34696" w="46993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rect b="b" l="l" r="r" t="t"/>
                  <a:pathLst>
                    <a:path extrusionOk="0" h="10153" w="46963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7" name="Google Shape;997;p26"/>
            <p:cNvSpPr txBox="1"/>
            <p:nvPr/>
          </p:nvSpPr>
          <p:spPr>
            <a:xfrm>
              <a:off x="5492227" y="1518349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26"/>
            <p:cNvSpPr txBox="1"/>
            <p:nvPr/>
          </p:nvSpPr>
          <p:spPr>
            <a:xfrm>
              <a:off x="5492227" y="1240725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/>
            </a:p>
          </p:txBody>
        </p:sp>
      </p:grpSp>
      <p:grpSp>
        <p:nvGrpSpPr>
          <p:cNvPr id="999" name="Google Shape;999;p26"/>
          <p:cNvGrpSpPr/>
          <p:nvPr/>
        </p:nvGrpSpPr>
        <p:grpSpPr>
          <a:xfrm>
            <a:off x="715634" y="2826549"/>
            <a:ext cx="1482490" cy="1939562"/>
            <a:chOff x="715634" y="2826549"/>
            <a:chExt cx="1482490" cy="1939562"/>
          </a:xfrm>
        </p:grpSpPr>
        <p:grpSp>
          <p:nvGrpSpPr>
            <p:cNvPr id="1000" name="Google Shape;1000;p26"/>
            <p:cNvGrpSpPr/>
            <p:nvPr/>
          </p:nvGrpSpPr>
          <p:grpSpPr>
            <a:xfrm rot="10800000">
              <a:off x="715634" y="3660555"/>
              <a:ext cx="1482490" cy="1105556"/>
              <a:chOff x="5407598" y="1210565"/>
              <a:chExt cx="1482490" cy="1105556"/>
            </a:xfrm>
          </p:grpSpPr>
          <p:sp>
            <p:nvSpPr>
              <p:cNvPr id="1001" name="Google Shape;1001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rect b="b" l="l" r="r" t="t"/>
                <a:pathLst>
                  <a:path extrusionOk="0" h="43589" w="46112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2" name="Google Shape;1002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03" name="Google Shape;1003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rect b="b" l="l" r="r" t="t"/>
                  <a:pathLst>
                    <a:path extrusionOk="0" h="9485" w="46142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rect b="b" l="l" r="r" t="t"/>
                  <a:pathLst>
                    <a:path extrusionOk="0" h="34696" w="46993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rect b="b" l="l" r="r" t="t"/>
                  <a:pathLst>
                    <a:path extrusionOk="0" h="10153" w="46963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7" name="Google Shape;1007;p26"/>
            <p:cNvSpPr/>
            <p:nvPr/>
          </p:nvSpPr>
          <p:spPr>
            <a:xfrm>
              <a:off x="1209483" y="2885130"/>
              <a:ext cx="423042" cy="417335"/>
            </a:xfrm>
            <a:custGeom>
              <a:rect b="b" l="l" r="r" t="t"/>
              <a:pathLst>
                <a:path extrusionOk="0" h="17333" w="17570">
                  <a:moveTo>
                    <a:pt x="8774" y="1"/>
                  </a:moveTo>
                  <a:cubicBezTo>
                    <a:pt x="4072" y="1"/>
                    <a:pt x="212" y="3756"/>
                    <a:pt x="122" y="8454"/>
                  </a:cubicBezTo>
                  <a:cubicBezTo>
                    <a:pt x="1" y="13256"/>
                    <a:pt x="3800" y="17208"/>
                    <a:pt x="8572" y="17329"/>
                  </a:cubicBezTo>
                  <a:cubicBezTo>
                    <a:pt x="8647" y="17331"/>
                    <a:pt x="8722" y="17332"/>
                    <a:pt x="8796" y="17332"/>
                  </a:cubicBezTo>
                  <a:cubicBezTo>
                    <a:pt x="13497" y="17332"/>
                    <a:pt x="17328" y="13577"/>
                    <a:pt x="17448" y="8879"/>
                  </a:cubicBezTo>
                  <a:cubicBezTo>
                    <a:pt x="17569" y="4077"/>
                    <a:pt x="13770" y="95"/>
                    <a:pt x="8998" y="4"/>
                  </a:cubicBezTo>
                  <a:cubicBezTo>
                    <a:pt x="8923" y="2"/>
                    <a:pt x="8848" y="1"/>
                    <a:pt x="8774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1267293" y="2830330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64" y="0"/>
                  </a:moveTo>
                  <a:cubicBezTo>
                    <a:pt x="3892" y="0"/>
                    <a:pt x="1" y="3891"/>
                    <a:pt x="1" y="8663"/>
                  </a:cubicBezTo>
                  <a:cubicBezTo>
                    <a:pt x="1" y="13465"/>
                    <a:pt x="3892" y="17356"/>
                    <a:pt x="8664" y="17356"/>
                  </a:cubicBezTo>
                  <a:cubicBezTo>
                    <a:pt x="13466" y="17356"/>
                    <a:pt x="17357" y="13465"/>
                    <a:pt x="17357" y="8663"/>
                  </a:cubicBezTo>
                  <a:cubicBezTo>
                    <a:pt x="17357" y="3891"/>
                    <a:pt x="13466" y="0"/>
                    <a:pt x="8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463429" y="3242753"/>
              <a:ext cx="21983" cy="422175"/>
            </a:xfrm>
            <a:custGeom>
              <a:rect b="b" l="l" r="r" t="t"/>
              <a:pathLst>
                <a:path extrusionOk="0" h="17534" w="913">
                  <a:moveTo>
                    <a:pt x="357" y="1"/>
                  </a:moveTo>
                  <a:cubicBezTo>
                    <a:pt x="352" y="1"/>
                    <a:pt x="345" y="4"/>
                    <a:pt x="335" y="14"/>
                  </a:cubicBezTo>
                  <a:cubicBezTo>
                    <a:pt x="335" y="14"/>
                    <a:pt x="305" y="45"/>
                    <a:pt x="305" y="45"/>
                  </a:cubicBezTo>
                  <a:cubicBezTo>
                    <a:pt x="275" y="105"/>
                    <a:pt x="275" y="166"/>
                    <a:pt x="275" y="227"/>
                  </a:cubicBezTo>
                  <a:lnTo>
                    <a:pt x="275" y="896"/>
                  </a:lnTo>
                  <a:cubicBezTo>
                    <a:pt x="244" y="1504"/>
                    <a:pt x="244" y="2142"/>
                    <a:pt x="244" y="2780"/>
                  </a:cubicBezTo>
                  <a:cubicBezTo>
                    <a:pt x="244" y="3145"/>
                    <a:pt x="214" y="3510"/>
                    <a:pt x="244" y="3844"/>
                  </a:cubicBezTo>
                  <a:cubicBezTo>
                    <a:pt x="275" y="4604"/>
                    <a:pt x="275" y="5303"/>
                    <a:pt x="275" y="6063"/>
                  </a:cubicBezTo>
                  <a:lnTo>
                    <a:pt x="275" y="6397"/>
                  </a:lnTo>
                  <a:lnTo>
                    <a:pt x="275" y="7948"/>
                  </a:lnTo>
                  <a:lnTo>
                    <a:pt x="275" y="10258"/>
                  </a:lnTo>
                  <a:lnTo>
                    <a:pt x="275" y="12385"/>
                  </a:lnTo>
                  <a:lnTo>
                    <a:pt x="275" y="13510"/>
                  </a:lnTo>
                  <a:cubicBezTo>
                    <a:pt x="305" y="14179"/>
                    <a:pt x="275" y="14847"/>
                    <a:pt x="214" y="15516"/>
                  </a:cubicBezTo>
                  <a:cubicBezTo>
                    <a:pt x="214" y="15638"/>
                    <a:pt x="183" y="15790"/>
                    <a:pt x="153" y="15911"/>
                  </a:cubicBezTo>
                  <a:cubicBezTo>
                    <a:pt x="1" y="16367"/>
                    <a:pt x="1" y="16853"/>
                    <a:pt x="153" y="17279"/>
                  </a:cubicBezTo>
                  <a:cubicBezTo>
                    <a:pt x="153" y="17309"/>
                    <a:pt x="153" y="17309"/>
                    <a:pt x="153" y="17340"/>
                  </a:cubicBezTo>
                  <a:cubicBezTo>
                    <a:pt x="183" y="17431"/>
                    <a:pt x="214" y="17522"/>
                    <a:pt x="305" y="17522"/>
                  </a:cubicBezTo>
                  <a:cubicBezTo>
                    <a:pt x="328" y="17530"/>
                    <a:pt x="351" y="17534"/>
                    <a:pt x="372" y="17534"/>
                  </a:cubicBezTo>
                  <a:cubicBezTo>
                    <a:pt x="438" y="17534"/>
                    <a:pt x="495" y="17499"/>
                    <a:pt x="518" y="17431"/>
                  </a:cubicBezTo>
                  <a:cubicBezTo>
                    <a:pt x="579" y="17309"/>
                    <a:pt x="639" y="17188"/>
                    <a:pt x="670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52" y="15394"/>
                    <a:pt x="913" y="14969"/>
                    <a:pt x="913" y="14574"/>
                  </a:cubicBezTo>
                  <a:cubicBezTo>
                    <a:pt x="882" y="13875"/>
                    <a:pt x="882" y="13176"/>
                    <a:pt x="882" y="12446"/>
                  </a:cubicBezTo>
                  <a:lnTo>
                    <a:pt x="882" y="11717"/>
                  </a:lnTo>
                  <a:cubicBezTo>
                    <a:pt x="852" y="10987"/>
                    <a:pt x="852" y="10227"/>
                    <a:pt x="822" y="9498"/>
                  </a:cubicBezTo>
                  <a:cubicBezTo>
                    <a:pt x="822" y="8768"/>
                    <a:pt x="761" y="8039"/>
                    <a:pt x="730" y="7309"/>
                  </a:cubicBezTo>
                  <a:cubicBezTo>
                    <a:pt x="700" y="6914"/>
                    <a:pt x="700" y="6549"/>
                    <a:pt x="700" y="6154"/>
                  </a:cubicBezTo>
                  <a:cubicBezTo>
                    <a:pt x="670" y="5303"/>
                    <a:pt x="579" y="4482"/>
                    <a:pt x="609" y="3631"/>
                  </a:cubicBezTo>
                  <a:cubicBezTo>
                    <a:pt x="609" y="3327"/>
                    <a:pt x="579" y="3023"/>
                    <a:pt x="579" y="2689"/>
                  </a:cubicBezTo>
                  <a:cubicBezTo>
                    <a:pt x="548" y="2142"/>
                    <a:pt x="518" y="1564"/>
                    <a:pt x="487" y="987"/>
                  </a:cubicBezTo>
                  <a:cubicBezTo>
                    <a:pt x="487" y="713"/>
                    <a:pt x="457" y="440"/>
                    <a:pt x="427" y="136"/>
                  </a:cubicBezTo>
                  <a:cubicBezTo>
                    <a:pt x="427" y="105"/>
                    <a:pt x="396" y="45"/>
                    <a:pt x="366" y="14"/>
                  </a:cubicBezTo>
                  <a:cubicBezTo>
                    <a:pt x="366" y="14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1207292" y="2826549"/>
              <a:ext cx="485234" cy="427785"/>
            </a:xfrm>
            <a:custGeom>
              <a:rect b="b" l="l" r="r" t="t"/>
              <a:pathLst>
                <a:path extrusionOk="0" h="17767" w="20153">
                  <a:moveTo>
                    <a:pt x="11276" y="1"/>
                  </a:moveTo>
                  <a:cubicBezTo>
                    <a:pt x="9409" y="1"/>
                    <a:pt x="7573" y="564"/>
                    <a:pt x="6019" y="1616"/>
                  </a:cubicBezTo>
                  <a:cubicBezTo>
                    <a:pt x="5745" y="1829"/>
                    <a:pt x="5472" y="2042"/>
                    <a:pt x="5229" y="2254"/>
                  </a:cubicBezTo>
                  <a:cubicBezTo>
                    <a:pt x="0" y="6905"/>
                    <a:pt x="1976" y="15507"/>
                    <a:pt x="8694" y="17422"/>
                  </a:cubicBezTo>
                  <a:cubicBezTo>
                    <a:pt x="9488" y="17652"/>
                    <a:pt x="10311" y="17767"/>
                    <a:pt x="11132" y="17767"/>
                  </a:cubicBezTo>
                  <a:cubicBezTo>
                    <a:pt x="11506" y="17767"/>
                    <a:pt x="11880" y="17743"/>
                    <a:pt x="12250" y="17695"/>
                  </a:cubicBezTo>
                  <a:cubicBezTo>
                    <a:pt x="14378" y="17391"/>
                    <a:pt x="16323" y="16388"/>
                    <a:pt x="17782" y="14838"/>
                  </a:cubicBezTo>
                  <a:lnTo>
                    <a:pt x="17995" y="14595"/>
                  </a:lnTo>
                  <a:lnTo>
                    <a:pt x="18208" y="14352"/>
                  </a:lnTo>
                  <a:cubicBezTo>
                    <a:pt x="18359" y="14170"/>
                    <a:pt x="18511" y="14018"/>
                    <a:pt x="18633" y="13866"/>
                  </a:cubicBezTo>
                  <a:cubicBezTo>
                    <a:pt x="19636" y="12711"/>
                    <a:pt x="20153" y="11221"/>
                    <a:pt x="20062" y="9701"/>
                  </a:cubicBezTo>
                  <a:lnTo>
                    <a:pt x="20062" y="9549"/>
                  </a:lnTo>
                  <a:cubicBezTo>
                    <a:pt x="20062" y="9245"/>
                    <a:pt x="20031" y="8972"/>
                    <a:pt x="19910" y="8911"/>
                  </a:cubicBezTo>
                  <a:cubicBezTo>
                    <a:pt x="19889" y="8901"/>
                    <a:pt x="19869" y="8896"/>
                    <a:pt x="19850" y="8896"/>
                  </a:cubicBezTo>
                  <a:cubicBezTo>
                    <a:pt x="19757" y="8896"/>
                    <a:pt x="19681" y="9018"/>
                    <a:pt x="19606" y="9245"/>
                  </a:cubicBezTo>
                  <a:cubicBezTo>
                    <a:pt x="19575" y="9397"/>
                    <a:pt x="19515" y="9580"/>
                    <a:pt x="19484" y="9762"/>
                  </a:cubicBezTo>
                  <a:cubicBezTo>
                    <a:pt x="19393" y="9945"/>
                    <a:pt x="19363" y="10127"/>
                    <a:pt x="19302" y="10309"/>
                  </a:cubicBezTo>
                  <a:cubicBezTo>
                    <a:pt x="18937" y="11525"/>
                    <a:pt x="18359" y="12680"/>
                    <a:pt x="17600" y="13714"/>
                  </a:cubicBezTo>
                  <a:cubicBezTo>
                    <a:pt x="16901" y="14595"/>
                    <a:pt x="16019" y="15355"/>
                    <a:pt x="15046" y="15932"/>
                  </a:cubicBezTo>
                  <a:cubicBezTo>
                    <a:pt x="13828" y="16635"/>
                    <a:pt x="12455" y="17000"/>
                    <a:pt x="11071" y="17000"/>
                  </a:cubicBezTo>
                  <a:cubicBezTo>
                    <a:pt x="10418" y="17000"/>
                    <a:pt x="9762" y="16919"/>
                    <a:pt x="9119" y="16753"/>
                  </a:cubicBezTo>
                  <a:cubicBezTo>
                    <a:pt x="2341" y="15142"/>
                    <a:pt x="517" y="6358"/>
                    <a:pt x="6110" y="2163"/>
                  </a:cubicBezTo>
                  <a:cubicBezTo>
                    <a:pt x="7113" y="1373"/>
                    <a:pt x="8268" y="856"/>
                    <a:pt x="9514" y="583"/>
                  </a:cubicBezTo>
                  <a:cubicBezTo>
                    <a:pt x="10075" y="460"/>
                    <a:pt x="10648" y="398"/>
                    <a:pt x="11223" y="398"/>
                  </a:cubicBezTo>
                  <a:cubicBezTo>
                    <a:pt x="11925" y="398"/>
                    <a:pt x="12628" y="490"/>
                    <a:pt x="13314" y="674"/>
                  </a:cubicBezTo>
                  <a:cubicBezTo>
                    <a:pt x="14226" y="917"/>
                    <a:pt x="15107" y="1312"/>
                    <a:pt x="15897" y="1829"/>
                  </a:cubicBezTo>
                  <a:cubicBezTo>
                    <a:pt x="17387" y="2802"/>
                    <a:pt x="18511" y="4169"/>
                    <a:pt x="19180" y="5811"/>
                  </a:cubicBezTo>
                  <a:cubicBezTo>
                    <a:pt x="19515" y="6631"/>
                    <a:pt x="19727" y="7482"/>
                    <a:pt x="19818" y="8364"/>
                  </a:cubicBezTo>
                  <a:cubicBezTo>
                    <a:pt x="19818" y="8516"/>
                    <a:pt x="19849" y="8668"/>
                    <a:pt x="19910" y="8820"/>
                  </a:cubicBezTo>
                  <a:cubicBezTo>
                    <a:pt x="19910" y="8850"/>
                    <a:pt x="19940" y="8881"/>
                    <a:pt x="19940" y="8881"/>
                  </a:cubicBezTo>
                  <a:cubicBezTo>
                    <a:pt x="19970" y="8850"/>
                    <a:pt x="20001" y="8820"/>
                    <a:pt x="20001" y="8789"/>
                  </a:cubicBezTo>
                  <a:lnTo>
                    <a:pt x="20001" y="8151"/>
                  </a:lnTo>
                  <a:cubicBezTo>
                    <a:pt x="20001" y="7786"/>
                    <a:pt x="19940" y="7452"/>
                    <a:pt x="19849" y="7118"/>
                  </a:cubicBezTo>
                  <a:cubicBezTo>
                    <a:pt x="19758" y="6783"/>
                    <a:pt x="19697" y="6449"/>
                    <a:pt x="19575" y="6115"/>
                  </a:cubicBezTo>
                  <a:cubicBezTo>
                    <a:pt x="18937" y="4169"/>
                    <a:pt x="17660" y="2498"/>
                    <a:pt x="15928" y="1373"/>
                  </a:cubicBezTo>
                  <a:cubicBezTo>
                    <a:pt x="14986" y="765"/>
                    <a:pt x="13922" y="339"/>
                    <a:pt x="12797" y="127"/>
                  </a:cubicBezTo>
                  <a:cubicBezTo>
                    <a:pt x="12291" y="42"/>
                    <a:pt x="11783" y="1"/>
                    <a:pt x="1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26"/>
            <p:cNvGrpSpPr/>
            <p:nvPr/>
          </p:nvGrpSpPr>
          <p:grpSpPr>
            <a:xfrm>
              <a:off x="1376844" y="2897086"/>
              <a:ext cx="198811" cy="284400"/>
              <a:chOff x="1363170" y="2880700"/>
              <a:chExt cx="227629" cy="325624"/>
            </a:xfrm>
          </p:grpSpPr>
          <p:sp>
            <p:nvSpPr>
              <p:cNvPr id="1012" name="Google Shape;1012;p26"/>
              <p:cNvSpPr/>
              <p:nvPr/>
            </p:nvSpPr>
            <p:spPr>
              <a:xfrm>
                <a:off x="1363170" y="2880700"/>
                <a:ext cx="227629" cy="272389"/>
              </a:xfrm>
              <a:custGeom>
                <a:rect b="b" l="l" r="r" t="t"/>
                <a:pathLst>
                  <a:path extrusionOk="0" h="11313" w="9454">
                    <a:moveTo>
                      <a:pt x="4654" y="1"/>
                    </a:moveTo>
                    <a:cubicBezTo>
                      <a:pt x="2551" y="1"/>
                      <a:pt x="626" y="1454"/>
                      <a:pt x="153" y="3622"/>
                    </a:cubicBezTo>
                    <a:cubicBezTo>
                      <a:pt x="1" y="4291"/>
                      <a:pt x="1" y="4960"/>
                      <a:pt x="153" y="5598"/>
                    </a:cubicBezTo>
                    <a:cubicBezTo>
                      <a:pt x="426" y="6692"/>
                      <a:pt x="882" y="7726"/>
                      <a:pt x="1490" y="8668"/>
                    </a:cubicBezTo>
                    <a:cubicBezTo>
                      <a:pt x="1642" y="8881"/>
                      <a:pt x="1764" y="9063"/>
                      <a:pt x="1885" y="9276"/>
                    </a:cubicBezTo>
                    <a:cubicBezTo>
                      <a:pt x="2068" y="9610"/>
                      <a:pt x="2341" y="9945"/>
                      <a:pt x="2645" y="10218"/>
                    </a:cubicBezTo>
                    <a:lnTo>
                      <a:pt x="2858" y="10401"/>
                    </a:lnTo>
                    <a:cubicBezTo>
                      <a:pt x="2919" y="10401"/>
                      <a:pt x="2949" y="10462"/>
                      <a:pt x="2949" y="10492"/>
                    </a:cubicBezTo>
                    <a:cubicBezTo>
                      <a:pt x="3040" y="10583"/>
                      <a:pt x="3132" y="10765"/>
                      <a:pt x="3223" y="10948"/>
                    </a:cubicBezTo>
                    <a:cubicBezTo>
                      <a:pt x="3253" y="10948"/>
                      <a:pt x="3253" y="10978"/>
                      <a:pt x="3253" y="11009"/>
                    </a:cubicBezTo>
                    <a:cubicBezTo>
                      <a:pt x="3309" y="11147"/>
                      <a:pt x="3415" y="11286"/>
                      <a:pt x="3502" y="11286"/>
                    </a:cubicBezTo>
                    <a:cubicBezTo>
                      <a:pt x="3511" y="11286"/>
                      <a:pt x="3519" y="11285"/>
                      <a:pt x="3527" y="11282"/>
                    </a:cubicBezTo>
                    <a:cubicBezTo>
                      <a:pt x="3618" y="11252"/>
                      <a:pt x="3648" y="11161"/>
                      <a:pt x="3648" y="11039"/>
                    </a:cubicBezTo>
                    <a:cubicBezTo>
                      <a:pt x="3648" y="10826"/>
                      <a:pt x="3618" y="10613"/>
                      <a:pt x="3587" y="10401"/>
                    </a:cubicBezTo>
                    <a:cubicBezTo>
                      <a:pt x="3557" y="10188"/>
                      <a:pt x="3435" y="9975"/>
                      <a:pt x="3284" y="9823"/>
                    </a:cubicBezTo>
                    <a:cubicBezTo>
                      <a:pt x="3192" y="9702"/>
                      <a:pt x="3071" y="9580"/>
                      <a:pt x="2949" y="9458"/>
                    </a:cubicBezTo>
                    <a:cubicBezTo>
                      <a:pt x="2706" y="9185"/>
                      <a:pt x="2463" y="8911"/>
                      <a:pt x="2250" y="8607"/>
                    </a:cubicBezTo>
                    <a:cubicBezTo>
                      <a:pt x="1885" y="8121"/>
                      <a:pt x="1551" y="7574"/>
                      <a:pt x="1277" y="7027"/>
                    </a:cubicBezTo>
                    <a:cubicBezTo>
                      <a:pt x="730" y="6085"/>
                      <a:pt x="518" y="4960"/>
                      <a:pt x="669" y="3896"/>
                    </a:cubicBezTo>
                    <a:cubicBezTo>
                      <a:pt x="730" y="3501"/>
                      <a:pt x="821" y="3167"/>
                      <a:pt x="1004" y="2832"/>
                    </a:cubicBezTo>
                    <a:cubicBezTo>
                      <a:pt x="1490" y="1768"/>
                      <a:pt x="2432" y="978"/>
                      <a:pt x="3527" y="644"/>
                    </a:cubicBezTo>
                    <a:cubicBezTo>
                      <a:pt x="3939" y="513"/>
                      <a:pt x="4360" y="450"/>
                      <a:pt x="4776" y="450"/>
                    </a:cubicBezTo>
                    <a:cubicBezTo>
                      <a:pt x="6108" y="450"/>
                      <a:pt x="7390" y="1097"/>
                      <a:pt x="8177" y="2255"/>
                    </a:cubicBezTo>
                    <a:cubicBezTo>
                      <a:pt x="8542" y="2802"/>
                      <a:pt x="8816" y="3440"/>
                      <a:pt x="8937" y="4109"/>
                    </a:cubicBezTo>
                    <a:cubicBezTo>
                      <a:pt x="9028" y="4778"/>
                      <a:pt x="8968" y="5477"/>
                      <a:pt x="8724" y="6115"/>
                    </a:cubicBezTo>
                    <a:cubicBezTo>
                      <a:pt x="8572" y="6601"/>
                      <a:pt x="8360" y="7088"/>
                      <a:pt x="8147" y="7544"/>
                    </a:cubicBezTo>
                    <a:cubicBezTo>
                      <a:pt x="7721" y="8395"/>
                      <a:pt x="7174" y="9154"/>
                      <a:pt x="6505" y="9823"/>
                    </a:cubicBezTo>
                    <a:cubicBezTo>
                      <a:pt x="6323" y="10006"/>
                      <a:pt x="6110" y="10127"/>
                      <a:pt x="6019" y="10340"/>
                    </a:cubicBezTo>
                    <a:cubicBezTo>
                      <a:pt x="5928" y="10522"/>
                      <a:pt x="5898" y="10765"/>
                      <a:pt x="5837" y="11009"/>
                    </a:cubicBezTo>
                    <a:cubicBezTo>
                      <a:pt x="5806" y="11069"/>
                      <a:pt x="5776" y="11161"/>
                      <a:pt x="5776" y="11252"/>
                    </a:cubicBezTo>
                    <a:cubicBezTo>
                      <a:pt x="5776" y="11282"/>
                      <a:pt x="5746" y="11313"/>
                      <a:pt x="5776" y="11313"/>
                    </a:cubicBezTo>
                    <a:cubicBezTo>
                      <a:pt x="5776" y="11313"/>
                      <a:pt x="5837" y="11313"/>
                      <a:pt x="5837" y="11282"/>
                    </a:cubicBezTo>
                    <a:cubicBezTo>
                      <a:pt x="5898" y="11161"/>
                      <a:pt x="5958" y="11069"/>
                      <a:pt x="6019" y="10948"/>
                    </a:cubicBezTo>
                    <a:cubicBezTo>
                      <a:pt x="6080" y="10765"/>
                      <a:pt x="6110" y="10613"/>
                      <a:pt x="6171" y="10462"/>
                    </a:cubicBezTo>
                    <a:cubicBezTo>
                      <a:pt x="6232" y="10310"/>
                      <a:pt x="6293" y="10279"/>
                      <a:pt x="6445" y="10127"/>
                    </a:cubicBezTo>
                    <a:cubicBezTo>
                      <a:pt x="7296" y="9428"/>
                      <a:pt x="7964" y="8547"/>
                      <a:pt x="8481" y="7574"/>
                    </a:cubicBezTo>
                    <a:cubicBezTo>
                      <a:pt x="8755" y="7057"/>
                      <a:pt x="8968" y="6480"/>
                      <a:pt x="9119" y="5902"/>
                    </a:cubicBezTo>
                    <a:cubicBezTo>
                      <a:pt x="9454" y="4626"/>
                      <a:pt x="9241" y="3258"/>
                      <a:pt x="8572" y="2163"/>
                    </a:cubicBezTo>
                    <a:cubicBezTo>
                      <a:pt x="8451" y="1981"/>
                      <a:pt x="8360" y="1829"/>
                      <a:pt x="8238" y="1708"/>
                    </a:cubicBezTo>
                    <a:cubicBezTo>
                      <a:pt x="7934" y="1343"/>
                      <a:pt x="7600" y="1039"/>
                      <a:pt x="7235" y="796"/>
                    </a:cubicBezTo>
                    <a:cubicBezTo>
                      <a:pt x="6870" y="553"/>
                      <a:pt x="6475" y="340"/>
                      <a:pt x="6050" y="218"/>
                    </a:cubicBezTo>
                    <a:cubicBezTo>
                      <a:pt x="5585" y="71"/>
                      <a:pt x="5115" y="1"/>
                      <a:pt x="46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1433428" y="3144276"/>
                <a:ext cx="83453" cy="38644"/>
              </a:xfrm>
              <a:custGeom>
                <a:rect b="b" l="l" r="r" t="t"/>
                <a:pathLst>
                  <a:path extrusionOk="0" h="1605" w="3466">
                    <a:moveTo>
                      <a:pt x="2706" y="1"/>
                    </a:moveTo>
                    <a:cubicBezTo>
                      <a:pt x="2513" y="22"/>
                      <a:pt x="2304" y="44"/>
                      <a:pt x="2102" y="44"/>
                    </a:cubicBezTo>
                    <a:cubicBezTo>
                      <a:pt x="2018" y="44"/>
                      <a:pt x="1935" y="40"/>
                      <a:pt x="1855" y="31"/>
                    </a:cubicBezTo>
                    <a:lnTo>
                      <a:pt x="1703" y="31"/>
                    </a:lnTo>
                    <a:lnTo>
                      <a:pt x="1125" y="62"/>
                    </a:lnTo>
                    <a:lnTo>
                      <a:pt x="913" y="62"/>
                    </a:lnTo>
                    <a:cubicBezTo>
                      <a:pt x="821" y="62"/>
                      <a:pt x="730" y="62"/>
                      <a:pt x="639" y="92"/>
                    </a:cubicBezTo>
                    <a:cubicBezTo>
                      <a:pt x="1" y="274"/>
                      <a:pt x="1" y="1186"/>
                      <a:pt x="639" y="1369"/>
                    </a:cubicBezTo>
                    <a:lnTo>
                      <a:pt x="1125" y="1369"/>
                    </a:lnTo>
                    <a:cubicBezTo>
                      <a:pt x="1369" y="1369"/>
                      <a:pt x="1612" y="1399"/>
                      <a:pt x="1885" y="1429"/>
                    </a:cubicBezTo>
                    <a:cubicBezTo>
                      <a:pt x="1916" y="1460"/>
                      <a:pt x="1976" y="1460"/>
                      <a:pt x="2037" y="1490"/>
                    </a:cubicBezTo>
                    <a:cubicBezTo>
                      <a:pt x="2098" y="1566"/>
                      <a:pt x="2189" y="1604"/>
                      <a:pt x="2284" y="1604"/>
                    </a:cubicBezTo>
                    <a:cubicBezTo>
                      <a:pt x="2379" y="1604"/>
                      <a:pt x="2478" y="1566"/>
                      <a:pt x="2554" y="1490"/>
                    </a:cubicBezTo>
                    <a:cubicBezTo>
                      <a:pt x="2584" y="1490"/>
                      <a:pt x="2645" y="1460"/>
                      <a:pt x="2645" y="1338"/>
                    </a:cubicBezTo>
                    <a:cubicBezTo>
                      <a:pt x="2645" y="1277"/>
                      <a:pt x="2615" y="1217"/>
                      <a:pt x="2584" y="1156"/>
                    </a:cubicBezTo>
                    <a:cubicBezTo>
                      <a:pt x="2554" y="1095"/>
                      <a:pt x="2493" y="1034"/>
                      <a:pt x="2463" y="974"/>
                    </a:cubicBezTo>
                    <a:cubicBezTo>
                      <a:pt x="2311" y="882"/>
                      <a:pt x="2128" y="822"/>
                      <a:pt x="1946" y="822"/>
                    </a:cubicBezTo>
                    <a:cubicBezTo>
                      <a:pt x="1825" y="791"/>
                      <a:pt x="1673" y="791"/>
                      <a:pt x="1551" y="791"/>
                    </a:cubicBezTo>
                    <a:cubicBezTo>
                      <a:pt x="1399" y="822"/>
                      <a:pt x="1277" y="822"/>
                      <a:pt x="1125" y="822"/>
                    </a:cubicBezTo>
                    <a:lnTo>
                      <a:pt x="730" y="822"/>
                    </a:lnTo>
                    <a:cubicBezTo>
                      <a:pt x="669" y="761"/>
                      <a:pt x="669" y="670"/>
                      <a:pt x="730" y="609"/>
                    </a:cubicBezTo>
                    <a:cubicBezTo>
                      <a:pt x="791" y="548"/>
                      <a:pt x="791" y="548"/>
                      <a:pt x="973" y="518"/>
                    </a:cubicBezTo>
                    <a:lnTo>
                      <a:pt x="1399" y="457"/>
                    </a:lnTo>
                    <a:cubicBezTo>
                      <a:pt x="1521" y="426"/>
                      <a:pt x="1673" y="426"/>
                      <a:pt x="1825" y="426"/>
                    </a:cubicBezTo>
                    <a:cubicBezTo>
                      <a:pt x="2128" y="396"/>
                      <a:pt x="2463" y="366"/>
                      <a:pt x="2767" y="366"/>
                    </a:cubicBezTo>
                    <a:cubicBezTo>
                      <a:pt x="2858" y="366"/>
                      <a:pt x="2949" y="426"/>
                      <a:pt x="3040" y="487"/>
                    </a:cubicBezTo>
                    <a:cubicBezTo>
                      <a:pt x="3162" y="670"/>
                      <a:pt x="3162" y="913"/>
                      <a:pt x="3040" y="1095"/>
                    </a:cubicBezTo>
                    <a:cubicBezTo>
                      <a:pt x="2980" y="1186"/>
                      <a:pt x="2858" y="1277"/>
                      <a:pt x="2736" y="1308"/>
                    </a:cubicBezTo>
                    <a:cubicBezTo>
                      <a:pt x="2736" y="1308"/>
                      <a:pt x="2706" y="1338"/>
                      <a:pt x="2676" y="1369"/>
                    </a:cubicBezTo>
                    <a:cubicBezTo>
                      <a:pt x="2676" y="1369"/>
                      <a:pt x="2676" y="1369"/>
                      <a:pt x="2676" y="1399"/>
                    </a:cubicBezTo>
                    <a:lnTo>
                      <a:pt x="2676" y="1429"/>
                    </a:lnTo>
                    <a:cubicBezTo>
                      <a:pt x="2706" y="1445"/>
                      <a:pt x="2729" y="1452"/>
                      <a:pt x="2748" y="1452"/>
                    </a:cubicBezTo>
                    <a:cubicBezTo>
                      <a:pt x="2767" y="1452"/>
                      <a:pt x="2782" y="1445"/>
                      <a:pt x="2797" y="1429"/>
                    </a:cubicBezTo>
                    <a:cubicBezTo>
                      <a:pt x="2919" y="1399"/>
                      <a:pt x="3040" y="1338"/>
                      <a:pt x="3132" y="1277"/>
                    </a:cubicBezTo>
                    <a:cubicBezTo>
                      <a:pt x="3435" y="1004"/>
                      <a:pt x="3466" y="578"/>
                      <a:pt x="3253" y="274"/>
                    </a:cubicBezTo>
                    <a:cubicBezTo>
                      <a:pt x="3132" y="92"/>
                      <a:pt x="2919" y="1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1448067" y="3168426"/>
                <a:ext cx="52730" cy="37898"/>
              </a:xfrm>
              <a:custGeom>
                <a:rect b="b" l="l" r="r" t="t"/>
                <a:pathLst>
                  <a:path extrusionOk="0" h="1574" w="2190">
                    <a:moveTo>
                      <a:pt x="1338" y="1"/>
                    </a:moveTo>
                    <a:lnTo>
                      <a:pt x="943" y="31"/>
                    </a:lnTo>
                    <a:lnTo>
                      <a:pt x="639" y="31"/>
                    </a:lnTo>
                    <a:cubicBezTo>
                      <a:pt x="244" y="122"/>
                      <a:pt x="1" y="518"/>
                      <a:pt x="122" y="882"/>
                    </a:cubicBezTo>
                    <a:cubicBezTo>
                      <a:pt x="183" y="1034"/>
                      <a:pt x="244" y="1126"/>
                      <a:pt x="365" y="1217"/>
                    </a:cubicBezTo>
                    <a:cubicBezTo>
                      <a:pt x="457" y="1278"/>
                      <a:pt x="578" y="1308"/>
                      <a:pt x="700" y="1338"/>
                    </a:cubicBezTo>
                    <a:cubicBezTo>
                      <a:pt x="791" y="1369"/>
                      <a:pt x="852" y="1369"/>
                      <a:pt x="943" y="1399"/>
                    </a:cubicBezTo>
                    <a:cubicBezTo>
                      <a:pt x="1004" y="1399"/>
                      <a:pt x="1034" y="1429"/>
                      <a:pt x="1065" y="1460"/>
                    </a:cubicBezTo>
                    <a:cubicBezTo>
                      <a:pt x="1125" y="1536"/>
                      <a:pt x="1179" y="1574"/>
                      <a:pt x="1232" y="1574"/>
                    </a:cubicBezTo>
                    <a:cubicBezTo>
                      <a:pt x="1285" y="1574"/>
                      <a:pt x="1338" y="1536"/>
                      <a:pt x="1399" y="1460"/>
                    </a:cubicBezTo>
                    <a:cubicBezTo>
                      <a:pt x="1429" y="1429"/>
                      <a:pt x="1460" y="1399"/>
                      <a:pt x="1460" y="1308"/>
                    </a:cubicBezTo>
                    <a:cubicBezTo>
                      <a:pt x="1460" y="1247"/>
                      <a:pt x="1460" y="1156"/>
                      <a:pt x="1429" y="1095"/>
                    </a:cubicBezTo>
                    <a:cubicBezTo>
                      <a:pt x="1399" y="1034"/>
                      <a:pt x="1368" y="974"/>
                      <a:pt x="1338" y="943"/>
                    </a:cubicBezTo>
                    <a:cubicBezTo>
                      <a:pt x="1247" y="852"/>
                      <a:pt x="1125" y="761"/>
                      <a:pt x="1004" y="761"/>
                    </a:cubicBezTo>
                    <a:cubicBezTo>
                      <a:pt x="943" y="761"/>
                      <a:pt x="882" y="761"/>
                      <a:pt x="852" y="730"/>
                    </a:cubicBezTo>
                    <a:lnTo>
                      <a:pt x="761" y="730"/>
                    </a:lnTo>
                    <a:cubicBezTo>
                      <a:pt x="720" y="730"/>
                      <a:pt x="734" y="703"/>
                      <a:pt x="729" y="703"/>
                    </a:cubicBezTo>
                    <a:cubicBezTo>
                      <a:pt x="727" y="703"/>
                      <a:pt x="720" y="710"/>
                      <a:pt x="700" y="730"/>
                    </a:cubicBezTo>
                    <a:cubicBezTo>
                      <a:pt x="690" y="749"/>
                      <a:pt x="678" y="756"/>
                      <a:pt x="665" y="756"/>
                    </a:cubicBezTo>
                    <a:cubicBezTo>
                      <a:pt x="638" y="756"/>
                      <a:pt x="609" y="721"/>
                      <a:pt x="609" y="700"/>
                    </a:cubicBezTo>
                    <a:cubicBezTo>
                      <a:pt x="609" y="700"/>
                      <a:pt x="609" y="670"/>
                      <a:pt x="609" y="670"/>
                    </a:cubicBezTo>
                    <a:cubicBezTo>
                      <a:pt x="609" y="609"/>
                      <a:pt x="639" y="548"/>
                      <a:pt x="669" y="518"/>
                    </a:cubicBezTo>
                    <a:cubicBezTo>
                      <a:pt x="669" y="457"/>
                      <a:pt x="943" y="426"/>
                      <a:pt x="1095" y="396"/>
                    </a:cubicBezTo>
                    <a:cubicBezTo>
                      <a:pt x="1186" y="366"/>
                      <a:pt x="1308" y="366"/>
                      <a:pt x="1399" y="366"/>
                    </a:cubicBezTo>
                    <a:lnTo>
                      <a:pt x="1642" y="366"/>
                    </a:lnTo>
                    <a:cubicBezTo>
                      <a:pt x="1733" y="396"/>
                      <a:pt x="1794" y="457"/>
                      <a:pt x="1824" y="518"/>
                    </a:cubicBezTo>
                    <a:cubicBezTo>
                      <a:pt x="1855" y="609"/>
                      <a:pt x="1855" y="670"/>
                      <a:pt x="1885" y="730"/>
                    </a:cubicBezTo>
                    <a:cubicBezTo>
                      <a:pt x="1885" y="882"/>
                      <a:pt x="1824" y="1004"/>
                      <a:pt x="1703" y="1126"/>
                    </a:cubicBezTo>
                    <a:cubicBezTo>
                      <a:pt x="1642" y="1156"/>
                      <a:pt x="1581" y="1217"/>
                      <a:pt x="1490" y="1247"/>
                    </a:cubicBezTo>
                    <a:cubicBezTo>
                      <a:pt x="1490" y="1278"/>
                      <a:pt x="1460" y="1278"/>
                      <a:pt x="1460" y="1308"/>
                    </a:cubicBezTo>
                    <a:cubicBezTo>
                      <a:pt x="1460" y="1308"/>
                      <a:pt x="1460" y="1308"/>
                      <a:pt x="1460" y="1338"/>
                    </a:cubicBezTo>
                    <a:lnTo>
                      <a:pt x="1460" y="1399"/>
                    </a:lnTo>
                    <a:lnTo>
                      <a:pt x="1520" y="1399"/>
                    </a:lnTo>
                    <a:cubicBezTo>
                      <a:pt x="1612" y="1399"/>
                      <a:pt x="1703" y="1369"/>
                      <a:pt x="1764" y="1308"/>
                    </a:cubicBezTo>
                    <a:cubicBezTo>
                      <a:pt x="1976" y="1217"/>
                      <a:pt x="2159" y="1004"/>
                      <a:pt x="2189" y="761"/>
                    </a:cubicBezTo>
                    <a:cubicBezTo>
                      <a:pt x="2189" y="609"/>
                      <a:pt x="2159" y="487"/>
                      <a:pt x="2098" y="366"/>
                    </a:cubicBezTo>
                    <a:cubicBezTo>
                      <a:pt x="1946" y="153"/>
                      <a:pt x="1672" y="1"/>
                      <a:pt x="13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1426855" y="2972965"/>
                <a:ext cx="100283" cy="176753"/>
              </a:xfrm>
              <a:custGeom>
                <a:rect b="b" l="l" r="r" t="t"/>
                <a:pathLst>
                  <a:path extrusionOk="0" h="7341" w="4165">
                    <a:moveTo>
                      <a:pt x="3753" y="445"/>
                    </a:moveTo>
                    <a:cubicBezTo>
                      <a:pt x="3800" y="505"/>
                      <a:pt x="3800" y="589"/>
                      <a:pt x="3800" y="672"/>
                    </a:cubicBezTo>
                    <a:cubicBezTo>
                      <a:pt x="3769" y="915"/>
                      <a:pt x="3708" y="1189"/>
                      <a:pt x="3617" y="1432"/>
                    </a:cubicBezTo>
                    <a:cubicBezTo>
                      <a:pt x="3519" y="1669"/>
                      <a:pt x="3388" y="1893"/>
                      <a:pt x="3230" y="2096"/>
                    </a:cubicBezTo>
                    <a:lnTo>
                      <a:pt x="3230" y="2096"/>
                    </a:lnTo>
                    <a:cubicBezTo>
                      <a:pt x="3237" y="2047"/>
                      <a:pt x="3245" y="1998"/>
                      <a:pt x="3253" y="1949"/>
                    </a:cubicBezTo>
                    <a:cubicBezTo>
                      <a:pt x="3313" y="1553"/>
                      <a:pt x="3435" y="1158"/>
                      <a:pt x="3557" y="794"/>
                    </a:cubicBezTo>
                    <a:cubicBezTo>
                      <a:pt x="3587" y="702"/>
                      <a:pt x="3648" y="611"/>
                      <a:pt x="3708" y="520"/>
                    </a:cubicBezTo>
                    <a:cubicBezTo>
                      <a:pt x="3708" y="495"/>
                      <a:pt x="3729" y="470"/>
                      <a:pt x="3753" y="445"/>
                    </a:cubicBezTo>
                    <a:close/>
                    <a:moveTo>
                      <a:pt x="642" y="2397"/>
                    </a:moveTo>
                    <a:cubicBezTo>
                      <a:pt x="654" y="2397"/>
                      <a:pt x="669" y="2405"/>
                      <a:pt x="699" y="2435"/>
                    </a:cubicBezTo>
                    <a:cubicBezTo>
                      <a:pt x="760" y="2465"/>
                      <a:pt x="821" y="2526"/>
                      <a:pt x="882" y="2587"/>
                    </a:cubicBezTo>
                    <a:cubicBezTo>
                      <a:pt x="1003" y="2739"/>
                      <a:pt x="1094" y="2891"/>
                      <a:pt x="1155" y="3073"/>
                    </a:cubicBezTo>
                    <a:cubicBezTo>
                      <a:pt x="1161" y="3090"/>
                      <a:pt x="1167" y="3106"/>
                      <a:pt x="1173" y="3123"/>
                    </a:cubicBezTo>
                    <a:lnTo>
                      <a:pt x="1173" y="3123"/>
                    </a:lnTo>
                    <a:cubicBezTo>
                      <a:pt x="1093" y="3112"/>
                      <a:pt x="1016" y="3095"/>
                      <a:pt x="942" y="3073"/>
                    </a:cubicBezTo>
                    <a:cubicBezTo>
                      <a:pt x="790" y="3012"/>
                      <a:pt x="669" y="2891"/>
                      <a:pt x="608" y="2769"/>
                    </a:cubicBezTo>
                    <a:cubicBezTo>
                      <a:pt x="547" y="2648"/>
                      <a:pt x="547" y="2526"/>
                      <a:pt x="608" y="2405"/>
                    </a:cubicBezTo>
                    <a:cubicBezTo>
                      <a:pt x="623" y="2405"/>
                      <a:pt x="631" y="2397"/>
                      <a:pt x="642" y="2397"/>
                    </a:cubicBezTo>
                    <a:close/>
                    <a:moveTo>
                      <a:pt x="3746" y="1"/>
                    </a:moveTo>
                    <a:cubicBezTo>
                      <a:pt x="3681" y="1"/>
                      <a:pt x="3613" y="26"/>
                      <a:pt x="3557" y="64"/>
                    </a:cubicBezTo>
                    <a:cubicBezTo>
                      <a:pt x="3496" y="94"/>
                      <a:pt x="3435" y="155"/>
                      <a:pt x="3374" y="216"/>
                    </a:cubicBezTo>
                    <a:cubicBezTo>
                      <a:pt x="3313" y="307"/>
                      <a:pt x="3253" y="429"/>
                      <a:pt x="3222" y="520"/>
                    </a:cubicBezTo>
                    <a:cubicBezTo>
                      <a:pt x="3070" y="976"/>
                      <a:pt x="2949" y="1462"/>
                      <a:pt x="2918" y="1918"/>
                    </a:cubicBezTo>
                    <a:cubicBezTo>
                      <a:pt x="2892" y="2114"/>
                      <a:pt x="2866" y="2309"/>
                      <a:pt x="2840" y="2507"/>
                    </a:cubicBezTo>
                    <a:lnTo>
                      <a:pt x="2840" y="2507"/>
                    </a:lnTo>
                    <a:cubicBezTo>
                      <a:pt x="2579" y="2731"/>
                      <a:pt x="2277" y="2906"/>
                      <a:pt x="1946" y="3012"/>
                    </a:cubicBezTo>
                    <a:cubicBezTo>
                      <a:pt x="1883" y="3041"/>
                      <a:pt x="1819" y="3064"/>
                      <a:pt x="1755" y="3082"/>
                    </a:cubicBezTo>
                    <a:lnTo>
                      <a:pt x="1755" y="3082"/>
                    </a:lnTo>
                    <a:cubicBezTo>
                      <a:pt x="1729" y="3006"/>
                      <a:pt x="1702" y="2932"/>
                      <a:pt x="1672" y="2860"/>
                    </a:cubicBezTo>
                    <a:cubicBezTo>
                      <a:pt x="1581" y="2648"/>
                      <a:pt x="1459" y="2435"/>
                      <a:pt x="1338" y="2253"/>
                    </a:cubicBezTo>
                    <a:cubicBezTo>
                      <a:pt x="1307" y="2192"/>
                      <a:pt x="1246" y="2161"/>
                      <a:pt x="1216" y="2101"/>
                    </a:cubicBezTo>
                    <a:cubicBezTo>
                      <a:pt x="1155" y="2070"/>
                      <a:pt x="1094" y="2009"/>
                      <a:pt x="1034" y="1979"/>
                    </a:cubicBezTo>
                    <a:cubicBezTo>
                      <a:pt x="973" y="1918"/>
                      <a:pt x="882" y="1888"/>
                      <a:pt x="821" y="1857"/>
                    </a:cubicBezTo>
                    <a:cubicBezTo>
                      <a:pt x="760" y="1827"/>
                      <a:pt x="692" y="1812"/>
                      <a:pt x="623" y="1812"/>
                    </a:cubicBezTo>
                    <a:cubicBezTo>
                      <a:pt x="555" y="1812"/>
                      <a:pt x="487" y="1827"/>
                      <a:pt x="426" y="1857"/>
                    </a:cubicBezTo>
                    <a:cubicBezTo>
                      <a:pt x="335" y="1888"/>
                      <a:pt x="243" y="1949"/>
                      <a:pt x="183" y="2009"/>
                    </a:cubicBezTo>
                    <a:cubicBezTo>
                      <a:pt x="152" y="2070"/>
                      <a:pt x="91" y="2131"/>
                      <a:pt x="61" y="2192"/>
                    </a:cubicBezTo>
                    <a:cubicBezTo>
                      <a:pt x="31" y="2283"/>
                      <a:pt x="0" y="2405"/>
                      <a:pt x="0" y="2526"/>
                    </a:cubicBezTo>
                    <a:cubicBezTo>
                      <a:pt x="0" y="2739"/>
                      <a:pt x="61" y="2952"/>
                      <a:pt x="183" y="3104"/>
                    </a:cubicBezTo>
                    <a:cubicBezTo>
                      <a:pt x="335" y="3347"/>
                      <a:pt x="608" y="3529"/>
                      <a:pt x="882" y="3590"/>
                    </a:cubicBezTo>
                    <a:cubicBezTo>
                      <a:pt x="1018" y="3620"/>
                      <a:pt x="1148" y="3636"/>
                      <a:pt x="1273" y="3636"/>
                    </a:cubicBezTo>
                    <a:cubicBezTo>
                      <a:pt x="1289" y="3636"/>
                      <a:pt x="1305" y="3635"/>
                      <a:pt x="1321" y="3635"/>
                    </a:cubicBezTo>
                    <a:lnTo>
                      <a:pt x="1321" y="3635"/>
                    </a:lnTo>
                    <a:cubicBezTo>
                      <a:pt x="1437" y="4139"/>
                      <a:pt x="1473" y="4663"/>
                      <a:pt x="1429" y="5171"/>
                    </a:cubicBezTo>
                    <a:cubicBezTo>
                      <a:pt x="1429" y="5322"/>
                      <a:pt x="1398" y="5444"/>
                      <a:pt x="1338" y="5596"/>
                    </a:cubicBezTo>
                    <a:cubicBezTo>
                      <a:pt x="1155" y="6052"/>
                      <a:pt x="1094" y="6538"/>
                      <a:pt x="1125" y="7025"/>
                    </a:cubicBezTo>
                    <a:cubicBezTo>
                      <a:pt x="1125" y="7055"/>
                      <a:pt x="1125" y="7055"/>
                      <a:pt x="1125" y="7085"/>
                    </a:cubicBezTo>
                    <a:cubicBezTo>
                      <a:pt x="1094" y="7177"/>
                      <a:pt x="1125" y="7268"/>
                      <a:pt x="1186" y="7329"/>
                    </a:cubicBezTo>
                    <a:cubicBezTo>
                      <a:pt x="1210" y="7337"/>
                      <a:pt x="1235" y="7341"/>
                      <a:pt x="1258" y="7341"/>
                    </a:cubicBezTo>
                    <a:cubicBezTo>
                      <a:pt x="1324" y="7341"/>
                      <a:pt x="1384" y="7312"/>
                      <a:pt x="1429" y="7268"/>
                    </a:cubicBezTo>
                    <a:cubicBezTo>
                      <a:pt x="1520" y="7177"/>
                      <a:pt x="1611" y="7055"/>
                      <a:pt x="1672" y="6933"/>
                    </a:cubicBezTo>
                    <a:cubicBezTo>
                      <a:pt x="1915" y="6478"/>
                      <a:pt x="2037" y="5961"/>
                      <a:pt x="2067" y="5444"/>
                    </a:cubicBezTo>
                    <a:cubicBezTo>
                      <a:pt x="2098" y="4988"/>
                      <a:pt x="2067" y="4502"/>
                      <a:pt x="2006" y="4046"/>
                    </a:cubicBezTo>
                    <a:cubicBezTo>
                      <a:pt x="1967" y="3878"/>
                      <a:pt x="1929" y="3704"/>
                      <a:pt x="1885" y="3532"/>
                    </a:cubicBezTo>
                    <a:lnTo>
                      <a:pt x="1885" y="3532"/>
                    </a:lnTo>
                    <a:cubicBezTo>
                      <a:pt x="2198" y="3444"/>
                      <a:pt x="2492" y="3312"/>
                      <a:pt x="2759" y="3134"/>
                    </a:cubicBezTo>
                    <a:lnTo>
                      <a:pt x="2759" y="3134"/>
                    </a:lnTo>
                    <a:cubicBezTo>
                      <a:pt x="2751" y="3194"/>
                      <a:pt x="2743" y="3255"/>
                      <a:pt x="2736" y="3316"/>
                    </a:cubicBezTo>
                    <a:cubicBezTo>
                      <a:pt x="2645" y="3651"/>
                      <a:pt x="2645" y="3985"/>
                      <a:pt x="2645" y="4350"/>
                    </a:cubicBezTo>
                    <a:cubicBezTo>
                      <a:pt x="2614" y="4988"/>
                      <a:pt x="2584" y="5596"/>
                      <a:pt x="2584" y="6234"/>
                    </a:cubicBezTo>
                    <a:cubicBezTo>
                      <a:pt x="2584" y="6538"/>
                      <a:pt x="2614" y="6842"/>
                      <a:pt x="2675" y="7146"/>
                    </a:cubicBezTo>
                    <a:cubicBezTo>
                      <a:pt x="2675" y="7207"/>
                      <a:pt x="2705" y="7268"/>
                      <a:pt x="2736" y="7298"/>
                    </a:cubicBezTo>
                    <a:lnTo>
                      <a:pt x="2766" y="7298"/>
                    </a:lnTo>
                    <a:cubicBezTo>
                      <a:pt x="2797" y="7298"/>
                      <a:pt x="2827" y="7268"/>
                      <a:pt x="2827" y="7268"/>
                    </a:cubicBezTo>
                    <a:cubicBezTo>
                      <a:pt x="2827" y="7177"/>
                      <a:pt x="2827" y="7116"/>
                      <a:pt x="2827" y="7055"/>
                    </a:cubicBezTo>
                    <a:cubicBezTo>
                      <a:pt x="2797" y="6842"/>
                      <a:pt x="2797" y="6599"/>
                      <a:pt x="2827" y="6386"/>
                    </a:cubicBezTo>
                    <a:cubicBezTo>
                      <a:pt x="2857" y="5687"/>
                      <a:pt x="2918" y="4988"/>
                      <a:pt x="2979" y="4289"/>
                    </a:cubicBezTo>
                    <a:cubicBezTo>
                      <a:pt x="3040" y="3924"/>
                      <a:pt x="3070" y="3529"/>
                      <a:pt x="3101" y="3164"/>
                    </a:cubicBezTo>
                    <a:cubicBezTo>
                      <a:pt x="3108" y="3055"/>
                      <a:pt x="3118" y="2947"/>
                      <a:pt x="3130" y="2842"/>
                    </a:cubicBezTo>
                    <a:lnTo>
                      <a:pt x="3130" y="2842"/>
                    </a:lnTo>
                    <a:cubicBezTo>
                      <a:pt x="3712" y="2304"/>
                      <a:pt x="4053" y="1573"/>
                      <a:pt x="4134" y="794"/>
                    </a:cubicBezTo>
                    <a:lnTo>
                      <a:pt x="4134" y="642"/>
                    </a:lnTo>
                    <a:cubicBezTo>
                      <a:pt x="4164" y="550"/>
                      <a:pt x="4164" y="490"/>
                      <a:pt x="4134" y="429"/>
                    </a:cubicBezTo>
                    <a:cubicBezTo>
                      <a:pt x="4134" y="246"/>
                      <a:pt x="4012" y="94"/>
                      <a:pt x="3860" y="34"/>
                    </a:cubicBezTo>
                    <a:cubicBezTo>
                      <a:pt x="3826" y="10"/>
                      <a:pt x="3786" y="1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6" name="Google Shape;1016;p26"/>
            <p:cNvSpPr txBox="1"/>
            <p:nvPr/>
          </p:nvSpPr>
          <p:spPr>
            <a:xfrm>
              <a:off x="838847" y="3786325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7" name="Google Shape;1017;p26"/>
            <p:cNvSpPr txBox="1"/>
            <p:nvPr/>
          </p:nvSpPr>
          <p:spPr>
            <a:xfrm>
              <a:off x="838847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/>
            </a:p>
          </p:txBody>
        </p:sp>
      </p:grpSp>
      <p:grpSp>
        <p:nvGrpSpPr>
          <p:cNvPr id="1018" name="Google Shape;1018;p26"/>
          <p:cNvGrpSpPr/>
          <p:nvPr/>
        </p:nvGrpSpPr>
        <p:grpSpPr>
          <a:xfrm>
            <a:off x="3829258" y="2826549"/>
            <a:ext cx="1482490" cy="1939562"/>
            <a:chOff x="3829258" y="2826549"/>
            <a:chExt cx="1482490" cy="1939562"/>
          </a:xfrm>
        </p:grpSpPr>
        <p:grpSp>
          <p:nvGrpSpPr>
            <p:cNvPr id="1019" name="Google Shape;1019;p26"/>
            <p:cNvGrpSpPr/>
            <p:nvPr/>
          </p:nvGrpSpPr>
          <p:grpSpPr>
            <a:xfrm rot="10800000">
              <a:off x="3829258" y="3660555"/>
              <a:ext cx="1482490" cy="1105556"/>
              <a:chOff x="5407598" y="1210565"/>
              <a:chExt cx="1482490" cy="1105556"/>
            </a:xfrm>
          </p:grpSpPr>
          <p:sp>
            <p:nvSpPr>
              <p:cNvPr id="1020" name="Google Shape;1020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rect b="b" l="l" r="r" t="t"/>
                <a:pathLst>
                  <a:path extrusionOk="0" h="43589" w="46112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1" name="Google Shape;1021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22" name="Google Shape;1022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rect b="b" l="l" r="r" t="t"/>
                  <a:pathLst>
                    <a:path extrusionOk="0" h="9485" w="46142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rect b="b" l="l" r="r" t="t"/>
                  <a:pathLst>
                    <a:path extrusionOk="0" h="34696" w="46993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rect b="b" l="l" r="r" t="t"/>
                  <a:pathLst>
                    <a:path extrusionOk="0" h="10153" w="46963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26" name="Google Shape;1026;p26"/>
            <p:cNvSpPr/>
            <p:nvPr/>
          </p:nvSpPr>
          <p:spPr>
            <a:xfrm>
              <a:off x="4277063" y="2884865"/>
              <a:ext cx="474255" cy="417889"/>
            </a:xfrm>
            <a:custGeom>
              <a:rect b="b" l="l" r="r" t="t"/>
              <a:pathLst>
                <a:path extrusionOk="0" h="17356" w="19697">
                  <a:moveTo>
                    <a:pt x="9858" y="0"/>
                  </a:moveTo>
                  <a:cubicBezTo>
                    <a:pt x="8761" y="0"/>
                    <a:pt x="7644" y="210"/>
                    <a:pt x="6566" y="653"/>
                  </a:cubicBezTo>
                  <a:cubicBezTo>
                    <a:pt x="2128" y="2446"/>
                    <a:pt x="0" y="7523"/>
                    <a:pt x="1824" y="11960"/>
                  </a:cubicBezTo>
                  <a:cubicBezTo>
                    <a:pt x="3182" y="15319"/>
                    <a:pt x="6420" y="17355"/>
                    <a:pt x="9839" y="17355"/>
                  </a:cubicBezTo>
                  <a:cubicBezTo>
                    <a:pt x="10937" y="17355"/>
                    <a:pt x="12053" y="17145"/>
                    <a:pt x="13131" y="16702"/>
                  </a:cubicBezTo>
                  <a:cubicBezTo>
                    <a:pt x="17569" y="14878"/>
                    <a:pt x="19697" y="9833"/>
                    <a:pt x="17873" y="5395"/>
                  </a:cubicBezTo>
                  <a:cubicBezTo>
                    <a:pt x="16516" y="2036"/>
                    <a:pt x="13277" y="0"/>
                    <a:pt x="9858" y="0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370748" y="2830330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63" y="0"/>
                  </a:moveTo>
                  <a:cubicBezTo>
                    <a:pt x="3891" y="0"/>
                    <a:pt x="0" y="3891"/>
                    <a:pt x="0" y="8663"/>
                  </a:cubicBezTo>
                  <a:cubicBezTo>
                    <a:pt x="0" y="13465"/>
                    <a:pt x="3891" y="17356"/>
                    <a:pt x="8663" y="17356"/>
                  </a:cubicBezTo>
                  <a:cubicBezTo>
                    <a:pt x="13465" y="17356"/>
                    <a:pt x="17356" y="13465"/>
                    <a:pt x="17356" y="8663"/>
                  </a:cubicBezTo>
                  <a:cubicBezTo>
                    <a:pt x="17356" y="3891"/>
                    <a:pt x="13465" y="0"/>
                    <a:pt x="8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4568328" y="3242753"/>
              <a:ext cx="21983" cy="422175"/>
            </a:xfrm>
            <a:custGeom>
              <a:rect b="b" l="l" r="r" t="t"/>
              <a:pathLst>
                <a:path extrusionOk="0" h="17534" w="913">
                  <a:moveTo>
                    <a:pt x="357" y="1"/>
                  </a:moveTo>
                  <a:cubicBezTo>
                    <a:pt x="352" y="1"/>
                    <a:pt x="345" y="4"/>
                    <a:pt x="335" y="14"/>
                  </a:cubicBezTo>
                  <a:cubicBezTo>
                    <a:pt x="335" y="14"/>
                    <a:pt x="275" y="45"/>
                    <a:pt x="275" y="45"/>
                  </a:cubicBezTo>
                  <a:cubicBezTo>
                    <a:pt x="275" y="105"/>
                    <a:pt x="275" y="166"/>
                    <a:pt x="275" y="227"/>
                  </a:cubicBezTo>
                  <a:lnTo>
                    <a:pt x="275" y="896"/>
                  </a:lnTo>
                  <a:cubicBezTo>
                    <a:pt x="244" y="1504"/>
                    <a:pt x="244" y="2142"/>
                    <a:pt x="244" y="2780"/>
                  </a:cubicBezTo>
                  <a:cubicBezTo>
                    <a:pt x="244" y="3145"/>
                    <a:pt x="214" y="3510"/>
                    <a:pt x="244" y="3844"/>
                  </a:cubicBezTo>
                  <a:cubicBezTo>
                    <a:pt x="275" y="4604"/>
                    <a:pt x="275" y="5303"/>
                    <a:pt x="275" y="6063"/>
                  </a:cubicBezTo>
                  <a:lnTo>
                    <a:pt x="275" y="6397"/>
                  </a:lnTo>
                  <a:lnTo>
                    <a:pt x="275" y="7948"/>
                  </a:lnTo>
                  <a:lnTo>
                    <a:pt x="275" y="10258"/>
                  </a:lnTo>
                  <a:lnTo>
                    <a:pt x="275" y="12385"/>
                  </a:lnTo>
                  <a:lnTo>
                    <a:pt x="275" y="13510"/>
                  </a:lnTo>
                  <a:cubicBezTo>
                    <a:pt x="305" y="14179"/>
                    <a:pt x="275" y="14847"/>
                    <a:pt x="214" y="15516"/>
                  </a:cubicBezTo>
                  <a:cubicBezTo>
                    <a:pt x="214" y="15638"/>
                    <a:pt x="214" y="15790"/>
                    <a:pt x="183" y="15911"/>
                  </a:cubicBezTo>
                  <a:cubicBezTo>
                    <a:pt x="1" y="16367"/>
                    <a:pt x="1" y="16853"/>
                    <a:pt x="183" y="17279"/>
                  </a:cubicBezTo>
                  <a:cubicBezTo>
                    <a:pt x="183" y="17309"/>
                    <a:pt x="183" y="17309"/>
                    <a:pt x="183" y="17340"/>
                  </a:cubicBezTo>
                  <a:cubicBezTo>
                    <a:pt x="183" y="17431"/>
                    <a:pt x="214" y="17522"/>
                    <a:pt x="305" y="17522"/>
                  </a:cubicBezTo>
                  <a:cubicBezTo>
                    <a:pt x="328" y="17530"/>
                    <a:pt x="350" y="17534"/>
                    <a:pt x="372" y="17534"/>
                  </a:cubicBezTo>
                  <a:cubicBezTo>
                    <a:pt x="438" y="17534"/>
                    <a:pt x="495" y="17499"/>
                    <a:pt x="518" y="17431"/>
                  </a:cubicBezTo>
                  <a:cubicBezTo>
                    <a:pt x="578" y="17309"/>
                    <a:pt x="639" y="17188"/>
                    <a:pt x="670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52" y="15394"/>
                    <a:pt x="913" y="14969"/>
                    <a:pt x="913" y="14574"/>
                  </a:cubicBezTo>
                  <a:cubicBezTo>
                    <a:pt x="882" y="13875"/>
                    <a:pt x="882" y="13176"/>
                    <a:pt x="882" y="12446"/>
                  </a:cubicBezTo>
                  <a:lnTo>
                    <a:pt x="882" y="11717"/>
                  </a:lnTo>
                  <a:cubicBezTo>
                    <a:pt x="852" y="10987"/>
                    <a:pt x="852" y="10227"/>
                    <a:pt x="822" y="9498"/>
                  </a:cubicBezTo>
                  <a:cubicBezTo>
                    <a:pt x="791" y="8768"/>
                    <a:pt x="761" y="8039"/>
                    <a:pt x="730" y="7309"/>
                  </a:cubicBezTo>
                  <a:cubicBezTo>
                    <a:pt x="700" y="6914"/>
                    <a:pt x="700" y="6549"/>
                    <a:pt x="700" y="6154"/>
                  </a:cubicBezTo>
                  <a:cubicBezTo>
                    <a:pt x="670" y="5303"/>
                    <a:pt x="578" y="4482"/>
                    <a:pt x="609" y="3631"/>
                  </a:cubicBezTo>
                  <a:cubicBezTo>
                    <a:pt x="609" y="3327"/>
                    <a:pt x="578" y="3023"/>
                    <a:pt x="578" y="2689"/>
                  </a:cubicBezTo>
                  <a:cubicBezTo>
                    <a:pt x="548" y="2142"/>
                    <a:pt x="518" y="1564"/>
                    <a:pt x="487" y="987"/>
                  </a:cubicBezTo>
                  <a:cubicBezTo>
                    <a:pt x="487" y="713"/>
                    <a:pt x="457" y="440"/>
                    <a:pt x="426" y="136"/>
                  </a:cubicBezTo>
                  <a:cubicBezTo>
                    <a:pt x="396" y="105"/>
                    <a:pt x="396" y="45"/>
                    <a:pt x="366" y="14"/>
                  </a:cubicBezTo>
                  <a:cubicBezTo>
                    <a:pt x="366" y="14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326084" y="2826549"/>
              <a:ext cx="471341" cy="427785"/>
            </a:xfrm>
            <a:custGeom>
              <a:rect b="b" l="l" r="r" t="t"/>
              <a:pathLst>
                <a:path extrusionOk="0" h="17767" w="19576">
                  <a:moveTo>
                    <a:pt x="10699" y="1"/>
                  </a:moveTo>
                  <a:cubicBezTo>
                    <a:pt x="8832" y="1"/>
                    <a:pt x="6996" y="564"/>
                    <a:pt x="5442" y="1616"/>
                  </a:cubicBezTo>
                  <a:cubicBezTo>
                    <a:pt x="5168" y="1829"/>
                    <a:pt x="4895" y="2042"/>
                    <a:pt x="4652" y="2254"/>
                  </a:cubicBezTo>
                  <a:cubicBezTo>
                    <a:pt x="3405" y="3379"/>
                    <a:pt x="2524" y="4777"/>
                    <a:pt x="2037" y="6358"/>
                  </a:cubicBezTo>
                  <a:cubicBezTo>
                    <a:pt x="609" y="11100"/>
                    <a:pt x="3344" y="16084"/>
                    <a:pt x="8117" y="17422"/>
                  </a:cubicBezTo>
                  <a:cubicBezTo>
                    <a:pt x="8911" y="17652"/>
                    <a:pt x="9734" y="17767"/>
                    <a:pt x="10565" y="17767"/>
                  </a:cubicBezTo>
                  <a:cubicBezTo>
                    <a:pt x="10943" y="17767"/>
                    <a:pt x="11323" y="17743"/>
                    <a:pt x="11703" y="17695"/>
                  </a:cubicBezTo>
                  <a:cubicBezTo>
                    <a:pt x="13801" y="17391"/>
                    <a:pt x="15746" y="16388"/>
                    <a:pt x="17205" y="14838"/>
                  </a:cubicBezTo>
                  <a:cubicBezTo>
                    <a:pt x="17296" y="14777"/>
                    <a:pt x="17357" y="14686"/>
                    <a:pt x="17448" y="14595"/>
                  </a:cubicBezTo>
                  <a:lnTo>
                    <a:pt x="17630" y="14352"/>
                  </a:lnTo>
                  <a:cubicBezTo>
                    <a:pt x="17782" y="14170"/>
                    <a:pt x="17934" y="14018"/>
                    <a:pt x="18056" y="13866"/>
                  </a:cubicBezTo>
                  <a:cubicBezTo>
                    <a:pt x="19059" y="12711"/>
                    <a:pt x="19576" y="11221"/>
                    <a:pt x="19515" y="9701"/>
                  </a:cubicBezTo>
                  <a:lnTo>
                    <a:pt x="19515" y="9549"/>
                  </a:lnTo>
                  <a:cubicBezTo>
                    <a:pt x="19485" y="9245"/>
                    <a:pt x="19454" y="8972"/>
                    <a:pt x="19333" y="8911"/>
                  </a:cubicBezTo>
                  <a:cubicBezTo>
                    <a:pt x="19312" y="8901"/>
                    <a:pt x="19292" y="8896"/>
                    <a:pt x="19273" y="8896"/>
                  </a:cubicBezTo>
                  <a:cubicBezTo>
                    <a:pt x="19180" y="8896"/>
                    <a:pt x="19104" y="9018"/>
                    <a:pt x="19029" y="9245"/>
                  </a:cubicBezTo>
                  <a:cubicBezTo>
                    <a:pt x="18998" y="9397"/>
                    <a:pt x="18968" y="9580"/>
                    <a:pt x="18907" y="9762"/>
                  </a:cubicBezTo>
                  <a:cubicBezTo>
                    <a:pt x="18846" y="9945"/>
                    <a:pt x="18786" y="10127"/>
                    <a:pt x="18725" y="10309"/>
                  </a:cubicBezTo>
                  <a:cubicBezTo>
                    <a:pt x="18360" y="11525"/>
                    <a:pt x="17782" y="12680"/>
                    <a:pt x="17023" y="13714"/>
                  </a:cubicBezTo>
                  <a:cubicBezTo>
                    <a:pt x="16323" y="14595"/>
                    <a:pt x="15442" y="15355"/>
                    <a:pt x="14469" y="15932"/>
                  </a:cubicBezTo>
                  <a:cubicBezTo>
                    <a:pt x="13251" y="16635"/>
                    <a:pt x="11878" y="17000"/>
                    <a:pt x="10494" y="17000"/>
                  </a:cubicBezTo>
                  <a:cubicBezTo>
                    <a:pt x="9841" y="17000"/>
                    <a:pt x="9185" y="16919"/>
                    <a:pt x="8542" y="16753"/>
                  </a:cubicBezTo>
                  <a:cubicBezTo>
                    <a:pt x="1794" y="15112"/>
                    <a:pt x="1" y="6358"/>
                    <a:pt x="5533" y="2194"/>
                  </a:cubicBezTo>
                  <a:cubicBezTo>
                    <a:pt x="6536" y="1403"/>
                    <a:pt x="7691" y="856"/>
                    <a:pt x="8937" y="583"/>
                  </a:cubicBezTo>
                  <a:cubicBezTo>
                    <a:pt x="9468" y="466"/>
                    <a:pt x="10009" y="410"/>
                    <a:pt x="10552" y="410"/>
                  </a:cubicBezTo>
                  <a:cubicBezTo>
                    <a:pt x="11285" y="410"/>
                    <a:pt x="12021" y="512"/>
                    <a:pt x="12737" y="704"/>
                  </a:cubicBezTo>
                  <a:cubicBezTo>
                    <a:pt x="13649" y="947"/>
                    <a:pt x="14530" y="1343"/>
                    <a:pt x="15351" y="1829"/>
                  </a:cubicBezTo>
                  <a:cubicBezTo>
                    <a:pt x="17570" y="3318"/>
                    <a:pt x="18998" y="5720"/>
                    <a:pt x="19241" y="8394"/>
                  </a:cubicBezTo>
                  <a:cubicBezTo>
                    <a:pt x="19272" y="8546"/>
                    <a:pt x="19302" y="8698"/>
                    <a:pt x="19333" y="8820"/>
                  </a:cubicBezTo>
                  <a:cubicBezTo>
                    <a:pt x="19333" y="8850"/>
                    <a:pt x="19363" y="8881"/>
                    <a:pt x="19363" y="8881"/>
                  </a:cubicBezTo>
                  <a:cubicBezTo>
                    <a:pt x="19393" y="8850"/>
                    <a:pt x="19424" y="8820"/>
                    <a:pt x="19454" y="8789"/>
                  </a:cubicBezTo>
                  <a:lnTo>
                    <a:pt x="19454" y="8151"/>
                  </a:lnTo>
                  <a:cubicBezTo>
                    <a:pt x="19424" y="7786"/>
                    <a:pt x="19363" y="7452"/>
                    <a:pt x="19302" y="7118"/>
                  </a:cubicBezTo>
                  <a:cubicBezTo>
                    <a:pt x="19211" y="6783"/>
                    <a:pt x="19120" y="6449"/>
                    <a:pt x="19029" y="6115"/>
                  </a:cubicBezTo>
                  <a:cubicBezTo>
                    <a:pt x="18360" y="4169"/>
                    <a:pt x="17083" y="2498"/>
                    <a:pt x="15351" y="1373"/>
                  </a:cubicBezTo>
                  <a:cubicBezTo>
                    <a:pt x="14409" y="765"/>
                    <a:pt x="13345" y="339"/>
                    <a:pt x="12220" y="127"/>
                  </a:cubicBezTo>
                  <a:cubicBezTo>
                    <a:pt x="11714" y="42"/>
                    <a:pt x="11206" y="1"/>
                    <a:pt x="10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0" name="Google Shape;1030;p26"/>
            <p:cNvGrpSpPr/>
            <p:nvPr/>
          </p:nvGrpSpPr>
          <p:grpSpPr>
            <a:xfrm>
              <a:off x="4456070" y="2935098"/>
              <a:ext cx="247269" cy="208377"/>
              <a:chOff x="4436600" y="2915757"/>
              <a:chExt cx="278143" cy="234394"/>
            </a:xfrm>
          </p:grpSpPr>
          <p:sp>
            <p:nvSpPr>
              <p:cNvPr id="1031" name="Google Shape;1031;p26"/>
              <p:cNvSpPr/>
              <p:nvPr/>
            </p:nvSpPr>
            <p:spPr>
              <a:xfrm>
                <a:off x="4436600" y="2915757"/>
                <a:ext cx="278143" cy="234394"/>
              </a:xfrm>
              <a:custGeom>
                <a:rect b="b" l="l" r="r" t="t"/>
                <a:pathLst>
                  <a:path extrusionOk="0" h="9735" w="11552">
                    <a:moveTo>
                      <a:pt x="366" y="0"/>
                    </a:moveTo>
                    <a:cubicBezTo>
                      <a:pt x="324" y="0"/>
                      <a:pt x="299" y="55"/>
                      <a:pt x="274" y="130"/>
                    </a:cubicBezTo>
                    <a:cubicBezTo>
                      <a:pt x="213" y="282"/>
                      <a:pt x="183" y="404"/>
                      <a:pt x="153" y="556"/>
                    </a:cubicBezTo>
                    <a:cubicBezTo>
                      <a:pt x="92" y="1072"/>
                      <a:pt x="31" y="1589"/>
                      <a:pt x="62" y="2106"/>
                    </a:cubicBezTo>
                    <a:cubicBezTo>
                      <a:pt x="62" y="2531"/>
                      <a:pt x="1" y="3018"/>
                      <a:pt x="31" y="3473"/>
                    </a:cubicBezTo>
                    <a:cubicBezTo>
                      <a:pt x="62" y="4294"/>
                      <a:pt x="62" y="5145"/>
                      <a:pt x="62" y="5966"/>
                    </a:cubicBezTo>
                    <a:lnTo>
                      <a:pt x="62" y="6847"/>
                    </a:lnTo>
                    <a:cubicBezTo>
                      <a:pt x="62" y="7790"/>
                      <a:pt x="92" y="8732"/>
                      <a:pt x="92" y="9705"/>
                    </a:cubicBezTo>
                    <a:lnTo>
                      <a:pt x="92" y="9735"/>
                    </a:lnTo>
                    <a:lnTo>
                      <a:pt x="943" y="9735"/>
                    </a:lnTo>
                    <a:lnTo>
                      <a:pt x="1581" y="9705"/>
                    </a:lnTo>
                    <a:lnTo>
                      <a:pt x="2858" y="9674"/>
                    </a:lnTo>
                    <a:lnTo>
                      <a:pt x="4226" y="9674"/>
                    </a:lnTo>
                    <a:cubicBezTo>
                      <a:pt x="5229" y="9674"/>
                      <a:pt x="6201" y="9613"/>
                      <a:pt x="7204" y="9613"/>
                    </a:cubicBezTo>
                    <a:cubicBezTo>
                      <a:pt x="7600" y="9613"/>
                      <a:pt x="7934" y="9583"/>
                      <a:pt x="8329" y="9583"/>
                    </a:cubicBezTo>
                    <a:lnTo>
                      <a:pt x="10335" y="9553"/>
                    </a:lnTo>
                    <a:cubicBezTo>
                      <a:pt x="10700" y="9522"/>
                      <a:pt x="11034" y="9522"/>
                      <a:pt x="11369" y="9492"/>
                    </a:cubicBezTo>
                    <a:cubicBezTo>
                      <a:pt x="11430" y="9492"/>
                      <a:pt x="11490" y="9461"/>
                      <a:pt x="11521" y="9461"/>
                    </a:cubicBezTo>
                    <a:lnTo>
                      <a:pt x="11551" y="9461"/>
                    </a:lnTo>
                    <a:cubicBezTo>
                      <a:pt x="11551" y="9461"/>
                      <a:pt x="11521" y="9431"/>
                      <a:pt x="11521" y="9431"/>
                    </a:cubicBezTo>
                    <a:lnTo>
                      <a:pt x="6992" y="9431"/>
                    </a:lnTo>
                    <a:cubicBezTo>
                      <a:pt x="6080" y="9461"/>
                      <a:pt x="5229" y="9461"/>
                      <a:pt x="4317" y="9461"/>
                    </a:cubicBezTo>
                    <a:lnTo>
                      <a:pt x="426" y="9461"/>
                    </a:lnTo>
                    <a:lnTo>
                      <a:pt x="426" y="6118"/>
                    </a:lnTo>
                    <a:lnTo>
                      <a:pt x="426" y="4781"/>
                    </a:lnTo>
                    <a:cubicBezTo>
                      <a:pt x="396" y="3990"/>
                      <a:pt x="426" y="3200"/>
                      <a:pt x="457" y="2410"/>
                    </a:cubicBezTo>
                    <a:cubicBezTo>
                      <a:pt x="457" y="2258"/>
                      <a:pt x="487" y="2075"/>
                      <a:pt x="487" y="1923"/>
                    </a:cubicBezTo>
                    <a:cubicBezTo>
                      <a:pt x="609" y="1376"/>
                      <a:pt x="609" y="829"/>
                      <a:pt x="487" y="282"/>
                    </a:cubicBezTo>
                    <a:lnTo>
                      <a:pt x="487" y="252"/>
                    </a:lnTo>
                    <a:cubicBezTo>
                      <a:pt x="487" y="130"/>
                      <a:pt x="457" y="39"/>
                      <a:pt x="396" y="8"/>
                    </a:cubicBezTo>
                    <a:cubicBezTo>
                      <a:pt x="385" y="3"/>
                      <a:pt x="375" y="0"/>
                      <a:pt x="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4635673" y="2933502"/>
                <a:ext cx="78324" cy="142755"/>
              </a:xfrm>
              <a:custGeom>
                <a:rect b="b" l="l" r="r" t="t"/>
                <a:pathLst>
                  <a:path extrusionOk="0" h="5929" w="3253">
                    <a:moveTo>
                      <a:pt x="3222" y="1"/>
                    </a:moveTo>
                    <a:cubicBezTo>
                      <a:pt x="3222" y="31"/>
                      <a:pt x="3192" y="62"/>
                      <a:pt x="3192" y="92"/>
                    </a:cubicBezTo>
                    <a:lnTo>
                      <a:pt x="3070" y="426"/>
                    </a:lnTo>
                    <a:lnTo>
                      <a:pt x="2766" y="1399"/>
                    </a:lnTo>
                    <a:cubicBezTo>
                      <a:pt x="2706" y="1551"/>
                      <a:pt x="2645" y="1733"/>
                      <a:pt x="2584" y="1916"/>
                    </a:cubicBezTo>
                    <a:cubicBezTo>
                      <a:pt x="2462" y="2281"/>
                      <a:pt x="2341" y="2645"/>
                      <a:pt x="2189" y="3040"/>
                    </a:cubicBezTo>
                    <a:lnTo>
                      <a:pt x="2158" y="3192"/>
                    </a:lnTo>
                    <a:lnTo>
                      <a:pt x="1885" y="3952"/>
                    </a:lnTo>
                    <a:lnTo>
                      <a:pt x="1520" y="5107"/>
                    </a:lnTo>
                    <a:lnTo>
                      <a:pt x="1338" y="5624"/>
                    </a:lnTo>
                    <a:cubicBezTo>
                      <a:pt x="1307" y="5700"/>
                      <a:pt x="1239" y="5738"/>
                      <a:pt x="1171" y="5738"/>
                    </a:cubicBezTo>
                    <a:cubicBezTo>
                      <a:pt x="1102" y="5738"/>
                      <a:pt x="1034" y="5700"/>
                      <a:pt x="1003" y="5624"/>
                    </a:cubicBezTo>
                    <a:cubicBezTo>
                      <a:pt x="943" y="5442"/>
                      <a:pt x="882" y="5229"/>
                      <a:pt x="791" y="5047"/>
                    </a:cubicBezTo>
                    <a:cubicBezTo>
                      <a:pt x="669" y="4712"/>
                      <a:pt x="578" y="4378"/>
                      <a:pt x="456" y="4044"/>
                    </a:cubicBezTo>
                    <a:cubicBezTo>
                      <a:pt x="426" y="3983"/>
                      <a:pt x="395" y="3922"/>
                      <a:pt x="395" y="3861"/>
                    </a:cubicBezTo>
                    <a:cubicBezTo>
                      <a:pt x="365" y="3618"/>
                      <a:pt x="274" y="3375"/>
                      <a:pt x="152" y="3162"/>
                    </a:cubicBezTo>
                    <a:cubicBezTo>
                      <a:pt x="122" y="3101"/>
                      <a:pt x="92" y="3071"/>
                      <a:pt x="61" y="3071"/>
                    </a:cubicBezTo>
                    <a:cubicBezTo>
                      <a:pt x="31" y="3071"/>
                      <a:pt x="0" y="3101"/>
                      <a:pt x="0" y="3162"/>
                    </a:cubicBezTo>
                    <a:cubicBezTo>
                      <a:pt x="0" y="3223"/>
                      <a:pt x="31" y="3284"/>
                      <a:pt x="31" y="3344"/>
                    </a:cubicBezTo>
                    <a:cubicBezTo>
                      <a:pt x="61" y="3557"/>
                      <a:pt x="122" y="3800"/>
                      <a:pt x="213" y="4013"/>
                    </a:cubicBezTo>
                    <a:cubicBezTo>
                      <a:pt x="274" y="4195"/>
                      <a:pt x="335" y="4378"/>
                      <a:pt x="456" y="4621"/>
                    </a:cubicBezTo>
                    <a:cubicBezTo>
                      <a:pt x="578" y="4955"/>
                      <a:pt x="730" y="5290"/>
                      <a:pt x="851" y="5654"/>
                    </a:cubicBezTo>
                    <a:cubicBezTo>
                      <a:pt x="882" y="5746"/>
                      <a:pt x="912" y="5806"/>
                      <a:pt x="1003" y="5867"/>
                    </a:cubicBezTo>
                    <a:cubicBezTo>
                      <a:pt x="1064" y="5928"/>
                      <a:pt x="1186" y="5928"/>
                      <a:pt x="1277" y="5928"/>
                    </a:cubicBezTo>
                    <a:cubicBezTo>
                      <a:pt x="1338" y="5898"/>
                      <a:pt x="1429" y="5867"/>
                      <a:pt x="1459" y="5806"/>
                    </a:cubicBezTo>
                    <a:cubicBezTo>
                      <a:pt x="1520" y="5776"/>
                      <a:pt x="1520" y="5715"/>
                      <a:pt x="1551" y="5654"/>
                    </a:cubicBezTo>
                    <a:lnTo>
                      <a:pt x="1642" y="5351"/>
                    </a:lnTo>
                    <a:lnTo>
                      <a:pt x="1824" y="4803"/>
                    </a:lnTo>
                    <a:cubicBezTo>
                      <a:pt x="1946" y="4439"/>
                      <a:pt x="2037" y="4074"/>
                      <a:pt x="2158" y="3679"/>
                    </a:cubicBezTo>
                    <a:lnTo>
                      <a:pt x="2341" y="3132"/>
                    </a:lnTo>
                    <a:cubicBezTo>
                      <a:pt x="2462" y="2706"/>
                      <a:pt x="2584" y="2281"/>
                      <a:pt x="2736" y="1855"/>
                    </a:cubicBezTo>
                    <a:cubicBezTo>
                      <a:pt x="2766" y="1703"/>
                      <a:pt x="2827" y="1551"/>
                      <a:pt x="2858" y="1369"/>
                    </a:cubicBezTo>
                    <a:cubicBezTo>
                      <a:pt x="2949" y="1095"/>
                      <a:pt x="3040" y="822"/>
                      <a:pt x="3131" y="518"/>
                    </a:cubicBezTo>
                    <a:cubicBezTo>
                      <a:pt x="3162" y="396"/>
                      <a:pt x="3222" y="244"/>
                      <a:pt x="3253" y="92"/>
                    </a:cubicBezTo>
                    <a:cubicBezTo>
                      <a:pt x="3253" y="62"/>
                      <a:pt x="3253" y="31"/>
                      <a:pt x="3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4562477" y="3005975"/>
                <a:ext cx="53452" cy="79721"/>
              </a:xfrm>
              <a:custGeom>
                <a:rect b="b" l="l" r="r" t="t"/>
                <a:pathLst>
                  <a:path extrusionOk="0" h="3311" w="2220">
                    <a:moveTo>
                      <a:pt x="2189" y="0"/>
                    </a:moveTo>
                    <a:cubicBezTo>
                      <a:pt x="2189" y="0"/>
                      <a:pt x="2189" y="30"/>
                      <a:pt x="2159" y="30"/>
                    </a:cubicBezTo>
                    <a:lnTo>
                      <a:pt x="2098" y="213"/>
                    </a:lnTo>
                    <a:lnTo>
                      <a:pt x="1916" y="699"/>
                    </a:lnTo>
                    <a:cubicBezTo>
                      <a:pt x="1885" y="790"/>
                      <a:pt x="1855" y="882"/>
                      <a:pt x="1825" y="973"/>
                    </a:cubicBezTo>
                    <a:cubicBezTo>
                      <a:pt x="1764" y="1155"/>
                      <a:pt x="1673" y="1368"/>
                      <a:pt x="1612" y="1550"/>
                    </a:cubicBezTo>
                    <a:lnTo>
                      <a:pt x="1581" y="1641"/>
                    </a:lnTo>
                    <a:lnTo>
                      <a:pt x="1429" y="2006"/>
                    </a:lnTo>
                    <a:lnTo>
                      <a:pt x="1186" y="2614"/>
                    </a:lnTo>
                    <a:lnTo>
                      <a:pt x="1095" y="2888"/>
                    </a:lnTo>
                    <a:lnTo>
                      <a:pt x="1034" y="3009"/>
                    </a:lnTo>
                    <a:cubicBezTo>
                      <a:pt x="999" y="3080"/>
                      <a:pt x="942" y="3110"/>
                      <a:pt x="883" y="3110"/>
                    </a:cubicBezTo>
                    <a:cubicBezTo>
                      <a:pt x="841" y="3110"/>
                      <a:pt x="798" y="3095"/>
                      <a:pt x="761" y="3070"/>
                    </a:cubicBezTo>
                    <a:cubicBezTo>
                      <a:pt x="639" y="2918"/>
                      <a:pt x="518" y="2766"/>
                      <a:pt x="426" y="2614"/>
                    </a:cubicBezTo>
                    <a:cubicBezTo>
                      <a:pt x="396" y="2584"/>
                      <a:pt x="366" y="2553"/>
                      <a:pt x="366" y="2523"/>
                    </a:cubicBezTo>
                    <a:cubicBezTo>
                      <a:pt x="305" y="2401"/>
                      <a:pt x="244" y="2310"/>
                      <a:pt x="122" y="2249"/>
                    </a:cubicBezTo>
                    <a:lnTo>
                      <a:pt x="31" y="2249"/>
                    </a:lnTo>
                    <a:cubicBezTo>
                      <a:pt x="1" y="2249"/>
                      <a:pt x="1" y="2280"/>
                      <a:pt x="1" y="2310"/>
                    </a:cubicBezTo>
                    <a:cubicBezTo>
                      <a:pt x="1" y="2341"/>
                      <a:pt x="31" y="2371"/>
                      <a:pt x="31" y="2432"/>
                    </a:cubicBezTo>
                    <a:cubicBezTo>
                      <a:pt x="62" y="2523"/>
                      <a:pt x="153" y="2644"/>
                      <a:pt x="214" y="2736"/>
                    </a:cubicBezTo>
                    <a:cubicBezTo>
                      <a:pt x="305" y="2796"/>
                      <a:pt x="335" y="2918"/>
                      <a:pt x="396" y="2979"/>
                    </a:cubicBezTo>
                    <a:cubicBezTo>
                      <a:pt x="487" y="3040"/>
                      <a:pt x="548" y="3131"/>
                      <a:pt x="609" y="3192"/>
                    </a:cubicBezTo>
                    <a:cubicBezTo>
                      <a:pt x="679" y="3274"/>
                      <a:pt x="773" y="3311"/>
                      <a:pt x="866" y="3311"/>
                    </a:cubicBezTo>
                    <a:cubicBezTo>
                      <a:pt x="1014" y="3311"/>
                      <a:pt x="1161" y="3219"/>
                      <a:pt x="1217" y="3070"/>
                    </a:cubicBezTo>
                    <a:lnTo>
                      <a:pt x="1429" y="2493"/>
                    </a:lnTo>
                    <a:lnTo>
                      <a:pt x="1612" y="1915"/>
                    </a:lnTo>
                    <a:lnTo>
                      <a:pt x="1703" y="1611"/>
                    </a:lnTo>
                    <a:cubicBezTo>
                      <a:pt x="1794" y="1398"/>
                      <a:pt x="1825" y="1155"/>
                      <a:pt x="1916" y="942"/>
                    </a:cubicBezTo>
                    <a:cubicBezTo>
                      <a:pt x="1946" y="882"/>
                      <a:pt x="1976" y="790"/>
                      <a:pt x="2007" y="699"/>
                    </a:cubicBezTo>
                    <a:lnTo>
                      <a:pt x="2159" y="243"/>
                    </a:lnTo>
                    <a:cubicBezTo>
                      <a:pt x="2189" y="182"/>
                      <a:pt x="2189" y="91"/>
                      <a:pt x="2220" y="30"/>
                    </a:cubicBezTo>
                    <a:lnTo>
                      <a:pt x="2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4442451" y="3060848"/>
                <a:ext cx="92987" cy="84921"/>
              </a:xfrm>
              <a:custGeom>
                <a:rect b="b" l="l" r="r" t="t"/>
                <a:pathLst>
                  <a:path extrusionOk="0" h="3527" w="3862">
                    <a:moveTo>
                      <a:pt x="3861" y="1"/>
                    </a:moveTo>
                    <a:cubicBezTo>
                      <a:pt x="3831" y="1"/>
                      <a:pt x="3831" y="31"/>
                      <a:pt x="3800" y="62"/>
                    </a:cubicBezTo>
                    <a:lnTo>
                      <a:pt x="3679" y="274"/>
                    </a:lnTo>
                    <a:lnTo>
                      <a:pt x="3314" y="913"/>
                    </a:lnTo>
                    <a:cubicBezTo>
                      <a:pt x="3223" y="1034"/>
                      <a:pt x="3162" y="1156"/>
                      <a:pt x="3101" y="1277"/>
                    </a:cubicBezTo>
                    <a:cubicBezTo>
                      <a:pt x="2980" y="1551"/>
                      <a:pt x="2828" y="1794"/>
                      <a:pt x="2676" y="2037"/>
                    </a:cubicBezTo>
                    <a:cubicBezTo>
                      <a:pt x="2676" y="2068"/>
                      <a:pt x="2645" y="2098"/>
                      <a:pt x="2615" y="2098"/>
                    </a:cubicBezTo>
                    <a:cubicBezTo>
                      <a:pt x="2597" y="2107"/>
                      <a:pt x="2577" y="2111"/>
                      <a:pt x="2556" y="2111"/>
                    </a:cubicBezTo>
                    <a:cubicBezTo>
                      <a:pt x="2506" y="2111"/>
                      <a:pt x="2454" y="2089"/>
                      <a:pt x="2433" y="2068"/>
                    </a:cubicBezTo>
                    <a:lnTo>
                      <a:pt x="2220" y="1855"/>
                    </a:lnTo>
                    <a:lnTo>
                      <a:pt x="1885" y="1521"/>
                    </a:lnTo>
                    <a:lnTo>
                      <a:pt x="1733" y="1369"/>
                    </a:lnTo>
                    <a:cubicBezTo>
                      <a:pt x="1673" y="1308"/>
                      <a:pt x="1612" y="1247"/>
                      <a:pt x="1551" y="1217"/>
                    </a:cubicBezTo>
                    <a:cubicBezTo>
                      <a:pt x="1505" y="1186"/>
                      <a:pt x="1460" y="1171"/>
                      <a:pt x="1414" y="1171"/>
                    </a:cubicBezTo>
                    <a:cubicBezTo>
                      <a:pt x="1369" y="1171"/>
                      <a:pt x="1323" y="1186"/>
                      <a:pt x="1278" y="1217"/>
                    </a:cubicBezTo>
                    <a:cubicBezTo>
                      <a:pt x="1217" y="1247"/>
                      <a:pt x="1156" y="1308"/>
                      <a:pt x="1126" y="1399"/>
                    </a:cubicBezTo>
                    <a:lnTo>
                      <a:pt x="943" y="1764"/>
                    </a:lnTo>
                    <a:cubicBezTo>
                      <a:pt x="882" y="1885"/>
                      <a:pt x="791" y="2007"/>
                      <a:pt x="730" y="2159"/>
                    </a:cubicBezTo>
                    <a:cubicBezTo>
                      <a:pt x="609" y="2372"/>
                      <a:pt x="487" y="2615"/>
                      <a:pt x="366" y="2828"/>
                    </a:cubicBezTo>
                    <a:cubicBezTo>
                      <a:pt x="335" y="2858"/>
                      <a:pt x="305" y="2919"/>
                      <a:pt x="274" y="2949"/>
                    </a:cubicBezTo>
                    <a:cubicBezTo>
                      <a:pt x="153" y="3071"/>
                      <a:pt x="62" y="3253"/>
                      <a:pt x="1" y="3435"/>
                    </a:cubicBezTo>
                    <a:cubicBezTo>
                      <a:pt x="1" y="3466"/>
                      <a:pt x="1" y="3527"/>
                      <a:pt x="1" y="3527"/>
                    </a:cubicBezTo>
                    <a:lnTo>
                      <a:pt x="92" y="3527"/>
                    </a:lnTo>
                    <a:cubicBezTo>
                      <a:pt x="153" y="3496"/>
                      <a:pt x="183" y="3466"/>
                      <a:pt x="214" y="3435"/>
                    </a:cubicBezTo>
                    <a:cubicBezTo>
                      <a:pt x="335" y="3283"/>
                      <a:pt x="426" y="3162"/>
                      <a:pt x="487" y="3010"/>
                    </a:cubicBezTo>
                    <a:cubicBezTo>
                      <a:pt x="548" y="2888"/>
                      <a:pt x="639" y="2736"/>
                      <a:pt x="700" y="2615"/>
                    </a:cubicBezTo>
                    <a:cubicBezTo>
                      <a:pt x="822" y="2372"/>
                      <a:pt x="943" y="2128"/>
                      <a:pt x="1065" y="1885"/>
                    </a:cubicBezTo>
                    <a:lnTo>
                      <a:pt x="1217" y="1612"/>
                    </a:lnTo>
                    <a:lnTo>
                      <a:pt x="1308" y="1429"/>
                    </a:lnTo>
                    <a:cubicBezTo>
                      <a:pt x="1327" y="1372"/>
                      <a:pt x="1371" y="1350"/>
                      <a:pt x="1416" y="1350"/>
                    </a:cubicBezTo>
                    <a:cubicBezTo>
                      <a:pt x="1442" y="1350"/>
                      <a:pt x="1468" y="1357"/>
                      <a:pt x="1490" y="1369"/>
                    </a:cubicBezTo>
                    <a:lnTo>
                      <a:pt x="1642" y="1521"/>
                    </a:lnTo>
                    <a:lnTo>
                      <a:pt x="2281" y="2098"/>
                    </a:lnTo>
                    <a:cubicBezTo>
                      <a:pt x="2341" y="2189"/>
                      <a:pt x="2402" y="2220"/>
                      <a:pt x="2493" y="2250"/>
                    </a:cubicBezTo>
                    <a:cubicBezTo>
                      <a:pt x="2585" y="2250"/>
                      <a:pt x="2676" y="2220"/>
                      <a:pt x="2767" y="2159"/>
                    </a:cubicBezTo>
                    <a:cubicBezTo>
                      <a:pt x="2919" y="1855"/>
                      <a:pt x="3040" y="1551"/>
                      <a:pt x="3223" y="1277"/>
                    </a:cubicBezTo>
                    <a:cubicBezTo>
                      <a:pt x="3284" y="1156"/>
                      <a:pt x="3344" y="1065"/>
                      <a:pt x="3405" y="943"/>
                    </a:cubicBezTo>
                    <a:lnTo>
                      <a:pt x="3740" y="365"/>
                    </a:lnTo>
                    <a:lnTo>
                      <a:pt x="3861" y="62"/>
                    </a:lnTo>
                    <a:cubicBezTo>
                      <a:pt x="3861" y="31"/>
                      <a:pt x="3861" y="1"/>
                      <a:pt x="3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4529539" y="3032773"/>
                <a:ext cx="39559" cy="35731"/>
              </a:xfrm>
              <a:custGeom>
                <a:rect b="b" l="l" r="r" t="t"/>
                <a:pathLst>
                  <a:path extrusionOk="0" h="1484" w="1643">
                    <a:moveTo>
                      <a:pt x="828" y="1"/>
                    </a:moveTo>
                    <a:cubicBezTo>
                      <a:pt x="675" y="1"/>
                      <a:pt x="535" y="40"/>
                      <a:pt x="396" y="133"/>
                    </a:cubicBezTo>
                    <a:cubicBezTo>
                      <a:pt x="366" y="164"/>
                      <a:pt x="366" y="164"/>
                      <a:pt x="335" y="194"/>
                    </a:cubicBezTo>
                    <a:cubicBezTo>
                      <a:pt x="244" y="285"/>
                      <a:pt x="153" y="407"/>
                      <a:pt x="123" y="528"/>
                    </a:cubicBezTo>
                    <a:cubicBezTo>
                      <a:pt x="1" y="924"/>
                      <a:pt x="244" y="1349"/>
                      <a:pt x="639" y="1440"/>
                    </a:cubicBezTo>
                    <a:cubicBezTo>
                      <a:pt x="704" y="1462"/>
                      <a:pt x="768" y="1483"/>
                      <a:pt x="833" y="1483"/>
                    </a:cubicBezTo>
                    <a:cubicBezTo>
                      <a:pt x="859" y="1483"/>
                      <a:pt x="886" y="1480"/>
                      <a:pt x="913" y="1471"/>
                    </a:cubicBezTo>
                    <a:cubicBezTo>
                      <a:pt x="1095" y="1440"/>
                      <a:pt x="1247" y="1349"/>
                      <a:pt x="1399" y="1258"/>
                    </a:cubicBezTo>
                    <a:cubicBezTo>
                      <a:pt x="1430" y="1228"/>
                      <a:pt x="1430" y="1197"/>
                      <a:pt x="1460" y="1167"/>
                    </a:cubicBezTo>
                    <a:cubicBezTo>
                      <a:pt x="1582" y="1076"/>
                      <a:pt x="1642" y="954"/>
                      <a:pt x="1612" y="802"/>
                    </a:cubicBezTo>
                    <a:cubicBezTo>
                      <a:pt x="1582" y="772"/>
                      <a:pt x="1582" y="772"/>
                      <a:pt x="1551" y="772"/>
                    </a:cubicBezTo>
                    <a:cubicBezTo>
                      <a:pt x="1541" y="761"/>
                      <a:pt x="1531" y="758"/>
                      <a:pt x="1522" y="758"/>
                    </a:cubicBezTo>
                    <a:cubicBezTo>
                      <a:pt x="1504" y="758"/>
                      <a:pt x="1490" y="772"/>
                      <a:pt x="1490" y="772"/>
                    </a:cubicBezTo>
                    <a:lnTo>
                      <a:pt x="1430" y="863"/>
                    </a:lnTo>
                    <a:cubicBezTo>
                      <a:pt x="1369" y="924"/>
                      <a:pt x="1338" y="1015"/>
                      <a:pt x="1278" y="1076"/>
                    </a:cubicBezTo>
                    <a:cubicBezTo>
                      <a:pt x="1217" y="1136"/>
                      <a:pt x="1186" y="1167"/>
                      <a:pt x="1126" y="1197"/>
                    </a:cubicBezTo>
                    <a:cubicBezTo>
                      <a:pt x="1047" y="1256"/>
                      <a:pt x="956" y="1290"/>
                      <a:pt x="868" y="1290"/>
                    </a:cubicBezTo>
                    <a:cubicBezTo>
                      <a:pt x="820" y="1290"/>
                      <a:pt x="774" y="1279"/>
                      <a:pt x="730" y="1258"/>
                    </a:cubicBezTo>
                    <a:cubicBezTo>
                      <a:pt x="670" y="1258"/>
                      <a:pt x="639" y="1258"/>
                      <a:pt x="578" y="1228"/>
                    </a:cubicBezTo>
                    <a:cubicBezTo>
                      <a:pt x="457" y="1167"/>
                      <a:pt x="366" y="1045"/>
                      <a:pt x="305" y="893"/>
                    </a:cubicBezTo>
                    <a:cubicBezTo>
                      <a:pt x="244" y="741"/>
                      <a:pt x="275" y="589"/>
                      <a:pt x="335" y="437"/>
                    </a:cubicBezTo>
                    <a:cubicBezTo>
                      <a:pt x="366" y="376"/>
                      <a:pt x="427" y="285"/>
                      <a:pt x="487" y="255"/>
                    </a:cubicBezTo>
                    <a:cubicBezTo>
                      <a:pt x="605" y="137"/>
                      <a:pt x="759" y="92"/>
                      <a:pt x="908" y="92"/>
                    </a:cubicBezTo>
                    <a:cubicBezTo>
                      <a:pt x="951" y="92"/>
                      <a:pt x="993" y="96"/>
                      <a:pt x="1034" y="103"/>
                    </a:cubicBezTo>
                    <a:cubicBezTo>
                      <a:pt x="1095" y="133"/>
                      <a:pt x="1156" y="164"/>
                      <a:pt x="1217" y="194"/>
                    </a:cubicBezTo>
                    <a:cubicBezTo>
                      <a:pt x="1399" y="316"/>
                      <a:pt x="1521" y="498"/>
                      <a:pt x="1551" y="711"/>
                    </a:cubicBezTo>
                    <a:cubicBezTo>
                      <a:pt x="1582" y="711"/>
                      <a:pt x="1582" y="711"/>
                      <a:pt x="1582" y="741"/>
                    </a:cubicBezTo>
                    <a:cubicBezTo>
                      <a:pt x="1582" y="711"/>
                      <a:pt x="1582" y="711"/>
                      <a:pt x="1582" y="680"/>
                    </a:cubicBezTo>
                    <a:cubicBezTo>
                      <a:pt x="1582" y="620"/>
                      <a:pt x="1551" y="559"/>
                      <a:pt x="1551" y="498"/>
                    </a:cubicBezTo>
                    <a:cubicBezTo>
                      <a:pt x="1490" y="346"/>
                      <a:pt x="1369" y="194"/>
                      <a:pt x="1247" y="103"/>
                    </a:cubicBezTo>
                    <a:cubicBezTo>
                      <a:pt x="1156" y="42"/>
                      <a:pt x="1065" y="12"/>
                      <a:pt x="974" y="12"/>
                    </a:cubicBezTo>
                    <a:cubicBezTo>
                      <a:pt x="923" y="5"/>
                      <a:pt x="875" y="1"/>
                      <a:pt x="8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4532477" y="3035229"/>
                <a:ext cx="24174" cy="16854"/>
              </a:xfrm>
              <a:custGeom>
                <a:rect b="b" l="l" r="r" t="t"/>
                <a:pathLst>
                  <a:path extrusionOk="0" h="700" w="1004">
                    <a:moveTo>
                      <a:pt x="973" y="1"/>
                    </a:moveTo>
                    <a:lnTo>
                      <a:pt x="852" y="62"/>
                    </a:lnTo>
                    <a:cubicBezTo>
                      <a:pt x="821" y="92"/>
                      <a:pt x="821" y="92"/>
                      <a:pt x="791" y="122"/>
                    </a:cubicBezTo>
                    <a:cubicBezTo>
                      <a:pt x="760" y="153"/>
                      <a:pt x="730" y="183"/>
                      <a:pt x="669" y="214"/>
                    </a:cubicBezTo>
                    <a:lnTo>
                      <a:pt x="639" y="214"/>
                    </a:lnTo>
                    <a:lnTo>
                      <a:pt x="548" y="274"/>
                    </a:lnTo>
                    <a:lnTo>
                      <a:pt x="426" y="366"/>
                    </a:lnTo>
                    <a:lnTo>
                      <a:pt x="305" y="426"/>
                    </a:lnTo>
                    <a:cubicBezTo>
                      <a:pt x="274" y="426"/>
                      <a:pt x="274" y="426"/>
                      <a:pt x="244" y="457"/>
                    </a:cubicBezTo>
                    <a:cubicBezTo>
                      <a:pt x="213" y="487"/>
                      <a:pt x="153" y="487"/>
                      <a:pt x="122" y="518"/>
                    </a:cubicBezTo>
                    <a:lnTo>
                      <a:pt x="92" y="518"/>
                    </a:lnTo>
                    <a:cubicBezTo>
                      <a:pt x="67" y="505"/>
                      <a:pt x="47" y="498"/>
                      <a:pt x="32" y="498"/>
                    </a:cubicBezTo>
                    <a:cubicBezTo>
                      <a:pt x="11" y="498"/>
                      <a:pt x="1" y="512"/>
                      <a:pt x="1" y="548"/>
                    </a:cubicBezTo>
                    <a:cubicBezTo>
                      <a:pt x="1" y="548"/>
                      <a:pt x="1" y="578"/>
                      <a:pt x="1" y="609"/>
                    </a:cubicBezTo>
                    <a:cubicBezTo>
                      <a:pt x="31" y="609"/>
                      <a:pt x="31" y="639"/>
                      <a:pt x="61" y="670"/>
                    </a:cubicBezTo>
                    <a:lnTo>
                      <a:pt x="92" y="700"/>
                    </a:lnTo>
                    <a:lnTo>
                      <a:pt x="213" y="700"/>
                    </a:lnTo>
                    <a:cubicBezTo>
                      <a:pt x="213" y="670"/>
                      <a:pt x="244" y="670"/>
                      <a:pt x="274" y="609"/>
                    </a:cubicBezTo>
                    <a:cubicBezTo>
                      <a:pt x="305" y="578"/>
                      <a:pt x="335" y="548"/>
                      <a:pt x="365" y="518"/>
                    </a:cubicBezTo>
                    <a:lnTo>
                      <a:pt x="426" y="487"/>
                    </a:lnTo>
                    <a:cubicBezTo>
                      <a:pt x="456" y="457"/>
                      <a:pt x="487" y="426"/>
                      <a:pt x="517" y="396"/>
                    </a:cubicBezTo>
                    <a:cubicBezTo>
                      <a:pt x="578" y="366"/>
                      <a:pt x="608" y="335"/>
                      <a:pt x="639" y="305"/>
                    </a:cubicBezTo>
                    <a:lnTo>
                      <a:pt x="700" y="274"/>
                    </a:lnTo>
                    <a:cubicBezTo>
                      <a:pt x="730" y="244"/>
                      <a:pt x="791" y="183"/>
                      <a:pt x="821" y="153"/>
                    </a:cubicBezTo>
                    <a:cubicBezTo>
                      <a:pt x="852" y="153"/>
                      <a:pt x="852" y="122"/>
                      <a:pt x="882" y="122"/>
                    </a:cubicBezTo>
                    <a:lnTo>
                      <a:pt x="973" y="31"/>
                    </a:lnTo>
                    <a:cubicBezTo>
                      <a:pt x="973" y="31"/>
                      <a:pt x="1004" y="1"/>
                      <a:pt x="10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4534668" y="3041826"/>
                <a:ext cx="27834" cy="18323"/>
              </a:xfrm>
              <a:custGeom>
                <a:rect b="b" l="l" r="r" t="t"/>
                <a:pathLst>
                  <a:path extrusionOk="0" h="761" w="1156">
                    <a:moveTo>
                      <a:pt x="1156" y="0"/>
                    </a:moveTo>
                    <a:lnTo>
                      <a:pt x="1125" y="31"/>
                    </a:lnTo>
                    <a:lnTo>
                      <a:pt x="973" y="92"/>
                    </a:lnTo>
                    <a:cubicBezTo>
                      <a:pt x="973" y="92"/>
                      <a:pt x="943" y="122"/>
                      <a:pt x="913" y="152"/>
                    </a:cubicBezTo>
                    <a:cubicBezTo>
                      <a:pt x="882" y="183"/>
                      <a:pt x="821" y="213"/>
                      <a:pt x="761" y="244"/>
                    </a:cubicBezTo>
                    <a:lnTo>
                      <a:pt x="639" y="304"/>
                    </a:lnTo>
                    <a:lnTo>
                      <a:pt x="487" y="396"/>
                    </a:lnTo>
                    <a:lnTo>
                      <a:pt x="335" y="456"/>
                    </a:lnTo>
                    <a:cubicBezTo>
                      <a:pt x="335" y="456"/>
                      <a:pt x="305" y="487"/>
                      <a:pt x="274" y="487"/>
                    </a:cubicBezTo>
                    <a:cubicBezTo>
                      <a:pt x="214" y="517"/>
                      <a:pt x="183" y="548"/>
                      <a:pt x="122" y="548"/>
                    </a:cubicBezTo>
                    <a:lnTo>
                      <a:pt x="92" y="548"/>
                    </a:lnTo>
                    <a:cubicBezTo>
                      <a:pt x="76" y="539"/>
                      <a:pt x="62" y="536"/>
                      <a:pt x="50" y="536"/>
                    </a:cubicBezTo>
                    <a:cubicBezTo>
                      <a:pt x="17" y="536"/>
                      <a:pt x="1" y="564"/>
                      <a:pt x="1" y="608"/>
                    </a:cubicBezTo>
                    <a:lnTo>
                      <a:pt x="1" y="669"/>
                    </a:lnTo>
                    <a:cubicBezTo>
                      <a:pt x="1" y="669"/>
                      <a:pt x="31" y="700"/>
                      <a:pt x="31" y="730"/>
                    </a:cubicBezTo>
                    <a:lnTo>
                      <a:pt x="92" y="760"/>
                    </a:lnTo>
                    <a:lnTo>
                      <a:pt x="214" y="760"/>
                    </a:lnTo>
                    <a:cubicBezTo>
                      <a:pt x="244" y="730"/>
                      <a:pt x="274" y="730"/>
                      <a:pt x="274" y="700"/>
                    </a:cubicBezTo>
                    <a:cubicBezTo>
                      <a:pt x="305" y="669"/>
                      <a:pt x="365" y="639"/>
                      <a:pt x="396" y="608"/>
                    </a:cubicBezTo>
                    <a:lnTo>
                      <a:pt x="457" y="578"/>
                    </a:lnTo>
                    <a:cubicBezTo>
                      <a:pt x="487" y="548"/>
                      <a:pt x="548" y="517"/>
                      <a:pt x="609" y="487"/>
                    </a:cubicBezTo>
                    <a:cubicBezTo>
                      <a:pt x="639" y="456"/>
                      <a:pt x="669" y="426"/>
                      <a:pt x="730" y="396"/>
                    </a:cubicBezTo>
                    <a:lnTo>
                      <a:pt x="791" y="335"/>
                    </a:lnTo>
                    <a:cubicBezTo>
                      <a:pt x="852" y="304"/>
                      <a:pt x="943" y="213"/>
                      <a:pt x="943" y="213"/>
                    </a:cubicBezTo>
                    <a:cubicBezTo>
                      <a:pt x="973" y="213"/>
                      <a:pt x="1004" y="183"/>
                      <a:pt x="1004" y="183"/>
                    </a:cubicBezTo>
                    <a:lnTo>
                      <a:pt x="1125" y="92"/>
                    </a:lnTo>
                    <a:cubicBezTo>
                      <a:pt x="1125" y="61"/>
                      <a:pt x="1156" y="61"/>
                      <a:pt x="1156" y="31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4541265" y="3051337"/>
                <a:ext cx="23427" cy="15386"/>
              </a:xfrm>
              <a:custGeom>
                <a:rect b="b" l="l" r="r" t="t"/>
                <a:pathLst>
                  <a:path extrusionOk="0" h="639" w="973">
                    <a:moveTo>
                      <a:pt x="973" y="1"/>
                    </a:moveTo>
                    <a:cubicBezTo>
                      <a:pt x="943" y="31"/>
                      <a:pt x="943" y="31"/>
                      <a:pt x="943" y="31"/>
                    </a:cubicBezTo>
                    <a:lnTo>
                      <a:pt x="821" y="61"/>
                    </a:lnTo>
                    <a:cubicBezTo>
                      <a:pt x="791" y="92"/>
                      <a:pt x="791" y="92"/>
                      <a:pt x="760" y="122"/>
                    </a:cubicBezTo>
                    <a:cubicBezTo>
                      <a:pt x="730" y="153"/>
                      <a:pt x="669" y="183"/>
                      <a:pt x="639" y="183"/>
                    </a:cubicBezTo>
                    <a:lnTo>
                      <a:pt x="547" y="244"/>
                    </a:lnTo>
                    <a:lnTo>
                      <a:pt x="426" y="305"/>
                    </a:lnTo>
                    <a:lnTo>
                      <a:pt x="304" y="365"/>
                    </a:lnTo>
                    <a:cubicBezTo>
                      <a:pt x="274" y="396"/>
                      <a:pt x="243" y="396"/>
                      <a:pt x="243" y="426"/>
                    </a:cubicBezTo>
                    <a:cubicBezTo>
                      <a:pt x="213" y="426"/>
                      <a:pt x="152" y="457"/>
                      <a:pt x="122" y="457"/>
                    </a:cubicBezTo>
                    <a:lnTo>
                      <a:pt x="91" y="457"/>
                    </a:lnTo>
                    <a:cubicBezTo>
                      <a:pt x="74" y="448"/>
                      <a:pt x="58" y="444"/>
                      <a:pt x="46" y="444"/>
                    </a:cubicBezTo>
                    <a:cubicBezTo>
                      <a:pt x="16" y="444"/>
                      <a:pt x="0" y="465"/>
                      <a:pt x="0" y="487"/>
                    </a:cubicBezTo>
                    <a:cubicBezTo>
                      <a:pt x="0" y="517"/>
                      <a:pt x="0" y="517"/>
                      <a:pt x="0" y="548"/>
                    </a:cubicBezTo>
                    <a:cubicBezTo>
                      <a:pt x="0" y="578"/>
                      <a:pt x="31" y="578"/>
                      <a:pt x="31" y="609"/>
                    </a:cubicBezTo>
                    <a:lnTo>
                      <a:pt x="91" y="639"/>
                    </a:lnTo>
                    <a:lnTo>
                      <a:pt x="183" y="639"/>
                    </a:lnTo>
                    <a:cubicBezTo>
                      <a:pt x="213" y="639"/>
                      <a:pt x="243" y="639"/>
                      <a:pt x="243" y="609"/>
                    </a:cubicBezTo>
                    <a:cubicBezTo>
                      <a:pt x="274" y="578"/>
                      <a:pt x="304" y="548"/>
                      <a:pt x="335" y="548"/>
                    </a:cubicBezTo>
                    <a:lnTo>
                      <a:pt x="395" y="517"/>
                    </a:lnTo>
                    <a:lnTo>
                      <a:pt x="487" y="426"/>
                    </a:lnTo>
                    <a:cubicBezTo>
                      <a:pt x="547" y="396"/>
                      <a:pt x="578" y="365"/>
                      <a:pt x="608" y="335"/>
                    </a:cubicBezTo>
                    <a:cubicBezTo>
                      <a:pt x="639" y="305"/>
                      <a:pt x="639" y="305"/>
                      <a:pt x="669" y="305"/>
                    </a:cubicBezTo>
                    <a:cubicBezTo>
                      <a:pt x="699" y="274"/>
                      <a:pt x="760" y="183"/>
                      <a:pt x="791" y="183"/>
                    </a:cubicBezTo>
                    <a:cubicBezTo>
                      <a:pt x="821" y="183"/>
                      <a:pt x="851" y="153"/>
                      <a:pt x="851" y="153"/>
                    </a:cubicBezTo>
                    <a:lnTo>
                      <a:pt x="912" y="61"/>
                    </a:lnTo>
                    <a:lnTo>
                      <a:pt x="973" y="31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4609332" y="2975035"/>
                <a:ext cx="38067" cy="35900"/>
              </a:xfrm>
              <a:custGeom>
                <a:rect b="b" l="l" r="r" t="t"/>
                <a:pathLst>
                  <a:path extrusionOk="0" h="1491" w="1581">
                    <a:moveTo>
                      <a:pt x="813" y="1"/>
                    </a:moveTo>
                    <a:cubicBezTo>
                      <a:pt x="656" y="1"/>
                      <a:pt x="490" y="55"/>
                      <a:pt x="365" y="130"/>
                    </a:cubicBezTo>
                    <a:cubicBezTo>
                      <a:pt x="334" y="160"/>
                      <a:pt x="304" y="160"/>
                      <a:pt x="274" y="191"/>
                    </a:cubicBezTo>
                    <a:cubicBezTo>
                      <a:pt x="182" y="282"/>
                      <a:pt x="91" y="404"/>
                      <a:pt x="61" y="525"/>
                    </a:cubicBezTo>
                    <a:cubicBezTo>
                      <a:pt x="0" y="738"/>
                      <a:pt x="30" y="951"/>
                      <a:pt x="152" y="1133"/>
                    </a:cubicBezTo>
                    <a:cubicBezTo>
                      <a:pt x="243" y="1285"/>
                      <a:pt x="395" y="1407"/>
                      <a:pt x="578" y="1467"/>
                    </a:cubicBezTo>
                    <a:cubicBezTo>
                      <a:pt x="623" y="1483"/>
                      <a:pt x="669" y="1490"/>
                      <a:pt x="718" y="1490"/>
                    </a:cubicBezTo>
                    <a:cubicBezTo>
                      <a:pt x="768" y="1490"/>
                      <a:pt x="821" y="1483"/>
                      <a:pt x="882" y="1467"/>
                    </a:cubicBezTo>
                    <a:cubicBezTo>
                      <a:pt x="1034" y="1437"/>
                      <a:pt x="1216" y="1376"/>
                      <a:pt x="1338" y="1255"/>
                    </a:cubicBezTo>
                    <a:cubicBezTo>
                      <a:pt x="1368" y="1224"/>
                      <a:pt x="1398" y="1194"/>
                      <a:pt x="1429" y="1163"/>
                    </a:cubicBezTo>
                    <a:cubicBezTo>
                      <a:pt x="1550" y="1103"/>
                      <a:pt x="1581" y="951"/>
                      <a:pt x="1550" y="829"/>
                    </a:cubicBezTo>
                    <a:cubicBezTo>
                      <a:pt x="1550" y="799"/>
                      <a:pt x="1520" y="768"/>
                      <a:pt x="1489" y="768"/>
                    </a:cubicBezTo>
                    <a:cubicBezTo>
                      <a:pt x="1459" y="768"/>
                      <a:pt x="1429" y="768"/>
                      <a:pt x="1429" y="799"/>
                    </a:cubicBezTo>
                    <a:lnTo>
                      <a:pt x="1368" y="860"/>
                    </a:lnTo>
                    <a:cubicBezTo>
                      <a:pt x="1307" y="951"/>
                      <a:pt x="1277" y="1011"/>
                      <a:pt x="1216" y="1103"/>
                    </a:cubicBezTo>
                    <a:cubicBezTo>
                      <a:pt x="1155" y="1133"/>
                      <a:pt x="1094" y="1194"/>
                      <a:pt x="1064" y="1224"/>
                    </a:cubicBezTo>
                    <a:cubicBezTo>
                      <a:pt x="975" y="1269"/>
                      <a:pt x="870" y="1297"/>
                      <a:pt x="760" y="1297"/>
                    </a:cubicBezTo>
                    <a:cubicBezTo>
                      <a:pt x="720" y="1297"/>
                      <a:pt x="679" y="1293"/>
                      <a:pt x="638" y="1285"/>
                    </a:cubicBezTo>
                    <a:cubicBezTo>
                      <a:pt x="608" y="1255"/>
                      <a:pt x="547" y="1255"/>
                      <a:pt x="517" y="1224"/>
                    </a:cubicBezTo>
                    <a:cubicBezTo>
                      <a:pt x="365" y="1163"/>
                      <a:pt x="274" y="1042"/>
                      <a:pt x="243" y="890"/>
                    </a:cubicBezTo>
                    <a:cubicBezTo>
                      <a:pt x="182" y="738"/>
                      <a:pt x="182" y="586"/>
                      <a:pt x="274" y="434"/>
                    </a:cubicBezTo>
                    <a:cubicBezTo>
                      <a:pt x="374" y="233"/>
                      <a:pt x="579" y="115"/>
                      <a:pt x="802" y="115"/>
                    </a:cubicBezTo>
                    <a:cubicBezTo>
                      <a:pt x="848" y="115"/>
                      <a:pt x="895" y="120"/>
                      <a:pt x="942" y="130"/>
                    </a:cubicBezTo>
                    <a:cubicBezTo>
                      <a:pt x="1034" y="130"/>
                      <a:pt x="1094" y="160"/>
                      <a:pt x="1155" y="191"/>
                    </a:cubicBezTo>
                    <a:cubicBezTo>
                      <a:pt x="1277" y="282"/>
                      <a:pt x="1368" y="373"/>
                      <a:pt x="1429" y="495"/>
                    </a:cubicBezTo>
                    <a:cubicBezTo>
                      <a:pt x="1459" y="556"/>
                      <a:pt x="1459" y="647"/>
                      <a:pt x="1489" y="708"/>
                    </a:cubicBezTo>
                    <a:cubicBezTo>
                      <a:pt x="1489" y="708"/>
                      <a:pt x="1489" y="738"/>
                      <a:pt x="1520" y="738"/>
                    </a:cubicBezTo>
                    <a:cubicBezTo>
                      <a:pt x="1520" y="738"/>
                      <a:pt x="1520" y="708"/>
                      <a:pt x="1520" y="677"/>
                    </a:cubicBezTo>
                    <a:cubicBezTo>
                      <a:pt x="1520" y="616"/>
                      <a:pt x="1520" y="586"/>
                      <a:pt x="1489" y="525"/>
                    </a:cubicBezTo>
                    <a:cubicBezTo>
                      <a:pt x="1429" y="343"/>
                      <a:pt x="1338" y="221"/>
                      <a:pt x="1186" y="100"/>
                    </a:cubicBezTo>
                    <a:cubicBezTo>
                      <a:pt x="1094" y="69"/>
                      <a:pt x="1003" y="8"/>
                      <a:pt x="912" y="8"/>
                    </a:cubicBezTo>
                    <a:cubicBezTo>
                      <a:pt x="880" y="3"/>
                      <a:pt x="846" y="1"/>
                      <a:pt x="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4610777" y="2978165"/>
                <a:ext cx="23451" cy="16662"/>
              </a:xfrm>
              <a:custGeom>
                <a:rect b="b" l="l" r="r" t="t"/>
                <a:pathLst>
                  <a:path extrusionOk="0" h="692" w="974">
                    <a:moveTo>
                      <a:pt x="974" y="0"/>
                    </a:moveTo>
                    <a:cubicBezTo>
                      <a:pt x="974" y="0"/>
                      <a:pt x="943" y="30"/>
                      <a:pt x="943" y="30"/>
                    </a:cubicBezTo>
                    <a:lnTo>
                      <a:pt x="822" y="91"/>
                    </a:lnTo>
                    <a:cubicBezTo>
                      <a:pt x="822" y="91"/>
                      <a:pt x="791" y="91"/>
                      <a:pt x="761" y="122"/>
                    </a:cubicBezTo>
                    <a:cubicBezTo>
                      <a:pt x="730" y="152"/>
                      <a:pt x="700" y="182"/>
                      <a:pt x="639" y="213"/>
                    </a:cubicBezTo>
                    <a:lnTo>
                      <a:pt x="578" y="274"/>
                    </a:lnTo>
                    <a:lnTo>
                      <a:pt x="426" y="334"/>
                    </a:lnTo>
                    <a:lnTo>
                      <a:pt x="305" y="395"/>
                    </a:lnTo>
                    <a:cubicBezTo>
                      <a:pt x="274" y="426"/>
                      <a:pt x="274" y="426"/>
                      <a:pt x="244" y="456"/>
                    </a:cubicBezTo>
                    <a:cubicBezTo>
                      <a:pt x="214" y="456"/>
                      <a:pt x="153" y="486"/>
                      <a:pt x="122" y="486"/>
                    </a:cubicBezTo>
                    <a:lnTo>
                      <a:pt x="92" y="486"/>
                    </a:lnTo>
                    <a:cubicBezTo>
                      <a:pt x="76" y="478"/>
                      <a:pt x="62" y="474"/>
                      <a:pt x="50" y="474"/>
                    </a:cubicBezTo>
                    <a:cubicBezTo>
                      <a:pt x="17" y="474"/>
                      <a:pt x="1" y="503"/>
                      <a:pt x="1" y="547"/>
                    </a:cubicBezTo>
                    <a:cubicBezTo>
                      <a:pt x="1" y="547"/>
                      <a:pt x="1" y="578"/>
                      <a:pt x="1" y="578"/>
                    </a:cubicBezTo>
                    <a:cubicBezTo>
                      <a:pt x="31" y="608"/>
                      <a:pt x="31" y="608"/>
                      <a:pt x="62" y="638"/>
                    </a:cubicBezTo>
                    <a:lnTo>
                      <a:pt x="92" y="669"/>
                    </a:lnTo>
                    <a:cubicBezTo>
                      <a:pt x="107" y="684"/>
                      <a:pt x="122" y="692"/>
                      <a:pt x="141" y="692"/>
                    </a:cubicBezTo>
                    <a:cubicBezTo>
                      <a:pt x="160" y="692"/>
                      <a:pt x="183" y="684"/>
                      <a:pt x="214" y="669"/>
                    </a:cubicBezTo>
                    <a:cubicBezTo>
                      <a:pt x="214" y="669"/>
                      <a:pt x="244" y="669"/>
                      <a:pt x="244" y="638"/>
                    </a:cubicBezTo>
                    <a:cubicBezTo>
                      <a:pt x="274" y="608"/>
                      <a:pt x="305" y="578"/>
                      <a:pt x="335" y="547"/>
                    </a:cubicBezTo>
                    <a:lnTo>
                      <a:pt x="396" y="517"/>
                    </a:lnTo>
                    <a:cubicBezTo>
                      <a:pt x="426" y="517"/>
                      <a:pt x="457" y="486"/>
                      <a:pt x="518" y="456"/>
                    </a:cubicBezTo>
                    <a:cubicBezTo>
                      <a:pt x="548" y="426"/>
                      <a:pt x="578" y="365"/>
                      <a:pt x="609" y="334"/>
                    </a:cubicBezTo>
                    <a:cubicBezTo>
                      <a:pt x="639" y="334"/>
                      <a:pt x="639" y="304"/>
                      <a:pt x="670" y="304"/>
                    </a:cubicBezTo>
                    <a:cubicBezTo>
                      <a:pt x="730" y="274"/>
                      <a:pt x="791" y="182"/>
                      <a:pt x="791" y="182"/>
                    </a:cubicBezTo>
                    <a:cubicBezTo>
                      <a:pt x="822" y="182"/>
                      <a:pt x="852" y="152"/>
                      <a:pt x="852" y="152"/>
                    </a:cubicBezTo>
                    <a:lnTo>
                      <a:pt x="943" y="61"/>
                    </a:lnTo>
                    <a:cubicBezTo>
                      <a:pt x="943" y="61"/>
                      <a:pt x="974" y="30"/>
                      <a:pt x="974" y="30"/>
                    </a:cubicBezTo>
                    <a:lnTo>
                      <a:pt x="9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612992" y="2984739"/>
                <a:ext cx="28556" cy="18130"/>
              </a:xfrm>
              <a:custGeom>
                <a:rect b="b" l="l" r="r" t="t"/>
                <a:pathLst>
                  <a:path extrusionOk="0" h="753" w="1186">
                    <a:moveTo>
                      <a:pt x="1155" y="1"/>
                    </a:moveTo>
                    <a:lnTo>
                      <a:pt x="1125" y="31"/>
                    </a:lnTo>
                    <a:lnTo>
                      <a:pt x="1003" y="92"/>
                    </a:lnTo>
                    <a:cubicBezTo>
                      <a:pt x="973" y="92"/>
                      <a:pt x="942" y="122"/>
                      <a:pt x="912" y="122"/>
                    </a:cubicBezTo>
                    <a:cubicBezTo>
                      <a:pt x="882" y="183"/>
                      <a:pt x="821" y="213"/>
                      <a:pt x="790" y="213"/>
                    </a:cubicBezTo>
                    <a:lnTo>
                      <a:pt x="760" y="213"/>
                    </a:lnTo>
                    <a:lnTo>
                      <a:pt x="669" y="274"/>
                    </a:lnTo>
                    <a:lnTo>
                      <a:pt x="486" y="365"/>
                    </a:lnTo>
                    <a:lnTo>
                      <a:pt x="365" y="457"/>
                    </a:lnTo>
                    <a:cubicBezTo>
                      <a:pt x="334" y="457"/>
                      <a:pt x="304" y="487"/>
                      <a:pt x="274" y="487"/>
                    </a:cubicBezTo>
                    <a:cubicBezTo>
                      <a:pt x="243" y="517"/>
                      <a:pt x="182" y="548"/>
                      <a:pt x="122" y="548"/>
                    </a:cubicBezTo>
                    <a:lnTo>
                      <a:pt x="91" y="548"/>
                    </a:lnTo>
                    <a:cubicBezTo>
                      <a:pt x="75" y="540"/>
                      <a:pt x="61" y="536"/>
                      <a:pt x="49" y="536"/>
                    </a:cubicBezTo>
                    <a:cubicBezTo>
                      <a:pt x="16" y="536"/>
                      <a:pt x="0" y="564"/>
                      <a:pt x="0" y="608"/>
                    </a:cubicBezTo>
                    <a:lnTo>
                      <a:pt x="0" y="639"/>
                    </a:lnTo>
                    <a:cubicBezTo>
                      <a:pt x="30" y="700"/>
                      <a:pt x="61" y="730"/>
                      <a:pt x="91" y="730"/>
                    </a:cubicBezTo>
                    <a:cubicBezTo>
                      <a:pt x="106" y="745"/>
                      <a:pt x="129" y="753"/>
                      <a:pt x="152" y="753"/>
                    </a:cubicBezTo>
                    <a:cubicBezTo>
                      <a:pt x="175" y="753"/>
                      <a:pt x="198" y="745"/>
                      <a:pt x="213" y="730"/>
                    </a:cubicBezTo>
                    <a:cubicBezTo>
                      <a:pt x="243" y="730"/>
                      <a:pt x="274" y="730"/>
                      <a:pt x="304" y="700"/>
                    </a:cubicBezTo>
                    <a:cubicBezTo>
                      <a:pt x="334" y="669"/>
                      <a:pt x="365" y="639"/>
                      <a:pt x="426" y="608"/>
                    </a:cubicBezTo>
                    <a:lnTo>
                      <a:pt x="486" y="578"/>
                    </a:lnTo>
                    <a:lnTo>
                      <a:pt x="608" y="487"/>
                    </a:lnTo>
                    <a:cubicBezTo>
                      <a:pt x="669" y="457"/>
                      <a:pt x="699" y="396"/>
                      <a:pt x="760" y="365"/>
                    </a:cubicBezTo>
                    <a:lnTo>
                      <a:pt x="821" y="335"/>
                    </a:lnTo>
                    <a:cubicBezTo>
                      <a:pt x="882" y="274"/>
                      <a:pt x="942" y="213"/>
                      <a:pt x="973" y="213"/>
                    </a:cubicBezTo>
                    <a:cubicBezTo>
                      <a:pt x="1003" y="183"/>
                      <a:pt x="1003" y="153"/>
                      <a:pt x="1034" y="153"/>
                    </a:cubicBezTo>
                    <a:lnTo>
                      <a:pt x="1155" y="61"/>
                    </a:lnTo>
                    <a:lnTo>
                      <a:pt x="1186" y="31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620312" y="2994249"/>
                <a:ext cx="23427" cy="15410"/>
              </a:xfrm>
              <a:custGeom>
                <a:rect b="b" l="l" r="r" t="t"/>
                <a:pathLst>
                  <a:path extrusionOk="0" h="640" w="973">
                    <a:moveTo>
                      <a:pt x="942" y="1"/>
                    </a:moveTo>
                    <a:lnTo>
                      <a:pt x="821" y="62"/>
                    </a:lnTo>
                    <a:cubicBezTo>
                      <a:pt x="790" y="62"/>
                      <a:pt x="790" y="92"/>
                      <a:pt x="760" y="92"/>
                    </a:cubicBezTo>
                    <a:cubicBezTo>
                      <a:pt x="730" y="122"/>
                      <a:pt x="699" y="153"/>
                      <a:pt x="638" y="183"/>
                    </a:cubicBezTo>
                    <a:lnTo>
                      <a:pt x="547" y="244"/>
                    </a:lnTo>
                    <a:lnTo>
                      <a:pt x="426" y="305"/>
                    </a:lnTo>
                    <a:lnTo>
                      <a:pt x="304" y="365"/>
                    </a:lnTo>
                    <a:cubicBezTo>
                      <a:pt x="274" y="365"/>
                      <a:pt x="243" y="396"/>
                      <a:pt x="213" y="396"/>
                    </a:cubicBezTo>
                    <a:cubicBezTo>
                      <a:pt x="182" y="426"/>
                      <a:pt x="152" y="457"/>
                      <a:pt x="91" y="457"/>
                    </a:cubicBezTo>
                    <a:lnTo>
                      <a:pt x="61" y="457"/>
                    </a:lnTo>
                    <a:cubicBezTo>
                      <a:pt x="48" y="444"/>
                      <a:pt x="36" y="437"/>
                      <a:pt x="25" y="437"/>
                    </a:cubicBezTo>
                    <a:cubicBezTo>
                      <a:pt x="10" y="437"/>
                      <a:pt x="0" y="451"/>
                      <a:pt x="0" y="487"/>
                    </a:cubicBezTo>
                    <a:lnTo>
                      <a:pt x="0" y="548"/>
                    </a:lnTo>
                    <a:cubicBezTo>
                      <a:pt x="0" y="548"/>
                      <a:pt x="30" y="578"/>
                      <a:pt x="30" y="609"/>
                    </a:cubicBezTo>
                    <a:cubicBezTo>
                      <a:pt x="61" y="609"/>
                      <a:pt x="61" y="609"/>
                      <a:pt x="91" y="639"/>
                    </a:cubicBezTo>
                    <a:lnTo>
                      <a:pt x="182" y="639"/>
                    </a:lnTo>
                    <a:cubicBezTo>
                      <a:pt x="182" y="609"/>
                      <a:pt x="213" y="609"/>
                      <a:pt x="243" y="578"/>
                    </a:cubicBezTo>
                    <a:cubicBezTo>
                      <a:pt x="274" y="548"/>
                      <a:pt x="304" y="548"/>
                      <a:pt x="365" y="517"/>
                    </a:cubicBezTo>
                    <a:lnTo>
                      <a:pt x="395" y="487"/>
                    </a:lnTo>
                    <a:cubicBezTo>
                      <a:pt x="426" y="457"/>
                      <a:pt x="486" y="457"/>
                      <a:pt x="517" y="426"/>
                    </a:cubicBezTo>
                    <a:lnTo>
                      <a:pt x="608" y="305"/>
                    </a:lnTo>
                    <a:lnTo>
                      <a:pt x="669" y="274"/>
                    </a:lnTo>
                    <a:cubicBezTo>
                      <a:pt x="730" y="244"/>
                      <a:pt x="760" y="183"/>
                      <a:pt x="790" y="183"/>
                    </a:cubicBezTo>
                    <a:cubicBezTo>
                      <a:pt x="821" y="153"/>
                      <a:pt x="821" y="153"/>
                      <a:pt x="851" y="122"/>
                    </a:cubicBezTo>
                    <a:lnTo>
                      <a:pt x="942" y="62"/>
                    </a:lnTo>
                    <a:cubicBezTo>
                      <a:pt x="942" y="31"/>
                      <a:pt x="973" y="3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3" name="Google Shape;1043;p26"/>
            <p:cNvSpPr txBox="1"/>
            <p:nvPr/>
          </p:nvSpPr>
          <p:spPr>
            <a:xfrm>
              <a:off x="3941100" y="3786325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26"/>
            <p:cNvSpPr txBox="1"/>
            <p:nvPr/>
          </p:nvSpPr>
          <p:spPr>
            <a:xfrm>
              <a:off x="3941100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/>
            </a:p>
          </p:txBody>
        </p:sp>
      </p:grpSp>
      <p:grpSp>
        <p:nvGrpSpPr>
          <p:cNvPr id="1045" name="Google Shape;1045;p26"/>
          <p:cNvGrpSpPr/>
          <p:nvPr/>
        </p:nvGrpSpPr>
        <p:grpSpPr>
          <a:xfrm>
            <a:off x="6920192" y="2826188"/>
            <a:ext cx="1482490" cy="1939923"/>
            <a:chOff x="6920192" y="2826188"/>
            <a:chExt cx="1482490" cy="1939923"/>
          </a:xfrm>
        </p:grpSpPr>
        <p:grpSp>
          <p:nvGrpSpPr>
            <p:cNvPr id="1046" name="Google Shape;1046;p26"/>
            <p:cNvGrpSpPr/>
            <p:nvPr/>
          </p:nvGrpSpPr>
          <p:grpSpPr>
            <a:xfrm rot="10800000">
              <a:off x="6920192" y="3660555"/>
              <a:ext cx="1482490" cy="1105556"/>
              <a:chOff x="5407598" y="1210565"/>
              <a:chExt cx="1482490" cy="1105556"/>
            </a:xfrm>
          </p:grpSpPr>
          <p:sp>
            <p:nvSpPr>
              <p:cNvPr id="1047" name="Google Shape;1047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rect b="b" l="l" r="r" t="t"/>
                <a:pathLst>
                  <a:path extrusionOk="0" h="43589" w="46112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8" name="Google Shape;1048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49" name="Google Shape;1049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rect b="b" l="l" r="r" t="t"/>
                  <a:pathLst>
                    <a:path extrusionOk="0" h="34135" w="46142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rect b="b" l="l" r="r" t="t"/>
                  <a:pathLst>
                    <a:path extrusionOk="0" h="9485" w="46142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rect b="b" l="l" r="r" t="t"/>
                  <a:pathLst>
                    <a:path extrusionOk="0" h="34696" w="46993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rect b="b" l="l" r="r" t="t"/>
                  <a:pathLst>
                    <a:path extrusionOk="0" h="10153" w="46963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53" name="Google Shape;1053;p26"/>
            <p:cNvSpPr/>
            <p:nvPr/>
          </p:nvSpPr>
          <p:spPr>
            <a:xfrm>
              <a:off x="7403897" y="2885202"/>
              <a:ext cx="417913" cy="417913"/>
            </a:xfrm>
            <a:custGeom>
              <a:rect b="b" l="l" r="r" t="t"/>
              <a:pathLst>
                <a:path extrusionOk="0" h="17357" w="17357">
                  <a:moveTo>
                    <a:pt x="8694" y="1"/>
                  </a:moveTo>
                  <a:cubicBezTo>
                    <a:pt x="3892" y="1"/>
                    <a:pt x="1" y="3891"/>
                    <a:pt x="1" y="8664"/>
                  </a:cubicBezTo>
                  <a:cubicBezTo>
                    <a:pt x="1" y="13466"/>
                    <a:pt x="3892" y="17357"/>
                    <a:pt x="8694" y="17357"/>
                  </a:cubicBezTo>
                  <a:cubicBezTo>
                    <a:pt x="13466" y="17357"/>
                    <a:pt x="17357" y="13466"/>
                    <a:pt x="17357" y="8664"/>
                  </a:cubicBezTo>
                  <a:cubicBezTo>
                    <a:pt x="17357" y="3891"/>
                    <a:pt x="13466" y="1"/>
                    <a:pt x="8694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469773" y="2830330"/>
              <a:ext cx="417191" cy="417913"/>
            </a:xfrm>
            <a:custGeom>
              <a:rect b="b" l="l" r="r" t="t"/>
              <a:pathLst>
                <a:path extrusionOk="0" h="17357" w="17327">
                  <a:moveTo>
                    <a:pt x="8663" y="0"/>
                  </a:moveTo>
                  <a:cubicBezTo>
                    <a:pt x="3861" y="0"/>
                    <a:pt x="1" y="3891"/>
                    <a:pt x="1" y="8663"/>
                  </a:cubicBezTo>
                  <a:cubicBezTo>
                    <a:pt x="1" y="13465"/>
                    <a:pt x="3861" y="17356"/>
                    <a:pt x="8663" y="17356"/>
                  </a:cubicBezTo>
                  <a:cubicBezTo>
                    <a:pt x="13466" y="17356"/>
                    <a:pt x="17326" y="13465"/>
                    <a:pt x="17326" y="8663"/>
                  </a:cubicBezTo>
                  <a:cubicBezTo>
                    <a:pt x="17326" y="3891"/>
                    <a:pt x="13466" y="0"/>
                    <a:pt x="8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667377" y="3242753"/>
              <a:ext cx="21236" cy="422175"/>
            </a:xfrm>
            <a:custGeom>
              <a:rect b="b" l="l" r="r" t="t"/>
              <a:pathLst>
                <a:path extrusionOk="0" h="17534" w="882">
                  <a:moveTo>
                    <a:pt x="326" y="1"/>
                  </a:moveTo>
                  <a:cubicBezTo>
                    <a:pt x="321" y="1"/>
                    <a:pt x="315" y="4"/>
                    <a:pt x="304" y="14"/>
                  </a:cubicBezTo>
                  <a:cubicBezTo>
                    <a:pt x="274" y="14"/>
                    <a:pt x="244" y="45"/>
                    <a:pt x="244" y="45"/>
                  </a:cubicBezTo>
                  <a:cubicBezTo>
                    <a:pt x="244" y="105"/>
                    <a:pt x="244" y="166"/>
                    <a:pt x="244" y="227"/>
                  </a:cubicBezTo>
                  <a:lnTo>
                    <a:pt x="244" y="896"/>
                  </a:lnTo>
                  <a:lnTo>
                    <a:pt x="244" y="2780"/>
                  </a:lnTo>
                  <a:lnTo>
                    <a:pt x="244" y="3844"/>
                  </a:lnTo>
                  <a:cubicBezTo>
                    <a:pt x="274" y="4604"/>
                    <a:pt x="274" y="5303"/>
                    <a:pt x="274" y="6063"/>
                  </a:cubicBezTo>
                  <a:lnTo>
                    <a:pt x="274" y="6397"/>
                  </a:lnTo>
                  <a:lnTo>
                    <a:pt x="274" y="7948"/>
                  </a:lnTo>
                  <a:lnTo>
                    <a:pt x="274" y="10258"/>
                  </a:lnTo>
                  <a:lnTo>
                    <a:pt x="274" y="12385"/>
                  </a:lnTo>
                  <a:lnTo>
                    <a:pt x="274" y="13510"/>
                  </a:lnTo>
                  <a:cubicBezTo>
                    <a:pt x="304" y="14179"/>
                    <a:pt x="274" y="14847"/>
                    <a:pt x="213" y="15516"/>
                  </a:cubicBezTo>
                  <a:cubicBezTo>
                    <a:pt x="213" y="15638"/>
                    <a:pt x="183" y="15790"/>
                    <a:pt x="152" y="15911"/>
                  </a:cubicBezTo>
                  <a:cubicBezTo>
                    <a:pt x="0" y="16367"/>
                    <a:pt x="0" y="16853"/>
                    <a:pt x="152" y="17279"/>
                  </a:cubicBezTo>
                  <a:lnTo>
                    <a:pt x="152" y="17340"/>
                  </a:lnTo>
                  <a:cubicBezTo>
                    <a:pt x="183" y="17431"/>
                    <a:pt x="213" y="17522"/>
                    <a:pt x="304" y="17522"/>
                  </a:cubicBezTo>
                  <a:cubicBezTo>
                    <a:pt x="327" y="17530"/>
                    <a:pt x="350" y="17534"/>
                    <a:pt x="372" y="17534"/>
                  </a:cubicBezTo>
                  <a:cubicBezTo>
                    <a:pt x="437" y="17534"/>
                    <a:pt x="494" y="17499"/>
                    <a:pt x="517" y="17431"/>
                  </a:cubicBezTo>
                  <a:cubicBezTo>
                    <a:pt x="578" y="17309"/>
                    <a:pt x="639" y="17188"/>
                    <a:pt x="669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21" y="15394"/>
                    <a:pt x="882" y="14969"/>
                    <a:pt x="882" y="14574"/>
                  </a:cubicBezTo>
                  <a:cubicBezTo>
                    <a:pt x="852" y="13875"/>
                    <a:pt x="852" y="13176"/>
                    <a:pt x="852" y="12446"/>
                  </a:cubicBezTo>
                  <a:lnTo>
                    <a:pt x="852" y="11717"/>
                  </a:lnTo>
                  <a:cubicBezTo>
                    <a:pt x="821" y="10987"/>
                    <a:pt x="821" y="10227"/>
                    <a:pt x="791" y="9498"/>
                  </a:cubicBezTo>
                  <a:cubicBezTo>
                    <a:pt x="760" y="8768"/>
                    <a:pt x="730" y="8039"/>
                    <a:pt x="700" y="7309"/>
                  </a:cubicBezTo>
                  <a:cubicBezTo>
                    <a:pt x="669" y="6914"/>
                    <a:pt x="669" y="6549"/>
                    <a:pt x="669" y="6154"/>
                  </a:cubicBezTo>
                  <a:cubicBezTo>
                    <a:pt x="639" y="5303"/>
                    <a:pt x="548" y="4482"/>
                    <a:pt x="578" y="3631"/>
                  </a:cubicBezTo>
                  <a:cubicBezTo>
                    <a:pt x="578" y="3327"/>
                    <a:pt x="517" y="3023"/>
                    <a:pt x="517" y="2689"/>
                  </a:cubicBezTo>
                  <a:cubicBezTo>
                    <a:pt x="517" y="2142"/>
                    <a:pt x="487" y="1564"/>
                    <a:pt x="456" y="987"/>
                  </a:cubicBezTo>
                  <a:cubicBezTo>
                    <a:pt x="456" y="713"/>
                    <a:pt x="426" y="440"/>
                    <a:pt x="396" y="136"/>
                  </a:cubicBezTo>
                  <a:cubicBezTo>
                    <a:pt x="365" y="105"/>
                    <a:pt x="365" y="45"/>
                    <a:pt x="335" y="14"/>
                  </a:cubicBezTo>
                  <a:cubicBezTo>
                    <a:pt x="335" y="14"/>
                    <a:pt x="33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439772" y="2826188"/>
              <a:ext cx="455956" cy="427424"/>
            </a:xfrm>
            <a:custGeom>
              <a:rect b="b" l="l" r="r" t="t"/>
              <a:pathLst>
                <a:path extrusionOk="0" h="17752" w="18937">
                  <a:moveTo>
                    <a:pt x="10019" y="0"/>
                  </a:moveTo>
                  <a:cubicBezTo>
                    <a:pt x="8177" y="0"/>
                    <a:pt x="6368" y="562"/>
                    <a:pt x="4833" y="1601"/>
                  </a:cubicBezTo>
                  <a:cubicBezTo>
                    <a:pt x="4560" y="1813"/>
                    <a:pt x="4286" y="2026"/>
                    <a:pt x="4043" y="2269"/>
                  </a:cubicBezTo>
                  <a:cubicBezTo>
                    <a:pt x="2797" y="3364"/>
                    <a:pt x="1915" y="4762"/>
                    <a:pt x="1429" y="6342"/>
                  </a:cubicBezTo>
                  <a:cubicBezTo>
                    <a:pt x="0" y="11084"/>
                    <a:pt x="2736" y="16069"/>
                    <a:pt x="7508" y="17406"/>
                  </a:cubicBezTo>
                  <a:cubicBezTo>
                    <a:pt x="8302" y="17636"/>
                    <a:pt x="9125" y="17751"/>
                    <a:pt x="9957" y="17751"/>
                  </a:cubicBezTo>
                  <a:cubicBezTo>
                    <a:pt x="10335" y="17751"/>
                    <a:pt x="10715" y="17727"/>
                    <a:pt x="11095" y="17680"/>
                  </a:cubicBezTo>
                  <a:cubicBezTo>
                    <a:pt x="13162" y="17376"/>
                    <a:pt x="15107" y="16373"/>
                    <a:pt x="16566" y="14853"/>
                  </a:cubicBezTo>
                  <a:lnTo>
                    <a:pt x="16809" y="14610"/>
                  </a:lnTo>
                  <a:lnTo>
                    <a:pt x="16992" y="14367"/>
                  </a:lnTo>
                  <a:cubicBezTo>
                    <a:pt x="17144" y="14185"/>
                    <a:pt x="17296" y="14033"/>
                    <a:pt x="17417" y="13881"/>
                  </a:cubicBezTo>
                  <a:cubicBezTo>
                    <a:pt x="18420" y="12726"/>
                    <a:pt x="18937" y="11236"/>
                    <a:pt x="18876" y="9716"/>
                  </a:cubicBezTo>
                  <a:lnTo>
                    <a:pt x="18876" y="9564"/>
                  </a:lnTo>
                  <a:cubicBezTo>
                    <a:pt x="18876" y="9260"/>
                    <a:pt x="18815" y="8987"/>
                    <a:pt x="18694" y="8926"/>
                  </a:cubicBezTo>
                  <a:cubicBezTo>
                    <a:pt x="18678" y="8916"/>
                    <a:pt x="18662" y="8911"/>
                    <a:pt x="18645" y="8911"/>
                  </a:cubicBezTo>
                  <a:cubicBezTo>
                    <a:pt x="18563" y="8911"/>
                    <a:pt x="18471" y="9033"/>
                    <a:pt x="18420" y="9260"/>
                  </a:cubicBezTo>
                  <a:cubicBezTo>
                    <a:pt x="18359" y="9412"/>
                    <a:pt x="18329" y="9595"/>
                    <a:pt x="18268" y="9777"/>
                  </a:cubicBezTo>
                  <a:cubicBezTo>
                    <a:pt x="18207" y="9960"/>
                    <a:pt x="18147" y="10142"/>
                    <a:pt x="18086" y="10324"/>
                  </a:cubicBezTo>
                  <a:cubicBezTo>
                    <a:pt x="17721" y="11540"/>
                    <a:pt x="17174" y="12695"/>
                    <a:pt x="16414" y="13729"/>
                  </a:cubicBezTo>
                  <a:cubicBezTo>
                    <a:pt x="15685" y="14610"/>
                    <a:pt x="14833" y="15370"/>
                    <a:pt x="13861" y="15947"/>
                  </a:cubicBezTo>
                  <a:cubicBezTo>
                    <a:pt x="12642" y="16650"/>
                    <a:pt x="11269" y="17015"/>
                    <a:pt x="9885" y="17015"/>
                  </a:cubicBezTo>
                  <a:cubicBezTo>
                    <a:pt x="9232" y="17015"/>
                    <a:pt x="8577" y="16934"/>
                    <a:pt x="7934" y="16768"/>
                  </a:cubicBezTo>
                  <a:cubicBezTo>
                    <a:pt x="2614" y="15492"/>
                    <a:pt x="0" y="9473"/>
                    <a:pt x="2675" y="4731"/>
                  </a:cubicBezTo>
                  <a:cubicBezTo>
                    <a:pt x="3253" y="3728"/>
                    <a:pt x="4013" y="2877"/>
                    <a:pt x="4924" y="2178"/>
                  </a:cubicBezTo>
                  <a:cubicBezTo>
                    <a:pt x="5897" y="1388"/>
                    <a:pt x="7083" y="871"/>
                    <a:pt x="8298" y="598"/>
                  </a:cubicBezTo>
                  <a:cubicBezTo>
                    <a:pt x="8873" y="475"/>
                    <a:pt x="9454" y="413"/>
                    <a:pt x="10029" y="413"/>
                  </a:cubicBezTo>
                  <a:cubicBezTo>
                    <a:pt x="10733" y="413"/>
                    <a:pt x="11429" y="505"/>
                    <a:pt x="12098" y="689"/>
                  </a:cubicBezTo>
                  <a:cubicBezTo>
                    <a:pt x="13040" y="932"/>
                    <a:pt x="13891" y="1327"/>
                    <a:pt x="14712" y="1844"/>
                  </a:cubicBezTo>
                  <a:cubicBezTo>
                    <a:pt x="16931" y="3333"/>
                    <a:pt x="18359" y="5735"/>
                    <a:pt x="18633" y="8379"/>
                  </a:cubicBezTo>
                  <a:cubicBezTo>
                    <a:pt x="18633" y="8531"/>
                    <a:pt x="18663" y="8683"/>
                    <a:pt x="18724" y="8835"/>
                  </a:cubicBezTo>
                  <a:cubicBezTo>
                    <a:pt x="18724" y="8865"/>
                    <a:pt x="18755" y="8896"/>
                    <a:pt x="18755" y="8896"/>
                  </a:cubicBezTo>
                  <a:cubicBezTo>
                    <a:pt x="18785" y="8865"/>
                    <a:pt x="18815" y="8835"/>
                    <a:pt x="18815" y="8804"/>
                  </a:cubicBezTo>
                  <a:lnTo>
                    <a:pt x="18815" y="8166"/>
                  </a:lnTo>
                  <a:cubicBezTo>
                    <a:pt x="18815" y="7801"/>
                    <a:pt x="18755" y="7467"/>
                    <a:pt x="18663" y="7133"/>
                  </a:cubicBezTo>
                  <a:cubicBezTo>
                    <a:pt x="18572" y="6798"/>
                    <a:pt x="18511" y="6464"/>
                    <a:pt x="18390" y="6130"/>
                  </a:cubicBezTo>
                  <a:cubicBezTo>
                    <a:pt x="17751" y="4184"/>
                    <a:pt x="16475" y="2482"/>
                    <a:pt x="14742" y="1358"/>
                  </a:cubicBezTo>
                  <a:cubicBezTo>
                    <a:pt x="13800" y="750"/>
                    <a:pt x="12736" y="324"/>
                    <a:pt x="11612" y="142"/>
                  </a:cubicBezTo>
                  <a:cubicBezTo>
                    <a:pt x="11082" y="47"/>
                    <a:pt x="10549" y="0"/>
                    <a:pt x="10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7" name="Google Shape;1057;p26"/>
            <p:cNvGrpSpPr/>
            <p:nvPr/>
          </p:nvGrpSpPr>
          <p:grpSpPr>
            <a:xfrm>
              <a:off x="7526861" y="2899119"/>
              <a:ext cx="294949" cy="288280"/>
              <a:chOff x="7526861" y="2899119"/>
              <a:chExt cx="294949" cy="288280"/>
            </a:xfrm>
          </p:grpSpPr>
          <p:sp>
            <p:nvSpPr>
              <p:cNvPr id="1058" name="Google Shape;1058;p26"/>
              <p:cNvSpPr/>
              <p:nvPr/>
            </p:nvSpPr>
            <p:spPr>
              <a:xfrm>
                <a:off x="7526861" y="2899119"/>
                <a:ext cx="292758" cy="288280"/>
              </a:xfrm>
              <a:custGeom>
                <a:rect b="b" l="l" r="r" t="t"/>
                <a:pathLst>
                  <a:path extrusionOk="0" h="11973" w="12159">
                    <a:moveTo>
                      <a:pt x="6025" y="397"/>
                    </a:moveTo>
                    <a:cubicBezTo>
                      <a:pt x="6019" y="484"/>
                      <a:pt x="6019" y="567"/>
                      <a:pt x="6019" y="639"/>
                    </a:cubicBezTo>
                    <a:lnTo>
                      <a:pt x="6019" y="2067"/>
                    </a:lnTo>
                    <a:lnTo>
                      <a:pt x="6019" y="6140"/>
                    </a:lnTo>
                    <a:lnTo>
                      <a:pt x="6657" y="6140"/>
                    </a:lnTo>
                    <a:cubicBezTo>
                      <a:pt x="7184" y="6140"/>
                      <a:pt x="7684" y="6167"/>
                      <a:pt x="8202" y="6167"/>
                    </a:cubicBezTo>
                    <a:cubicBezTo>
                      <a:pt x="8461" y="6167"/>
                      <a:pt x="8724" y="6160"/>
                      <a:pt x="8998" y="6140"/>
                    </a:cubicBezTo>
                    <a:cubicBezTo>
                      <a:pt x="9818" y="6110"/>
                      <a:pt x="10639" y="6110"/>
                      <a:pt x="11460" y="6110"/>
                    </a:cubicBezTo>
                    <a:lnTo>
                      <a:pt x="11824" y="6110"/>
                    </a:lnTo>
                    <a:lnTo>
                      <a:pt x="11824" y="6140"/>
                    </a:lnTo>
                    <a:cubicBezTo>
                      <a:pt x="11824" y="6231"/>
                      <a:pt x="11824" y="6292"/>
                      <a:pt x="11794" y="6535"/>
                    </a:cubicBezTo>
                    <a:cubicBezTo>
                      <a:pt x="11764" y="6931"/>
                      <a:pt x="11672" y="7295"/>
                      <a:pt x="11551" y="7660"/>
                    </a:cubicBezTo>
                    <a:cubicBezTo>
                      <a:pt x="11460" y="7903"/>
                      <a:pt x="11368" y="8116"/>
                      <a:pt x="11277" y="8298"/>
                    </a:cubicBezTo>
                    <a:cubicBezTo>
                      <a:pt x="11065" y="8815"/>
                      <a:pt x="10730" y="9271"/>
                      <a:pt x="10365" y="9666"/>
                    </a:cubicBezTo>
                    <a:cubicBezTo>
                      <a:pt x="10001" y="10061"/>
                      <a:pt x="9575" y="10426"/>
                      <a:pt x="9089" y="10700"/>
                    </a:cubicBezTo>
                    <a:cubicBezTo>
                      <a:pt x="8197" y="11220"/>
                      <a:pt x="7229" y="11464"/>
                      <a:pt x="6278" y="11464"/>
                    </a:cubicBezTo>
                    <a:cubicBezTo>
                      <a:pt x="4116" y="11464"/>
                      <a:pt x="2042" y="10199"/>
                      <a:pt x="1155" y="8025"/>
                    </a:cubicBezTo>
                    <a:cubicBezTo>
                      <a:pt x="821" y="7295"/>
                      <a:pt x="700" y="6475"/>
                      <a:pt x="700" y="5684"/>
                    </a:cubicBezTo>
                    <a:cubicBezTo>
                      <a:pt x="730" y="4225"/>
                      <a:pt x="1368" y="2888"/>
                      <a:pt x="2432" y="1915"/>
                    </a:cubicBezTo>
                    <a:lnTo>
                      <a:pt x="2736" y="1642"/>
                    </a:lnTo>
                    <a:cubicBezTo>
                      <a:pt x="2858" y="1581"/>
                      <a:pt x="2979" y="1490"/>
                      <a:pt x="3101" y="1429"/>
                    </a:cubicBezTo>
                    <a:cubicBezTo>
                      <a:pt x="3526" y="1216"/>
                      <a:pt x="3952" y="1034"/>
                      <a:pt x="4408" y="851"/>
                    </a:cubicBezTo>
                    <a:cubicBezTo>
                      <a:pt x="4864" y="699"/>
                      <a:pt x="5320" y="547"/>
                      <a:pt x="5776" y="426"/>
                    </a:cubicBezTo>
                    <a:lnTo>
                      <a:pt x="5867" y="426"/>
                    </a:lnTo>
                    <a:cubicBezTo>
                      <a:pt x="5921" y="417"/>
                      <a:pt x="5975" y="408"/>
                      <a:pt x="6025" y="397"/>
                    </a:cubicBezTo>
                    <a:close/>
                    <a:moveTo>
                      <a:pt x="5229" y="0"/>
                    </a:moveTo>
                    <a:cubicBezTo>
                      <a:pt x="4195" y="61"/>
                      <a:pt x="3222" y="456"/>
                      <a:pt x="2432" y="1095"/>
                    </a:cubicBezTo>
                    <a:cubicBezTo>
                      <a:pt x="1703" y="1702"/>
                      <a:pt x="1095" y="2432"/>
                      <a:pt x="730" y="3313"/>
                    </a:cubicBezTo>
                    <a:cubicBezTo>
                      <a:pt x="61" y="4833"/>
                      <a:pt x="0" y="6566"/>
                      <a:pt x="578" y="8116"/>
                    </a:cubicBezTo>
                    <a:cubicBezTo>
                      <a:pt x="791" y="8663"/>
                      <a:pt x="1095" y="9149"/>
                      <a:pt x="1459" y="9605"/>
                    </a:cubicBezTo>
                    <a:cubicBezTo>
                      <a:pt x="1976" y="10304"/>
                      <a:pt x="2645" y="10882"/>
                      <a:pt x="3435" y="11277"/>
                    </a:cubicBezTo>
                    <a:cubicBezTo>
                      <a:pt x="4331" y="11750"/>
                      <a:pt x="5282" y="11972"/>
                      <a:pt x="6217" y="11972"/>
                    </a:cubicBezTo>
                    <a:cubicBezTo>
                      <a:pt x="8645" y="11972"/>
                      <a:pt x="10955" y="10474"/>
                      <a:pt x="11855" y="7994"/>
                    </a:cubicBezTo>
                    <a:lnTo>
                      <a:pt x="11976" y="7660"/>
                    </a:lnTo>
                    <a:lnTo>
                      <a:pt x="12068" y="7326"/>
                    </a:lnTo>
                    <a:cubicBezTo>
                      <a:pt x="12098" y="7082"/>
                      <a:pt x="12159" y="6870"/>
                      <a:pt x="12159" y="6627"/>
                    </a:cubicBezTo>
                    <a:cubicBezTo>
                      <a:pt x="12159" y="6505"/>
                      <a:pt x="12159" y="6383"/>
                      <a:pt x="12159" y="6231"/>
                    </a:cubicBezTo>
                    <a:lnTo>
                      <a:pt x="12159" y="5775"/>
                    </a:lnTo>
                    <a:lnTo>
                      <a:pt x="11338" y="5775"/>
                    </a:lnTo>
                    <a:cubicBezTo>
                      <a:pt x="10396" y="5806"/>
                      <a:pt x="9484" y="5806"/>
                      <a:pt x="8572" y="5806"/>
                    </a:cubicBezTo>
                    <a:cubicBezTo>
                      <a:pt x="7873" y="5806"/>
                      <a:pt x="7174" y="5836"/>
                      <a:pt x="6536" y="5836"/>
                    </a:cubicBezTo>
                    <a:lnTo>
                      <a:pt x="6323" y="5836"/>
                    </a:lnTo>
                    <a:lnTo>
                      <a:pt x="6262" y="2371"/>
                    </a:lnTo>
                    <a:cubicBezTo>
                      <a:pt x="6232" y="1733"/>
                      <a:pt x="6201" y="1125"/>
                      <a:pt x="6171" y="487"/>
                    </a:cubicBezTo>
                    <a:cubicBezTo>
                      <a:pt x="6171" y="448"/>
                      <a:pt x="6165" y="404"/>
                      <a:pt x="6159" y="359"/>
                    </a:cubicBezTo>
                    <a:lnTo>
                      <a:pt x="6159" y="359"/>
                    </a:lnTo>
                    <a:cubicBezTo>
                      <a:pt x="6212" y="338"/>
                      <a:pt x="6250" y="311"/>
                      <a:pt x="6262" y="274"/>
                    </a:cubicBezTo>
                    <a:cubicBezTo>
                      <a:pt x="6292" y="183"/>
                      <a:pt x="6232" y="91"/>
                      <a:pt x="6049" y="61"/>
                    </a:cubicBezTo>
                    <a:cubicBezTo>
                      <a:pt x="5928" y="31"/>
                      <a:pt x="5806" y="0"/>
                      <a:pt x="5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7691527" y="2901840"/>
                <a:ext cx="130283" cy="122434"/>
              </a:xfrm>
              <a:custGeom>
                <a:rect b="b" l="l" r="r" t="t"/>
                <a:pathLst>
                  <a:path extrusionOk="0" h="5085" w="5411">
                    <a:moveTo>
                      <a:pt x="819" y="270"/>
                    </a:moveTo>
                    <a:cubicBezTo>
                      <a:pt x="961" y="270"/>
                      <a:pt x="1096" y="291"/>
                      <a:pt x="1247" y="313"/>
                    </a:cubicBezTo>
                    <a:cubicBezTo>
                      <a:pt x="1824" y="434"/>
                      <a:pt x="2371" y="647"/>
                      <a:pt x="2858" y="982"/>
                    </a:cubicBezTo>
                    <a:cubicBezTo>
                      <a:pt x="3131" y="1164"/>
                      <a:pt x="3374" y="1346"/>
                      <a:pt x="3618" y="1559"/>
                    </a:cubicBezTo>
                    <a:cubicBezTo>
                      <a:pt x="4165" y="2045"/>
                      <a:pt x="4529" y="2623"/>
                      <a:pt x="4773" y="3292"/>
                    </a:cubicBezTo>
                    <a:cubicBezTo>
                      <a:pt x="4803" y="3383"/>
                      <a:pt x="4833" y="3474"/>
                      <a:pt x="4864" y="3565"/>
                    </a:cubicBezTo>
                    <a:cubicBezTo>
                      <a:pt x="4925" y="3808"/>
                      <a:pt x="4985" y="4051"/>
                      <a:pt x="5016" y="4295"/>
                    </a:cubicBezTo>
                    <a:cubicBezTo>
                      <a:pt x="5016" y="4355"/>
                      <a:pt x="5016" y="4447"/>
                      <a:pt x="5016" y="4507"/>
                    </a:cubicBezTo>
                    <a:lnTo>
                      <a:pt x="5016" y="4599"/>
                    </a:lnTo>
                    <a:lnTo>
                      <a:pt x="608" y="4599"/>
                    </a:lnTo>
                    <a:lnTo>
                      <a:pt x="608" y="4325"/>
                    </a:lnTo>
                    <a:lnTo>
                      <a:pt x="608" y="3900"/>
                    </a:lnTo>
                    <a:cubicBezTo>
                      <a:pt x="578" y="3261"/>
                      <a:pt x="608" y="2623"/>
                      <a:pt x="669" y="1954"/>
                    </a:cubicBezTo>
                    <a:cubicBezTo>
                      <a:pt x="669" y="1833"/>
                      <a:pt x="700" y="1711"/>
                      <a:pt x="730" y="1589"/>
                    </a:cubicBezTo>
                    <a:cubicBezTo>
                      <a:pt x="880" y="1171"/>
                      <a:pt x="882" y="693"/>
                      <a:pt x="737" y="272"/>
                    </a:cubicBezTo>
                    <a:lnTo>
                      <a:pt x="737" y="272"/>
                    </a:lnTo>
                    <a:cubicBezTo>
                      <a:pt x="765" y="271"/>
                      <a:pt x="792" y="270"/>
                      <a:pt x="819" y="270"/>
                    </a:cubicBezTo>
                    <a:close/>
                    <a:moveTo>
                      <a:pt x="528" y="1"/>
                    </a:moveTo>
                    <a:cubicBezTo>
                      <a:pt x="455" y="1"/>
                      <a:pt x="390" y="50"/>
                      <a:pt x="365" y="100"/>
                    </a:cubicBezTo>
                    <a:cubicBezTo>
                      <a:pt x="304" y="222"/>
                      <a:pt x="244" y="343"/>
                      <a:pt x="213" y="465"/>
                    </a:cubicBezTo>
                    <a:cubicBezTo>
                      <a:pt x="92" y="860"/>
                      <a:pt x="31" y="1316"/>
                      <a:pt x="61" y="1741"/>
                    </a:cubicBezTo>
                    <a:cubicBezTo>
                      <a:pt x="61" y="2076"/>
                      <a:pt x="0" y="2471"/>
                      <a:pt x="0" y="2805"/>
                    </a:cubicBezTo>
                    <a:cubicBezTo>
                      <a:pt x="31" y="3109"/>
                      <a:pt x="31" y="3444"/>
                      <a:pt x="31" y="3748"/>
                    </a:cubicBezTo>
                    <a:lnTo>
                      <a:pt x="31" y="5085"/>
                    </a:lnTo>
                    <a:lnTo>
                      <a:pt x="1247" y="5085"/>
                    </a:lnTo>
                    <a:cubicBezTo>
                      <a:pt x="1976" y="5085"/>
                      <a:pt x="2706" y="5055"/>
                      <a:pt x="3435" y="5055"/>
                    </a:cubicBezTo>
                    <a:lnTo>
                      <a:pt x="4499" y="4994"/>
                    </a:lnTo>
                    <a:lnTo>
                      <a:pt x="5411" y="4994"/>
                    </a:lnTo>
                    <a:cubicBezTo>
                      <a:pt x="5411" y="4933"/>
                      <a:pt x="5411" y="4842"/>
                      <a:pt x="5411" y="4781"/>
                    </a:cubicBezTo>
                    <a:lnTo>
                      <a:pt x="5381" y="4416"/>
                    </a:lnTo>
                    <a:cubicBezTo>
                      <a:pt x="5350" y="4295"/>
                      <a:pt x="5350" y="4173"/>
                      <a:pt x="5320" y="4082"/>
                    </a:cubicBezTo>
                    <a:lnTo>
                      <a:pt x="5289" y="3808"/>
                    </a:lnTo>
                    <a:cubicBezTo>
                      <a:pt x="5229" y="3626"/>
                      <a:pt x="5168" y="3413"/>
                      <a:pt x="5107" y="3231"/>
                    </a:cubicBezTo>
                    <a:cubicBezTo>
                      <a:pt x="4803" y="2471"/>
                      <a:pt x="4317" y="1772"/>
                      <a:pt x="3678" y="1194"/>
                    </a:cubicBezTo>
                    <a:cubicBezTo>
                      <a:pt x="3587" y="1103"/>
                      <a:pt x="3466" y="982"/>
                      <a:pt x="3344" y="921"/>
                    </a:cubicBezTo>
                    <a:cubicBezTo>
                      <a:pt x="3222" y="830"/>
                      <a:pt x="3070" y="738"/>
                      <a:pt x="2949" y="678"/>
                    </a:cubicBezTo>
                    <a:cubicBezTo>
                      <a:pt x="2463" y="404"/>
                      <a:pt x="1946" y="222"/>
                      <a:pt x="1399" y="130"/>
                    </a:cubicBezTo>
                    <a:cubicBezTo>
                      <a:pt x="1164" y="104"/>
                      <a:pt x="930" y="101"/>
                      <a:pt x="696" y="100"/>
                    </a:cubicBezTo>
                    <a:lnTo>
                      <a:pt x="696" y="100"/>
                    </a:lnTo>
                    <a:cubicBezTo>
                      <a:pt x="671" y="48"/>
                      <a:pt x="638" y="9"/>
                      <a:pt x="578" y="9"/>
                    </a:cubicBezTo>
                    <a:cubicBezTo>
                      <a:pt x="561" y="3"/>
                      <a:pt x="545" y="1"/>
                      <a:pt x="5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7699039" y="2905692"/>
                <a:ext cx="37898" cy="32047"/>
              </a:xfrm>
              <a:custGeom>
                <a:rect b="b" l="l" r="r" t="t"/>
                <a:pathLst>
                  <a:path extrusionOk="0" h="1331" w="1574">
                    <a:moveTo>
                      <a:pt x="1543" y="1"/>
                    </a:moveTo>
                    <a:cubicBezTo>
                      <a:pt x="1543" y="1"/>
                      <a:pt x="1512" y="31"/>
                      <a:pt x="1512" y="31"/>
                    </a:cubicBezTo>
                    <a:lnTo>
                      <a:pt x="1299" y="153"/>
                    </a:lnTo>
                    <a:cubicBezTo>
                      <a:pt x="1269" y="153"/>
                      <a:pt x="1239" y="183"/>
                      <a:pt x="1208" y="214"/>
                    </a:cubicBezTo>
                    <a:cubicBezTo>
                      <a:pt x="1178" y="274"/>
                      <a:pt x="1117" y="335"/>
                      <a:pt x="1026" y="366"/>
                    </a:cubicBezTo>
                    <a:lnTo>
                      <a:pt x="996" y="396"/>
                    </a:lnTo>
                    <a:lnTo>
                      <a:pt x="874" y="518"/>
                    </a:lnTo>
                    <a:lnTo>
                      <a:pt x="661" y="639"/>
                    </a:lnTo>
                    <a:lnTo>
                      <a:pt x="479" y="791"/>
                    </a:lnTo>
                    <a:cubicBezTo>
                      <a:pt x="448" y="822"/>
                      <a:pt x="418" y="852"/>
                      <a:pt x="388" y="882"/>
                    </a:cubicBezTo>
                    <a:cubicBezTo>
                      <a:pt x="327" y="913"/>
                      <a:pt x="266" y="974"/>
                      <a:pt x="175" y="974"/>
                    </a:cubicBezTo>
                    <a:lnTo>
                      <a:pt x="114" y="974"/>
                    </a:lnTo>
                    <a:cubicBezTo>
                      <a:pt x="89" y="957"/>
                      <a:pt x="68" y="949"/>
                      <a:pt x="52" y="949"/>
                    </a:cubicBezTo>
                    <a:cubicBezTo>
                      <a:pt x="11" y="949"/>
                      <a:pt x="1" y="999"/>
                      <a:pt x="23" y="1065"/>
                    </a:cubicBezTo>
                    <a:cubicBezTo>
                      <a:pt x="23" y="1095"/>
                      <a:pt x="23" y="1095"/>
                      <a:pt x="53" y="1156"/>
                    </a:cubicBezTo>
                    <a:cubicBezTo>
                      <a:pt x="84" y="1186"/>
                      <a:pt x="114" y="1217"/>
                      <a:pt x="144" y="1247"/>
                    </a:cubicBezTo>
                    <a:cubicBezTo>
                      <a:pt x="175" y="1277"/>
                      <a:pt x="205" y="1308"/>
                      <a:pt x="236" y="1308"/>
                    </a:cubicBezTo>
                    <a:cubicBezTo>
                      <a:pt x="266" y="1323"/>
                      <a:pt x="304" y="1331"/>
                      <a:pt x="338" y="1331"/>
                    </a:cubicBezTo>
                    <a:cubicBezTo>
                      <a:pt x="372" y="1331"/>
                      <a:pt x="403" y="1323"/>
                      <a:pt x="418" y="1308"/>
                    </a:cubicBezTo>
                    <a:cubicBezTo>
                      <a:pt x="448" y="1277"/>
                      <a:pt x="509" y="1277"/>
                      <a:pt x="509" y="1247"/>
                    </a:cubicBezTo>
                    <a:cubicBezTo>
                      <a:pt x="540" y="1186"/>
                      <a:pt x="600" y="1125"/>
                      <a:pt x="661" y="1095"/>
                    </a:cubicBezTo>
                    <a:lnTo>
                      <a:pt x="722" y="1034"/>
                    </a:lnTo>
                    <a:cubicBezTo>
                      <a:pt x="783" y="974"/>
                      <a:pt x="844" y="913"/>
                      <a:pt x="904" y="852"/>
                    </a:cubicBezTo>
                    <a:cubicBezTo>
                      <a:pt x="935" y="822"/>
                      <a:pt x="996" y="730"/>
                      <a:pt x="1056" y="670"/>
                    </a:cubicBezTo>
                    <a:cubicBezTo>
                      <a:pt x="1087" y="639"/>
                      <a:pt x="1117" y="609"/>
                      <a:pt x="1147" y="578"/>
                    </a:cubicBezTo>
                    <a:cubicBezTo>
                      <a:pt x="1208" y="518"/>
                      <a:pt x="1299" y="396"/>
                      <a:pt x="1330" y="396"/>
                    </a:cubicBezTo>
                    <a:cubicBezTo>
                      <a:pt x="1360" y="366"/>
                      <a:pt x="1391" y="335"/>
                      <a:pt x="1391" y="305"/>
                    </a:cubicBezTo>
                    <a:lnTo>
                      <a:pt x="1543" y="153"/>
                    </a:lnTo>
                    <a:cubicBezTo>
                      <a:pt x="1543" y="122"/>
                      <a:pt x="1573" y="122"/>
                      <a:pt x="1573" y="92"/>
                    </a:cubicBezTo>
                    <a:lnTo>
                      <a:pt x="1573" y="31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7699569" y="2913204"/>
                <a:ext cx="54921" cy="48877"/>
              </a:xfrm>
              <a:custGeom>
                <a:rect b="b" l="l" r="r" t="t"/>
                <a:pathLst>
                  <a:path extrusionOk="0" h="2030" w="2281">
                    <a:moveTo>
                      <a:pt x="2235" y="0"/>
                    </a:moveTo>
                    <a:cubicBezTo>
                      <a:pt x="2227" y="0"/>
                      <a:pt x="2220" y="8"/>
                      <a:pt x="2220" y="23"/>
                    </a:cubicBezTo>
                    <a:cubicBezTo>
                      <a:pt x="2189" y="23"/>
                      <a:pt x="2159" y="54"/>
                      <a:pt x="2129" y="84"/>
                    </a:cubicBezTo>
                    <a:lnTo>
                      <a:pt x="1885" y="297"/>
                    </a:lnTo>
                    <a:cubicBezTo>
                      <a:pt x="1825" y="327"/>
                      <a:pt x="1794" y="358"/>
                      <a:pt x="1733" y="388"/>
                    </a:cubicBezTo>
                    <a:cubicBezTo>
                      <a:pt x="1673" y="510"/>
                      <a:pt x="1581" y="601"/>
                      <a:pt x="1490" y="662"/>
                    </a:cubicBezTo>
                    <a:cubicBezTo>
                      <a:pt x="1460" y="662"/>
                      <a:pt x="1460" y="692"/>
                      <a:pt x="1429" y="692"/>
                    </a:cubicBezTo>
                    <a:lnTo>
                      <a:pt x="1247" y="874"/>
                    </a:lnTo>
                    <a:lnTo>
                      <a:pt x="943" y="1117"/>
                    </a:lnTo>
                    <a:lnTo>
                      <a:pt x="670" y="1330"/>
                    </a:lnTo>
                    <a:cubicBezTo>
                      <a:pt x="609" y="1361"/>
                      <a:pt x="578" y="1421"/>
                      <a:pt x="518" y="1452"/>
                    </a:cubicBezTo>
                    <a:cubicBezTo>
                      <a:pt x="457" y="1543"/>
                      <a:pt x="366" y="1604"/>
                      <a:pt x="244" y="1634"/>
                    </a:cubicBezTo>
                    <a:lnTo>
                      <a:pt x="183" y="1634"/>
                    </a:lnTo>
                    <a:cubicBezTo>
                      <a:pt x="157" y="1629"/>
                      <a:pt x="135" y="1626"/>
                      <a:pt x="115" y="1626"/>
                    </a:cubicBezTo>
                    <a:cubicBezTo>
                      <a:pt x="22" y="1626"/>
                      <a:pt x="1" y="1685"/>
                      <a:pt x="1" y="1786"/>
                    </a:cubicBezTo>
                    <a:cubicBezTo>
                      <a:pt x="1" y="1817"/>
                      <a:pt x="1" y="1847"/>
                      <a:pt x="31" y="1877"/>
                    </a:cubicBezTo>
                    <a:cubicBezTo>
                      <a:pt x="62" y="1908"/>
                      <a:pt x="92" y="1938"/>
                      <a:pt x="153" y="1969"/>
                    </a:cubicBezTo>
                    <a:cubicBezTo>
                      <a:pt x="183" y="1999"/>
                      <a:pt x="214" y="1999"/>
                      <a:pt x="244" y="2029"/>
                    </a:cubicBezTo>
                    <a:cubicBezTo>
                      <a:pt x="335" y="2029"/>
                      <a:pt x="426" y="1999"/>
                      <a:pt x="487" y="1969"/>
                    </a:cubicBezTo>
                    <a:cubicBezTo>
                      <a:pt x="548" y="1908"/>
                      <a:pt x="609" y="1908"/>
                      <a:pt x="639" y="1877"/>
                    </a:cubicBezTo>
                    <a:cubicBezTo>
                      <a:pt x="700" y="1786"/>
                      <a:pt x="791" y="1695"/>
                      <a:pt x="882" y="1634"/>
                    </a:cubicBezTo>
                    <a:lnTo>
                      <a:pt x="974" y="1543"/>
                    </a:lnTo>
                    <a:cubicBezTo>
                      <a:pt x="1065" y="1452"/>
                      <a:pt x="1156" y="1391"/>
                      <a:pt x="1247" y="1300"/>
                    </a:cubicBezTo>
                    <a:cubicBezTo>
                      <a:pt x="1338" y="1209"/>
                      <a:pt x="1429" y="1057"/>
                      <a:pt x="1490" y="996"/>
                    </a:cubicBezTo>
                    <a:cubicBezTo>
                      <a:pt x="1521" y="935"/>
                      <a:pt x="1521" y="965"/>
                      <a:pt x="1612" y="874"/>
                    </a:cubicBezTo>
                    <a:cubicBezTo>
                      <a:pt x="1703" y="753"/>
                      <a:pt x="1794" y="631"/>
                      <a:pt x="1885" y="540"/>
                    </a:cubicBezTo>
                    <a:cubicBezTo>
                      <a:pt x="1946" y="510"/>
                      <a:pt x="1977" y="479"/>
                      <a:pt x="2007" y="418"/>
                    </a:cubicBezTo>
                    <a:lnTo>
                      <a:pt x="2189" y="206"/>
                    </a:lnTo>
                    <a:cubicBezTo>
                      <a:pt x="2220" y="175"/>
                      <a:pt x="2250" y="114"/>
                      <a:pt x="2281" y="84"/>
                    </a:cubicBezTo>
                    <a:lnTo>
                      <a:pt x="2281" y="54"/>
                    </a:lnTo>
                    <a:lnTo>
                      <a:pt x="2250" y="23"/>
                    </a:lnTo>
                    <a:cubicBezTo>
                      <a:pt x="2250" y="8"/>
                      <a:pt x="2243" y="0"/>
                      <a:pt x="2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7699569" y="2926182"/>
                <a:ext cx="74688" cy="62240"/>
              </a:xfrm>
              <a:custGeom>
                <a:rect b="b" l="l" r="r" t="t"/>
                <a:pathLst>
                  <a:path extrusionOk="0" h="2585" w="3102">
                    <a:moveTo>
                      <a:pt x="3010" y="1"/>
                    </a:moveTo>
                    <a:cubicBezTo>
                      <a:pt x="2980" y="31"/>
                      <a:pt x="2949" y="62"/>
                      <a:pt x="2919" y="92"/>
                    </a:cubicBezTo>
                    <a:lnTo>
                      <a:pt x="2584" y="366"/>
                    </a:lnTo>
                    <a:cubicBezTo>
                      <a:pt x="2493" y="396"/>
                      <a:pt x="2433" y="457"/>
                      <a:pt x="2402" y="518"/>
                    </a:cubicBezTo>
                    <a:cubicBezTo>
                      <a:pt x="2281" y="639"/>
                      <a:pt x="2159" y="730"/>
                      <a:pt x="2007" y="852"/>
                    </a:cubicBezTo>
                    <a:lnTo>
                      <a:pt x="1946" y="882"/>
                    </a:lnTo>
                    <a:lnTo>
                      <a:pt x="1703" y="1126"/>
                    </a:lnTo>
                    <a:lnTo>
                      <a:pt x="1308" y="1460"/>
                    </a:lnTo>
                    <a:lnTo>
                      <a:pt x="913" y="1733"/>
                    </a:lnTo>
                    <a:cubicBezTo>
                      <a:pt x="852" y="1794"/>
                      <a:pt x="791" y="1855"/>
                      <a:pt x="730" y="1916"/>
                    </a:cubicBezTo>
                    <a:cubicBezTo>
                      <a:pt x="609" y="2007"/>
                      <a:pt x="487" y="2098"/>
                      <a:pt x="335" y="2159"/>
                    </a:cubicBezTo>
                    <a:cubicBezTo>
                      <a:pt x="305" y="2159"/>
                      <a:pt x="274" y="2159"/>
                      <a:pt x="244" y="2189"/>
                    </a:cubicBezTo>
                    <a:cubicBezTo>
                      <a:pt x="228" y="2185"/>
                      <a:pt x="212" y="2184"/>
                      <a:pt x="196" y="2184"/>
                    </a:cubicBezTo>
                    <a:cubicBezTo>
                      <a:pt x="93" y="2184"/>
                      <a:pt x="1" y="2266"/>
                      <a:pt x="1" y="2372"/>
                    </a:cubicBezTo>
                    <a:cubicBezTo>
                      <a:pt x="1" y="2402"/>
                      <a:pt x="1" y="2433"/>
                      <a:pt x="31" y="2463"/>
                    </a:cubicBezTo>
                    <a:cubicBezTo>
                      <a:pt x="62" y="2524"/>
                      <a:pt x="92" y="2554"/>
                      <a:pt x="153" y="2554"/>
                    </a:cubicBezTo>
                    <a:cubicBezTo>
                      <a:pt x="183" y="2585"/>
                      <a:pt x="214" y="2585"/>
                      <a:pt x="274" y="2585"/>
                    </a:cubicBezTo>
                    <a:cubicBezTo>
                      <a:pt x="366" y="2585"/>
                      <a:pt x="487" y="2554"/>
                      <a:pt x="578" y="2493"/>
                    </a:cubicBezTo>
                    <a:cubicBezTo>
                      <a:pt x="639" y="2433"/>
                      <a:pt x="730" y="2402"/>
                      <a:pt x="791" y="2372"/>
                    </a:cubicBezTo>
                    <a:cubicBezTo>
                      <a:pt x="913" y="2250"/>
                      <a:pt x="1034" y="2159"/>
                      <a:pt x="1156" y="2037"/>
                    </a:cubicBezTo>
                    <a:lnTo>
                      <a:pt x="1277" y="1946"/>
                    </a:lnTo>
                    <a:cubicBezTo>
                      <a:pt x="1399" y="1825"/>
                      <a:pt x="1551" y="1733"/>
                      <a:pt x="1642" y="1612"/>
                    </a:cubicBezTo>
                    <a:cubicBezTo>
                      <a:pt x="1764" y="1460"/>
                      <a:pt x="1885" y="1338"/>
                      <a:pt x="1977" y="1217"/>
                    </a:cubicBezTo>
                    <a:cubicBezTo>
                      <a:pt x="2037" y="1156"/>
                      <a:pt x="2129" y="1126"/>
                      <a:pt x="2189" y="1065"/>
                    </a:cubicBezTo>
                    <a:cubicBezTo>
                      <a:pt x="2281" y="913"/>
                      <a:pt x="2433" y="761"/>
                      <a:pt x="2554" y="639"/>
                    </a:cubicBezTo>
                    <a:cubicBezTo>
                      <a:pt x="2615" y="609"/>
                      <a:pt x="2676" y="548"/>
                      <a:pt x="2706" y="487"/>
                    </a:cubicBezTo>
                    <a:lnTo>
                      <a:pt x="2980" y="214"/>
                    </a:lnTo>
                    <a:cubicBezTo>
                      <a:pt x="3010" y="183"/>
                      <a:pt x="3040" y="123"/>
                      <a:pt x="3101" y="62"/>
                    </a:cubicBez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7707635" y="2943036"/>
                <a:ext cx="81984" cy="74664"/>
              </a:xfrm>
              <a:custGeom>
                <a:rect b="b" l="l" r="r" t="t"/>
                <a:pathLst>
                  <a:path extrusionOk="0" h="3101" w="3405">
                    <a:moveTo>
                      <a:pt x="3374" y="0"/>
                    </a:moveTo>
                    <a:cubicBezTo>
                      <a:pt x="3344" y="0"/>
                      <a:pt x="3344" y="30"/>
                      <a:pt x="3313" y="30"/>
                    </a:cubicBezTo>
                    <a:cubicBezTo>
                      <a:pt x="3283" y="61"/>
                      <a:pt x="3253" y="91"/>
                      <a:pt x="3192" y="152"/>
                    </a:cubicBezTo>
                    <a:lnTo>
                      <a:pt x="2827" y="456"/>
                    </a:lnTo>
                    <a:cubicBezTo>
                      <a:pt x="2736" y="486"/>
                      <a:pt x="2675" y="547"/>
                      <a:pt x="2614" y="638"/>
                    </a:cubicBezTo>
                    <a:cubicBezTo>
                      <a:pt x="2493" y="760"/>
                      <a:pt x="2341" y="882"/>
                      <a:pt x="2189" y="1003"/>
                    </a:cubicBezTo>
                    <a:cubicBezTo>
                      <a:pt x="2158" y="1033"/>
                      <a:pt x="2158" y="1064"/>
                      <a:pt x="2128" y="1064"/>
                    </a:cubicBezTo>
                    <a:lnTo>
                      <a:pt x="1824" y="1337"/>
                    </a:lnTo>
                    <a:lnTo>
                      <a:pt x="1398" y="1702"/>
                    </a:lnTo>
                    <a:lnTo>
                      <a:pt x="973" y="2097"/>
                    </a:lnTo>
                    <a:cubicBezTo>
                      <a:pt x="912" y="2158"/>
                      <a:pt x="821" y="2219"/>
                      <a:pt x="760" y="2280"/>
                    </a:cubicBezTo>
                    <a:cubicBezTo>
                      <a:pt x="639" y="2401"/>
                      <a:pt x="517" y="2523"/>
                      <a:pt x="365" y="2614"/>
                    </a:cubicBezTo>
                    <a:cubicBezTo>
                      <a:pt x="335" y="2644"/>
                      <a:pt x="304" y="2644"/>
                      <a:pt x="274" y="2644"/>
                    </a:cubicBezTo>
                    <a:cubicBezTo>
                      <a:pt x="122" y="2644"/>
                      <a:pt x="0" y="2766"/>
                      <a:pt x="0" y="2888"/>
                    </a:cubicBezTo>
                    <a:cubicBezTo>
                      <a:pt x="0" y="2918"/>
                      <a:pt x="0" y="2948"/>
                      <a:pt x="31" y="3009"/>
                    </a:cubicBezTo>
                    <a:cubicBezTo>
                      <a:pt x="61" y="3040"/>
                      <a:pt x="91" y="3070"/>
                      <a:pt x="152" y="3100"/>
                    </a:cubicBezTo>
                    <a:lnTo>
                      <a:pt x="274" y="3100"/>
                    </a:lnTo>
                    <a:cubicBezTo>
                      <a:pt x="395" y="3070"/>
                      <a:pt x="517" y="3009"/>
                      <a:pt x="608" y="2948"/>
                    </a:cubicBezTo>
                    <a:cubicBezTo>
                      <a:pt x="669" y="2888"/>
                      <a:pt x="760" y="2827"/>
                      <a:pt x="821" y="2766"/>
                    </a:cubicBezTo>
                    <a:cubicBezTo>
                      <a:pt x="942" y="2614"/>
                      <a:pt x="1064" y="2492"/>
                      <a:pt x="1186" y="2371"/>
                    </a:cubicBezTo>
                    <a:lnTo>
                      <a:pt x="1338" y="2249"/>
                    </a:lnTo>
                    <a:cubicBezTo>
                      <a:pt x="1459" y="2097"/>
                      <a:pt x="1611" y="1976"/>
                      <a:pt x="1733" y="1854"/>
                    </a:cubicBezTo>
                    <a:lnTo>
                      <a:pt x="2128" y="1429"/>
                    </a:lnTo>
                    <a:cubicBezTo>
                      <a:pt x="2189" y="1337"/>
                      <a:pt x="2249" y="1277"/>
                      <a:pt x="2310" y="1216"/>
                    </a:cubicBezTo>
                    <a:cubicBezTo>
                      <a:pt x="2462" y="1033"/>
                      <a:pt x="2614" y="882"/>
                      <a:pt x="2766" y="730"/>
                    </a:cubicBezTo>
                    <a:cubicBezTo>
                      <a:pt x="2827" y="699"/>
                      <a:pt x="2888" y="638"/>
                      <a:pt x="2949" y="578"/>
                    </a:cubicBezTo>
                    <a:lnTo>
                      <a:pt x="3253" y="243"/>
                    </a:lnTo>
                    <a:cubicBezTo>
                      <a:pt x="3313" y="213"/>
                      <a:pt x="3344" y="152"/>
                      <a:pt x="3405" y="91"/>
                    </a:cubicBezTo>
                    <a:lnTo>
                      <a:pt x="3405" y="30"/>
                    </a:lnTo>
                    <a:lnTo>
                      <a:pt x="3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7742764" y="2962058"/>
                <a:ext cx="59303" cy="56365"/>
              </a:xfrm>
              <a:custGeom>
                <a:rect b="b" l="l" r="r" t="t"/>
                <a:pathLst>
                  <a:path extrusionOk="0" h="2341" w="2463">
                    <a:moveTo>
                      <a:pt x="2401" y="0"/>
                    </a:moveTo>
                    <a:cubicBezTo>
                      <a:pt x="2371" y="31"/>
                      <a:pt x="2341" y="61"/>
                      <a:pt x="2310" y="92"/>
                    </a:cubicBezTo>
                    <a:lnTo>
                      <a:pt x="2037" y="335"/>
                    </a:lnTo>
                    <a:cubicBezTo>
                      <a:pt x="2006" y="365"/>
                      <a:pt x="1946" y="426"/>
                      <a:pt x="1915" y="456"/>
                    </a:cubicBezTo>
                    <a:cubicBezTo>
                      <a:pt x="1824" y="578"/>
                      <a:pt x="1733" y="669"/>
                      <a:pt x="1611" y="760"/>
                    </a:cubicBezTo>
                    <a:lnTo>
                      <a:pt x="1581" y="821"/>
                    </a:lnTo>
                    <a:lnTo>
                      <a:pt x="1368" y="1003"/>
                    </a:lnTo>
                    <a:lnTo>
                      <a:pt x="1034" y="1307"/>
                    </a:lnTo>
                    <a:lnTo>
                      <a:pt x="760" y="1550"/>
                    </a:lnTo>
                    <a:cubicBezTo>
                      <a:pt x="699" y="1611"/>
                      <a:pt x="639" y="1642"/>
                      <a:pt x="578" y="1702"/>
                    </a:cubicBezTo>
                    <a:cubicBezTo>
                      <a:pt x="517" y="1794"/>
                      <a:pt x="395" y="1854"/>
                      <a:pt x="274" y="1915"/>
                    </a:cubicBezTo>
                    <a:cubicBezTo>
                      <a:pt x="274" y="1946"/>
                      <a:pt x="243" y="1946"/>
                      <a:pt x="213" y="1946"/>
                    </a:cubicBezTo>
                    <a:cubicBezTo>
                      <a:pt x="188" y="1941"/>
                      <a:pt x="165" y="1938"/>
                      <a:pt x="144" y="1938"/>
                    </a:cubicBezTo>
                    <a:cubicBezTo>
                      <a:pt x="42" y="1938"/>
                      <a:pt x="0" y="2001"/>
                      <a:pt x="0" y="2128"/>
                    </a:cubicBezTo>
                    <a:cubicBezTo>
                      <a:pt x="0" y="2128"/>
                      <a:pt x="0" y="2158"/>
                      <a:pt x="61" y="2219"/>
                    </a:cubicBezTo>
                    <a:cubicBezTo>
                      <a:pt x="91" y="2250"/>
                      <a:pt x="122" y="2280"/>
                      <a:pt x="152" y="2310"/>
                    </a:cubicBezTo>
                    <a:cubicBezTo>
                      <a:pt x="213" y="2310"/>
                      <a:pt x="243" y="2310"/>
                      <a:pt x="274" y="2341"/>
                    </a:cubicBezTo>
                    <a:cubicBezTo>
                      <a:pt x="365" y="2341"/>
                      <a:pt x="456" y="2310"/>
                      <a:pt x="547" y="2250"/>
                    </a:cubicBezTo>
                    <a:cubicBezTo>
                      <a:pt x="578" y="2189"/>
                      <a:pt x="669" y="2189"/>
                      <a:pt x="699" y="2128"/>
                    </a:cubicBezTo>
                    <a:cubicBezTo>
                      <a:pt x="790" y="2006"/>
                      <a:pt x="882" y="1915"/>
                      <a:pt x="973" y="1854"/>
                    </a:cubicBezTo>
                    <a:lnTo>
                      <a:pt x="1064" y="1733"/>
                    </a:lnTo>
                    <a:cubicBezTo>
                      <a:pt x="1155" y="1642"/>
                      <a:pt x="1277" y="1550"/>
                      <a:pt x="1368" y="1459"/>
                    </a:cubicBezTo>
                    <a:cubicBezTo>
                      <a:pt x="1459" y="1338"/>
                      <a:pt x="1550" y="1186"/>
                      <a:pt x="1611" y="1125"/>
                    </a:cubicBezTo>
                    <a:cubicBezTo>
                      <a:pt x="1642" y="1064"/>
                      <a:pt x="1702" y="1034"/>
                      <a:pt x="1763" y="973"/>
                    </a:cubicBezTo>
                    <a:cubicBezTo>
                      <a:pt x="1854" y="821"/>
                      <a:pt x="1946" y="730"/>
                      <a:pt x="2067" y="608"/>
                    </a:cubicBezTo>
                    <a:cubicBezTo>
                      <a:pt x="2098" y="578"/>
                      <a:pt x="2128" y="517"/>
                      <a:pt x="2189" y="456"/>
                    </a:cubicBezTo>
                    <a:lnTo>
                      <a:pt x="2371" y="213"/>
                    </a:lnTo>
                    <a:cubicBezTo>
                      <a:pt x="2401" y="183"/>
                      <a:pt x="2432" y="122"/>
                      <a:pt x="2462" y="92"/>
                    </a:cubicBezTo>
                    <a:cubicBezTo>
                      <a:pt x="2462" y="61"/>
                      <a:pt x="2462" y="61"/>
                      <a:pt x="2462" y="31"/>
                    </a:cubicBezTo>
                    <a:cubicBezTo>
                      <a:pt x="2462" y="0"/>
                      <a:pt x="2432" y="0"/>
                      <a:pt x="2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7775702" y="2986930"/>
                <a:ext cx="36598" cy="30025"/>
              </a:xfrm>
              <a:custGeom>
                <a:rect b="b" l="l" r="r" t="t"/>
                <a:pathLst>
                  <a:path extrusionOk="0" fill="none" h="1247" w="1520">
                    <a:moveTo>
                      <a:pt x="0" y="1247"/>
                    </a:moveTo>
                    <a:cubicBezTo>
                      <a:pt x="486" y="821"/>
                      <a:pt x="1003" y="396"/>
                      <a:pt x="1520" y="1"/>
                    </a:cubicBezTo>
                  </a:path>
                </a:pathLst>
              </a:custGeom>
              <a:noFill/>
              <a:ln cap="flat" cmpd="sng" w="6850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26"/>
            <p:cNvSpPr txBox="1"/>
            <p:nvPr/>
          </p:nvSpPr>
          <p:spPr>
            <a:xfrm>
              <a:off x="7043353" y="3786325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7043353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27"/>
          <p:cNvGrpSpPr/>
          <p:nvPr/>
        </p:nvGrpSpPr>
        <p:grpSpPr>
          <a:xfrm>
            <a:off x="457200" y="2868726"/>
            <a:ext cx="8229600" cy="252101"/>
            <a:chOff x="457200" y="2907317"/>
            <a:chExt cx="8229600" cy="252101"/>
          </a:xfrm>
        </p:grpSpPr>
        <p:sp>
          <p:nvSpPr>
            <p:cNvPr id="1073" name="Google Shape;1073;p27"/>
            <p:cNvSpPr/>
            <p:nvPr/>
          </p:nvSpPr>
          <p:spPr>
            <a:xfrm>
              <a:off x="480721" y="2989475"/>
              <a:ext cx="8182557" cy="17"/>
            </a:xfrm>
            <a:custGeom>
              <a:rect b="b" l="l" r="r" t="t"/>
              <a:pathLst>
                <a:path extrusionOk="0" fill="none" h="1" w="239659">
                  <a:moveTo>
                    <a:pt x="2396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480721" y="3077233"/>
              <a:ext cx="8182557" cy="17"/>
            </a:xfrm>
            <a:custGeom>
              <a:rect b="b" l="l" r="r" t="t"/>
              <a:pathLst>
                <a:path extrusionOk="0" fill="none" h="1" w="239659">
                  <a:moveTo>
                    <a:pt x="239658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8639529" y="2908449"/>
              <a:ext cx="47271" cy="250115"/>
            </a:xfrm>
            <a:custGeom>
              <a:rect b="b" l="l" r="r" t="t"/>
              <a:pathLst>
                <a:path extrusionOk="0" h="14360" w="2714">
                  <a:moveTo>
                    <a:pt x="1357" y="0"/>
                  </a:moveTo>
                  <a:cubicBezTo>
                    <a:pt x="679" y="0"/>
                    <a:pt x="0" y="431"/>
                    <a:pt x="0" y="1293"/>
                  </a:cubicBezTo>
                  <a:lnTo>
                    <a:pt x="0" y="13052"/>
                  </a:lnTo>
                  <a:cubicBezTo>
                    <a:pt x="0" y="13918"/>
                    <a:pt x="687" y="14360"/>
                    <a:pt x="1370" y="14360"/>
                  </a:cubicBezTo>
                  <a:cubicBezTo>
                    <a:pt x="2044" y="14360"/>
                    <a:pt x="2714" y="13929"/>
                    <a:pt x="2714" y="13052"/>
                  </a:cubicBezTo>
                  <a:lnTo>
                    <a:pt x="2714" y="1293"/>
                  </a:lnTo>
                  <a:cubicBezTo>
                    <a:pt x="2714" y="431"/>
                    <a:pt x="2036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457200" y="2907317"/>
              <a:ext cx="49535" cy="252101"/>
            </a:xfrm>
            <a:custGeom>
              <a:rect b="b" l="l" r="r" t="t"/>
              <a:pathLst>
                <a:path extrusionOk="0" h="14474" w="2844">
                  <a:moveTo>
                    <a:pt x="1422" y="1"/>
                  </a:moveTo>
                  <a:cubicBezTo>
                    <a:pt x="711" y="1"/>
                    <a:pt x="0" y="453"/>
                    <a:pt x="0" y="1358"/>
                  </a:cubicBezTo>
                  <a:lnTo>
                    <a:pt x="0" y="13117"/>
                  </a:lnTo>
                  <a:cubicBezTo>
                    <a:pt x="0" y="14021"/>
                    <a:pt x="711" y="14473"/>
                    <a:pt x="1422" y="14473"/>
                  </a:cubicBezTo>
                  <a:cubicBezTo>
                    <a:pt x="2133" y="14473"/>
                    <a:pt x="2843" y="14021"/>
                    <a:pt x="2843" y="13117"/>
                  </a:cubicBezTo>
                  <a:lnTo>
                    <a:pt x="2843" y="1358"/>
                  </a:lnTo>
                  <a:cubicBezTo>
                    <a:pt x="2843" y="453"/>
                    <a:pt x="2133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27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078" name="Google Shape;1078;p27"/>
          <p:cNvGrpSpPr/>
          <p:nvPr/>
        </p:nvGrpSpPr>
        <p:grpSpPr>
          <a:xfrm>
            <a:off x="692000" y="1890125"/>
            <a:ext cx="1290000" cy="2876000"/>
            <a:chOff x="692000" y="1890125"/>
            <a:chExt cx="1290000" cy="2876000"/>
          </a:xfrm>
        </p:grpSpPr>
        <p:sp>
          <p:nvSpPr>
            <p:cNvPr id="1079" name="Google Shape;1079;p27"/>
            <p:cNvSpPr/>
            <p:nvPr/>
          </p:nvSpPr>
          <p:spPr>
            <a:xfrm>
              <a:off x="1050638" y="4193425"/>
              <a:ext cx="572700" cy="5727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776288" y="3497955"/>
              <a:ext cx="1121400" cy="374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155488" y="2814182"/>
              <a:ext cx="363000" cy="3630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27"/>
            <p:cNvSpPr txBox="1"/>
            <p:nvPr/>
          </p:nvSpPr>
          <p:spPr>
            <a:xfrm>
              <a:off x="692000" y="1890125"/>
              <a:ext cx="1290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3" name="Google Shape;1083;p27"/>
          <p:cNvGrpSpPr/>
          <p:nvPr/>
        </p:nvGrpSpPr>
        <p:grpSpPr>
          <a:xfrm>
            <a:off x="3927000" y="1890125"/>
            <a:ext cx="1290000" cy="2876007"/>
            <a:chOff x="3927000" y="1890125"/>
            <a:chExt cx="1290000" cy="2876007"/>
          </a:xfrm>
        </p:grpSpPr>
        <p:sp>
          <p:nvSpPr>
            <p:cNvPr id="1084" name="Google Shape;1084;p27"/>
            <p:cNvSpPr/>
            <p:nvPr/>
          </p:nvSpPr>
          <p:spPr>
            <a:xfrm>
              <a:off x="4285650" y="4193432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</a:t>
              </a: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011300" y="3497955"/>
              <a:ext cx="1121400" cy="374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4390500" y="2814169"/>
              <a:ext cx="363000" cy="363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600"/>
            </a:p>
          </p:txBody>
        </p:sp>
        <p:sp>
          <p:nvSpPr>
            <p:cNvPr id="1087" name="Google Shape;1087;p27"/>
            <p:cNvSpPr txBox="1"/>
            <p:nvPr/>
          </p:nvSpPr>
          <p:spPr>
            <a:xfrm>
              <a:off x="3927000" y="1890125"/>
              <a:ext cx="1290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8" name="Google Shape;1088;p27"/>
          <p:cNvGrpSpPr/>
          <p:nvPr/>
        </p:nvGrpSpPr>
        <p:grpSpPr>
          <a:xfrm>
            <a:off x="7162000" y="1890125"/>
            <a:ext cx="1290000" cy="2876007"/>
            <a:chOff x="7162000" y="1890125"/>
            <a:chExt cx="1290000" cy="2876007"/>
          </a:xfrm>
        </p:grpSpPr>
        <p:sp>
          <p:nvSpPr>
            <p:cNvPr id="1089" name="Google Shape;1089;p27"/>
            <p:cNvSpPr/>
            <p:nvPr/>
          </p:nvSpPr>
          <p:spPr>
            <a:xfrm>
              <a:off x="7520663" y="4193432"/>
              <a:ext cx="572700" cy="5727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7246313" y="3497955"/>
              <a:ext cx="1121400" cy="3747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7625513" y="2814178"/>
              <a:ext cx="363000" cy="3630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600"/>
            </a:p>
          </p:txBody>
        </p:sp>
        <p:sp>
          <p:nvSpPr>
            <p:cNvPr id="1092" name="Google Shape;1092;p27"/>
            <p:cNvSpPr txBox="1"/>
            <p:nvPr/>
          </p:nvSpPr>
          <p:spPr>
            <a:xfrm>
              <a:off x="7162000" y="1890125"/>
              <a:ext cx="1290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7"/>
          <p:cNvGrpSpPr/>
          <p:nvPr/>
        </p:nvGrpSpPr>
        <p:grpSpPr>
          <a:xfrm>
            <a:off x="2309500" y="1225257"/>
            <a:ext cx="1290000" cy="2874171"/>
            <a:chOff x="2309500" y="1225257"/>
            <a:chExt cx="1290000" cy="2874171"/>
          </a:xfrm>
        </p:grpSpPr>
        <p:sp>
          <p:nvSpPr>
            <p:cNvPr id="1094" name="Google Shape;1094;p27"/>
            <p:cNvSpPr/>
            <p:nvPr/>
          </p:nvSpPr>
          <p:spPr>
            <a:xfrm>
              <a:off x="2772994" y="2814182"/>
              <a:ext cx="363000" cy="363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600"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2393794" y="2118701"/>
              <a:ext cx="1121400" cy="374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2668144" y="1225257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/>
            </a:p>
          </p:txBody>
        </p:sp>
        <p:sp>
          <p:nvSpPr>
            <p:cNvPr id="1097" name="Google Shape;1097;p27"/>
            <p:cNvSpPr txBox="1"/>
            <p:nvPr/>
          </p:nvSpPr>
          <p:spPr>
            <a:xfrm>
              <a:off x="2309500" y="3355428"/>
              <a:ext cx="1290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7"/>
          <p:cNvGrpSpPr/>
          <p:nvPr/>
        </p:nvGrpSpPr>
        <p:grpSpPr>
          <a:xfrm>
            <a:off x="5544500" y="1225224"/>
            <a:ext cx="1290000" cy="2874204"/>
            <a:chOff x="5544500" y="1225224"/>
            <a:chExt cx="1290000" cy="2874204"/>
          </a:xfrm>
        </p:grpSpPr>
        <p:sp>
          <p:nvSpPr>
            <p:cNvPr id="1099" name="Google Shape;1099;p27"/>
            <p:cNvSpPr/>
            <p:nvPr/>
          </p:nvSpPr>
          <p:spPr>
            <a:xfrm>
              <a:off x="6008006" y="2814169"/>
              <a:ext cx="363000" cy="363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600"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5628806" y="2118701"/>
              <a:ext cx="1121400" cy="3747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903156" y="1225224"/>
              <a:ext cx="572700" cy="5727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r>
                <a:rPr lang="en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/>
            </a:p>
          </p:txBody>
        </p:sp>
        <p:sp>
          <p:nvSpPr>
            <p:cNvPr id="1102" name="Google Shape;1102;p27"/>
            <p:cNvSpPr txBox="1"/>
            <p:nvPr/>
          </p:nvSpPr>
          <p:spPr>
            <a:xfrm>
              <a:off x="5544500" y="3355428"/>
              <a:ext cx="1290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fourth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108" name="Google Shape;1108;p28"/>
          <p:cNvGrpSpPr/>
          <p:nvPr/>
        </p:nvGrpSpPr>
        <p:grpSpPr>
          <a:xfrm>
            <a:off x="431562" y="2696587"/>
            <a:ext cx="1328700" cy="2184956"/>
            <a:chOff x="431562" y="2696587"/>
            <a:chExt cx="1328700" cy="2184956"/>
          </a:xfrm>
        </p:grpSpPr>
        <p:sp>
          <p:nvSpPr>
            <p:cNvPr id="1109" name="Google Shape;1109;p28"/>
            <p:cNvSpPr/>
            <p:nvPr/>
          </p:nvSpPr>
          <p:spPr>
            <a:xfrm flipH="1" rot="10800000">
              <a:off x="987400" y="3062481"/>
              <a:ext cx="217034" cy="714875"/>
            </a:xfrm>
            <a:custGeom>
              <a:rect b="b" l="l" r="r" t="t"/>
              <a:pathLst>
                <a:path extrusionOk="0" h="24749" w="7482">
                  <a:moveTo>
                    <a:pt x="3376" y="0"/>
                  </a:moveTo>
                  <a:cubicBezTo>
                    <a:pt x="3152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0" y="5047"/>
                    <a:pt x="249" y="5423"/>
                    <a:pt x="543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80" y="4345"/>
                    <a:pt x="2416" y="3353"/>
                    <a:pt x="3088" y="2264"/>
                  </a:cubicBezTo>
                  <a:lnTo>
                    <a:pt x="3088" y="2264"/>
                  </a:lnTo>
                  <a:cubicBezTo>
                    <a:pt x="2768" y="5465"/>
                    <a:pt x="2992" y="8826"/>
                    <a:pt x="2960" y="12026"/>
                  </a:cubicBezTo>
                  <a:cubicBezTo>
                    <a:pt x="2928" y="16091"/>
                    <a:pt x="2864" y="20156"/>
                    <a:pt x="2928" y="24221"/>
                  </a:cubicBezTo>
                  <a:cubicBezTo>
                    <a:pt x="2928" y="24573"/>
                    <a:pt x="3192" y="24749"/>
                    <a:pt x="3456" y="24749"/>
                  </a:cubicBezTo>
                  <a:cubicBezTo>
                    <a:pt x="3720" y="24749"/>
                    <a:pt x="3984" y="24573"/>
                    <a:pt x="3984" y="24221"/>
                  </a:cubicBezTo>
                  <a:cubicBezTo>
                    <a:pt x="4080" y="20156"/>
                    <a:pt x="4048" y="16091"/>
                    <a:pt x="4048" y="12026"/>
                  </a:cubicBezTo>
                  <a:cubicBezTo>
                    <a:pt x="4048" y="9082"/>
                    <a:pt x="4272" y="6041"/>
                    <a:pt x="4048" y="3065"/>
                  </a:cubicBezTo>
                  <a:lnTo>
                    <a:pt x="4048" y="3065"/>
                  </a:lnTo>
                  <a:cubicBezTo>
                    <a:pt x="4624" y="3833"/>
                    <a:pt x="5297" y="4569"/>
                    <a:pt x="6001" y="5209"/>
                  </a:cubicBezTo>
                  <a:cubicBezTo>
                    <a:pt x="6145" y="5346"/>
                    <a:pt x="6307" y="5404"/>
                    <a:pt x="6464" y="5404"/>
                  </a:cubicBezTo>
                  <a:cubicBezTo>
                    <a:pt x="7004" y="5404"/>
                    <a:pt x="7481" y="4727"/>
                    <a:pt x="6961" y="4281"/>
                  </a:cubicBezTo>
                  <a:cubicBezTo>
                    <a:pt x="5713" y="3161"/>
                    <a:pt x="4689" y="1816"/>
                    <a:pt x="3952" y="312"/>
                  </a:cubicBezTo>
                  <a:cubicBezTo>
                    <a:pt x="3824" y="104"/>
                    <a:pt x="3600" y="0"/>
                    <a:pt x="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448917" y="2696587"/>
              <a:ext cx="1181853" cy="566753"/>
            </a:xfrm>
            <a:custGeom>
              <a:rect b="b" l="l" r="r" t="t"/>
              <a:pathLst>
                <a:path extrusionOk="0" h="19621" w="40743">
                  <a:moveTo>
                    <a:pt x="8418" y="0"/>
                  </a:moveTo>
                  <a:cubicBezTo>
                    <a:pt x="4100" y="0"/>
                    <a:pt x="0" y="4358"/>
                    <a:pt x="191" y="9315"/>
                  </a:cubicBezTo>
                  <a:cubicBezTo>
                    <a:pt x="415" y="14564"/>
                    <a:pt x="3872" y="18437"/>
                    <a:pt x="8545" y="18661"/>
                  </a:cubicBezTo>
                  <a:cubicBezTo>
                    <a:pt x="16962" y="19045"/>
                    <a:pt x="25380" y="19365"/>
                    <a:pt x="33797" y="19621"/>
                  </a:cubicBezTo>
                  <a:cubicBezTo>
                    <a:pt x="35782" y="16132"/>
                    <a:pt x="38534" y="13252"/>
                    <a:pt x="40743" y="9955"/>
                  </a:cubicBezTo>
                  <a:cubicBezTo>
                    <a:pt x="38726" y="8067"/>
                    <a:pt x="36838" y="6018"/>
                    <a:pt x="35110" y="3906"/>
                  </a:cubicBezTo>
                  <a:cubicBezTo>
                    <a:pt x="34118" y="2786"/>
                    <a:pt x="33221" y="1601"/>
                    <a:pt x="32389" y="385"/>
                  </a:cubicBezTo>
                  <a:cubicBezTo>
                    <a:pt x="24420" y="225"/>
                    <a:pt x="16482" y="65"/>
                    <a:pt x="8513" y="1"/>
                  </a:cubicBezTo>
                  <a:cubicBezTo>
                    <a:pt x="8481" y="1"/>
                    <a:pt x="8450" y="0"/>
                    <a:pt x="84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 txBox="1"/>
            <p:nvPr/>
          </p:nvSpPr>
          <p:spPr>
            <a:xfrm>
              <a:off x="431562" y="3832733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28"/>
            <p:cNvSpPr txBox="1"/>
            <p:nvPr/>
          </p:nvSpPr>
          <p:spPr>
            <a:xfrm>
              <a:off x="431562" y="4183143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3" name="Google Shape;1113;p28"/>
          <p:cNvGrpSpPr/>
          <p:nvPr/>
        </p:nvGrpSpPr>
        <p:grpSpPr>
          <a:xfrm>
            <a:off x="1480337" y="1110125"/>
            <a:ext cx="1670725" cy="2176322"/>
            <a:chOff x="1480337" y="1110125"/>
            <a:chExt cx="1670725" cy="2176322"/>
          </a:xfrm>
        </p:grpSpPr>
        <p:sp>
          <p:nvSpPr>
            <p:cNvPr id="1114" name="Google Shape;1114;p28"/>
            <p:cNvSpPr/>
            <p:nvPr/>
          </p:nvSpPr>
          <p:spPr>
            <a:xfrm>
              <a:off x="2378550" y="2224281"/>
              <a:ext cx="216309" cy="713488"/>
            </a:xfrm>
            <a:custGeom>
              <a:rect b="b" l="l" r="r" t="t"/>
              <a:pathLst>
                <a:path extrusionOk="0" h="24701" w="7457">
                  <a:moveTo>
                    <a:pt x="3360" y="0"/>
                  </a:moveTo>
                  <a:cubicBezTo>
                    <a:pt x="3144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1" y="5047"/>
                    <a:pt x="249" y="5423"/>
                    <a:pt x="544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48" y="4345"/>
                    <a:pt x="2416" y="3353"/>
                    <a:pt x="3056" y="2264"/>
                  </a:cubicBezTo>
                  <a:lnTo>
                    <a:pt x="3056" y="2264"/>
                  </a:lnTo>
                  <a:cubicBezTo>
                    <a:pt x="2736" y="5465"/>
                    <a:pt x="2960" y="8826"/>
                    <a:pt x="2960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60" y="24541"/>
                    <a:pt x="3208" y="24701"/>
                    <a:pt x="3456" y="24701"/>
                  </a:cubicBezTo>
                  <a:cubicBezTo>
                    <a:pt x="3704" y="24701"/>
                    <a:pt x="3952" y="24541"/>
                    <a:pt x="3984" y="24221"/>
                  </a:cubicBezTo>
                  <a:cubicBezTo>
                    <a:pt x="4080" y="20156"/>
                    <a:pt x="4048" y="16091"/>
                    <a:pt x="4048" y="12026"/>
                  </a:cubicBezTo>
                  <a:cubicBezTo>
                    <a:pt x="4048" y="9082"/>
                    <a:pt x="4272" y="6041"/>
                    <a:pt x="4048" y="3065"/>
                  </a:cubicBezTo>
                  <a:lnTo>
                    <a:pt x="4048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713" y="3161"/>
                    <a:pt x="4657" y="1816"/>
                    <a:pt x="3920" y="312"/>
                  </a:cubicBezTo>
                  <a:cubicBezTo>
                    <a:pt x="3792" y="104"/>
                    <a:pt x="3576" y="0"/>
                    <a:pt x="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1480337" y="2710480"/>
              <a:ext cx="1375014" cy="575967"/>
            </a:xfrm>
            <a:custGeom>
              <a:rect b="b" l="l" r="r" t="t"/>
              <a:pathLst>
                <a:path extrusionOk="0" h="19940" w="47402">
                  <a:moveTo>
                    <a:pt x="1" y="0"/>
                  </a:moveTo>
                  <a:cubicBezTo>
                    <a:pt x="673" y="800"/>
                    <a:pt x="1345" y="1536"/>
                    <a:pt x="1921" y="2209"/>
                  </a:cubicBezTo>
                  <a:cubicBezTo>
                    <a:pt x="3714" y="4353"/>
                    <a:pt x="5666" y="6369"/>
                    <a:pt x="7714" y="8226"/>
                  </a:cubicBezTo>
                  <a:cubicBezTo>
                    <a:pt x="8130" y="8674"/>
                    <a:pt x="8194" y="9346"/>
                    <a:pt x="7906" y="9890"/>
                  </a:cubicBezTo>
                  <a:cubicBezTo>
                    <a:pt x="5922" y="13187"/>
                    <a:pt x="3265" y="15971"/>
                    <a:pt x="1185" y="19204"/>
                  </a:cubicBezTo>
                  <a:cubicBezTo>
                    <a:pt x="13859" y="19556"/>
                    <a:pt x="26534" y="19780"/>
                    <a:pt x="39208" y="19940"/>
                  </a:cubicBezTo>
                  <a:cubicBezTo>
                    <a:pt x="42089" y="17027"/>
                    <a:pt x="44841" y="13987"/>
                    <a:pt x="47402" y="10786"/>
                  </a:cubicBezTo>
                  <a:cubicBezTo>
                    <a:pt x="45577" y="8450"/>
                    <a:pt x="43529" y="6305"/>
                    <a:pt x="41545" y="4097"/>
                  </a:cubicBezTo>
                  <a:cubicBezTo>
                    <a:pt x="40584" y="3041"/>
                    <a:pt x="39560" y="1953"/>
                    <a:pt x="38600" y="768"/>
                  </a:cubicBezTo>
                  <a:lnTo>
                    <a:pt x="31495" y="672"/>
                  </a:lnTo>
                  <a:cubicBezTo>
                    <a:pt x="20997" y="480"/>
                    <a:pt x="10499" y="2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8"/>
            <p:cNvSpPr txBox="1"/>
            <p:nvPr/>
          </p:nvSpPr>
          <p:spPr>
            <a:xfrm>
              <a:off x="1822362" y="178153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7" name="Google Shape;1117;p28"/>
            <p:cNvSpPr txBox="1"/>
            <p:nvPr/>
          </p:nvSpPr>
          <p:spPr>
            <a:xfrm>
              <a:off x="1822072" y="111012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8" name="Google Shape;1118;p28"/>
          <p:cNvGrpSpPr/>
          <p:nvPr/>
        </p:nvGrpSpPr>
        <p:grpSpPr>
          <a:xfrm>
            <a:off x="2701205" y="2734513"/>
            <a:ext cx="1840282" cy="2147030"/>
            <a:chOff x="2701205" y="2734513"/>
            <a:chExt cx="1840282" cy="2147030"/>
          </a:xfrm>
        </p:grpSpPr>
        <p:sp>
          <p:nvSpPr>
            <p:cNvPr id="1119" name="Google Shape;1119;p28"/>
            <p:cNvSpPr/>
            <p:nvPr/>
          </p:nvSpPr>
          <p:spPr>
            <a:xfrm flipH="1" rot="10800000">
              <a:off x="3768978" y="3062481"/>
              <a:ext cx="216309" cy="714875"/>
            </a:xfrm>
            <a:custGeom>
              <a:rect b="b" l="l" r="r" t="t"/>
              <a:pathLst>
                <a:path extrusionOk="0" h="24749" w="7457">
                  <a:moveTo>
                    <a:pt x="3360" y="0"/>
                  </a:moveTo>
                  <a:cubicBezTo>
                    <a:pt x="3144" y="0"/>
                    <a:pt x="2928" y="104"/>
                    <a:pt x="2800" y="312"/>
                  </a:cubicBezTo>
                  <a:cubicBezTo>
                    <a:pt x="1872" y="1752"/>
                    <a:pt x="816" y="3193"/>
                    <a:pt x="144" y="4761"/>
                  </a:cubicBezTo>
                  <a:cubicBezTo>
                    <a:pt x="1" y="5047"/>
                    <a:pt x="249" y="5423"/>
                    <a:pt x="530" y="5423"/>
                  </a:cubicBezTo>
                  <a:cubicBezTo>
                    <a:pt x="626" y="5423"/>
                    <a:pt x="726" y="5379"/>
                    <a:pt x="816" y="5273"/>
                  </a:cubicBezTo>
                  <a:cubicBezTo>
                    <a:pt x="1648" y="4345"/>
                    <a:pt x="2416" y="3353"/>
                    <a:pt x="3056" y="2264"/>
                  </a:cubicBezTo>
                  <a:lnTo>
                    <a:pt x="3056" y="2264"/>
                  </a:lnTo>
                  <a:cubicBezTo>
                    <a:pt x="2736" y="5465"/>
                    <a:pt x="2960" y="8826"/>
                    <a:pt x="2928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28" y="24573"/>
                    <a:pt x="3192" y="24749"/>
                    <a:pt x="3456" y="24749"/>
                  </a:cubicBezTo>
                  <a:cubicBezTo>
                    <a:pt x="3720" y="24749"/>
                    <a:pt x="3984" y="24573"/>
                    <a:pt x="3984" y="24221"/>
                  </a:cubicBezTo>
                  <a:cubicBezTo>
                    <a:pt x="4081" y="20156"/>
                    <a:pt x="4049" y="16091"/>
                    <a:pt x="4049" y="12026"/>
                  </a:cubicBezTo>
                  <a:cubicBezTo>
                    <a:pt x="4049" y="9082"/>
                    <a:pt x="4273" y="6041"/>
                    <a:pt x="4049" y="3065"/>
                  </a:cubicBezTo>
                  <a:lnTo>
                    <a:pt x="4049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681" y="3161"/>
                    <a:pt x="4657" y="1816"/>
                    <a:pt x="3920" y="312"/>
                  </a:cubicBezTo>
                  <a:cubicBezTo>
                    <a:pt x="3792" y="104"/>
                    <a:pt x="3576" y="0"/>
                    <a:pt x="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2701205" y="2734513"/>
              <a:ext cx="1768674" cy="566753"/>
            </a:xfrm>
            <a:custGeom>
              <a:rect b="b" l="l" r="r" t="t"/>
              <a:pathLst>
                <a:path extrusionOk="0" h="19621" w="60973">
                  <a:moveTo>
                    <a:pt x="1" y="0"/>
                  </a:moveTo>
                  <a:lnTo>
                    <a:pt x="1" y="0"/>
                  </a:lnTo>
                  <a:cubicBezTo>
                    <a:pt x="545" y="576"/>
                    <a:pt x="1057" y="1153"/>
                    <a:pt x="1569" y="1697"/>
                  </a:cubicBezTo>
                  <a:cubicBezTo>
                    <a:pt x="3681" y="4065"/>
                    <a:pt x="5922" y="6402"/>
                    <a:pt x="7842" y="8994"/>
                  </a:cubicBezTo>
                  <a:cubicBezTo>
                    <a:pt x="8290" y="9570"/>
                    <a:pt x="8290" y="10402"/>
                    <a:pt x="7842" y="10978"/>
                  </a:cubicBezTo>
                  <a:cubicBezTo>
                    <a:pt x="5570" y="13795"/>
                    <a:pt x="3201" y="16579"/>
                    <a:pt x="737" y="19172"/>
                  </a:cubicBezTo>
                  <a:cubicBezTo>
                    <a:pt x="12195" y="19300"/>
                    <a:pt x="23653" y="19396"/>
                    <a:pt x="35111" y="19492"/>
                  </a:cubicBezTo>
                  <a:cubicBezTo>
                    <a:pt x="39816" y="19556"/>
                    <a:pt x="44489" y="19588"/>
                    <a:pt x="49194" y="19620"/>
                  </a:cubicBezTo>
                  <a:cubicBezTo>
                    <a:pt x="49290" y="19428"/>
                    <a:pt x="49418" y="19300"/>
                    <a:pt x="49578" y="19172"/>
                  </a:cubicBezTo>
                  <a:cubicBezTo>
                    <a:pt x="53483" y="16259"/>
                    <a:pt x="57388" y="13283"/>
                    <a:pt x="60972" y="9858"/>
                  </a:cubicBezTo>
                  <a:cubicBezTo>
                    <a:pt x="58380" y="6594"/>
                    <a:pt x="55531" y="3617"/>
                    <a:pt x="52779" y="544"/>
                  </a:cubicBezTo>
                  <a:cubicBezTo>
                    <a:pt x="35175" y="448"/>
                    <a:pt x="17604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8"/>
            <p:cNvSpPr txBox="1"/>
            <p:nvPr/>
          </p:nvSpPr>
          <p:spPr>
            <a:xfrm>
              <a:off x="3212787" y="3832733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2" name="Google Shape;1122;p28"/>
            <p:cNvSpPr txBox="1"/>
            <p:nvPr/>
          </p:nvSpPr>
          <p:spPr>
            <a:xfrm>
              <a:off x="3212582" y="4183143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8"/>
          <p:cNvGrpSpPr/>
          <p:nvPr/>
        </p:nvGrpSpPr>
        <p:grpSpPr>
          <a:xfrm>
            <a:off x="5486447" y="2740059"/>
            <a:ext cx="1836265" cy="2141484"/>
            <a:chOff x="5486447" y="2740059"/>
            <a:chExt cx="1836265" cy="2141484"/>
          </a:xfrm>
        </p:grpSpPr>
        <p:sp>
          <p:nvSpPr>
            <p:cNvPr id="1124" name="Google Shape;1124;p28"/>
            <p:cNvSpPr/>
            <p:nvPr/>
          </p:nvSpPr>
          <p:spPr>
            <a:xfrm flipH="1" rot="10800000">
              <a:off x="6550208" y="3062481"/>
              <a:ext cx="216309" cy="714875"/>
            </a:xfrm>
            <a:custGeom>
              <a:rect b="b" l="l" r="r" t="t"/>
              <a:pathLst>
                <a:path extrusionOk="0" h="24749" w="7457">
                  <a:moveTo>
                    <a:pt x="3377" y="0"/>
                  </a:moveTo>
                  <a:cubicBezTo>
                    <a:pt x="3152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1" y="5047"/>
                    <a:pt x="249" y="5423"/>
                    <a:pt x="544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80" y="4345"/>
                    <a:pt x="2416" y="3353"/>
                    <a:pt x="3088" y="2264"/>
                  </a:cubicBezTo>
                  <a:lnTo>
                    <a:pt x="3088" y="2264"/>
                  </a:lnTo>
                  <a:cubicBezTo>
                    <a:pt x="2768" y="5465"/>
                    <a:pt x="2992" y="8826"/>
                    <a:pt x="2960" y="12026"/>
                  </a:cubicBezTo>
                  <a:cubicBezTo>
                    <a:pt x="2928" y="16091"/>
                    <a:pt x="2864" y="20156"/>
                    <a:pt x="2960" y="24221"/>
                  </a:cubicBezTo>
                  <a:cubicBezTo>
                    <a:pt x="2960" y="24573"/>
                    <a:pt x="3224" y="24749"/>
                    <a:pt x="3489" y="24749"/>
                  </a:cubicBezTo>
                  <a:cubicBezTo>
                    <a:pt x="3753" y="24749"/>
                    <a:pt x="4017" y="24573"/>
                    <a:pt x="4017" y="24221"/>
                  </a:cubicBezTo>
                  <a:cubicBezTo>
                    <a:pt x="4113" y="20156"/>
                    <a:pt x="4081" y="16091"/>
                    <a:pt x="4081" y="12026"/>
                  </a:cubicBezTo>
                  <a:cubicBezTo>
                    <a:pt x="4081" y="9082"/>
                    <a:pt x="4305" y="6041"/>
                    <a:pt x="4081" y="3065"/>
                  </a:cubicBezTo>
                  <a:lnTo>
                    <a:pt x="4081" y="3065"/>
                  </a:lnTo>
                  <a:cubicBezTo>
                    <a:pt x="4657" y="3833"/>
                    <a:pt x="5297" y="4569"/>
                    <a:pt x="6033" y="5209"/>
                  </a:cubicBezTo>
                  <a:cubicBezTo>
                    <a:pt x="6170" y="5346"/>
                    <a:pt x="6325" y="5404"/>
                    <a:pt x="6476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713" y="3161"/>
                    <a:pt x="4689" y="1816"/>
                    <a:pt x="3953" y="312"/>
                  </a:cubicBezTo>
                  <a:cubicBezTo>
                    <a:pt x="3825" y="104"/>
                    <a:pt x="3601" y="0"/>
                    <a:pt x="3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5486447" y="2740059"/>
              <a:ext cx="1599706" cy="563055"/>
            </a:xfrm>
            <a:custGeom>
              <a:rect b="b" l="l" r="r" t="t"/>
              <a:pathLst>
                <a:path extrusionOk="0" h="19493" w="55148">
                  <a:moveTo>
                    <a:pt x="48810" y="0"/>
                  </a:moveTo>
                  <a:cubicBezTo>
                    <a:pt x="32551" y="192"/>
                    <a:pt x="16260" y="352"/>
                    <a:pt x="1" y="416"/>
                  </a:cubicBezTo>
                  <a:cubicBezTo>
                    <a:pt x="2945" y="3425"/>
                    <a:pt x="5858" y="6466"/>
                    <a:pt x="8675" y="9602"/>
                  </a:cubicBezTo>
                  <a:cubicBezTo>
                    <a:pt x="9123" y="10114"/>
                    <a:pt x="9187" y="11106"/>
                    <a:pt x="8675" y="11587"/>
                  </a:cubicBezTo>
                  <a:cubicBezTo>
                    <a:pt x="5986" y="14083"/>
                    <a:pt x="3426" y="16740"/>
                    <a:pt x="929" y="19492"/>
                  </a:cubicBezTo>
                  <a:cubicBezTo>
                    <a:pt x="15044" y="19460"/>
                    <a:pt x="29190" y="19332"/>
                    <a:pt x="43337" y="19204"/>
                  </a:cubicBezTo>
                  <a:lnTo>
                    <a:pt x="45001" y="19172"/>
                  </a:lnTo>
                  <a:cubicBezTo>
                    <a:pt x="48074" y="15939"/>
                    <a:pt x="51499" y="13027"/>
                    <a:pt x="55147" y="10466"/>
                  </a:cubicBezTo>
                  <a:cubicBezTo>
                    <a:pt x="53867" y="7842"/>
                    <a:pt x="52427" y="5313"/>
                    <a:pt x="50795" y="2881"/>
                  </a:cubicBezTo>
                  <a:cubicBezTo>
                    <a:pt x="50154" y="1953"/>
                    <a:pt x="49514" y="961"/>
                    <a:pt x="4881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8"/>
            <p:cNvSpPr txBox="1"/>
            <p:nvPr/>
          </p:nvSpPr>
          <p:spPr>
            <a:xfrm>
              <a:off x="5994012" y="3832733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7" name="Google Shape;1127;p28"/>
            <p:cNvSpPr txBox="1"/>
            <p:nvPr/>
          </p:nvSpPr>
          <p:spPr>
            <a:xfrm>
              <a:off x="5993602" y="4183143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8" name="Google Shape;1128;p28"/>
          <p:cNvGrpSpPr/>
          <p:nvPr/>
        </p:nvGrpSpPr>
        <p:grpSpPr>
          <a:xfrm>
            <a:off x="4249799" y="1110125"/>
            <a:ext cx="1682138" cy="2193538"/>
            <a:chOff x="4249799" y="1110125"/>
            <a:chExt cx="1682138" cy="2193538"/>
          </a:xfrm>
        </p:grpSpPr>
        <p:sp>
          <p:nvSpPr>
            <p:cNvPr id="1129" name="Google Shape;1129;p28"/>
            <p:cNvSpPr/>
            <p:nvPr/>
          </p:nvSpPr>
          <p:spPr>
            <a:xfrm>
              <a:off x="5159406" y="2224281"/>
              <a:ext cx="216338" cy="713488"/>
            </a:xfrm>
            <a:custGeom>
              <a:rect b="b" l="l" r="r" t="t"/>
              <a:pathLst>
                <a:path extrusionOk="0" h="24701" w="7458">
                  <a:moveTo>
                    <a:pt x="3356" y="0"/>
                  </a:moveTo>
                  <a:cubicBezTo>
                    <a:pt x="3136" y="0"/>
                    <a:pt x="2920" y="104"/>
                    <a:pt x="2808" y="312"/>
                  </a:cubicBezTo>
                  <a:cubicBezTo>
                    <a:pt x="1848" y="1752"/>
                    <a:pt x="824" y="3193"/>
                    <a:pt x="120" y="4761"/>
                  </a:cubicBezTo>
                  <a:cubicBezTo>
                    <a:pt x="1" y="5047"/>
                    <a:pt x="237" y="5423"/>
                    <a:pt x="524" y="5423"/>
                  </a:cubicBezTo>
                  <a:cubicBezTo>
                    <a:pt x="622" y="5423"/>
                    <a:pt x="726" y="5379"/>
                    <a:pt x="824" y="5273"/>
                  </a:cubicBezTo>
                  <a:cubicBezTo>
                    <a:pt x="1656" y="4345"/>
                    <a:pt x="2392" y="3353"/>
                    <a:pt x="3064" y="2264"/>
                  </a:cubicBezTo>
                  <a:lnTo>
                    <a:pt x="3064" y="2264"/>
                  </a:lnTo>
                  <a:cubicBezTo>
                    <a:pt x="2712" y="5465"/>
                    <a:pt x="2936" y="8826"/>
                    <a:pt x="2936" y="12026"/>
                  </a:cubicBezTo>
                  <a:cubicBezTo>
                    <a:pt x="2872" y="16091"/>
                    <a:pt x="2840" y="20156"/>
                    <a:pt x="2936" y="24221"/>
                  </a:cubicBezTo>
                  <a:cubicBezTo>
                    <a:pt x="2952" y="24541"/>
                    <a:pt x="3200" y="24701"/>
                    <a:pt x="3448" y="24701"/>
                  </a:cubicBezTo>
                  <a:cubicBezTo>
                    <a:pt x="3697" y="24701"/>
                    <a:pt x="3945" y="24541"/>
                    <a:pt x="3961" y="24221"/>
                  </a:cubicBezTo>
                  <a:cubicBezTo>
                    <a:pt x="4057" y="20156"/>
                    <a:pt x="4057" y="16091"/>
                    <a:pt x="4057" y="12026"/>
                  </a:cubicBezTo>
                  <a:cubicBezTo>
                    <a:pt x="4057" y="9082"/>
                    <a:pt x="4249" y="6041"/>
                    <a:pt x="4057" y="3065"/>
                  </a:cubicBezTo>
                  <a:lnTo>
                    <a:pt x="4057" y="3065"/>
                  </a:lnTo>
                  <a:cubicBezTo>
                    <a:pt x="4601" y="3833"/>
                    <a:pt x="5273" y="4569"/>
                    <a:pt x="5977" y="5209"/>
                  </a:cubicBezTo>
                  <a:cubicBezTo>
                    <a:pt x="6129" y="5346"/>
                    <a:pt x="6295" y="5404"/>
                    <a:pt x="6454" y="5404"/>
                  </a:cubicBezTo>
                  <a:cubicBezTo>
                    <a:pt x="6999" y="5404"/>
                    <a:pt x="7458" y="4727"/>
                    <a:pt x="6937" y="4281"/>
                  </a:cubicBezTo>
                  <a:cubicBezTo>
                    <a:pt x="5689" y="3161"/>
                    <a:pt x="4665" y="1816"/>
                    <a:pt x="3929" y="312"/>
                  </a:cubicBezTo>
                  <a:cubicBezTo>
                    <a:pt x="3801" y="104"/>
                    <a:pt x="357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249799" y="2751151"/>
              <a:ext cx="1409387" cy="552512"/>
            </a:xfrm>
            <a:custGeom>
              <a:rect b="b" l="l" r="r" t="t"/>
              <a:pathLst>
                <a:path extrusionOk="0" h="19128" w="48587">
                  <a:moveTo>
                    <a:pt x="2913" y="0"/>
                  </a:moveTo>
                  <a:lnTo>
                    <a:pt x="2913" y="0"/>
                  </a:lnTo>
                  <a:cubicBezTo>
                    <a:pt x="5442" y="2721"/>
                    <a:pt x="7938" y="5441"/>
                    <a:pt x="10179" y="8418"/>
                  </a:cubicBezTo>
                  <a:cubicBezTo>
                    <a:pt x="10595" y="8962"/>
                    <a:pt x="10723" y="9858"/>
                    <a:pt x="10179" y="10402"/>
                  </a:cubicBezTo>
                  <a:cubicBezTo>
                    <a:pt x="6978" y="13507"/>
                    <a:pt x="3586" y="16388"/>
                    <a:pt x="1" y="19044"/>
                  </a:cubicBezTo>
                  <a:cubicBezTo>
                    <a:pt x="8462" y="19105"/>
                    <a:pt x="16924" y="19127"/>
                    <a:pt x="25377" y="19127"/>
                  </a:cubicBezTo>
                  <a:cubicBezTo>
                    <a:pt x="30257" y="19127"/>
                    <a:pt x="35135" y="19120"/>
                    <a:pt x="40008" y="19108"/>
                  </a:cubicBezTo>
                  <a:cubicBezTo>
                    <a:pt x="42793" y="16035"/>
                    <a:pt x="45609" y="12963"/>
                    <a:pt x="48586" y="10146"/>
                  </a:cubicBezTo>
                  <a:cubicBezTo>
                    <a:pt x="45449" y="6690"/>
                    <a:pt x="42217" y="3361"/>
                    <a:pt x="38984" y="32"/>
                  </a:cubicBezTo>
                  <a:cubicBezTo>
                    <a:pt x="35469" y="42"/>
                    <a:pt x="31951" y="46"/>
                    <a:pt x="28431" y="46"/>
                  </a:cubicBezTo>
                  <a:cubicBezTo>
                    <a:pt x="19932" y="46"/>
                    <a:pt x="11423" y="23"/>
                    <a:pt x="29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8"/>
            <p:cNvSpPr txBox="1"/>
            <p:nvPr/>
          </p:nvSpPr>
          <p:spPr>
            <a:xfrm>
              <a:off x="4603237" y="178153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2" name="Google Shape;1132;p28"/>
            <p:cNvSpPr txBox="1"/>
            <p:nvPr/>
          </p:nvSpPr>
          <p:spPr>
            <a:xfrm>
              <a:off x="4603092" y="111012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one of the biggest planets. It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8"/>
          <p:cNvGrpSpPr/>
          <p:nvPr/>
        </p:nvGrpSpPr>
        <p:grpSpPr>
          <a:xfrm>
            <a:off x="6901375" y="1110125"/>
            <a:ext cx="1811437" cy="2181868"/>
            <a:chOff x="6901375" y="1110125"/>
            <a:chExt cx="1811437" cy="2181868"/>
          </a:xfrm>
        </p:grpSpPr>
        <p:sp>
          <p:nvSpPr>
            <p:cNvPr id="1134" name="Google Shape;1134;p28"/>
            <p:cNvSpPr/>
            <p:nvPr/>
          </p:nvSpPr>
          <p:spPr>
            <a:xfrm>
              <a:off x="7940308" y="2224281"/>
              <a:ext cx="216309" cy="713488"/>
            </a:xfrm>
            <a:custGeom>
              <a:rect b="b" l="l" r="r" t="t"/>
              <a:pathLst>
                <a:path extrusionOk="0" h="24701" w="7457">
                  <a:moveTo>
                    <a:pt x="3361" y="0"/>
                  </a:moveTo>
                  <a:cubicBezTo>
                    <a:pt x="3145" y="0"/>
                    <a:pt x="2928" y="104"/>
                    <a:pt x="2800" y="312"/>
                  </a:cubicBezTo>
                  <a:cubicBezTo>
                    <a:pt x="1872" y="1752"/>
                    <a:pt x="816" y="3193"/>
                    <a:pt x="144" y="4761"/>
                  </a:cubicBezTo>
                  <a:cubicBezTo>
                    <a:pt x="1" y="5047"/>
                    <a:pt x="249" y="5423"/>
                    <a:pt x="531" y="5423"/>
                  </a:cubicBezTo>
                  <a:cubicBezTo>
                    <a:pt x="627" y="5423"/>
                    <a:pt x="727" y="5379"/>
                    <a:pt x="816" y="5273"/>
                  </a:cubicBezTo>
                  <a:cubicBezTo>
                    <a:pt x="1648" y="4345"/>
                    <a:pt x="2416" y="3353"/>
                    <a:pt x="3057" y="2264"/>
                  </a:cubicBezTo>
                  <a:lnTo>
                    <a:pt x="3057" y="2264"/>
                  </a:lnTo>
                  <a:cubicBezTo>
                    <a:pt x="2736" y="5465"/>
                    <a:pt x="2960" y="8826"/>
                    <a:pt x="2928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44" y="24541"/>
                    <a:pt x="3193" y="24701"/>
                    <a:pt x="3445" y="24701"/>
                  </a:cubicBezTo>
                  <a:cubicBezTo>
                    <a:pt x="3697" y="24701"/>
                    <a:pt x="3953" y="24541"/>
                    <a:pt x="3985" y="24221"/>
                  </a:cubicBezTo>
                  <a:cubicBezTo>
                    <a:pt x="4081" y="20156"/>
                    <a:pt x="4049" y="16091"/>
                    <a:pt x="4049" y="12026"/>
                  </a:cubicBezTo>
                  <a:cubicBezTo>
                    <a:pt x="4049" y="9082"/>
                    <a:pt x="4241" y="6041"/>
                    <a:pt x="4049" y="3065"/>
                  </a:cubicBezTo>
                  <a:lnTo>
                    <a:pt x="4049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681" y="3161"/>
                    <a:pt x="4657" y="1816"/>
                    <a:pt x="3921" y="312"/>
                  </a:cubicBezTo>
                  <a:cubicBezTo>
                    <a:pt x="3793" y="104"/>
                    <a:pt x="3577" y="0"/>
                    <a:pt x="3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6901375" y="2713167"/>
              <a:ext cx="1793708" cy="578827"/>
            </a:xfrm>
            <a:custGeom>
              <a:rect b="b" l="l" r="r" t="t"/>
              <a:pathLst>
                <a:path extrusionOk="0" h="20039" w="61836">
                  <a:moveTo>
                    <a:pt x="53292" y="1"/>
                  </a:moveTo>
                  <a:cubicBezTo>
                    <a:pt x="53228" y="1"/>
                    <a:pt x="53163" y="1"/>
                    <a:pt x="53098" y="3"/>
                  </a:cubicBezTo>
                  <a:cubicBezTo>
                    <a:pt x="36455" y="387"/>
                    <a:pt x="19780" y="675"/>
                    <a:pt x="3137" y="899"/>
                  </a:cubicBezTo>
                  <a:lnTo>
                    <a:pt x="3553" y="1507"/>
                  </a:lnTo>
                  <a:cubicBezTo>
                    <a:pt x="5537" y="4324"/>
                    <a:pt x="7266" y="7301"/>
                    <a:pt x="8738" y="10437"/>
                  </a:cubicBezTo>
                  <a:cubicBezTo>
                    <a:pt x="8802" y="10597"/>
                    <a:pt x="8866" y="10789"/>
                    <a:pt x="8866" y="10981"/>
                  </a:cubicBezTo>
                  <a:cubicBezTo>
                    <a:pt x="9442" y="11621"/>
                    <a:pt x="9346" y="12614"/>
                    <a:pt x="8642" y="13126"/>
                  </a:cubicBezTo>
                  <a:cubicBezTo>
                    <a:pt x="5569" y="15142"/>
                    <a:pt x="2657" y="17478"/>
                    <a:pt x="0" y="20039"/>
                  </a:cubicBezTo>
                  <a:cubicBezTo>
                    <a:pt x="17699" y="19815"/>
                    <a:pt x="35399" y="19527"/>
                    <a:pt x="53098" y="19111"/>
                  </a:cubicBezTo>
                  <a:cubicBezTo>
                    <a:pt x="57547" y="19015"/>
                    <a:pt x="61836" y="14790"/>
                    <a:pt x="61612" y="9573"/>
                  </a:cubicBezTo>
                  <a:cubicBezTo>
                    <a:pt x="61422" y="4553"/>
                    <a:pt x="57963" y="1"/>
                    <a:pt x="5329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 txBox="1"/>
            <p:nvPr/>
          </p:nvSpPr>
          <p:spPr>
            <a:xfrm>
              <a:off x="7384112" y="178153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8"/>
            <p:cNvSpPr txBox="1"/>
            <p:nvPr/>
          </p:nvSpPr>
          <p:spPr>
            <a:xfrm>
              <a:off x="7384112" y="111012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9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143" name="Google Shape;1143;p29"/>
          <p:cNvSpPr/>
          <p:nvPr/>
        </p:nvSpPr>
        <p:spPr>
          <a:xfrm>
            <a:off x="-967250" y="2689359"/>
            <a:ext cx="8965750" cy="859300"/>
          </a:xfrm>
          <a:custGeom>
            <a:rect b="b" l="l" r="r" t="t"/>
            <a:pathLst>
              <a:path extrusionOk="0" h="34372" w="358630">
                <a:moveTo>
                  <a:pt x="0" y="16092"/>
                </a:moveTo>
                <a:cubicBezTo>
                  <a:pt x="5269" y="17665"/>
                  <a:pt x="18718" y="28203"/>
                  <a:pt x="31616" y="25529"/>
                </a:cubicBezTo>
                <a:cubicBezTo>
                  <a:pt x="44514" y="22855"/>
                  <a:pt x="58435" y="-1210"/>
                  <a:pt x="77389" y="48"/>
                </a:cubicBezTo>
                <a:cubicBezTo>
                  <a:pt x="96343" y="1306"/>
                  <a:pt x="122453" y="33079"/>
                  <a:pt x="145339" y="33079"/>
                </a:cubicBezTo>
                <a:cubicBezTo>
                  <a:pt x="168225" y="33079"/>
                  <a:pt x="191820" y="205"/>
                  <a:pt x="214706" y="48"/>
                </a:cubicBezTo>
                <a:cubicBezTo>
                  <a:pt x="237592" y="-109"/>
                  <a:pt x="264175" y="27259"/>
                  <a:pt x="282657" y="32135"/>
                </a:cubicBezTo>
                <a:cubicBezTo>
                  <a:pt x="301139" y="37011"/>
                  <a:pt x="312936" y="32922"/>
                  <a:pt x="325598" y="29304"/>
                </a:cubicBezTo>
                <a:cubicBezTo>
                  <a:pt x="338260" y="25686"/>
                  <a:pt x="353125" y="13575"/>
                  <a:pt x="358630" y="1042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144" name="Google Shape;1144;p29"/>
          <p:cNvGrpSpPr/>
          <p:nvPr/>
        </p:nvGrpSpPr>
        <p:grpSpPr>
          <a:xfrm>
            <a:off x="456681" y="1325670"/>
            <a:ext cx="2277963" cy="1451287"/>
            <a:chOff x="456681" y="1325670"/>
            <a:chExt cx="2277963" cy="1451287"/>
          </a:xfrm>
        </p:grpSpPr>
        <p:grpSp>
          <p:nvGrpSpPr>
            <p:cNvPr id="1145" name="Google Shape;1145;p29"/>
            <p:cNvGrpSpPr/>
            <p:nvPr/>
          </p:nvGrpSpPr>
          <p:grpSpPr>
            <a:xfrm>
              <a:off x="456681" y="1325670"/>
              <a:ext cx="2277963" cy="1097323"/>
              <a:chOff x="456681" y="1325670"/>
              <a:chExt cx="2277963" cy="1097323"/>
            </a:xfrm>
          </p:grpSpPr>
          <p:sp>
            <p:nvSpPr>
              <p:cNvPr id="1146" name="Google Shape;1146;p29"/>
              <p:cNvSpPr/>
              <p:nvPr/>
            </p:nvSpPr>
            <p:spPr>
              <a:xfrm>
                <a:off x="1577874" y="1468065"/>
                <a:ext cx="1156769" cy="901264"/>
              </a:xfrm>
              <a:custGeom>
                <a:rect b="b" l="l" r="r" t="t"/>
                <a:pathLst>
                  <a:path extrusionOk="0" h="34664" w="39176">
                    <a:moveTo>
                      <a:pt x="21371" y="1"/>
                    </a:moveTo>
                    <a:cubicBezTo>
                      <a:pt x="17061" y="1"/>
                      <a:pt x="13042" y="101"/>
                      <a:pt x="8684" y="101"/>
                    </a:cubicBezTo>
                    <a:cubicBezTo>
                      <a:pt x="7872" y="101"/>
                      <a:pt x="7049" y="97"/>
                      <a:pt x="6209" y="89"/>
                    </a:cubicBezTo>
                    <a:lnTo>
                      <a:pt x="6209" y="57"/>
                    </a:lnTo>
                    <a:cubicBezTo>
                      <a:pt x="4193" y="121"/>
                      <a:pt x="1824" y="377"/>
                      <a:pt x="800" y="2073"/>
                    </a:cubicBezTo>
                    <a:cubicBezTo>
                      <a:pt x="288" y="2905"/>
                      <a:pt x="256" y="3930"/>
                      <a:pt x="256" y="4890"/>
                    </a:cubicBezTo>
                    <a:lnTo>
                      <a:pt x="0" y="27294"/>
                    </a:lnTo>
                    <a:cubicBezTo>
                      <a:pt x="0" y="29502"/>
                      <a:pt x="128" y="31999"/>
                      <a:pt x="1921" y="33343"/>
                    </a:cubicBezTo>
                    <a:cubicBezTo>
                      <a:pt x="3137" y="34239"/>
                      <a:pt x="4737" y="34367"/>
                      <a:pt x="6209" y="34463"/>
                    </a:cubicBezTo>
                    <a:cubicBezTo>
                      <a:pt x="8837" y="34597"/>
                      <a:pt x="11467" y="34664"/>
                      <a:pt x="14096" y="34664"/>
                    </a:cubicBezTo>
                    <a:cubicBezTo>
                      <a:pt x="20882" y="34664"/>
                      <a:pt x="27661" y="34220"/>
                      <a:pt x="34375" y="33343"/>
                    </a:cubicBezTo>
                    <a:cubicBezTo>
                      <a:pt x="35399" y="33183"/>
                      <a:pt x="36455" y="33023"/>
                      <a:pt x="37255" y="32447"/>
                    </a:cubicBezTo>
                    <a:cubicBezTo>
                      <a:pt x="38631" y="31455"/>
                      <a:pt x="38823" y="29630"/>
                      <a:pt x="38920" y="27998"/>
                    </a:cubicBezTo>
                    <a:cubicBezTo>
                      <a:pt x="39176" y="22781"/>
                      <a:pt x="39112" y="17532"/>
                      <a:pt x="38791" y="12315"/>
                    </a:cubicBezTo>
                    <a:cubicBezTo>
                      <a:pt x="38695" y="9851"/>
                      <a:pt x="38343" y="7418"/>
                      <a:pt x="37767" y="5018"/>
                    </a:cubicBezTo>
                    <a:cubicBezTo>
                      <a:pt x="37575" y="3994"/>
                      <a:pt x="37095" y="3033"/>
                      <a:pt x="36423" y="2233"/>
                    </a:cubicBezTo>
                    <a:cubicBezTo>
                      <a:pt x="35463" y="1241"/>
                      <a:pt x="34055" y="825"/>
                      <a:pt x="32646" y="569"/>
                    </a:cubicBezTo>
                    <a:cubicBezTo>
                      <a:pt x="30086" y="89"/>
                      <a:pt x="27461" y="57"/>
                      <a:pt x="24837" y="25"/>
                    </a:cubicBezTo>
                    <a:cubicBezTo>
                      <a:pt x="23654" y="7"/>
                      <a:pt x="22502" y="1"/>
                      <a:pt x="21371" y="1"/>
                    </a:cubicBezTo>
                    <a:close/>
                  </a:path>
                </a:pathLst>
              </a:custGeom>
              <a:solidFill>
                <a:srgbClr val="C9D5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9"/>
              <p:cNvSpPr/>
              <p:nvPr/>
            </p:nvSpPr>
            <p:spPr>
              <a:xfrm>
                <a:off x="456681" y="1414401"/>
                <a:ext cx="1009424" cy="1008592"/>
              </a:xfrm>
              <a:custGeom>
                <a:rect b="b" l="l" r="r" t="t"/>
                <a:pathLst>
                  <a:path extrusionOk="0" h="38792" w="38824">
                    <a:moveTo>
                      <a:pt x="19396" y="0"/>
                    </a:moveTo>
                    <a:cubicBezTo>
                      <a:pt x="8674" y="0"/>
                      <a:pt x="0" y="8674"/>
                      <a:pt x="0" y="19396"/>
                    </a:cubicBezTo>
                    <a:cubicBezTo>
                      <a:pt x="0" y="30118"/>
                      <a:pt x="8674" y="38791"/>
                      <a:pt x="19396" y="38791"/>
                    </a:cubicBezTo>
                    <a:cubicBezTo>
                      <a:pt x="30118" y="38791"/>
                      <a:pt x="38823" y="30118"/>
                      <a:pt x="38823" y="19396"/>
                    </a:cubicBezTo>
                    <a:cubicBezTo>
                      <a:pt x="38823" y="8674"/>
                      <a:pt x="30118" y="0"/>
                      <a:pt x="19396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>
                <a:off x="1395021" y="1325670"/>
                <a:ext cx="852982" cy="321750"/>
              </a:xfrm>
              <a:custGeom>
                <a:rect b="b" l="l" r="r" t="t"/>
                <a:pathLst>
                  <a:path extrusionOk="0" h="12375" w="32807">
                    <a:moveTo>
                      <a:pt x="10520" y="1"/>
                    </a:moveTo>
                    <a:cubicBezTo>
                      <a:pt x="10450" y="1"/>
                      <a:pt x="10379" y="6"/>
                      <a:pt x="10307" y="18"/>
                    </a:cubicBezTo>
                    <a:lnTo>
                      <a:pt x="1345" y="1394"/>
                    </a:lnTo>
                    <a:cubicBezTo>
                      <a:pt x="1" y="1586"/>
                      <a:pt x="353" y="3730"/>
                      <a:pt x="1665" y="3730"/>
                    </a:cubicBezTo>
                    <a:lnTo>
                      <a:pt x="2721" y="3730"/>
                    </a:lnTo>
                    <a:cubicBezTo>
                      <a:pt x="1889" y="4338"/>
                      <a:pt x="1985" y="5779"/>
                      <a:pt x="3169" y="5907"/>
                    </a:cubicBezTo>
                    <a:cubicBezTo>
                      <a:pt x="3105" y="6451"/>
                      <a:pt x="3393" y="6963"/>
                      <a:pt x="3905" y="7187"/>
                    </a:cubicBezTo>
                    <a:cubicBezTo>
                      <a:pt x="3681" y="7507"/>
                      <a:pt x="3585" y="7859"/>
                      <a:pt x="3681" y="8243"/>
                    </a:cubicBezTo>
                    <a:cubicBezTo>
                      <a:pt x="2817" y="8947"/>
                      <a:pt x="3297" y="10324"/>
                      <a:pt x="4386" y="10388"/>
                    </a:cubicBezTo>
                    <a:lnTo>
                      <a:pt x="5890" y="10452"/>
                    </a:lnTo>
                    <a:cubicBezTo>
                      <a:pt x="5390" y="11169"/>
                      <a:pt x="5652" y="12374"/>
                      <a:pt x="6704" y="12374"/>
                    </a:cubicBezTo>
                    <a:cubicBezTo>
                      <a:pt x="6731" y="12374"/>
                      <a:pt x="6758" y="12373"/>
                      <a:pt x="6786" y="12372"/>
                    </a:cubicBezTo>
                    <a:cubicBezTo>
                      <a:pt x="8898" y="12308"/>
                      <a:pt x="10979" y="12244"/>
                      <a:pt x="13091" y="12148"/>
                    </a:cubicBezTo>
                    <a:cubicBezTo>
                      <a:pt x="15117" y="12086"/>
                      <a:pt x="17142" y="12051"/>
                      <a:pt x="19168" y="12051"/>
                    </a:cubicBezTo>
                    <a:cubicBezTo>
                      <a:pt x="20279" y="12051"/>
                      <a:pt x="21390" y="12061"/>
                      <a:pt x="22501" y="12084"/>
                    </a:cubicBezTo>
                    <a:cubicBezTo>
                      <a:pt x="22527" y="12086"/>
                      <a:pt x="22554" y="12087"/>
                      <a:pt x="22580" y="12087"/>
                    </a:cubicBezTo>
                    <a:cubicBezTo>
                      <a:pt x="22965" y="12087"/>
                      <a:pt x="23313" y="11869"/>
                      <a:pt x="23493" y="11540"/>
                    </a:cubicBezTo>
                    <a:cubicBezTo>
                      <a:pt x="26086" y="11348"/>
                      <a:pt x="28678" y="11156"/>
                      <a:pt x="31271" y="10964"/>
                    </a:cubicBezTo>
                    <a:cubicBezTo>
                      <a:pt x="32765" y="10836"/>
                      <a:pt x="32806" y="8563"/>
                      <a:pt x="31271" y="8563"/>
                    </a:cubicBezTo>
                    <a:cubicBezTo>
                      <a:pt x="31260" y="8563"/>
                      <a:pt x="31249" y="8563"/>
                      <a:pt x="31239" y="8563"/>
                    </a:cubicBezTo>
                    <a:lnTo>
                      <a:pt x="27078" y="8563"/>
                    </a:lnTo>
                    <a:cubicBezTo>
                      <a:pt x="27334" y="8179"/>
                      <a:pt x="27366" y="7699"/>
                      <a:pt x="27174" y="7315"/>
                    </a:cubicBezTo>
                    <a:cubicBezTo>
                      <a:pt x="28486" y="7059"/>
                      <a:pt x="29734" y="6579"/>
                      <a:pt x="30855" y="5907"/>
                    </a:cubicBezTo>
                    <a:cubicBezTo>
                      <a:pt x="31623" y="5363"/>
                      <a:pt x="31559" y="4050"/>
                      <a:pt x="30759" y="3730"/>
                    </a:cubicBezTo>
                    <a:cubicBezTo>
                      <a:pt x="30919" y="2962"/>
                      <a:pt x="30406" y="2226"/>
                      <a:pt x="29638" y="2130"/>
                    </a:cubicBezTo>
                    <a:cubicBezTo>
                      <a:pt x="24354" y="1441"/>
                      <a:pt x="18991" y="1293"/>
                      <a:pt x="13645" y="1293"/>
                    </a:cubicBezTo>
                    <a:cubicBezTo>
                      <a:pt x="13033" y="1293"/>
                      <a:pt x="12422" y="1295"/>
                      <a:pt x="11811" y="1298"/>
                    </a:cubicBezTo>
                    <a:cubicBezTo>
                      <a:pt x="11811" y="570"/>
                      <a:pt x="11228" y="1"/>
                      <a:pt x="10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9"/>
            <p:cNvGrpSpPr/>
            <p:nvPr/>
          </p:nvGrpSpPr>
          <p:grpSpPr>
            <a:xfrm>
              <a:off x="583872" y="1722696"/>
              <a:ext cx="802230" cy="392002"/>
              <a:chOff x="814038" y="1983418"/>
              <a:chExt cx="802230" cy="392002"/>
            </a:xfrm>
          </p:grpSpPr>
          <p:sp>
            <p:nvSpPr>
              <p:cNvPr id="1150" name="Google Shape;1150;p29"/>
              <p:cNvSpPr/>
              <p:nvPr/>
            </p:nvSpPr>
            <p:spPr>
              <a:xfrm>
                <a:off x="814038" y="1983418"/>
                <a:ext cx="802230" cy="392002"/>
              </a:xfrm>
              <a:custGeom>
                <a:rect b="b" l="l" r="r" t="t"/>
                <a:pathLst>
                  <a:path extrusionOk="0" h="15077" w="30855">
                    <a:moveTo>
                      <a:pt x="12821" y="933"/>
                    </a:moveTo>
                    <a:cubicBezTo>
                      <a:pt x="13462" y="933"/>
                      <a:pt x="14106" y="940"/>
                      <a:pt x="14756" y="954"/>
                    </a:cubicBezTo>
                    <a:cubicBezTo>
                      <a:pt x="14820" y="1082"/>
                      <a:pt x="14948" y="1146"/>
                      <a:pt x="15108" y="1146"/>
                    </a:cubicBezTo>
                    <a:cubicBezTo>
                      <a:pt x="17476" y="1338"/>
                      <a:pt x="19845" y="1690"/>
                      <a:pt x="22181" y="2202"/>
                    </a:cubicBezTo>
                    <a:cubicBezTo>
                      <a:pt x="23717" y="2554"/>
                      <a:pt x="30855" y="4250"/>
                      <a:pt x="26886" y="7003"/>
                    </a:cubicBezTo>
                    <a:cubicBezTo>
                      <a:pt x="25126" y="8187"/>
                      <a:pt x="21829" y="7995"/>
                      <a:pt x="19717" y="8123"/>
                    </a:cubicBezTo>
                    <a:cubicBezTo>
                      <a:pt x="18500" y="8207"/>
                      <a:pt x="17284" y="8247"/>
                      <a:pt x="16067" y="8247"/>
                    </a:cubicBezTo>
                    <a:cubicBezTo>
                      <a:pt x="14979" y="8247"/>
                      <a:pt x="13891" y="8215"/>
                      <a:pt x="12803" y="8155"/>
                    </a:cubicBezTo>
                    <a:cubicBezTo>
                      <a:pt x="10403" y="8027"/>
                      <a:pt x="8034" y="7707"/>
                      <a:pt x="5730" y="7163"/>
                    </a:cubicBezTo>
                    <a:cubicBezTo>
                      <a:pt x="4674" y="6939"/>
                      <a:pt x="3650" y="6651"/>
                      <a:pt x="2689" y="6202"/>
                    </a:cubicBezTo>
                    <a:cubicBezTo>
                      <a:pt x="1729" y="5722"/>
                      <a:pt x="705" y="5114"/>
                      <a:pt x="1313" y="3642"/>
                    </a:cubicBezTo>
                    <a:cubicBezTo>
                      <a:pt x="1537" y="3130"/>
                      <a:pt x="2433" y="2618"/>
                      <a:pt x="2913" y="2362"/>
                    </a:cubicBezTo>
                    <a:cubicBezTo>
                      <a:pt x="5026" y="1210"/>
                      <a:pt x="7746" y="1082"/>
                      <a:pt x="10115" y="986"/>
                    </a:cubicBezTo>
                    <a:cubicBezTo>
                      <a:pt x="11015" y="948"/>
                      <a:pt x="11915" y="933"/>
                      <a:pt x="12821" y="933"/>
                    </a:cubicBezTo>
                    <a:close/>
                    <a:moveTo>
                      <a:pt x="1057" y="6202"/>
                    </a:moveTo>
                    <a:lnTo>
                      <a:pt x="1057" y="6202"/>
                    </a:lnTo>
                    <a:cubicBezTo>
                      <a:pt x="1409" y="6523"/>
                      <a:pt x="1825" y="6779"/>
                      <a:pt x="2241" y="7003"/>
                    </a:cubicBezTo>
                    <a:cubicBezTo>
                      <a:pt x="2305" y="8763"/>
                      <a:pt x="2337" y="10523"/>
                      <a:pt x="2401" y="12316"/>
                    </a:cubicBezTo>
                    <a:cubicBezTo>
                      <a:pt x="993" y="11451"/>
                      <a:pt x="1217" y="10971"/>
                      <a:pt x="1185" y="9659"/>
                    </a:cubicBezTo>
                    <a:lnTo>
                      <a:pt x="1185" y="9659"/>
                    </a:lnTo>
                    <a:lnTo>
                      <a:pt x="1185" y="9691"/>
                    </a:lnTo>
                    <a:cubicBezTo>
                      <a:pt x="1153" y="8507"/>
                      <a:pt x="1089" y="7355"/>
                      <a:pt x="1057" y="6202"/>
                    </a:cubicBezTo>
                    <a:close/>
                    <a:moveTo>
                      <a:pt x="2561" y="7131"/>
                    </a:moveTo>
                    <a:cubicBezTo>
                      <a:pt x="2657" y="7163"/>
                      <a:pt x="2785" y="7227"/>
                      <a:pt x="2881" y="7259"/>
                    </a:cubicBezTo>
                    <a:cubicBezTo>
                      <a:pt x="3202" y="7387"/>
                      <a:pt x="3554" y="7483"/>
                      <a:pt x="3906" y="7611"/>
                    </a:cubicBezTo>
                    <a:cubicBezTo>
                      <a:pt x="4034" y="9371"/>
                      <a:pt x="4066" y="11131"/>
                      <a:pt x="4034" y="12892"/>
                    </a:cubicBezTo>
                    <a:cubicBezTo>
                      <a:pt x="3554" y="12764"/>
                      <a:pt x="3106" y="12636"/>
                      <a:pt x="2657" y="12412"/>
                    </a:cubicBezTo>
                    <a:cubicBezTo>
                      <a:pt x="2689" y="12412"/>
                      <a:pt x="2721" y="12348"/>
                      <a:pt x="2721" y="12316"/>
                    </a:cubicBezTo>
                    <a:cubicBezTo>
                      <a:pt x="2657" y="10587"/>
                      <a:pt x="2593" y="8859"/>
                      <a:pt x="2561" y="7131"/>
                    </a:cubicBezTo>
                    <a:close/>
                    <a:moveTo>
                      <a:pt x="28102" y="7323"/>
                    </a:moveTo>
                    <a:cubicBezTo>
                      <a:pt x="28102" y="8379"/>
                      <a:pt x="28070" y="9435"/>
                      <a:pt x="28006" y="10459"/>
                    </a:cubicBezTo>
                    <a:cubicBezTo>
                      <a:pt x="27974" y="11003"/>
                      <a:pt x="27782" y="11483"/>
                      <a:pt x="27462" y="11900"/>
                    </a:cubicBezTo>
                    <a:cubicBezTo>
                      <a:pt x="27366" y="10619"/>
                      <a:pt x="27366" y="9339"/>
                      <a:pt x="27398" y="8059"/>
                    </a:cubicBezTo>
                    <a:cubicBezTo>
                      <a:pt x="27398" y="7963"/>
                      <a:pt x="27326" y="7915"/>
                      <a:pt x="27254" y="7915"/>
                    </a:cubicBezTo>
                    <a:cubicBezTo>
                      <a:pt x="27182" y="7915"/>
                      <a:pt x="27110" y="7963"/>
                      <a:pt x="27110" y="8059"/>
                    </a:cubicBezTo>
                    <a:cubicBezTo>
                      <a:pt x="27046" y="9435"/>
                      <a:pt x="27078" y="10843"/>
                      <a:pt x="27174" y="12220"/>
                    </a:cubicBezTo>
                    <a:cubicBezTo>
                      <a:pt x="26758" y="12572"/>
                      <a:pt x="26278" y="12892"/>
                      <a:pt x="25734" y="13084"/>
                    </a:cubicBezTo>
                    <a:cubicBezTo>
                      <a:pt x="25702" y="11579"/>
                      <a:pt x="25574" y="10075"/>
                      <a:pt x="25414" y="8603"/>
                    </a:cubicBezTo>
                    <a:cubicBezTo>
                      <a:pt x="25414" y="8539"/>
                      <a:pt x="25382" y="8507"/>
                      <a:pt x="25350" y="8475"/>
                    </a:cubicBezTo>
                    <a:cubicBezTo>
                      <a:pt x="26374" y="8283"/>
                      <a:pt x="27398" y="7963"/>
                      <a:pt x="28102" y="7323"/>
                    </a:cubicBezTo>
                    <a:close/>
                    <a:moveTo>
                      <a:pt x="4194" y="7739"/>
                    </a:moveTo>
                    <a:cubicBezTo>
                      <a:pt x="4802" y="7931"/>
                      <a:pt x="5410" y="8059"/>
                      <a:pt x="5986" y="8219"/>
                    </a:cubicBezTo>
                    <a:cubicBezTo>
                      <a:pt x="5954" y="8219"/>
                      <a:pt x="5922" y="8283"/>
                      <a:pt x="5922" y="8347"/>
                    </a:cubicBezTo>
                    <a:cubicBezTo>
                      <a:pt x="5794" y="10011"/>
                      <a:pt x="5826" y="11675"/>
                      <a:pt x="5986" y="13372"/>
                    </a:cubicBezTo>
                    <a:cubicBezTo>
                      <a:pt x="5506" y="13276"/>
                      <a:pt x="5058" y="13148"/>
                      <a:pt x="4578" y="13020"/>
                    </a:cubicBezTo>
                    <a:lnTo>
                      <a:pt x="4322" y="12988"/>
                    </a:lnTo>
                    <a:cubicBezTo>
                      <a:pt x="4354" y="11227"/>
                      <a:pt x="4322" y="9467"/>
                      <a:pt x="4194" y="7739"/>
                    </a:cubicBezTo>
                    <a:close/>
                    <a:moveTo>
                      <a:pt x="25094" y="8507"/>
                    </a:moveTo>
                    <a:cubicBezTo>
                      <a:pt x="25094" y="8539"/>
                      <a:pt x="25094" y="8571"/>
                      <a:pt x="25094" y="8571"/>
                    </a:cubicBezTo>
                    <a:cubicBezTo>
                      <a:pt x="25286" y="10107"/>
                      <a:pt x="25382" y="11643"/>
                      <a:pt x="25446" y="13180"/>
                    </a:cubicBezTo>
                    <a:cubicBezTo>
                      <a:pt x="24966" y="13340"/>
                      <a:pt x="24486" y="13468"/>
                      <a:pt x="24005" y="13564"/>
                    </a:cubicBezTo>
                    <a:lnTo>
                      <a:pt x="23717" y="13628"/>
                    </a:lnTo>
                    <a:cubicBezTo>
                      <a:pt x="23781" y="12028"/>
                      <a:pt x="23717" y="10427"/>
                      <a:pt x="23589" y="8859"/>
                    </a:cubicBezTo>
                    <a:cubicBezTo>
                      <a:pt x="23557" y="8795"/>
                      <a:pt x="23525" y="8731"/>
                      <a:pt x="23461" y="8731"/>
                    </a:cubicBezTo>
                    <a:lnTo>
                      <a:pt x="24069" y="8667"/>
                    </a:lnTo>
                    <a:cubicBezTo>
                      <a:pt x="24390" y="8603"/>
                      <a:pt x="24742" y="8571"/>
                      <a:pt x="25094" y="8507"/>
                    </a:cubicBezTo>
                    <a:close/>
                    <a:moveTo>
                      <a:pt x="6192" y="8253"/>
                    </a:moveTo>
                    <a:cubicBezTo>
                      <a:pt x="6859" y="8381"/>
                      <a:pt x="7495" y="8508"/>
                      <a:pt x="8162" y="8603"/>
                    </a:cubicBezTo>
                    <a:lnTo>
                      <a:pt x="8162" y="13756"/>
                    </a:lnTo>
                    <a:cubicBezTo>
                      <a:pt x="7522" y="13660"/>
                      <a:pt x="6914" y="13564"/>
                      <a:pt x="6274" y="13436"/>
                    </a:cubicBezTo>
                    <a:cubicBezTo>
                      <a:pt x="6114" y="11740"/>
                      <a:pt x="6114" y="10011"/>
                      <a:pt x="6210" y="8315"/>
                    </a:cubicBezTo>
                    <a:cubicBezTo>
                      <a:pt x="6210" y="8288"/>
                      <a:pt x="6210" y="8262"/>
                      <a:pt x="6192" y="8253"/>
                    </a:cubicBezTo>
                    <a:close/>
                    <a:moveTo>
                      <a:pt x="23333" y="8731"/>
                    </a:moveTo>
                    <a:lnTo>
                      <a:pt x="23333" y="8731"/>
                    </a:lnTo>
                    <a:cubicBezTo>
                      <a:pt x="23301" y="8763"/>
                      <a:pt x="23269" y="8795"/>
                      <a:pt x="23301" y="8859"/>
                    </a:cubicBezTo>
                    <a:cubicBezTo>
                      <a:pt x="23429" y="10459"/>
                      <a:pt x="23493" y="12060"/>
                      <a:pt x="23429" y="13660"/>
                    </a:cubicBezTo>
                    <a:cubicBezTo>
                      <a:pt x="22949" y="13756"/>
                      <a:pt x="22469" y="13820"/>
                      <a:pt x="21989" y="13884"/>
                    </a:cubicBezTo>
                    <a:cubicBezTo>
                      <a:pt x="21989" y="12220"/>
                      <a:pt x="21989" y="10523"/>
                      <a:pt x="22021" y="8859"/>
                    </a:cubicBezTo>
                    <a:lnTo>
                      <a:pt x="23333" y="8731"/>
                    </a:lnTo>
                    <a:close/>
                    <a:moveTo>
                      <a:pt x="8451" y="8635"/>
                    </a:moveTo>
                    <a:cubicBezTo>
                      <a:pt x="8867" y="8699"/>
                      <a:pt x="9283" y="8763"/>
                      <a:pt x="9699" y="8795"/>
                    </a:cubicBezTo>
                    <a:lnTo>
                      <a:pt x="9699" y="8859"/>
                    </a:lnTo>
                    <a:lnTo>
                      <a:pt x="10083" y="13980"/>
                    </a:lnTo>
                    <a:cubicBezTo>
                      <a:pt x="9539" y="13948"/>
                      <a:pt x="8995" y="13884"/>
                      <a:pt x="8451" y="13788"/>
                    </a:cubicBezTo>
                    <a:lnTo>
                      <a:pt x="8451" y="8635"/>
                    </a:lnTo>
                    <a:close/>
                    <a:moveTo>
                      <a:pt x="21733" y="8891"/>
                    </a:moveTo>
                    <a:cubicBezTo>
                      <a:pt x="21733" y="10555"/>
                      <a:pt x="21701" y="12252"/>
                      <a:pt x="21701" y="13948"/>
                    </a:cubicBezTo>
                    <a:cubicBezTo>
                      <a:pt x="21189" y="13980"/>
                      <a:pt x="20709" y="14044"/>
                      <a:pt x="20229" y="14076"/>
                    </a:cubicBezTo>
                    <a:cubicBezTo>
                      <a:pt x="20165" y="12476"/>
                      <a:pt x="20133" y="10843"/>
                      <a:pt x="20069" y="9243"/>
                    </a:cubicBezTo>
                    <a:cubicBezTo>
                      <a:pt x="20053" y="9163"/>
                      <a:pt x="19989" y="9123"/>
                      <a:pt x="19925" y="9123"/>
                    </a:cubicBezTo>
                    <a:cubicBezTo>
                      <a:pt x="19861" y="9123"/>
                      <a:pt x="19797" y="9163"/>
                      <a:pt x="19781" y="9243"/>
                    </a:cubicBezTo>
                    <a:cubicBezTo>
                      <a:pt x="19813" y="10843"/>
                      <a:pt x="19877" y="12476"/>
                      <a:pt x="19941" y="14076"/>
                    </a:cubicBezTo>
                    <a:cubicBezTo>
                      <a:pt x="19397" y="14108"/>
                      <a:pt x="18852" y="14140"/>
                      <a:pt x="18340" y="14140"/>
                    </a:cubicBezTo>
                    <a:lnTo>
                      <a:pt x="18340" y="9083"/>
                    </a:lnTo>
                    <a:cubicBezTo>
                      <a:pt x="19461" y="9051"/>
                      <a:pt x="20581" y="8987"/>
                      <a:pt x="21733" y="8891"/>
                    </a:cubicBezTo>
                    <a:close/>
                    <a:moveTo>
                      <a:pt x="18020" y="9115"/>
                    </a:moveTo>
                    <a:lnTo>
                      <a:pt x="18020" y="14172"/>
                    </a:lnTo>
                    <a:lnTo>
                      <a:pt x="16388" y="14172"/>
                    </a:lnTo>
                    <a:cubicBezTo>
                      <a:pt x="16324" y="12540"/>
                      <a:pt x="16292" y="10907"/>
                      <a:pt x="16356" y="9275"/>
                    </a:cubicBezTo>
                    <a:cubicBezTo>
                      <a:pt x="16356" y="9211"/>
                      <a:pt x="16324" y="9179"/>
                      <a:pt x="16292" y="9147"/>
                    </a:cubicBezTo>
                    <a:cubicBezTo>
                      <a:pt x="16868" y="9147"/>
                      <a:pt x="17444" y="9147"/>
                      <a:pt x="18020" y="9115"/>
                    </a:cubicBezTo>
                    <a:close/>
                    <a:moveTo>
                      <a:pt x="9987" y="8859"/>
                    </a:moveTo>
                    <a:cubicBezTo>
                      <a:pt x="10627" y="8923"/>
                      <a:pt x="11267" y="8987"/>
                      <a:pt x="11907" y="9019"/>
                    </a:cubicBezTo>
                    <a:cubicBezTo>
                      <a:pt x="11843" y="10683"/>
                      <a:pt x="11875" y="12316"/>
                      <a:pt x="12035" y="13948"/>
                    </a:cubicBezTo>
                    <a:cubicBezTo>
                      <a:pt x="12035" y="14044"/>
                      <a:pt x="12115" y="14092"/>
                      <a:pt x="12191" y="14092"/>
                    </a:cubicBezTo>
                    <a:cubicBezTo>
                      <a:pt x="12267" y="14092"/>
                      <a:pt x="12339" y="14044"/>
                      <a:pt x="12323" y="13948"/>
                    </a:cubicBezTo>
                    <a:cubicBezTo>
                      <a:pt x="12195" y="12316"/>
                      <a:pt x="12131" y="10683"/>
                      <a:pt x="12227" y="9051"/>
                    </a:cubicBezTo>
                    <a:lnTo>
                      <a:pt x="12227" y="9051"/>
                    </a:lnTo>
                    <a:lnTo>
                      <a:pt x="13155" y="9083"/>
                    </a:lnTo>
                    <a:cubicBezTo>
                      <a:pt x="13411" y="9083"/>
                      <a:pt x="13667" y="9083"/>
                      <a:pt x="13924" y="9115"/>
                    </a:cubicBezTo>
                    <a:cubicBezTo>
                      <a:pt x="14180" y="10811"/>
                      <a:pt x="14340" y="12508"/>
                      <a:pt x="14404" y="14204"/>
                    </a:cubicBezTo>
                    <a:cubicBezTo>
                      <a:pt x="13059" y="14172"/>
                      <a:pt x="11747" y="14108"/>
                      <a:pt x="10403" y="14012"/>
                    </a:cubicBezTo>
                    <a:cubicBezTo>
                      <a:pt x="10275" y="12316"/>
                      <a:pt x="10115" y="10587"/>
                      <a:pt x="9987" y="8859"/>
                    </a:cubicBezTo>
                    <a:close/>
                    <a:moveTo>
                      <a:pt x="14212" y="9115"/>
                    </a:moveTo>
                    <a:cubicBezTo>
                      <a:pt x="14852" y="9115"/>
                      <a:pt x="15460" y="9147"/>
                      <a:pt x="16100" y="9147"/>
                    </a:cubicBezTo>
                    <a:cubicBezTo>
                      <a:pt x="16068" y="9179"/>
                      <a:pt x="16036" y="9211"/>
                      <a:pt x="16036" y="9275"/>
                    </a:cubicBezTo>
                    <a:cubicBezTo>
                      <a:pt x="16004" y="10907"/>
                      <a:pt x="16004" y="12540"/>
                      <a:pt x="16068" y="14204"/>
                    </a:cubicBezTo>
                    <a:lnTo>
                      <a:pt x="14724" y="14172"/>
                    </a:lnTo>
                    <a:cubicBezTo>
                      <a:pt x="14628" y="12508"/>
                      <a:pt x="14468" y="10811"/>
                      <a:pt x="14212" y="9115"/>
                    </a:cubicBezTo>
                    <a:close/>
                    <a:moveTo>
                      <a:pt x="12577" y="1"/>
                    </a:moveTo>
                    <a:cubicBezTo>
                      <a:pt x="10716" y="1"/>
                      <a:pt x="8854" y="77"/>
                      <a:pt x="7010" y="313"/>
                    </a:cubicBezTo>
                    <a:cubicBezTo>
                      <a:pt x="4898" y="601"/>
                      <a:pt x="1121" y="1242"/>
                      <a:pt x="353" y="3674"/>
                    </a:cubicBezTo>
                    <a:cubicBezTo>
                      <a:pt x="289" y="3834"/>
                      <a:pt x="257" y="3962"/>
                      <a:pt x="257" y="4122"/>
                    </a:cubicBezTo>
                    <a:cubicBezTo>
                      <a:pt x="161" y="4218"/>
                      <a:pt x="129" y="4314"/>
                      <a:pt x="129" y="4442"/>
                    </a:cubicBezTo>
                    <a:cubicBezTo>
                      <a:pt x="193" y="6683"/>
                      <a:pt x="1" y="9147"/>
                      <a:pt x="353" y="11355"/>
                    </a:cubicBezTo>
                    <a:cubicBezTo>
                      <a:pt x="513" y="12412"/>
                      <a:pt x="1057" y="12732"/>
                      <a:pt x="2017" y="13116"/>
                    </a:cubicBezTo>
                    <a:cubicBezTo>
                      <a:pt x="6018" y="14716"/>
                      <a:pt x="10499" y="15068"/>
                      <a:pt x="14788" y="15068"/>
                    </a:cubicBezTo>
                    <a:cubicBezTo>
                      <a:pt x="15563" y="15068"/>
                      <a:pt x="16367" y="15077"/>
                      <a:pt x="17187" y="15077"/>
                    </a:cubicBezTo>
                    <a:cubicBezTo>
                      <a:pt x="20261" y="15077"/>
                      <a:pt x="23549" y="14957"/>
                      <a:pt x="26278" y="13820"/>
                    </a:cubicBezTo>
                    <a:cubicBezTo>
                      <a:pt x="27334" y="13340"/>
                      <a:pt x="28486" y="12764"/>
                      <a:pt x="28806" y="11547"/>
                    </a:cubicBezTo>
                    <a:cubicBezTo>
                      <a:pt x="29350" y="9595"/>
                      <a:pt x="28998" y="7035"/>
                      <a:pt x="29030" y="4986"/>
                    </a:cubicBezTo>
                    <a:cubicBezTo>
                      <a:pt x="29062" y="4794"/>
                      <a:pt x="28934" y="4634"/>
                      <a:pt x="28742" y="4570"/>
                    </a:cubicBezTo>
                    <a:cubicBezTo>
                      <a:pt x="28262" y="3290"/>
                      <a:pt x="26758" y="2554"/>
                      <a:pt x="25478" y="2138"/>
                    </a:cubicBezTo>
                    <a:cubicBezTo>
                      <a:pt x="23013" y="1338"/>
                      <a:pt x="20485" y="826"/>
                      <a:pt x="17924" y="537"/>
                    </a:cubicBezTo>
                    <a:cubicBezTo>
                      <a:pt x="17924" y="313"/>
                      <a:pt x="17764" y="153"/>
                      <a:pt x="17540" y="121"/>
                    </a:cubicBezTo>
                    <a:cubicBezTo>
                      <a:pt x="15896" y="61"/>
                      <a:pt x="14237" y="1"/>
                      <a:pt x="12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9"/>
              <p:cNvSpPr/>
              <p:nvPr/>
            </p:nvSpPr>
            <p:spPr>
              <a:xfrm>
                <a:off x="880624" y="2026500"/>
                <a:ext cx="617344" cy="135044"/>
              </a:xfrm>
              <a:custGeom>
                <a:rect b="b" l="l" r="r" t="t"/>
                <a:pathLst>
                  <a:path extrusionOk="0" h="5194" w="23744">
                    <a:moveTo>
                      <a:pt x="10562" y="481"/>
                    </a:moveTo>
                    <a:cubicBezTo>
                      <a:pt x="13539" y="737"/>
                      <a:pt x="16644" y="1089"/>
                      <a:pt x="19492" y="1921"/>
                    </a:cubicBezTo>
                    <a:cubicBezTo>
                      <a:pt x="20388" y="2209"/>
                      <a:pt x="22789" y="2689"/>
                      <a:pt x="21540" y="4385"/>
                    </a:cubicBezTo>
                    <a:cubicBezTo>
                      <a:pt x="21312" y="4696"/>
                      <a:pt x="20615" y="4739"/>
                      <a:pt x="19986" y="4739"/>
                    </a:cubicBezTo>
                    <a:cubicBezTo>
                      <a:pt x="19750" y="4739"/>
                      <a:pt x="19523" y="4733"/>
                      <a:pt x="19335" y="4733"/>
                    </a:cubicBezTo>
                    <a:cubicBezTo>
                      <a:pt x="19251" y="4733"/>
                      <a:pt x="19174" y="4734"/>
                      <a:pt x="19108" y="4738"/>
                    </a:cubicBezTo>
                    <a:cubicBezTo>
                      <a:pt x="17739" y="4835"/>
                      <a:pt x="16351" y="4877"/>
                      <a:pt x="14959" y="4877"/>
                    </a:cubicBezTo>
                    <a:cubicBezTo>
                      <a:pt x="14528" y="4877"/>
                      <a:pt x="14098" y="4873"/>
                      <a:pt x="13667" y="4866"/>
                    </a:cubicBezTo>
                    <a:cubicBezTo>
                      <a:pt x="10338" y="4834"/>
                      <a:pt x="6754" y="4834"/>
                      <a:pt x="3489" y="4033"/>
                    </a:cubicBezTo>
                    <a:cubicBezTo>
                      <a:pt x="2369" y="3745"/>
                      <a:pt x="288" y="2817"/>
                      <a:pt x="2337" y="1665"/>
                    </a:cubicBezTo>
                    <a:cubicBezTo>
                      <a:pt x="2945" y="1281"/>
                      <a:pt x="4065" y="1249"/>
                      <a:pt x="4769" y="1121"/>
                    </a:cubicBezTo>
                    <a:cubicBezTo>
                      <a:pt x="6626" y="801"/>
                      <a:pt x="8514" y="609"/>
                      <a:pt x="10434" y="545"/>
                    </a:cubicBezTo>
                    <a:cubicBezTo>
                      <a:pt x="10466" y="545"/>
                      <a:pt x="10530" y="513"/>
                      <a:pt x="10562" y="481"/>
                    </a:cubicBezTo>
                    <a:close/>
                    <a:moveTo>
                      <a:pt x="8866" y="1"/>
                    </a:moveTo>
                    <a:cubicBezTo>
                      <a:pt x="8674" y="1"/>
                      <a:pt x="8674" y="289"/>
                      <a:pt x="8866" y="289"/>
                    </a:cubicBezTo>
                    <a:cubicBezTo>
                      <a:pt x="5825" y="449"/>
                      <a:pt x="0" y="961"/>
                      <a:pt x="737" y="2977"/>
                    </a:cubicBezTo>
                    <a:cubicBezTo>
                      <a:pt x="1249" y="4257"/>
                      <a:pt x="4225" y="4513"/>
                      <a:pt x="5281" y="4642"/>
                    </a:cubicBezTo>
                    <a:cubicBezTo>
                      <a:pt x="8066" y="4962"/>
                      <a:pt x="10850" y="5154"/>
                      <a:pt x="13667" y="5154"/>
                    </a:cubicBezTo>
                    <a:cubicBezTo>
                      <a:pt x="13928" y="5154"/>
                      <a:pt x="14874" y="5194"/>
                      <a:pt x="16063" y="5194"/>
                    </a:cubicBezTo>
                    <a:cubicBezTo>
                      <a:pt x="19108" y="5194"/>
                      <a:pt x="23744" y="4929"/>
                      <a:pt x="22501" y="3041"/>
                    </a:cubicBezTo>
                    <a:cubicBezTo>
                      <a:pt x="21604" y="1665"/>
                      <a:pt x="18436" y="1345"/>
                      <a:pt x="17028" y="1089"/>
                    </a:cubicBezTo>
                    <a:cubicBezTo>
                      <a:pt x="14307" y="609"/>
                      <a:pt x="11587" y="289"/>
                      <a:pt x="8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9"/>
              <p:cNvSpPr/>
              <p:nvPr/>
            </p:nvSpPr>
            <p:spPr>
              <a:xfrm>
                <a:off x="970298" y="2060976"/>
                <a:ext cx="422240" cy="77090"/>
              </a:xfrm>
              <a:custGeom>
                <a:rect b="b" l="l" r="r" t="t"/>
                <a:pathLst>
                  <a:path extrusionOk="0" h="2965" w="16240">
                    <a:moveTo>
                      <a:pt x="6185" y="307"/>
                    </a:moveTo>
                    <a:cubicBezTo>
                      <a:pt x="6185" y="339"/>
                      <a:pt x="6249" y="371"/>
                      <a:pt x="6281" y="371"/>
                    </a:cubicBezTo>
                    <a:cubicBezTo>
                      <a:pt x="8682" y="435"/>
                      <a:pt x="11274" y="275"/>
                      <a:pt x="13579" y="915"/>
                    </a:cubicBezTo>
                    <a:cubicBezTo>
                      <a:pt x="13899" y="1011"/>
                      <a:pt x="15243" y="1331"/>
                      <a:pt x="15307" y="1587"/>
                    </a:cubicBezTo>
                    <a:cubicBezTo>
                      <a:pt x="15531" y="2579"/>
                      <a:pt x="13547" y="2483"/>
                      <a:pt x="13067" y="2515"/>
                    </a:cubicBezTo>
                    <a:cubicBezTo>
                      <a:pt x="12234" y="2515"/>
                      <a:pt x="11402" y="2530"/>
                      <a:pt x="10570" y="2530"/>
                    </a:cubicBezTo>
                    <a:cubicBezTo>
                      <a:pt x="10154" y="2530"/>
                      <a:pt x="9738" y="2526"/>
                      <a:pt x="9322" y="2515"/>
                    </a:cubicBezTo>
                    <a:cubicBezTo>
                      <a:pt x="8202" y="2515"/>
                      <a:pt x="7081" y="2515"/>
                      <a:pt x="5993" y="2451"/>
                    </a:cubicBezTo>
                    <a:cubicBezTo>
                      <a:pt x="5871" y="2448"/>
                      <a:pt x="5744" y="2447"/>
                      <a:pt x="5612" y="2447"/>
                    </a:cubicBezTo>
                    <a:cubicBezTo>
                      <a:pt x="5252" y="2447"/>
                      <a:pt x="4858" y="2456"/>
                      <a:pt x="4458" y="2456"/>
                    </a:cubicBezTo>
                    <a:cubicBezTo>
                      <a:pt x="3618" y="2456"/>
                      <a:pt x="2748" y="2415"/>
                      <a:pt x="2088" y="2163"/>
                    </a:cubicBezTo>
                    <a:cubicBezTo>
                      <a:pt x="1448" y="1907"/>
                      <a:pt x="648" y="1363"/>
                      <a:pt x="1416" y="819"/>
                    </a:cubicBezTo>
                    <a:cubicBezTo>
                      <a:pt x="1768" y="563"/>
                      <a:pt x="3721" y="435"/>
                      <a:pt x="3817" y="435"/>
                    </a:cubicBezTo>
                    <a:cubicBezTo>
                      <a:pt x="4617" y="339"/>
                      <a:pt x="5385" y="307"/>
                      <a:pt x="6185" y="307"/>
                    </a:cubicBezTo>
                    <a:close/>
                    <a:moveTo>
                      <a:pt x="5848" y="1"/>
                    </a:moveTo>
                    <a:cubicBezTo>
                      <a:pt x="3649" y="1"/>
                      <a:pt x="0" y="163"/>
                      <a:pt x="168" y="1459"/>
                    </a:cubicBezTo>
                    <a:cubicBezTo>
                      <a:pt x="369" y="2687"/>
                      <a:pt x="3495" y="2915"/>
                      <a:pt x="6073" y="2915"/>
                    </a:cubicBezTo>
                    <a:cubicBezTo>
                      <a:pt x="7595" y="2915"/>
                      <a:pt x="8926" y="2835"/>
                      <a:pt x="9354" y="2835"/>
                    </a:cubicBezTo>
                    <a:cubicBezTo>
                      <a:pt x="9732" y="2835"/>
                      <a:pt x="11145" y="2964"/>
                      <a:pt x="12567" y="2964"/>
                    </a:cubicBezTo>
                    <a:cubicBezTo>
                      <a:pt x="14396" y="2964"/>
                      <a:pt x="16239" y="2751"/>
                      <a:pt x="15915" y="1779"/>
                    </a:cubicBezTo>
                    <a:cubicBezTo>
                      <a:pt x="15627" y="819"/>
                      <a:pt x="13195" y="499"/>
                      <a:pt x="12458" y="371"/>
                    </a:cubicBezTo>
                    <a:cubicBezTo>
                      <a:pt x="11030" y="175"/>
                      <a:pt x="9577" y="77"/>
                      <a:pt x="8122" y="77"/>
                    </a:cubicBezTo>
                    <a:cubicBezTo>
                      <a:pt x="7914" y="77"/>
                      <a:pt x="7706" y="79"/>
                      <a:pt x="7497" y="83"/>
                    </a:cubicBezTo>
                    <a:cubicBezTo>
                      <a:pt x="7497" y="19"/>
                      <a:pt x="7433" y="19"/>
                      <a:pt x="7369" y="19"/>
                    </a:cubicBezTo>
                    <a:cubicBezTo>
                      <a:pt x="7153" y="19"/>
                      <a:pt x="6581" y="1"/>
                      <a:pt x="5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3" name="Google Shape;1153;p29"/>
            <p:cNvSpPr txBox="1"/>
            <p:nvPr/>
          </p:nvSpPr>
          <p:spPr>
            <a:xfrm>
              <a:off x="1502312" y="1350645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4" name="Google Shape;1154;p29"/>
            <p:cNvSpPr txBox="1"/>
            <p:nvPr/>
          </p:nvSpPr>
          <p:spPr>
            <a:xfrm>
              <a:off x="1606209" y="1670579"/>
              <a:ext cx="11001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farthest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874137" y="2617967"/>
              <a:ext cx="174512" cy="158990"/>
            </a:xfrm>
            <a:custGeom>
              <a:rect b="b" l="l" r="r" t="t"/>
              <a:pathLst>
                <a:path extrusionOk="0" h="6115" w="6712">
                  <a:moveTo>
                    <a:pt x="3610" y="0"/>
                  </a:moveTo>
                  <a:cubicBezTo>
                    <a:pt x="1547" y="0"/>
                    <a:pt x="0" y="2827"/>
                    <a:pt x="764" y="4641"/>
                  </a:cubicBezTo>
                  <a:cubicBezTo>
                    <a:pt x="1120" y="5489"/>
                    <a:pt x="1832" y="5922"/>
                    <a:pt x="2621" y="6025"/>
                  </a:cubicBezTo>
                  <a:lnTo>
                    <a:pt x="2621" y="6025"/>
                  </a:lnTo>
                  <a:cubicBezTo>
                    <a:pt x="2817" y="6083"/>
                    <a:pt x="3019" y="6114"/>
                    <a:pt x="3213" y="6114"/>
                  </a:cubicBezTo>
                  <a:cubicBezTo>
                    <a:pt x="3229" y="6114"/>
                    <a:pt x="3245" y="6114"/>
                    <a:pt x="3261" y="6114"/>
                  </a:cubicBezTo>
                  <a:cubicBezTo>
                    <a:pt x="3786" y="6114"/>
                    <a:pt x="4391" y="6007"/>
                    <a:pt x="4712" y="5576"/>
                  </a:cubicBezTo>
                  <a:lnTo>
                    <a:pt x="4712" y="5576"/>
                  </a:lnTo>
                  <a:cubicBezTo>
                    <a:pt x="5029" y="5388"/>
                    <a:pt x="5311" y="5149"/>
                    <a:pt x="5533" y="4865"/>
                  </a:cubicBezTo>
                  <a:cubicBezTo>
                    <a:pt x="6712" y="3273"/>
                    <a:pt x="6020" y="983"/>
                    <a:pt x="4152" y="298"/>
                  </a:cubicBezTo>
                  <a:lnTo>
                    <a:pt x="4152" y="298"/>
                  </a:lnTo>
                  <a:cubicBezTo>
                    <a:pt x="4066" y="128"/>
                    <a:pt x="3896" y="0"/>
                    <a:pt x="3645" y="0"/>
                  </a:cubicBezTo>
                  <a:cubicBezTo>
                    <a:pt x="3633" y="0"/>
                    <a:pt x="3622" y="0"/>
                    <a:pt x="3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29"/>
          <p:cNvGrpSpPr/>
          <p:nvPr/>
        </p:nvGrpSpPr>
        <p:grpSpPr>
          <a:xfrm>
            <a:off x="7282164" y="1325670"/>
            <a:ext cx="1451153" cy="1713287"/>
            <a:chOff x="7282164" y="1325670"/>
            <a:chExt cx="1451153" cy="1713287"/>
          </a:xfrm>
        </p:grpSpPr>
        <p:grpSp>
          <p:nvGrpSpPr>
            <p:cNvPr id="1157" name="Google Shape;1157;p29"/>
            <p:cNvGrpSpPr/>
            <p:nvPr/>
          </p:nvGrpSpPr>
          <p:grpSpPr>
            <a:xfrm>
              <a:off x="7282164" y="1325670"/>
              <a:ext cx="1451153" cy="1331140"/>
              <a:chOff x="7282164" y="1325670"/>
              <a:chExt cx="1451153" cy="1331140"/>
            </a:xfrm>
          </p:grpSpPr>
          <p:sp>
            <p:nvSpPr>
              <p:cNvPr id="1158" name="Google Shape;1158;p29"/>
              <p:cNvSpPr/>
              <p:nvPr/>
            </p:nvSpPr>
            <p:spPr>
              <a:xfrm>
                <a:off x="7282164" y="1325670"/>
                <a:ext cx="1451153" cy="1331140"/>
              </a:xfrm>
              <a:custGeom>
                <a:rect b="b" l="l" r="r" t="t"/>
                <a:pathLst>
                  <a:path extrusionOk="0" h="48326" w="52683">
                    <a:moveTo>
                      <a:pt x="26290" y="1"/>
                    </a:moveTo>
                    <a:cubicBezTo>
                      <a:pt x="15050" y="1"/>
                      <a:pt x="5009" y="7897"/>
                      <a:pt x="2657" y="19319"/>
                    </a:cubicBezTo>
                    <a:cubicBezTo>
                      <a:pt x="0" y="32409"/>
                      <a:pt x="8418" y="45180"/>
                      <a:pt x="21508" y="47836"/>
                    </a:cubicBezTo>
                    <a:cubicBezTo>
                      <a:pt x="23137" y="48167"/>
                      <a:pt x="24760" y="48326"/>
                      <a:pt x="26359" y="48326"/>
                    </a:cubicBezTo>
                    <a:cubicBezTo>
                      <a:pt x="37613" y="48326"/>
                      <a:pt x="47672" y="40447"/>
                      <a:pt x="50026" y="28985"/>
                    </a:cubicBezTo>
                    <a:cubicBezTo>
                      <a:pt x="52682" y="15926"/>
                      <a:pt x="44233" y="3156"/>
                      <a:pt x="31174" y="500"/>
                    </a:cubicBezTo>
                    <a:cubicBezTo>
                      <a:pt x="29534" y="163"/>
                      <a:pt x="27900" y="1"/>
                      <a:pt x="2629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29"/>
              <p:cNvGrpSpPr/>
              <p:nvPr/>
            </p:nvGrpSpPr>
            <p:grpSpPr>
              <a:xfrm>
                <a:off x="7583258" y="1577782"/>
                <a:ext cx="867126" cy="839254"/>
                <a:chOff x="8987894" y="3851767"/>
                <a:chExt cx="867126" cy="839254"/>
              </a:xfrm>
            </p:grpSpPr>
            <p:sp>
              <p:nvSpPr>
                <p:cNvPr id="1160" name="Google Shape;1160;p29"/>
                <p:cNvSpPr/>
                <p:nvPr/>
              </p:nvSpPr>
              <p:spPr>
                <a:xfrm>
                  <a:off x="8987894" y="3851767"/>
                  <a:ext cx="867126" cy="839254"/>
                </a:xfrm>
                <a:custGeom>
                  <a:rect b="b" l="l" r="r" t="t"/>
                  <a:pathLst>
                    <a:path extrusionOk="0" h="32279" w="33351">
                      <a:moveTo>
                        <a:pt x="12788" y="945"/>
                      </a:moveTo>
                      <a:cubicBezTo>
                        <a:pt x="13429" y="945"/>
                        <a:pt x="14073" y="953"/>
                        <a:pt x="14723" y="966"/>
                      </a:cubicBezTo>
                      <a:cubicBezTo>
                        <a:pt x="14787" y="1094"/>
                        <a:pt x="14915" y="1158"/>
                        <a:pt x="15075" y="1158"/>
                      </a:cubicBezTo>
                      <a:cubicBezTo>
                        <a:pt x="17443" y="1318"/>
                        <a:pt x="19812" y="1670"/>
                        <a:pt x="22148" y="2182"/>
                      </a:cubicBezTo>
                      <a:cubicBezTo>
                        <a:pt x="23684" y="2534"/>
                        <a:pt x="30822" y="4263"/>
                        <a:pt x="26853" y="6983"/>
                      </a:cubicBezTo>
                      <a:cubicBezTo>
                        <a:pt x="25093" y="8199"/>
                        <a:pt x="21796" y="8007"/>
                        <a:pt x="19684" y="8135"/>
                      </a:cubicBezTo>
                      <a:cubicBezTo>
                        <a:pt x="18390" y="8207"/>
                        <a:pt x="17096" y="8249"/>
                        <a:pt x="15802" y="8249"/>
                      </a:cubicBezTo>
                      <a:cubicBezTo>
                        <a:pt x="14791" y="8249"/>
                        <a:pt x="13781" y="8223"/>
                        <a:pt x="12770" y="8167"/>
                      </a:cubicBezTo>
                      <a:cubicBezTo>
                        <a:pt x="10370" y="8039"/>
                        <a:pt x="8002" y="7687"/>
                        <a:pt x="5697" y="7143"/>
                      </a:cubicBezTo>
                      <a:cubicBezTo>
                        <a:pt x="4641" y="6951"/>
                        <a:pt x="3617" y="6631"/>
                        <a:pt x="2657" y="6215"/>
                      </a:cubicBezTo>
                      <a:cubicBezTo>
                        <a:pt x="1728" y="5735"/>
                        <a:pt x="704" y="5127"/>
                        <a:pt x="1312" y="3654"/>
                      </a:cubicBezTo>
                      <a:lnTo>
                        <a:pt x="1280" y="3654"/>
                      </a:lnTo>
                      <a:cubicBezTo>
                        <a:pt x="1504" y="3142"/>
                        <a:pt x="2400" y="2630"/>
                        <a:pt x="2881" y="2342"/>
                      </a:cubicBezTo>
                      <a:cubicBezTo>
                        <a:pt x="4993" y="1190"/>
                        <a:pt x="7713" y="1094"/>
                        <a:pt x="10082" y="998"/>
                      </a:cubicBezTo>
                      <a:cubicBezTo>
                        <a:pt x="10982" y="960"/>
                        <a:pt x="11882" y="945"/>
                        <a:pt x="12788" y="945"/>
                      </a:cubicBezTo>
                      <a:close/>
                      <a:moveTo>
                        <a:pt x="28101" y="7303"/>
                      </a:moveTo>
                      <a:cubicBezTo>
                        <a:pt x="28101" y="8359"/>
                        <a:pt x="28069" y="9416"/>
                        <a:pt x="28005" y="10472"/>
                      </a:cubicBezTo>
                      <a:cubicBezTo>
                        <a:pt x="27973" y="10984"/>
                        <a:pt x="27781" y="11496"/>
                        <a:pt x="27461" y="11912"/>
                      </a:cubicBezTo>
                      <a:cubicBezTo>
                        <a:pt x="27365" y="10632"/>
                        <a:pt x="27333" y="9320"/>
                        <a:pt x="27397" y="8039"/>
                      </a:cubicBezTo>
                      <a:cubicBezTo>
                        <a:pt x="27397" y="7943"/>
                        <a:pt x="27325" y="7895"/>
                        <a:pt x="27253" y="7895"/>
                      </a:cubicBezTo>
                      <a:cubicBezTo>
                        <a:pt x="27253" y="7895"/>
                        <a:pt x="27253" y="7895"/>
                        <a:pt x="27252" y="7895"/>
                      </a:cubicBezTo>
                      <a:lnTo>
                        <a:pt x="27252" y="7895"/>
                      </a:lnTo>
                      <a:cubicBezTo>
                        <a:pt x="27572" y="7735"/>
                        <a:pt x="27863" y="7541"/>
                        <a:pt x="28101" y="7303"/>
                      </a:cubicBezTo>
                      <a:close/>
                      <a:moveTo>
                        <a:pt x="1024" y="6183"/>
                      </a:moveTo>
                      <a:cubicBezTo>
                        <a:pt x="1376" y="6503"/>
                        <a:pt x="1792" y="6791"/>
                        <a:pt x="2208" y="6983"/>
                      </a:cubicBezTo>
                      <a:cubicBezTo>
                        <a:pt x="2272" y="8743"/>
                        <a:pt x="2304" y="10536"/>
                        <a:pt x="2368" y="12296"/>
                      </a:cubicBezTo>
                      <a:cubicBezTo>
                        <a:pt x="1024" y="11464"/>
                        <a:pt x="1216" y="10984"/>
                        <a:pt x="1152" y="9672"/>
                      </a:cubicBezTo>
                      <a:cubicBezTo>
                        <a:pt x="1120" y="8519"/>
                        <a:pt x="1056" y="7367"/>
                        <a:pt x="1024" y="6183"/>
                      </a:cubicBezTo>
                      <a:close/>
                      <a:moveTo>
                        <a:pt x="2528" y="7111"/>
                      </a:moveTo>
                      <a:cubicBezTo>
                        <a:pt x="2657" y="7175"/>
                        <a:pt x="2753" y="7207"/>
                        <a:pt x="2881" y="7271"/>
                      </a:cubicBezTo>
                      <a:cubicBezTo>
                        <a:pt x="3201" y="7399"/>
                        <a:pt x="3553" y="7495"/>
                        <a:pt x="3873" y="7623"/>
                      </a:cubicBezTo>
                      <a:cubicBezTo>
                        <a:pt x="4001" y="9352"/>
                        <a:pt x="4065" y="11112"/>
                        <a:pt x="4033" y="12872"/>
                      </a:cubicBezTo>
                      <a:cubicBezTo>
                        <a:pt x="3553" y="12776"/>
                        <a:pt x="3105" y="12616"/>
                        <a:pt x="2657" y="12424"/>
                      </a:cubicBezTo>
                      <a:cubicBezTo>
                        <a:pt x="2689" y="12392"/>
                        <a:pt x="2689" y="12328"/>
                        <a:pt x="2689" y="12296"/>
                      </a:cubicBezTo>
                      <a:cubicBezTo>
                        <a:pt x="2625" y="10600"/>
                        <a:pt x="2593" y="8871"/>
                        <a:pt x="2528" y="7143"/>
                      </a:cubicBezTo>
                      <a:lnTo>
                        <a:pt x="2528" y="7111"/>
                      </a:lnTo>
                      <a:close/>
                      <a:moveTo>
                        <a:pt x="27136" y="7951"/>
                      </a:moveTo>
                      <a:cubicBezTo>
                        <a:pt x="27119" y="7974"/>
                        <a:pt x="27109" y="8003"/>
                        <a:pt x="27109" y="8039"/>
                      </a:cubicBezTo>
                      <a:cubicBezTo>
                        <a:pt x="27045" y="9448"/>
                        <a:pt x="27077" y="10824"/>
                        <a:pt x="27173" y="12200"/>
                      </a:cubicBezTo>
                      <a:cubicBezTo>
                        <a:pt x="26757" y="12584"/>
                        <a:pt x="26277" y="12872"/>
                        <a:pt x="25733" y="13064"/>
                      </a:cubicBezTo>
                      <a:cubicBezTo>
                        <a:pt x="25669" y="11560"/>
                        <a:pt x="25573" y="10088"/>
                        <a:pt x="25413" y="8583"/>
                      </a:cubicBezTo>
                      <a:cubicBezTo>
                        <a:pt x="25413" y="8551"/>
                        <a:pt x="25381" y="8487"/>
                        <a:pt x="25349" y="8487"/>
                      </a:cubicBezTo>
                      <a:cubicBezTo>
                        <a:pt x="25947" y="8372"/>
                        <a:pt x="26580" y="8209"/>
                        <a:pt x="27136" y="7951"/>
                      </a:cubicBezTo>
                      <a:close/>
                      <a:moveTo>
                        <a:pt x="4193" y="7719"/>
                      </a:moveTo>
                      <a:lnTo>
                        <a:pt x="4193" y="7719"/>
                      </a:lnTo>
                      <a:cubicBezTo>
                        <a:pt x="4769" y="7879"/>
                        <a:pt x="5377" y="8039"/>
                        <a:pt x="5985" y="8167"/>
                      </a:cubicBezTo>
                      <a:cubicBezTo>
                        <a:pt x="5921" y="8199"/>
                        <a:pt x="5889" y="8231"/>
                        <a:pt x="5889" y="8295"/>
                      </a:cubicBezTo>
                      <a:cubicBezTo>
                        <a:pt x="5793" y="9992"/>
                        <a:pt x="5825" y="11656"/>
                        <a:pt x="5953" y="13352"/>
                      </a:cubicBezTo>
                      <a:cubicBezTo>
                        <a:pt x="5505" y="13256"/>
                        <a:pt x="5057" y="13128"/>
                        <a:pt x="4577" y="13000"/>
                      </a:cubicBezTo>
                      <a:lnTo>
                        <a:pt x="4321" y="12936"/>
                      </a:lnTo>
                      <a:cubicBezTo>
                        <a:pt x="4353" y="11208"/>
                        <a:pt x="4321" y="9480"/>
                        <a:pt x="4193" y="7719"/>
                      </a:cubicBezTo>
                      <a:close/>
                      <a:moveTo>
                        <a:pt x="25125" y="8519"/>
                      </a:moveTo>
                      <a:cubicBezTo>
                        <a:pt x="25093" y="8551"/>
                        <a:pt x="25093" y="8583"/>
                        <a:pt x="25125" y="8583"/>
                      </a:cubicBezTo>
                      <a:cubicBezTo>
                        <a:pt x="25285" y="10120"/>
                        <a:pt x="25381" y="11656"/>
                        <a:pt x="25445" y="13192"/>
                      </a:cubicBezTo>
                      <a:cubicBezTo>
                        <a:pt x="24965" y="13320"/>
                        <a:pt x="24485" y="13448"/>
                        <a:pt x="24005" y="13576"/>
                      </a:cubicBezTo>
                      <a:lnTo>
                        <a:pt x="23717" y="13608"/>
                      </a:lnTo>
                      <a:cubicBezTo>
                        <a:pt x="23781" y="12040"/>
                        <a:pt x="23717" y="10440"/>
                        <a:pt x="23588" y="8871"/>
                      </a:cubicBezTo>
                      <a:cubicBezTo>
                        <a:pt x="23556" y="8807"/>
                        <a:pt x="23524" y="8743"/>
                        <a:pt x="23460" y="8743"/>
                      </a:cubicBezTo>
                      <a:lnTo>
                        <a:pt x="24069" y="8679"/>
                      </a:lnTo>
                      <a:cubicBezTo>
                        <a:pt x="24389" y="8615"/>
                        <a:pt x="24741" y="8583"/>
                        <a:pt x="25125" y="8519"/>
                      </a:cubicBezTo>
                      <a:close/>
                      <a:moveTo>
                        <a:pt x="6209" y="8231"/>
                      </a:moveTo>
                      <a:cubicBezTo>
                        <a:pt x="6849" y="8391"/>
                        <a:pt x="7489" y="8519"/>
                        <a:pt x="8162" y="8615"/>
                      </a:cubicBezTo>
                      <a:lnTo>
                        <a:pt x="8162" y="13768"/>
                      </a:lnTo>
                      <a:cubicBezTo>
                        <a:pt x="7521" y="13672"/>
                        <a:pt x="6881" y="13544"/>
                        <a:pt x="6273" y="13416"/>
                      </a:cubicBezTo>
                      <a:cubicBezTo>
                        <a:pt x="6113" y="11720"/>
                        <a:pt x="6081" y="10024"/>
                        <a:pt x="6209" y="8327"/>
                      </a:cubicBezTo>
                      <a:cubicBezTo>
                        <a:pt x="6209" y="8295"/>
                        <a:pt x="6209" y="8263"/>
                        <a:pt x="6209" y="8231"/>
                      </a:cubicBezTo>
                      <a:close/>
                      <a:moveTo>
                        <a:pt x="23332" y="8743"/>
                      </a:moveTo>
                      <a:lnTo>
                        <a:pt x="23332" y="8743"/>
                      </a:lnTo>
                      <a:cubicBezTo>
                        <a:pt x="23268" y="8775"/>
                        <a:pt x="23268" y="8807"/>
                        <a:pt x="23268" y="8871"/>
                      </a:cubicBezTo>
                      <a:cubicBezTo>
                        <a:pt x="23428" y="10472"/>
                        <a:pt x="23460" y="12072"/>
                        <a:pt x="23428" y="13672"/>
                      </a:cubicBezTo>
                      <a:lnTo>
                        <a:pt x="23396" y="13672"/>
                      </a:lnTo>
                      <a:cubicBezTo>
                        <a:pt x="22948" y="13768"/>
                        <a:pt x="22468" y="13832"/>
                        <a:pt x="21988" y="13896"/>
                      </a:cubicBezTo>
                      <a:cubicBezTo>
                        <a:pt x="21988" y="12232"/>
                        <a:pt x="21988" y="10536"/>
                        <a:pt x="22020" y="8871"/>
                      </a:cubicBezTo>
                      <a:lnTo>
                        <a:pt x="23332" y="8743"/>
                      </a:lnTo>
                      <a:close/>
                      <a:moveTo>
                        <a:pt x="8450" y="8679"/>
                      </a:moveTo>
                      <a:cubicBezTo>
                        <a:pt x="8866" y="8711"/>
                        <a:pt x="9250" y="8775"/>
                        <a:pt x="9666" y="8807"/>
                      </a:cubicBezTo>
                      <a:cubicBezTo>
                        <a:pt x="9666" y="8839"/>
                        <a:pt x="9666" y="8839"/>
                        <a:pt x="9666" y="8871"/>
                      </a:cubicBezTo>
                      <a:cubicBezTo>
                        <a:pt x="9826" y="10568"/>
                        <a:pt x="9954" y="12264"/>
                        <a:pt x="10082" y="13992"/>
                      </a:cubicBezTo>
                      <a:cubicBezTo>
                        <a:pt x="9538" y="13928"/>
                        <a:pt x="8994" y="13864"/>
                        <a:pt x="8450" y="13800"/>
                      </a:cubicBezTo>
                      <a:lnTo>
                        <a:pt x="8450" y="8679"/>
                      </a:lnTo>
                      <a:close/>
                      <a:moveTo>
                        <a:pt x="9986" y="8839"/>
                      </a:moveTo>
                      <a:cubicBezTo>
                        <a:pt x="10626" y="8903"/>
                        <a:pt x="11266" y="8935"/>
                        <a:pt x="11906" y="8999"/>
                      </a:cubicBezTo>
                      <a:cubicBezTo>
                        <a:pt x="11842" y="10632"/>
                        <a:pt x="11874" y="12296"/>
                        <a:pt x="12002" y="13928"/>
                      </a:cubicBezTo>
                      <a:lnTo>
                        <a:pt x="12002" y="13896"/>
                      </a:lnTo>
                      <a:cubicBezTo>
                        <a:pt x="12002" y="13992"/>
                        <a:pt x="12082" y="14040"/>
                        <a:pt x="12162" y="14040"/>
                      </a:cubicBezTo>
                      <a:cubicBezTo>
                        <a:pt x="12242" y="14040"/>
                        <a:pt x="12322" y="13992"/>
                        <a:pt x="12322" y="13896"/>
                      </a:cubicBezTo>
                      <a:cubicBezTo>
                        <a:pt x="12162" y="12264"/>
                        <a:pt x="12130" y="10632"/>
                        <a:pt x="12194" y="8999"/>
                      </a:cubicBezTo>
                      <a:lnTo>
                        <a:pt x="12194" y="8999"/>
                      </a:lnTo>
                      <a:lnTo>
                        <a:pt x="13155" y="9063"/>
                      </a:lnTo>
                      <a:cubicBezTo>
                        <a:pt x="13411" y="9063"/>
                        <a:pt x="13667" y="9063"/>
                        <a:pt x="13923" y="9095"/>
                      </a:cubicBezTo>
                      <a:cubicBezTo>
                        <a:pt x="14147" y="10760"/>
                        <a:pt x="14339" y="12456"/>
                        <a:pt x="14403" y="14152"/>
                      </a:cubicBezTo>
                      <a:cubicBezTo>
                        <a:pt x="13058" y="14152"/>
                        <a:pt x="11746" y="14088"/>
                        <a:pt x="10402" y="13992"/>
                      </a:cubicBezTo>
                      <a:cubicBezTo>
                        <a:pt x="10242" y="12264"/>
                        <a:pt x="10114" y="10536"/>
                        <a:pt x="9986" y="8839"/>
                      </a:cubicBezTo>
                      <a:close/>
                      <a:moveTo>
                        <a:pt x="14211" y="9127"/>
                      </a:moveTo>
                      <a:cubicBezTo>
                        <a:pt x="14637" y="9127"/>
                        <a:pt x="15050" y="9142"/>
                        <a:pt x="15467" y="9142"/>
                      </a:cubicBezTo>
                      <a:cubicBezTo>
                        <a:pt x="15676" y="9142"/>
                        <a:pt x="15886" y="9138"/>
                        <a:pt x="16099" y="9127"/>
                      </a:cubicBezTo>
                      <a:lnTo>
                        <a:pt x="16099" y="9127"/>
                      </a:lnTo>
                      <a:cubicBezTo>
                        <a:pt x="16067" y="9159"/>
                        <a:pt x="16035" y="9191"/>
                        <a:pt x="16035" y="9256"/>
                      </a:cubicBezTo>
                      <a:cubicBezTo>
                        <a:pt x="15971" y="10920"/>
                        <a:pt x="15971" y="12552"/>
                        <a:pt x="16067" y="14184"/>
                      </a:cubicBezTo>
                      <a:lnTo>
                        <a:pt x="14691" y="14184"/>
                      </a:lnTo>
                      <a:cubicBezTo>
                        <a:pt x="14627" y="12488"/>
                        <a:pt x="14467" y="10792"/>
                        <a:pt x="14211" y="9127"/>
                      </a:cubicBezTo>
                      <a:close/>
                      <a:moveTo>
                        <a:pt x="18019" y="9095"/>
                      </a:moveTo>
                      <a:lnTo>
                        <a:pt x="18019" y="14184"/>
                      </a:lnTo>
                      <a:lnTo>
                        <a:pt x="16355" y="14184"/>
                      </a:lnTo>
                      <a:cubicBezTo>
                        <a:pt x="16291" y="12520"/>
                        <a:pt x="16291" y="10888"/>
                        <a:pt x="16323" y="9256"/>
                      </a:cubicBezTo>
                      <a:cubicBezTo>
                        <a:pt x="16323" y="9191"/>
                        <a:pt x="16323" y="9159"/>
                        <a:pt x="16291" y="9127"/>
                      </a:cubicBezTo>
                      <a:cubicBezTo>
                        <a:pt x="16867" y="9127"/>
                        <a:pt x="17443" y="9127"/>
                        <a:pt x="18019" y="9095"/>
                      </a:cubicBezTo>
                      <a:close/>
                      <a:moveTo>
                        <a:pt x="21700" y="8871"/>
                      </a:moveTo>
                      <a:cubicBezTo>
                        <a:pt x="21700" y="10568"/>
                        <a:pt x="21700" y="12264"/>
                        <a:pt x="21668" y="13928"/>
                      </a:cubicBezTo>
                      <a:lnTo>
                        <a:pt x="21668" y="13960"/>
                      </a:lnTo>
                      <a:cubicBezTo>
                        <a:pt x="21188" y="13992"/>
                        <a:pt x="20708" y="14056"/>
                        <a:pt x="20228" y="14088"/>
                      </a:cubicBezTo>
                      <a:cubicBezTo>
                        <a:pt x="20164" y="12488"/>
                        <a:pt x="20100" y="10888"/>
                        <a:pt x="20068" y="9288"/>
                      </a:cubicBezTo>
                      <a:cubicBezTo>
                        <a:pt x="20068" y="9191"/>
                        <a:pt x="19988" y="9143"/>
                        <a:pt x="19912" y="9143"/>
                      </a:cubicBezTo>
                      <a:cubicBezTo>
                        <a:pt x="19836" y="9143"/>
                        <a:pt x="19764" y="9191"/>
                        <a:pt x="19780" y="9288"/>
                      </a:cubicBezTo>
                      <a:cubicBezTo>
                        <a:pt x="19812" y="10888"/>
                        <a:pt x="19876" y="12488"/>
                        <a:pt x="19908" y="14120"/>
                      </a:cubicBezTo>
                      <a:cubicBezTo>
                        <a:pt x="19396" y="14152"/>
                        <a:pt x="18852" y="14152"/>
                        <a:pt x="18307" y="14184"/>
                      </a:cubicBezTo>
                      <a:lnTo>
                        <a:pt x="18307" y="9095"/>
                      </a:lnTo>
                      <a:cubicBezTo>
                        <a:pt x="19460" y="9063"/>
                        <a:pt x="20580" y="8967"/>
                        <a:pt x="21700" y="8871"/>
                      </a:cubicBezTo>
                      <a:close/>
                      <a:moveTo>
                        <a:pt x="28453" y="12264"/>
                      </a:moveTo>
                      <a:lnTo>
                        <a:pt x="28453" y="12264"/>
                      </a:lnTo>
                      <a:cubicBezTo>
                        <a:pt x="30726" y="13992"/>
                        <a:pt x="26885" y="15145"/>
                        <a:pt x="26213" y="15273"/>
                      </a:cubicBezTo>
                      <a:cubicBezTo>
                        <a:pt x="25445" y="15433"/>
                        <a:pt x="24677" y="15529"/>
                        <a:pt x="23877" y="15529"/>
                      </a:cubicBezTo>
                      <a:cubicBezTo>
                        <a:pt x="22596" y="15625"/>
                        <a:pt x="21316" y="15657"/>
                        <a:pt x="20004" y="15657"/>
                      </a:cubicBezTo>
                      <a:cubicBezTo>
                        <a:pt x="19724" y="15665"/>
                        <a:pt x="19443" y="15669"/>
                        <a:pt x="19162" y="15669"/>
                      </a:cubicBezTo>
                      <a:cubicBezTo>
                        <a:pt x="17196" y="15669"/>
                        <a:pt x="15215" y="15473"/>
                        <a:pt x="13283" y="15081"/>
                      </a:cubicBezTo>
                      <a:lnTo>
                        <a:pt x="14755" y="15081"/>
                      </a:lnTo>
                      <a:cubicBezTo>
                        <a:pt x="15516" y="15081"/>
                        <a:pt x="16307" y="15089"/>
                        <a:pt x="17112" y="15089"/>
                      </a:cubicBezTo>
                      <a:cubicBezTo>
                        <a:pt x="20198" y="15089"/>
                        <a:pt x="23503" y="14968"/>
                        <a:pt x="26245" y="13800"/>
                      </a:cubicBezTo>
                      <a:cubicBezTo>
                        <a:pt x="27077" y="13480"/>
                        <a:pt x="27941" y="13000"/>
                        <a:pt x="28453" y="12264"/>
                      </a:cubicBezTo>
                      <a:close/>
                      <a:moveTo>
                        <a:pt x="28837" y="11304"/>
                      </a:moveTo>
                      <a:cubicBezTo>
                        <a:pt x="30246" y="11784"/>
                        <a:pt x="32038" y="12616"/>
                        <a:pt x="32038" y="14152"/>
                      </a:cubicBezTo>
                      <a:cubicBezTo>
                        <a:pt x="32038" y="14184"/>
                        <a:pt x="32038" y="14216"/>
                        <a:pt x="32006" y="14248"/>
                      </a:cubicBezTo>
                      <a:cubicBezTo>
                        <a:pt x="31494" y="16969"/>
                        <a:pt x="26981" y="16713"/>
                        <a:pt x="24805" y="16873"/>
                      </a:cubicBezTo>
                      <a:cubicBezTo>
                        <a:pt x="23117" y="16997"/>
                        <a:pt x="21411" y="17044"/>
                        <a:pt x="19715" y="17044"/>
                      </a:cubicBezTo>
                      <a:cubicBezTo>
                        <a:pt x="19223" y="17044"/>
                        <a:pt x="18733" y="17040"/>
                        <a:pt x="18243" y="17033"/>
                      </a:cubicBezTo>
                      <a:cubicBezTo>
                        <a:pt x="15971" y="16969"/>
                        <a:pt x="13731" y="16745"/>
                        <a:pt x="11490" y="16329"/>
                      </a:cubicBezTo>
                      <a:cubicBezTo>
                        <a:pt x="10082" y="16073"/>
                        <a:pt x="6433" y="15657"/>
                        <a:pt x="5377" y="14184"/>
                      </a:cubicBezTo>
                      <a:lnTo>
                        <a:pt x="5377" y="14184"/>
                      </a:lnTo>
                      <a:cubicBezTo>
                        <a:pt x="7489" y="14664"/>
                        <a:pt x="9698" y="14921"/>
                        <a:pt x="11874" y="15017"/>
                      </a:cubicBezTo>
                      <a:cubicBezTo>
                        <a:pt x="14423" y="15777"/>
                        <a:pt x="17232" y="16097"/>
                        <a:pt x="20019" y="16097"/>
                      </a:cubicBezTo>
                      <a:cubicBezTo>
                        <a:pt x="21921" y="16097"/>
                        <a:pt x="23813" y="15948"/>
                        <a:pt x="25605" y="15689"/>
                      </a:cubicBezTo>
                      <a:cubicBezTo>
                        <a:pt x="26725" y="15529"/>
                        <a:pt x="28389" y="15241"/>
                        <a:pt x="28997" y="14120"/>
                      </a:cubicBezTo>
                      <a:cubicBezTo>
                        <a:pt x="29414" y="13416"/>
                        <a:pt x="29254" y="12520"/>
                        <a:pt x="28613" y="12008"/>
                      </a:cubicBezTo>
                      <a:cubicBezTo>
                        <a:pt x="28677" y="11880"/>
                        <a:pt x="28741" y="11720"/>
                        <a:pt x="28773" y="11560"/>
                      </a:cubicBezTo>
                      <a:cubicBezTo>
                        <a:pt x="28805" y="11496"/>
                        <a:pt x="28805" y="11368"/>
                        <a:pt x="28837" y="11304"/>
                      </a:cubicBezTo>
                      <a:close/>
                      <a:moveTo>
                        <a:pt x="5153" y="15305"/>
                      </a:moveTo>
                      <a:lnTo>
                        <a:pt x="5153" y="15305"/>
                      </a:lnTo>
                      <a:cubicBezTo>
                        <a:pt x="5473" y="15561"/>
                        <a:pt x="5825" y="15753"/>
                        <a:pt x="6241" y="15913"/>
                      </a:cubicBezTo>
                      <a:cubicBezTo>
                        <a:pt x="6273" y="17641"/>
                        <a:pt x="6337" y="19369"/>
                        <a:pt x="6401" y="21098"/>
                      </a:cubicBezTo>
                      <a:cubicBezTo>
                        <a:pt x="5025" y="20298"/>
                        <a:pt x="5185" y="19849"/>
                        <a:pt x="5185" y="18569"/>
                      </a:cubicBezTo>
                      <a:cubicBezTo>
                        <a:pt x="5185" y="17481"/>
                        <a:pt x="5153" y="16393"/>
                        <a:pt x="5153" y="15305"/>
                      </a:cubicBezTo>
                      <a:close/>
                      <a:moveTo>
                        <a:pt x="6529" y="16041"/>
                      </a:moveTo>
                      <a:cubicBezTo>
                        <a:pt x="6977" y="16201"/>
                        <a:pt x="7425" y="16329"/>
                        <a:pt x="7873" y="16425"/>
                      </a:cubicBezTo>
                      <a:cubicBezTo>
                        <a:pt x="8002" y="18185"/>
                        <a:pt x="8066" y="19945"/>
                        <a:pt x="8034" y="21674"/>
                      </a:cubicBezTo>
                      <a:cubicBezTo>
                        <a:pt x="7553" y="21578"/>
                        <a:pt x="7105" y="21418"/>
                        <a:pt x="6657" y="21226"/>
                      </a:cubicBezTo>
                      <a:cubicBezTo>
                        <a:pt x="6689" y="21194"/>
                        <a:pt x="6689" y="21162"/>
                        <a:pt x="6689" y="21130"/>
                      </a:cubicBezTo>
                      <a:lnTo>
                        <a:pt x="6529" y="16041"/>
                      </a:lnTo>
                      <a:close/>
                      <a:moveTo>
                        <a:pt x="32006" y="16137"/>
                      </a:moveTo>
                      <a:cubicBezTo>
                        <a:pt x="32006" y="17161"/>
                        <a:pt x="32070" y="18217"/>
                        <a:pt x="32006" y="19273"/>
                      </a:cubicBezTo>
                      <a:cubicBezTo>
                        <a:pt x="31974" y="19785"/>
                        <a:pt x="31814" y="20298"/>
                        <a:pt x="31494" y="20714"/>
                      </a:cubicBezTo>
                      <a:cubicBezTo>
                        <a:pt x="31398" y="19433"/>
                        <a:pt x="31366" y="18153"/>
                        <a:pt x="31430" y="16841"/>
                      </a:cubicBezTo>
                      <a:cubicBezTo>
                        <a:pt x="31430" y="16745"/>
                        <a:pt x="31358" y="16697"/>
                        <a:pt x="31282" y="16697"/>
                      </a:cubicBezTo>
                      <a:cubicBezTo>
                        <a:pt x="31206" y="16697"/>
                        <a:pt x="31126" y="16745"/>
                        <a:pt x="31110" y="16841"/>
                      </a:cubicBezTo>
                      <a:cubicBezTo>
                        <a:pt x="31078" y="18249"/>
                        <a:pt x="31078" y="19625"/>
                        <a:pt x="31206" y="21002"/>
                      </a:cubicBezTo>
                      <a:cubicBezTo>
                        <a:pt x="30758" y="21386"/>
                        <a:pt x="30278" y="21674"/>
                        <a:pt x="29734" y="21866"/>
                      </a:cubicBezTo>
                      <a:cubicBezTo>
                        <a:pt x="29670" y="20362"/>
                        <a:pt x="29574" y="18889"/>
                        <a:pt x="29414" y="17385"/>
                      </a:cubicBezTo>
                      <a:cubicBezTo>
                        <a:pt x="29382" y="17353"/>
                        <a:pt x="29382" y="17321"/>
                        <a:pt x="29350" y="17289"/>
                      </a:cubicBezTo>
                      <a:cubicBezTo>
                        <a:pt x="30342" y="17161"/>
                        <a:pt x="31238" y="16745"/>
                        <a:pt x="32006" y="16137"/>
                      </a:cubicBezTo>
                      <a:close/>
                      <a:moveTo>
                        <a:pt x="29126" y="17321"/>
                      </a:moveTo>
                      <a:lnTo>
                        <a:pt x="29126" y="17321"/>
                      </a:lnTo>
                      <a:cubicBezTo>
                        <a:pt x="29094" y="17353"/>
                        <a:pt x="29094" y="17385"/>
                        <a:pt x="29126" y="17385"/>
                      </a:cubicBezTo>
                      <a:cubicBezTo>
                        <a:pt x="29286" y="18921"/>
                        <a:pt x="29382" y="20426"/>
                        <a:pt x="29446" y="21962"/>
                      </a:cubicBezTo>
                      <a:cubicBezTo>
                        <a:pt x="28965" y="22122"/>
                        <a:pt x="28485" y="22282"/>
                        <a:pt x="28005" y="22378"/>
                      </a:cubicBezTo>
                      <a:lnTo>
                        <a:pt x="27717" y="22442"/>
                      </a:lnTo>
                      <a:cubicBezTo>
                        <a:pt x="27781" y="20842"/>
                        <a:pt x="27717" y="19241"/>
                        <a:pt x="27589" y="17673"/>
                      </a:cubicBezTo>
                      <a:cubicBezTo>
                        <a:pt x="27557" y="17609"/>
                        <a:pt x="27525" y="17577"/>
                        <a:pt x="27493" y="17545"/>
                      </a:cubicBezTo>
                      <a:lnTo>
                        <a:pt x="28453" y="17417"/>
                      </a:lnTo>
                      <a:cubicBezTo>
                        <a:pt x="28677" y="17417"/>
                        <a:pt x="28901" y="17385"/>
                        <a:pt x="29126" y="17321"/>
                      </a:cubicBezTo>
                      <a:close/>
                      <a:moveTo>
                        <a:pt x="8194" y="16489"/>
                      </a:moveTo>
                      <a:lnTo>
                        <a:pt x="8770" y="16649"/>
                      </a:lnTo>
                      <a:cubicBezTo>
                        <a:pt x="9890" y="16937"/>
                        <a:pt x="11010" y="17161"/>
                        <a:pt x="12162" y="17353"/>
                      </a:cubicBezTo>
                      <a:cubicBezTo>
                        <a:pt x="12162" y="17353"/>
                        <a:pt x="12162" y="17385"/>
                        <a:pt x="12162" y="17385"/>
                      </a:cubicBezTo>
                      <a:lnTo>
                        <a:pt x="12162" y="22570"/>
                      </a:lnTo>
                      <a:cubicBezTo>
                        <a:pt x="11522" y="22474"/>
                        <a:pt x="10882" y="22346"/>
                        <a:pt x="10274" y="22218"/>
                      </a:cubicBezTo>
                      <a:cubicBezTo>
                        <a:pt x="10114" y="20522"/>
                        <a:pt x="10082" y="18825"/>
                        <a:pt x="10210" y="17129"/>
                      </a:cubicBezTo>
                      <a:cubicBezTo>
                        <a:pt x="10210" y="17033"/>
                        <a:pt x="10138" y="16985"/>
                        <a:pt x="10062" y="16985"/>
                      </a:cubicBezTo>
                      <a:cubicBezTo>
                        <a:pt x="9986" y="16985"/>
                        <a:pt x="9906" y="17033"/>
                        <a:pt x="9890" y="17129"/>
                      </a:cubicBezTo>
                      <a:cubicBezTo>
                        <a:pt x="9794" y="18793"/>
                        <a:pt x="9826" y="20490"/>
                        <a:pt x="9954" y="22154"/>
                      </a:cubicBezTo>
                      <a:cubicBezTo>
                        <a:pt x="9506" y="22058"/>
                        <a:pt x="9026" y="21962"/>
                        <a:pt x="8578" y="21834"/>
                      </a:cubicBezTo>
                      <a:lnTo>
                        <a:pt x="8322" y="21770"/>
                      </a:lnTo>
                      <a:cubicBezTo>
                        <a:pt x="8354" y="20009"/>
                        <a:pt x="8290" y="18249"/>
                        <a:pt x="8194" y="16489"/>
                      </a:cubicBezTo>
                      <a:close/>
                      <a:moveTo>
                        <a:pt x="27301" y="17545"/>
                      </a:moveTo>
                      <a:cubicBezTo>
                        <a:pt x="27269" y="17577"/>
                        <a:pt x="27269" y="17609"/>
                        <a:pt x="27269" y="17641"/>
                      </a:cubicBezTo>
                      <a:cubicBezTo>
                        <a:pt x="27429" y="19241"/>
                        <a:pt x="27493" y="20874"/>
                        <a:pt x="27429" y="22474"/>
                      </a:cubicBezTo>
                      <a:cubicBezTo>
                        <a:pt x="26949" y="22570"/>
                        <a:pt x="26469" y="22634"/>
                        <a:pt x="25989" y="22698"/>
                      </a:cubicBezTo>
                      <a:cubicBezTo>
                        <a:pt x="25989" y="21034"/>
                        <a:pt x="25989" y="19337"/>
                        <a:pt x="26021" y="17673"/>
                      </a:cubicBezTo>
                      <a:cubicBezTo>
                        <a:pt x="26437" y="17641"/>
                        <a:pt x="26885" y="17609"/>
                        <a:pt x="27301" y="17545"/>
                      </a:cubicBezTo>
                      <a:close/>
                      <a:moveTo>
                        <a:pt x="12450" y="17417"/>
                      </a:moveTo>
                      <a:cubicBezTo>
                        <a:pt x="12866" y="17481"/>
                        <a:pt x="13283" y="17513"/>
                        <a:pt x="13699" y="17577"/>
                      </a:cubicBezTo>
                      <a:cubicBezTo>
                        <a:pt x="13667" y="17609"/>
                        <a:pt x="13667" y="17641"/>
                        <a:pt x="13699" y="17641"/>
                      </a:cubicBezTo>
                      <a:cubicBezTo>
                        <a:pt x="13827" y="19369"/>
                        <a:pt x="13955" y="21066"/>
                        <a:pt x="14083" y="22794"/>
                      </a:cubicBezTo>
                      <a:cubicBezTo>
                        <a:pt x="13539" y="22730"/>
                        <a:pt x="12994" y="22666"/>
                        <a:pt x="12450" y="22602"/>
                      </a:cubicBezTo>
                      <a:lnTo>
                        <a:pt x="12450" y="17417"/>
                      </a:lnTo>
                      <a:close/>
                      <a:moveTo>
                        <a:pt x="22020" y="17897"/>
                      </a:moveTo>
                      <a:lnTo>
                        <a:pt x="22020" y="22954"/>
                      </a:lnTo>
                      <a:lnTo>
                        <a:pt x="20388" y="22954"/>
                      </a:lnTo>
                      <a:cubicBezTo>
                        <a:pt x="20292" y="21322"/>
                        <a:pt x="20292" y="19689"/>
                        <a:pt x="20324" y="18025"/>
                      </a:cubicBezTo>
                      <a:cubicBezTo>
                        <a:pt x="20356" y="17993"/>
                        <a:pt x="20324" y="17961"/>
                        <a:pt x="20292" y="17929"/>
                      </a:cubicBezTo>
                      <a:cubicBezTo>
                        <a:pt x="20868" y="17929"/>
                        <a:pt x="21444" y="17929"/>
                        <a:pt x="22020" y="17897"/>
                      </a:cubicBezTo>
                      <a:close/>
                      <a:moveTo>
                        <a:pt x="13987" y="17609"/>
                      </a:moveTo>
                      <a:cubicBezTo>
                        <a:pt x="14627" y="17673"/>
                        <a:pt x="15267" y="17737"/>
                        <a:pt x="15907" y="17801"/>
                      </a:cubicBezTo>
                      <a:cubicBezTo>
                        <a:pt x="15843" y="19433"/>
                        <a:pt x="15875" y="21098"/>
                        <a:pt x="16003" y="22730"/>
                      </a:cubicBezTo>
                      <a:cubicBezTo>
                        <a:pt x="16003" y="22826"/>
                        <a:pt x="16083" y="22874"/>
                        <a:pt x="16163" y="22874"/>
                      </a:cubicBezTo>
                      <a:cubicBezTo>
                        <a:pt x="16243" y="22874"/>
                        <a:pt x="16323" y="22826"/>
                        <a:pt x="16323" y="22730"/>
                      </a:cubicBezTo>
                      <a:cubicBezTo>
                        <a:pt x="16163" y="21098"/>
                        <a:pt x="16131" y="19465"/>
                        <a:pt x="16195" y="17833"/>
                      </a:cubicBezTo>
                      <a:lnTo>
                        <a:pt x="16195" y="17833"/>
                      </a:lnTo>
                      <a:cubicBezTo>
                        <a:pt x="16771" y="17865"/>
                        <a:pt x="17347" y="17897"/>
                        <a:pt x="17923" y="17897"/>
                      </a:cubicBezTo>
                      <a:cubicBezTo>
                        <a:pt x="18147" y="19593"/>
                        <a:pt x="18307" y="21290"/>
                        <a:pt x="18403" y="22986"/>
                      </a:cubicBezTo>
                      <a:cubicBezTo>
                        <a:pt x="17059" y="22986"/>
                        <a:pt x="15747" y="22922"/>
                        <a:pt x="14403" y="22826"/>
                      </a:cubicBezTo>
                      <a:cubicBezTo>
                        <a:pt x="14243" y="21098"/>
                        <a:pt x="14115" y="19369"/>
                        <a:pt x="13987" y="17641"/>
                      </a:cubicBezTo>
                      <a:cubicBezTo>
                        <a:pt x="13987" y="17641"/>
                        <a:pt x="13987" y="17609"/>
                        <a:pt x="13987" y="17609"/>
                      </a:cubicBezTo>
                      <a:close/>
                      <a:moveTo>
                        <a:pt x="18243" y="17929"/>
                      </a:moveTo>
                      <a:cubicBezTo>
                        <a:pt x="18852" y="17929"/>
                        <a:pt x="19460" y="17961"/>
                        <a:pt x="20100" y="17961"/>
                      </a:cubicBezTo>
                      <a:cubicBezTo>
                        <a:pt x="20068" y="17961"/>
                        <a:pt x="20036" y="18025"/>
                        <a:pt x="20036" y="18057"/>
                      </a:cubicBezTo>
                      <a:cubicBezTo>
                        <a:pt x="19972" y="19689"/>
                        <a:pt x="20004" y="21354"/>
                        <a:pt x="20068" y="22986"/>
                      </a:cubicBezTo>
                      <a:lnTo>
                        <a:pt x="18692" y="22986"/>
                      </a:lnTo>
                      <a:cubicBezTo>
                        <a:pt x="18628" y="21290"/>
                        <a:pt x="18468" y="19593"/>
                        <a:pt x="18211" y="17929"/>
                      </a:cubicBezTo>
                      <a:close/>
                      <a:moveTo>
                        <a:pt x="25701" y="17705"/>
                      </a:moveTo>
                      <a:cubicBezTo>
                        <a:pt x="25701" y="19401"/>
                        <a:pt x="25701" y="21066"/>
                        <a:pt x="25669" y="22730"/>
                      </a:cubicBezTo>
                      <a:lnTo>
                        <a:pt x="25701" y="22730"/>
                      </a:lnTo>
                      <a:cubicBezTo>
                        <a:pt x="25189" y="22794"/>
                        <a:pt x="24709" y="22826"/>
                        <a:pt x="24229" y="22858"/>
                      </a:cubicBezTo>
                      <a:cubicBezTo>
                        <a:pt x="24165" y="21258"/>
                        <a:pt x="24133" y="19657"/>
                        <a:pt x="24069" y="18057"/>
                      </a:cubicBezTo>
                      <a:cubicBezTo>
                        <a:pt x="24069" y="17961"/>
                        <a:pt x="23989" y="17913"/>
                        <a:pt x="23913" y="17913"/>
                      </a:cubicBezTo>
                      <a:cubicBezTo>
                        <a:pt x="23837" y="17913"/>
                        <a:pt x="23765" y="17961"/>
                        <a:pt x="23781" y="18057"/>
                      </a:cubicBezTo>
                      <a:cubicBezTo>
                        <a:pt x="23813" y="19657"/>
                        <a:pt x="23877" y="21290"/>
                        <a:pt x="23909" y="22922"/>
                      </a:cubicBezTo>
                      <a:cubicBezTo>
                        <a:pt x="23396" y="22954"/>
                        <a:pt x="22852" y="22954"/>
                        <a:pt x="22308" y="22986"/>
                      </a:cubicBezTo>
                      <a:lnTo>
                        <a:pt x="22308" y="17897"/>
                      </a:lnTo>
                      <a:cubicBezTo>
                        <a:pt x="23460" y="17865"/>
                        <a:pt x="24581" y="17801"/>
                        <a:pt x="25701" y="17705"/>
                      </a:cubicBezTo>
                      <a:close/>
                      <a:moveTo>
                        <a:pt x="32102" y="21450"/>
                      </a:moveTo>
                      <a:lnTo>
                        <a:pt x="32102" y="22442"/>
                      </a:lnTo>
                      <a:cubicBezTo>
                        <a:pt x="32070" y="22474"/>
                        <a:pt x="32038" y="22538"/>
                        <a:pt x="32038" y="22602"/>
                      </a:cubicBezTo>
                      <a:cubicBezTo>
                        <a:pt x="31494" y="25354"/>
                        <a:pt x="26981" y="25098"/>
                        <a:pt x="24805" y="25258"/>
                      </a:cubicBezTo>
                      <a:lnTo>
                        <a:pt x="24805" y="25226"/>
                      </a:lnTo>
                      <a:cubicBezTo>
                        <a:pt x="23287" y="25360"/>
                        <a:pt x="21754" y="25416"/>
                        <a:pt x="20227" y="25416"/>
                      </a:cubicBezTo>
                      <a:cubicBezTo>
                        <a:pt x="19564" y="25416"/>
                        <a:pt x="18902" y="25406"/>
                        <a:pt x="18243" y="25386"/>
                      </a:cubicBezTo>
                      <a:cubicBezTo>
                        <a:pt x="15971" y="25354"/>
                        <a:pt x="13731" y="25098"/>
                        <a:pt x="11490" y="24714"/>
                      </a:cubicBezTo>
                      <a:cubicBezTo>
                        <a:pt x="9602" y="24362"/>
                        <a:pt x="5633" y="23946"/>
                        <a:pt x="5089" y="21674"/>
                      </a:cubicBezTo>
                      <a:lnTo>
                        <a:pt x="5089" y="21482"/>
                      </a:lnTo>
                      <a:cubicBezTo>
                        <a:pt x="5377" y="21642"/>
                        <a:pt x="5665" y="21802"/>
                        <a:pt x="5953" y="21898"/>
                      </a:cubicBezTo>
                      <a:cubicBezTo>
                        <a:pt x="9954" y="23498"/>
                        <a:pt x="14467" y="23850"/>
                        <a:pt x="18756" y="23850"/>
                      </a:cubicBezTo>
                      <a:cubicBezTo>
                        <a:pt x="19524" y="23850"/>
                        <a:pt x="20323" y="23859"/>
                        <a:pt x="21139" y="23859"/>
                      </a:cubicBezTo>
                      <a:cubicBezTo>
                        <a:pt x="24197" y="23859"/>
                        <a:pt x="27485" y="23739"/>
                        <a:pt x="30214" y="22602"/>
                      </a:cubicBezTo>
                      <a:cubicBezTo>
                        <a:pt x="30918" y="22346"/>
                        <a:pt x="31558" y="21962"/>
                        <a:pt x="32102" y="21450"/>
                      </a:cubicBezTo>
                      <a:close/>
                      <a:moveTo>
                        <a:pt x="5121" y="23466"/>
                      </a:moveTo>
                      <a:cubicBezTo>
                        <a:pt x="5441" y="23786"/>
                        <a:pt x="5825" y="24010"/>
                        <a:pt x="6209" y="24202"/>
                      </a:cubicBezTo>
                      <a:cubicBezTo>
                        <a:pt x="6273" y="25963"/>
                        <a:pt x="6305" y="27691"/>
                        <a:pt x="6369" y="29451"/>
                      </a:cubicBezTo>
                      <a:cubicBezTo>
                        <a:pt x="5761" y="29099"/>
                        <a:pt x="5313" y="28523"/>
                        <a:pt x="5185" y="27819"/>
                      </a:cubicBezTo>
                      <a:cubicBezTo>
                        <a:pt x="5089" y="27019"/>
                        <a:pt x="5089" y="26219"/>
                        <a:pt x="5153" y="25418"/>
                      </a:cubicBezTo>
                      <a:lnTo>
                        <a:pt x="5121" y="23466"/>
                      </a:lnTo>
                      <a:close/>
                      <a:moveTo>
                        <a:pt x="6497" y="24330"/>
                      </a:moveTo>
                      <a:lnTo>
                        <a:pt x="6497" y="24330"/>
                      </a:lnTo>
                      <a:cubicBezTo>
                        <a:pt x="6945" y="24522"/>
                        <a:pt x="7393" y="24682"/>
                        <a:pt x="7841" y="24810"/>
                      </a:cubicBezTo>
                      <a:cubicBezTo>
                        <a:pt x="7970" y="26571"/>
                        <a:pt x="8002" y="28299"/>
                        <a:pt x="8002" y="30059"/>
                      </a:cubicBezTo>
                      <a:lnTo>
                        <a:pt x="7873" y="30027"/>
                      </a:lnTo>
                      <a:cubicBezTo>
                        <a:pt x="7457" y="29931"/>
                        <a:pt x="7073" y="29771"/>
                        <a:pt x="6689" y="29611"/>
                      </a:cubicBezTo>
                      <a:lnTo>
                        <a:pt x="6657" y="29579"/>
                      </a:lnTo>
                      <a:cubicBezTo>
                        <a:pt x="6657" y="29579"/>
                        <a:pt x="6657" y="29547"/>
                        <a:pt x="6657" y="29515"/>
                      </a:cubicBezTo>
                      <a:cubicBezTo>
                        <a:pt x="6593" y="27787"/>
                        <a:pt x="6561" y="26059"/>
                        <a:pt x="6497" y="24330"/>
                      </a:cubicBezTo>
                      <a:close/>
                      <a:moveTo>
                        <a:pt x="32038" y="24490"/>
                      </a:moveTo>
                      <a:lnTo>
                        <a:pt x="32038" y="25034"/>
                      </a:lnTo>
                      <a:cubicBezTo>
                        <a:pt x="32006" y="26539"/>
                        <a:pt x="32230" y="27947"/>
                        <a:pt x="31462" y="29035"/>
                      </a:cubicBezTo>
                      <a:lnTo>
                        <a:pt x="31430" y="29035"/>
                      </a:lnTo>
                      <a:cubicBezTo>
                        <a:pt x="31334" y="27787"/>
                        <a:pt x="31334" y="26507"/>
                        <a:pt x="31398" y="25258"/>
                      </a:cubicBezTo>
                      <a:cubicBezTo>
                        <a:pt x="31398" y="25162"/>
                        <a:pt x="31318" y="25114"/>
                        <a:pt x="31238" y="25114"/>
                      </a:cubicBezTo>
                      <a:cubicBezTo>
                        <a:pt x="31158" y="25114"/>
                        <a:pt x="31078" y="25162"/>
                        <a:pt x="31078" y="25258"/>
                      </a:cubicBezTo>
                      <a:cubicBezTo>
                        <a:pt x="31014" y="26635"/>
                        <a:pt x="31046" y="28011"/>
                        <a:pt x="31174" y="29355"/>
                      </a:cubicBezTo>
                      <a:cubicBezTo>
                        <a:pt x="30918" y="29611"/>
                        <a:pt x="30662" y="29803"/>
                        <a:pt x="30374" y="29963"/>
                      </a:cubicBezTo>
                      <a:cubicBezTo>
                        <a:pt x="30150" y="30091"/>
                        <a:pt x="29958" y="30187"/>
                        <a:pt x="29734" y="30283"/>
                      </a:cubicBezTo>
                      <a:cubicBezTo>
                        <a:pt x="29670" y="28779"/>
                        <a:pt x="29542" y="27275"/>
                        <a:pt x="29382" y="25771"/>
                      </a:cubicBezTo>
                      <a:cubicBezTo>
                        <a:pt x="29382" y="25739"/>
                        <a:pt x="29350" y="25707"/>
                        <a:pt x="29318" y="25675"/>
                      </a:cubicBezTo>
                      <a:cubicBezTo>
                        <a:pt x="30342" y="25546"/>
                        <a:pt x="31270" y="25130"/>
                        <a:pt x="32038" y="24490"/>
                      </a:cubicBezTo>
                      <a:close/>
                      <a:moveTo>
                        <a:pt x="29094" y="25707"/>
                      </a:moveTo>
                      <a:cubicBezTo>
                        <a:pt x="29094" y="25739"/>
                        <a:pt x="29094" y="25739"/>
                        <a:pt x="29094" y="25771"/>
                      </a:cubicBezTo>
                      <a:cubicBezTo>
                        <a:pt x="29286" y="27307"/>
                        <a:pt x="29382" y="28843"/>
                        <a:pt x="29446" y="30379"/>
                      </a:cubicBezTo>
                      <a:cubicBezTo>
                        <a:pt x="28869" y="30603"/>
                        <a:pt x="28293" y="30795"/>
                        <a:pt x="27717" y="30923"/>
                      </a:cubicBezTo>
                      <a:cubicBezTo>
                        <a:pt x="27781" y="29291"/>
                        <a:pt x="27717" y="27659"/>
                        <a:pt x="27589" y="26059"/>
                      </a:cubicBezTo>
                      <a:lnTo>
                        <a:pt x="27589" y="26027"/>
                      </a:lnTo>
                      <a:cubicBezTo>
                        <a:pt x="27557" y="25995"/>
                        <a:pt x="27525" y="25931"/>
                        <a:pt x="27493" y="25931"/>
                      </a:cubicBezTo>
                      <a:lnTo>
                        <a:pt x="28453" y="25803"/>
                      </a:lnTo>
                      <a:cubicBezTo>
                        <a:pt x="28677" y="25771"/>
                        <a:pt x="28901" y="25739"/>
                        <a:pt x="29094" y="25707"/>
                      </a:cubicBezTo>
                      <a:close/>
                      <a:moveTo>
                        <a:pt x="8194" y="24874"/>
                      </a:moveTo>
                      <a:lnTo>
                        <a:pt x="8770" y="25034"/>
                      </a:lnTo>
                      <a:cubicBezTo>
                        <a:pt x="9890" y="25322"/>
                        <a:pt x="11010" y="25546"/>
                        <a:pt x="12162" y="25739"/>
                      </a:cubicBezTo>
                      <a:lnTo>
                        <a:pt x="12162" y="25771"/>
                      </a:lnTo>
                      <a:lnTo>
                        <a:pt x="12162" y="30955"/>
                      </a:lnTo>
                      <a:cubicBezTo>
                        <a:pt x="11522" y="30859"/>
                        <a:pt x="10914" y="30763"/>
                        <a:pt x="10274" y="30635"/>
                      </a:cubicBezTo>
                      <a:cubicBezTo>
                        <a:pt x="10114" y="28939"/>
                        <a:pt x="10114" y="27211"/>
                        <a:pt x="10210" y="25514"/>
                      </a:cubicBezTo>
                      <a:cubicBezTo>
                        <a:pt x="10210" y="25418"/>
                        <a:pt x="10138" y="25370"/>
                        <a:pt x="10062" y="25370"/>
                      </a:cubicBezTo>
                      <a:cubicBezTo>
                        <a:pt x="9986" y="25370"/>
                        <a:pt x="9906" y="25418"/>
                        <a:pt x="9890" y="25514"/>
                      </a:cubicBezTo>
                      <a:cubicBezTo>
                        <a:pt x="9794" y="27179"/>
                        <a:pt x="9826" y="28875"/>
                        <a:pt x="9954" y="30539"/>
                      </a:cubicBezTo>
                      <a:cubicBezTo>
                        <a:pt x="9410" y="30411"/>
                        <a:pt x="8866" y="30283"/>
                        <a:pt x="8322" y="30155"/>
                      </a:cubicBezTo>
                      <a:cubicBezTo>
                        <a:pt x="8354" y="28395"/>
                        <a:pt x="8290" y="26635"/>
                        <a:pt x="8194" y="24874"/>
                      </a:cubicBezTo>
                      <a:close/>
                      <a:moveTo>
                        <a:pt x="12450" y="25771"/>
                      </a:moveTo>
                      <a:cubicBezTo>
                        <a:pt x="12866" y="25835"/>
                        <a:pt x="13283" y="25899"/>
                        <a:pt x="13699" y="25963"/>
                      </a:cubicBezTo>
                      <a:cubicBezTo>
                        <a:pt x="13667" y="25995"/>
                        <a:pt x="13667" y="25995"/>
                        <a:pt x="13699" y="26027"/>
                      </a:cubicBezTo>
                      <a:cubicBezTo>
                        <a:pt x="13827" y="27755"/>
                        <a:pt x="13955" y="29451"/>
                        <a:pt x="14115" y="31180"/>
                      </a:cubicBezTo>
                      <a:cubicBezTo>
                        <a:pt x="13571" y="31116"/>
                        <a:pt x="13026" y="31051"/>
                        <a:pt x="12482" y="30987"/>
                      </a:cubicBezTo>
                      <a:lnTo>
                        <a:pt x="12450" y="25771"/>
                      </a:lnTo>
                      <a:close/>
                      <a:moveTo>
                        <a:pt x="27301" y="25931"/>
                      </a:moveTo>
                      <a:cubicBezTo>
                        <a:pt x="27269" y="25963"/>
                        <a:pt x="27269" y="25995"/>
                        <a:pt x="27269" y="26027"/>
                      </a:cubicBezTo>
                      <a:cubicBezTo>
                        <a:pt x="27429" y="27691"/>
                        <a:pt x="27493" y="29323"/>
                        <a:pt x="27397" y="30987"/>
                      </a:cubicBezTo>
                      <a:cubicBezTo>
                        <a:pt x="26949" y="31084"/>
                        <a:pt x="26469" y="31148"/>
                        <a:pt x="25989" y="31212"/>
                      </a:cubicBezTo>
                      <a:cubicBezTo>
                        <a:pt x="25989" y="29515"/>
                        <a:pt x="26021" y="27819"/>
                        <a:pt x="26021" y="26091"/>
                      </a:cubicBezTo>
                      <a:lnTo>
                        <a:pt x="26021" y="26059"/>
                      </a:lnTo>
                      <a:lnTo>
                        <a:pt x="27301" y="25931"/>
                      </a:lnTo>
                      <a:close/>
                      <a:moveTo>
                        <a:pt x="13955" y="25995"/>
                      </a:moveTo>
                      <a:cubicBezTo>
                        <a:pt x="14595" y="26091"/>
                        <a:pt x="15235" y="26155"/>
                        <a:pt x="15875" y="26187"/>
                      </a:cubicBezTo>
                      <a:cubicBezTo>
                        <a:pt x="15811" y="27851"/>
                        <a:pt x="15875" y="29483"/>
                        <a:pt x="16003" y="31116"/>
                      </a:cubicBezTo>
                      <a:cubicBezTo>
                        <a:pt x="16003" y="31212"/>
                        <a:pt x="16083" y="31260"/>
                        <a:pt x="16159" y="31260"/>
                      </a:cubicBezTo>
                      <a:cubicBezTo>
                        <a:pt x="16235" y="31260"/>
                        <a:pt x="16307" y="31212"/>
                        <a:pt x="16291" y="31116"/>
                      </a:cubicBezTo>
                      <a:cubicBezTo>
                        <a:pt x="16163" y="29483"/>
                        <a:pt x="16131" y="27851"/>
                        <a:pt x="16195" y="26219"/>
                      </a:cubicBezTo>
                      <a:lnTo>
                        <a:pt x="16195" y="26219"/>
                      </a:lnTo>
                      <a:cubicBezTo>
                        <a:pt x="16771" y="26251"/>
                        <a:pt x="17315" y="26283"/>
                        <a:pt x="17891" y="26315"/>
                      </a:cubicBezTo>
                      <a:cubicBezTo>
                        <a:pt x="18147" y="27979"/>
                        <a:pt x="18307" y="29675"/>
                        <a:pt x="18403" y="31372"/>
                      </a:cubicBezTo>
                      <a:cubicBezTo>
                        <a:pt x="17059" y="31372"/>
                        <a:pt x="15715" y="31340"/>
                        <a:pt x="14403" y="31212"/>
                      </a:cubicBezTo>
                      <a:lnTo>
                        <a:pt x="14371" y="31212"/>
                      </a:lnTo>
                      <a:cubicBezTo>
                        <a:pt x="14243" y="29483"/>
                        <a:pt x="14083" y="27787"/>
                        <a:pt x="13955" y="26059"/>
                      </a:cubicBezTo>
                      <a:cubicBezTo>
                        <a:pt x="13955" y="26027"/>
                        <a:pt x="13955" y="26027"/>
                        <a:pt x="13955" y="25995"/>
                      </a:cubicBezTo>
                      <a:close/>
                      <a:moveTo>
                        <a:pt x="18243" y="26315"/>
                      </a:moveTo>
                      <a:cubicBezTo>
                        <a:pt x="18852" y="26347"/>
                        <a:pt x="19460" y="26347"/>
                        <a:pt x="20100" y="26347"/>
                      </a:cubicBezTo>
                      <a:cubicBezTo>
                        <a:pt x="20068" y="26379"/>
                        <a:pt x="20036" y="26411"/>
                        <a:pt x="20036" y="26475"/>
                      </a:cubicBezTo>
                      <a:cubicBezTo>
                        <a:pt x="20004" y="28107"/>
                        <a:pt x="20004" y="29739"/>
                        <a:pt x="20068" y="31372"/>
                      </a:cubicBezTo>
                      <a:lnTo>
                        <a:pt x="18692" y="31372"/>
                      </a:lnTo>
                      <a:cubicBezTo>
                        <a:pt x="18628" y="29675"/>
                        <a:pt x="18468" y="28011"/>
                        <a:pt x="18211" y="26315"/>
                      </a:cubicBezTo>
                      <a:close/>
                      <a:moveTo>
                        <a:pt x="21988" y="26315"/>
                      </a:moveTo>
                      <a:lnTo>
                        <a:pt x="21988" y="31372"/>
                      </a:lnTo>
                      <a:lnTo>
                        <a:pt x="20356" y="31372"/>
                      </a:lnTo>
                      <a:cubicBezTo>
                        <a:pt x="20292" y="29739"/>
                        <a:pt x="20260" y="28107"/>
                        <a:pt x="20324" y="26443"/>
                      </a:cubicBezTo>
                      <a:cubicBezTo>
                        <a:pt x="20324" y="26411"/>
                        <a:pt x="20292" y="26379"/>
                        <a:pt x="20260" y="26347"/>
                      </a:cubicBezTo>
                      <a:cubicBezTo>
                        <a:pt x="20836" y="26347"/>
                        <a:pt x="21412" y="26347"/>
                        <a:pt x="21988" y="26315"/>
                      </a:cubicBezTo>
                      <a:close/>
                      <a:moveTo>
                        <a:pt x="25701" y="26091"/>
                      </a:moveTo>
                      <a:cubicBezTo>
                        <a:pt x="25701" y="27819"/>
                        <a:pt x="25701" y="29515"/>
                        <a:pt x="25669" y="31244"/>
                      </a:cubicBezTo>
                      <a:cubicBezTo>
                        <a:pt x="25189" y="31276"/>
                        <a:pt x="24709" y="31308"/>
                        <a:pt x="24229" y="31340"/>
                      </a:cubicBezTo>
                      <a:cubicBezTo>
                        <a:pt x="24165" y="29707"/>
                        <a:pt x="24101" y="28075"/>
                        <a:pt x="24069" y="26443"/>
                      </a:cubicBezTo>
                      <a:cubicBezTo>
                        <a:pt x="24069" y="26347"/>
                        <a:pt x="23989" y="26299"/>
                        <a:pt x="23913" y="26299"/>
                      </a:cubicBezTo>
                      <a:cubicBezTo>
                        <a:pt x="23837" y="26299"/>
                        <a:pt x="23765" y="26347"/>
                        <a:pt x="23781" y="26443"/>
                      </a:cubicBezTo>
                      <a:cubicBezTo>
                        <a:pt x="23813" y="28075"/>
                        <a:pt x="23877" y="29707"/>
                        <a:pt x="23909" y="31340"/>
                      </a:cubicBezTo>
                      <a:cubicBezTo>
                        <a:pt x="23396" y="31340"/>
                        <a:pt x="22852" y="31372"/>
                        <a:pt x="22308" y="31372"/>
                      </a:cubicBezTo>
                      <a:lnTo>
                        <a:pt x="22308" y="26315"/>
                      </a:lnTo>
                      <a:cubicBezTo>
                        <a:pt x="23460" y="26251"/>
                        <a:pt x="24581" y="26187"/>
                        <a:pt x="25701" y="26091"/>
                      </a:cubicBezTo>
                      <a:close/>
                      <a:moveTo>
                        <a:pt x="12694" y="0"/>
                      </a:moveTo>
                      <a:cubicBezTo>
                        <a:pt x="10785" y="0"/>
                        <a:pt x="8879" y="84"/>
                        <a:pt x="7009" y="326"/>
                      </a:cubicBezTo>
                      <a:cubicBezTo>
                        <a:pt x="4897" y="614"/>
                        <a:pt x="1120" y="1254"/>
                        <a:pt x="320" y="3686"/>
                      </a:cubicBezTo>
                      <a:cubicBezTo>
                        <a:pt x="288" y="3815"/>
                        <a:pt x="256" y="3975"/>
                        <a:pt x="224" y="4135"/>
                      </a:cubicBezTo>
                      <a:cubicBezTo>
                        <a:pt x="160" y="4199"/>
                        <a:pt x="96" y="4327"/>
                        <a:pt x="96" y="4455"/>
                      </a:cubicBezTo>
                      <a:cubicBezTo>
                        <a:pt x="192" y="6695"/>
                        <a:pt x="0" y="9127"/>
                        <a:pt x="352" y="11368"/>
                      </a:cubicBezTo>
                      <a:cubicBezTo>
                        <a:pt x="512" y="12424"/>
                        <a:pt x="1056" y="12744"/>
                        <a:pt x="1984" y="13128"/>
                      </a:cubicBezTo>
                      <a:cubicBezTo>
                        <a:pt x="2721" y="13416"/>
                        <a:pt x="3457" y="13640"/>
                        <a:pt x="4225" y="13864"/>
                      </a:cubicBezTo>
                      <a:lnTo>
                        <a:pt x="4225" y="13896"/>
                      </a:lnTo>
                      <a:cubicBezTo>
                        <a:pt x="4257" y="15945"/>
                        <a:pt x="4033" y="18153"/>
                        <a:pt x="4353" y="20170"/>
                      </a:cubicBezTo>
                      <a:lnTo>
                        <a:pt x="4353" y="20234"/>
                      </a:lnTo>
                      <a:cubicBezTo>
                        <a:pt x="4225" y="20298"/>
                        <a:pt x="4161" y="20426"/>
                        <a:pt x="4161" y="20586"/>
                      </a:cubicBezTo>
                      <a:cubicBezTo>
                        <a:pt x="4161" y="20906"/>
                        <a:pt x="4161" y="21258"/>
                        <a:pt x="4193" y="21610"/>
                      </a:cubicBezTo>
                      <a:cubicBezTo>
                        <a:pt x="4193" y="21642"/>
                        <a:pt x="4193" y="21706"/>
                        <a:pt x="4193" y="21770"/>
                      </a:cubicBezTo>
                      <a:lnTo>
                        <a:pt x="4193" y="21834"/>
                      </a:lnTo>
                      <a:cubicBezTo>
                        <a:pt x="4225" y="23626"/>
                        <a:pt x="4225" y="25450"/>
                        <a:pt x="4289" y="27243"/>
                      </a:cubicBezTo>
                      <a:cubicBezTo>
                        <a:pt x="4321" y="28619"/>
                        <a:pt x="4225" y="29483"/>
                        <a:pt x="5537" y="30155"/>
                      </a:cubicBezTo>
                      <a:cubicBezTo>
                        <a:pt x="9209" y="31963"/>
                        <a:pt x="13884" y="32279"/>
                        <a:pt x="18040" y="32279"/>
                      </a:cubicBezTo>
                      <a:cubicBezTo>
                        <a:pt x="18521" y="32279"/>
                        <a:pt x="18995" y="32274"/>
                        <a:pt x="19460" y="32268"/>
                      </a:cubicBezTo>
                      <a:cubicBezTo>
                        <a:pt x="19859" y="32261"/>
                        <a:pt x="20279" y="32260"/>
                        <a:pt x="20715" y="32260"/>
                      </a:cubicBezTo>
                      <a:cubicBezTo>
                        <a:pt x="20991" y="32260"/>
                        <a:pt x="21273" y="32260"/>
                        <a:pt x="21560" y="32260"/>
                      </a:cubicBezTo>
                      <a:cubicBezTo>
                        <a:pt x="25042" y="32260"/>
                        <a:pt x="29260" y="32182"/>
                        <a:pt x="31846" y="30123"/>
                      </a:cubicBezTo>
                      <a:cubicBezTo>
                        <a:pt x="32934" y="29227"/>
                        <a:pt x="32870" y="28043"/>
                        <a:pt x="32902" y="26731"/>
                      </a:cubicBezTo>
                      <a:cubicBezTo>
                        <a:pt x="32966" y="24682"/>
                        <a:pt x="32966" y="22666"/>
                        <a:pt x="33030" y="20650"/>
                      </a:cubicBezTo>
                      <a:cubicBezTo>
                        <a:pt x="33030" y="20490"/>
                        <a:pt x="32934" y="20330"/>
                        <a:pt x="32806" y="20266"/>
                      </a:cubicBezTo>
                      <a:cubicBezTo>
                        <a:pt x="33254" y="18569"/>
                        <a:pt x="32934" y="16457"/>
                        <a:pt x="32902" y="14664"/>
                      </a:cubicBezTo>
                      <a:cubicBezTo>
                        <a:pt x="33350" y="12392"/>
                        <a:pt x="30918" y="11080"/>
                        <a:pt x="28997" y="10376"/>
                      </a:cubicBezTo>
                      <a:cubicBezTo>
                        <a:pt x="29222" y="8647"/>
                        <a:pt x="28997" y="6631"/>
                        <a:pt x="29030" y="4967"/>
                      </a:cubicBezTo>
                      <a:cubicBezTo>
                        <a:pt x="29030" y="4807"/>
                        <a:pt x="28933" y="4615"/>
                        <a:pt x="28741" y="4583"/>
                      </a:cubicBezTo>
                      <a:cubicBezTo>
                        <a:pt x="28261" y="3302"/>
                        <a:pt x="26725" y="2534"/>
                        <a:pt x="25477" y="2150"/>
                      </a:cubicBezTo>
                      <a:cubicBezTo>
                        <a:pt x="23012" y="1350"/>
                        <a:pt x="20484" y="806"/>
                        <a:pt x="17923" y="550"/>
                      </a:cubicBezTo>
                      <a:cubicBezTo>
                        <a:pt x="17923" y="326"/>
                        <a:pt x="17731" y="134"/>
                        <a:pt x="17539" y="134"/>
                      </a:cubicBezTo>
                      <a:cubicBezTo>
                        <a:pt x="15937" y="60"/>
                        <a:pt x="14315" y="0"/>
                        <a:pt x="126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9"/>
                <p:cNvSpPr/>
                <p:nvPr/>
              </p:nvSpPr>
              <p:spPr>
                <a:xfrm>
                  <a:off x="9053622" y="3895187"/>
                  <a:ext cx="618644" cy="134914"/>
                </a:xfrm>
                <a:custGeom>
                  <a:rect b="b" l="l" r="r" t="t"/>
                  <a:pathLst>
                    <a:path extrusionOk="0" h="5189" w="23794">
                      <a:moveTo>
                        <a:pt x="10562" y="448"/>
                      </a:moveTo>
                      <a:cubicBezTo>
                        <a:pt x="13571" y="736"/>
                        <a:pt x="16644" y="1056"/>
                        <a:pt x="19524" y="1920"/>
                      </a:cubicBezTo>
                      <a:cubicBezTo>
                        <a:pt x="20420" y="2177"/>
                        <a:pt x="22789" y="2657"/>
                        <a:pt x="21541" y="4385"/>
                      </a:cubicBezTo>
                      <a:cubicBezTo>
                        <a:pt x="21221" y="4833"/>
                        <a:pt x="19716" y="4673"/>
                        <a:pt x="19108" y="4737"/>
                      </a:cubicBezTo>
                      <a:cubicBezTo>
                        <a:pt x="17316" y="4865"/>
                        <a:pt x="15491" y="4865"/>
                        <a:pt x="13699" y="4865"/>
                      </a:cubicBezTo>
                      <a:cubicBezTo>
                        <a:pt x="10338" y="4833"/>
                        <a:pt x="6754" y="4801"/>
                        <a:pt x="3489" y="4033"/>
                      </a:cubicBezTo>
                      <a:cubicBezTo>
                        <a:pt x="2369" y="3745"/>
                        <a:pt x="321" y="2817"/>
                        <a:pt x="2337" y="1632"/>
                      </a:cubicBezTo>
                      <a:cubicBezTo>
                        <a:pt x="2945" y="1280"/>
                        <a:pt x="4097" y="1248"/>
                        <a:pt x="4801" y="1120"/>
                      </a:cubicBezTo>
                      <a:cubicBezTo>
                        <a:pt x="6658" y="800"/>
                        <a:pt x="8546" y="608"/>
                        <a:pt x="10434" y="544"/>
                      </a:cubicBezTo>
                      <a:cubicBezTo>
                        <a:pt x="10498" y="544"/>
                        <a:pt x="10530" y="512"/>
                        <a:pt x="10562" y="448"/>
                      </a:cubicBezTo>
                      <a:close/>
                      <a:moveTo>
                        <a:pt x="8834" y="0"/>
                      </a:moveTo>
                      <a:cubicBezTo>
                        <a:pt x="8642" y="0"/>
                        <a:pt x="8642" y="288"/>
                        <a:pt x="8834" y="288"/>
                      </a:cubicBezTo>
                      <a:cubicBezTo>
                        <a:pt x="5794" y="448"/>
                        <a:pt x="0" y="960"/>
                        <a:pt x="769" y="2945"/>
                      </a:cubicBezTo>
                      <a:cubicBezTo>
                        <a:pt x="1249" y="4257"/>
                        <a:pt x="4257" y="4481"/>
                        <a:pt x="5281" y="4641"/>
                      </a:cubicBezTo>
                      <a:cubicBezTo>
                        <a:pt x="8066" y="4961"/>
                        <a:pt x="10883" y="5153"/>
                        <a:pt x="13699" y="5153"/>
                      </a:cubicBezTo>
                      <a:cubicBezTo>
                        <a:pt x="13941" y="5153"/>
                        <a:pt x="14824" y="5188"/>
                        <a:pt x="15949" y="5188"/>
                      </a:cubicBezTo>
                      <a:cubicBezTo>
                        <a:pt x="18988" y="5188"/>
                        <a:pt x="23794" y="4932"/>
                        <a:pt x="22533" y="3041"/>
                      </a:cubicBezTo>
                      <a:cubicBezTo>
                        <a:pt x="21605" y="1632"/>
                        <a:pt x="18436" y="1312"/>
                        <a:pt x="16996" y="1056"/>
                      </a:cubicBezTo>
                      <a:cubicBezTo>
                        <a:pt x="14307" y="576"/>
                        <a:pt x="11587" y="256"/>
                        <a:pt x="8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9"/>
                <p:cNvSpPr/>
                <p:nvPr/>
              </p:nvSpPr>
              <p:spPr>
                <a:xfrm>
                  <a:off x="9143374" y="3928935"/>
                  <a:ext cx="422526" cy="77792"/>
                </a:xfrm>
                <a:custGeom>
                  <a:rect b="b" l="l" r="r" t="t"/>
                  <a:pathLst>
                    <a:path extrusionOk="0" h="2992" w="16251">
                      <a:moveTo>
                        <a:pt x="6214" y="334"/>
                      </a:moveTo>
                      <a:cubicBezTo>
                        <a:pt x="6246" y="366"/>
                        <a:pt x="6278" y="366"/>
                        <a:pt x="6310" y="366"/>
                      </a:cubicBezTo>
                      <a:cubicBezTo>
                        <a:pt x="8711" y="462"/>
                        <a:pt x="11303" y="270"/>
                        <a:pt x="13608" y="943"/>
                      </a:cubicBezTo>
                      <a:cubicBezTo>
                        <a:pt x="13928" y="1039"/>
                        <a:pt x="15272" y="1359"/>
                        <a:pt x="15336" y="1615"/>
                      </a:cubicBezTo>
                      <a:cubicBezTo>
                        <a:pt x="15524" y="2446"/>
                        <a:pt x="14161" y="2513"/>
                        <a:pt x="13432" y="2513"/>
                      </a:cubicBezTo>
                      <a:cubicBezTo>
                        <a:pt x="13291" y="2513"/>
                        <a:pt x="13173" y="2511"/>
                        <a:pt x="13096" y="2511"/>
                      </a:cubicBezTo>
                      <a:cubicBezTo>
                        <a:pt x="12213" y="2533"/>
                        <a:pt x="11330" y="2556"/>
                        <a:pt x="10448" y="2556"/>
                      </a:cubicBezTo>
                      <a:cubicBezTo>
                        <a:pt x="10082" y="2556"/>
                        <a:pt x="9717" y="2552"/>
                        <a:pt x="9351" y="2543"/>
                      </a:cubicBezTo>
                      <a:cubicBezTo>
                        <a:pt x="8263" y="2543"/>
                        <a:pt x="7142" y="2511"/>
                        <a:pt x="6022" y="2479"/>
                      </a:cubicBezTo>
                      <a:cubicBezTo>
                        <a:pt x="5901" y="2475"/>
                        <a:pt x="5773" y="2474"/>
                        <a:pt x="5641" y="2474"/>
                      </a:cubicBezTo>
                      <a:cubicBezTo>
                        <a:pt x="5281" y="2474"/>
                        <a:pt x="4888" y="2483"/>
                        <a:pt x="4489" y="2483"/>
                      </a:cubicBezTo>
                      <a:cubicBezTo>
                        <a:pt x="3652" y="2483"/>
                        <a:pt x="2789" y="2443"/>
                        <a:pt x="2150" y="2191"/>
                      </a:cubicBezTo>
                      <a:cubicBezTo>
                        <a:pt x="1477" y="1935"/>
                        <a:pt x="677" y="1391"/>
                        <a:pt x="1445" y="815"/>
                      </a:cubicBezTo>
                      <a:lnTo>
                        <a:pt x="1445" y="815"/>
                      </a:lnTo>
                      <a:lnTo>
                        <a:pt x="1413" y="847"/>
                      </a:lnTo>
                      <a:cubicBezTo>
                        <a:pt x="1765" y="590"/>
                        <a:pt x="3750" y="494"/>
                        <a:pt x="3846" y="462"/>
                      </a:cubicBezTo>
                      <a:cubicBezTo>
                        <a:pt x="4646" y="366"/>
                        <a:pt x="5414" y="334"/>
                        <a:pt x="6214" y="334"/>
                      </a:cubicBezTo>
                      <a:close/>
                      <a:moveTo>
                        <a:pt x="6017" y="1"/>
                      </a:moveTo>
                      <a:cubicBezTo>
                        <a:pt x="3826" y="1"/>
                        <a:pt x="1" y="152"/>
                        <a:pt x="197" y="1455"/>
                      </a:cubicBezTo>
                      <a:cubicBezTo>
                        <a:pt x="379" y="2706"/>
                        <a:pt x="3528" y="2927"/>
                        <a:pt x="6117" y="2927"/>
                      </a:cubicBezTo>
                      <a:cubicBezTo>
                        <a:pt x="7523" y="2927"/>
                        <a:pt x="8764" y="2862"/>
                        <a:pt x="9276" y="2862"/>
                      </a:cubicBezTo>
                      <a:cubicBezTo>
                        <a:pt x="9316" y="2862"/>
                        <a:pt x="9352" y="2862"/>
                        <a:pt x="9383" y="2863"/>
                      </a:cubicBezTo>
                      <a:cubicBezTo>
                        <a:pt x="9747" y="2863"/>
                        <a:pt x="11153" y="2992"/>
                        <a:pt x="12573" y="2992"/>
                      </a:cubicBezTo>
                      <a:cubicBezTo>
                        <a:pt x="14399" y="2992"/>
                        <a:pt x="16250" y="2779"/>
                        <a:pt x="15944" y="1807"/>
                      </a:cubicBezTo>
                      <a:cubicBezTo>
                        <a:pt x="15624" y="847"/>
                        <a:pt x="13224" y="494"/>
                        <a:pt x="12456" y="398"/>
                      </a:cubicBezTo>
                      <a:cubicBezTo>
                        <a:pt x="11027" y="202"/>
                        <a:pt x="9599" y="104"/>
                        <a:pt x="8149" y="104"/>
                      </a:cubicBezTo>
                      <a:cubicBezTo>
                        <a:pt x="7942" y="104"/>
                        <a:pt x="7735" y="106"/>
                        <a:pt x="7527" y="110"/>
                      </a:cubicBezTo>
                      <a:cubicBezTo>
                        <a:pt x="7495" y="46"/>
                        <a:pt x="7463" y="14"/>
                        <a:pt x="7399" y="14"/>
                      </a:cubicBezTo>
                      <a:cubicBezTo>
                        <a:pt x="7191" y="14"/>
                        <a:pt x="6678" y="1"/>
                        <a:pt x="60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3" name="Google Shape;1163;p29"/>
            <p:cNvSpPr/>
            <p:nvPr/>
          </p:nvSpPr>
          <p:spPr>
            <a:xfrm>
              <a:off x="7924543" y="2879967"/>
              <a:ext cx="175188" cy="158990"/>
            </a:xfrm>
            <a:custGeom>
              <a:rect b="b" l="l" r="r" t="t"/>
              <a:pathLst>
                <a:path extrusionOk="0" h="6115" w="6738">
                  <a:moveTo>
                    <a:pt x="3494" y="1"/>
                  </a:moveTo>
                  <a:cubicBezTo>
                    <a:pt x="3478" y="1"/>
                    <a:pt x="3462" y="1"/>
                    <a:pt x="3446" y="1"/>
                  </a:cubicBezTo>
                  <a:cubicBezTo>
                    <a:pt x="2899" y="1"/>
                    <a:pt x="2265" y="88"/>
                    <a:pt x="1956" y="563"/>
                  </a:cubicBezTo>
                  <a:lnTo>
                    <a:pt x="1956" y="563"/>
                  </a:lnTo>
                  <a:cubicBezTo>
                    <a:pt x="1668" y="740"/>
                    <a:pt x="1411" y="960"/>
                    <a:pt x="1205" y="1218"/>
                  </a:cubicBezTo>
                  <a:cubicBezTo>
                    <a:pt x="1" y="2834"/>
                    <a:pt x="711" y="5111"/>
                    <a:pt x="2560" y="5807"/>
                  </a:cubicBezTo>
                  <a:lnTo>
                    <a:pt x="2560" y="5807"/>
                  </a:lnTo>
                  <a:cubicBezTo>
                    <a:pt x="2649" y="5983"/>
                    <a:pt x="2827" y="6115"/>
                    <a:pt x="3094" y="6115"/>
                  </a:cubicBezTo>
                  <a:cubicBezTo>
                    <a:pt x="3105" y="6115"/>
                    <a:pt x="3117" y="6115"/>
                    <a:pt x="3128" y="6115"/>
                  </a:cubicBezTo>
                  <a:cubicBezTo>
                    <a:pt x="5160" y="6115"/>
                    <a:pt x="6738" y="3320"/>
                    <a:pt x="5942" y="1474"/>
                  </a:cubicBezTo>
                  <a:cubicBezTo>
                    <a:pt x="5583" y="617"/>
                    <a:pt x="4866" y="184"/>
                    <a:pt x="4074" y="84"/>
                  </a:cubicBezTo>
                  <a:lnTo>
                    <a:pt x="4074" y="84"/>
                  </a:lnTo>
                  <a:cubicBezTo>
                    <a:pt x="3882" y="30"/>
                    <a:pt x="3685" y="1"/>
                    <a:pt x="3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9"/>
          <p:cNvGrpSpPr/>
          <p:nvPr/>
        </p:nvGrpSpPr>
        <p:grpSpPr>
          <a:xfrm>
            <a:off x="2163052" y="3452947"/>
            <a:ext cx="2277963" cy="1318693"/>
            <a:chOff x="2163052" y="3452947"/>
            <a:chExt cx="2277963" cy="1318693"/>
          </a:xfrm>
        </p:grpSpPr>
        <p:sp>
          <p:nvSpPr>
            <p:cNvPr id="1165" name="Google Shape;1165;p29"/>
            <p:cNvSpPr/>
            <p:nvPr/>
          </p:nvSpPr>
          <p:spPr>
            <a:xfrm>
              <a:off x="2597115" y="3452947"/>
              <a:ext cx="139126" cy="115128"/>
            </a:xfrm>
            <a:custGeom>
              <a:rect b="b" l="l" r="r" t="t"/>
              <a:pathLst>
                <a:path extrusionOk="0" h="4428" w="5351">
                  <a:moveTo>
                    <a:pt x="2704" y="2065"/>
                  </a:moveTo>
                  <a:cubicBezTo>
                    <a:pt x="2715" y="2065"/>
                    <a:pt x="2726" y="2065"/>
                    <a:pt x="2737" y="2067"/>
                  </a:cubicBezTo>
                  <a:cubicBezTo>
                    <a:pt x="2993" y="2163"/>
                    <a:pt x="3122" y="2451"/>
                    <a:pt x="2993" y="2675"/>
                  </a:cubicBezTo>
                  <a:cubicBezTo>
                    <a:pt x="2909" y="2790"/>
                    <a:pt x="2806" y="2837"/>
                    <a:pt x="2707" y="2837"/>
                  </a:cubicBezTo>
                  <a:cubicBezTo>
                    <a:pt x="2685" y="2837"/>
                    <a:pt x="2663" y="2835"/>
                    <a:pt x="2642" y="2830"/>
                  </a:cubicBezTo>
                  <a:lnTo>
                    <a:pt x="2642" y="2830"/>
                  </a:lnTo>
                  <a:cubicBezTo>
                    <a:pt x="2517" y="2767"/>
                    <a:pt x="2409" y="2664"/>
                    <a:pt x="2338" y="2520"/>
                  </a:cubicBezTo>
                  <a:lnTo>
                    <a:pt x="2338" y="2520"/>
                  </a:lnTo>
                  <a:cubicBezTo>
                    <a:pt x="2312" y="2379"/>
                    <a:pt x="2370" y="2219"/>
                    <a:pt x="2577" y="2099"/>
                  </a:cubicBezTo>
                  <a:cubicBezTo>
                    <a:pt x="2586" y="2093"/>
                    <a:pt x="2594" y="2088"/>
                    <a:pt x="2602" y="2082"/>
                  </a:cubicBezTo>
                  <a:lnTo>
                    <a:pt x="2602" y="2082"/>
                  </a:lnTo>
                  <a:cubicBezTo>
                    <a:pt x="2635" y="2071"/>
                    <a:pt x="2669" y="2065"/>
                    <a:pt x="2704" y="2065"/>
                  </a:cubicBezTo>
                  <a:close/>
                  <a:moveTo>
                    <a:pt x="2777" y="0"/>
                  </a:moveTo>
                  <a:cubicBezTo>
                    <a:pt x="1185" y="0"/>
                    <a:pt x="0" y="1767"/>
                    <a:pt x="817" y="3219"/>
                  </a:cubicBezTo>
                  <a:cubicBezTo>
                    <a:pt x="1164" y="3862"/>
                    <a:pt x="1744" y="4214"/>
                    <a:pt x="2354" y="4298"/>
                  </a:cubicBezTo>
                  <a:lnTo>
                    <a:pt x="2354" y="4298"/>
                  </a:lnTo>
                  <a:cubicBezTo>
                    <a:pt x="2591" y="4382"/>
                    <a:pt x="2843" y="4428"/>
                    <a:pt x="3096" y="4428"/>
                  </a:cubicBezTo>
                  <a:cubicBezTo>
                    <a:pt x="3448" y="4428"/>
                    <a:pt x="3801" y="4340"/>
                    <a:pt x="4114" y="4147"/>
                  </a:cubicBezTo>
                  <a:cubicBezTo>
                    <a:pt x="4588" y="3845"/>
                    <a:pt x="4776" y="3391"/>
                    <a:pt x="4765" y="2906"/>
                  </a:cubicBezTo>
                  <a:lnTo>
                    <a:pt x="4765" y="2906"/>
                  </a:lnTo>
                  <a:cubicBezTo>
                    <a:pt x="5351" y="1631"/>
                    <a:pt x="4488" y="145"/>
                    <a:pt x="3058" y="18"/>
                  </a:cubicBezTo>
                  <a:cubicBezTo>
                    <a:pt x="2963" y="6"/>
                    <a:pt x="2869" y="0"/>
                    <a:pt x="2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6" name="Google Shape;1166;p29"/>
            <p:cNvGrpSpPr/>
            <p:nvPr/>
          </p:nvGrpSpPr>
          <p:grpSpPr>
            <a:xfrm>
              <a:off x="2163052" y="3674317"/>
              <a:ext cx="2277963" cy="1097323"/>
              <a:chOff x="1821777" y="3674317"/>
              <a:chExt cx="2277963" cy="1097323"/>
            </a:xfrm>
          </p:grpSpPr>
          <p:sp>
            <p:nvSpPr>
              <p:cNvPr id="1167" name="Google Shape;1167;p29"/>
              <p:cNvSpPr/>
              <p:nvPr/>
            </p:nvSpPr>
            <p:spPr>
              <a:xfrm>
                <a:off x="2942971" y="3816712"/>
                <a:ext cx="1156769" cy="901264"/>
              </a:xfrm>
              <a:custGeom>
                <a:rect b="b" l="l" r="r" t="t"/>
                <a:pathLst>
                  <a:path extrusionOk="0" h="34664" w="39176">
                    <a:moveTo>
                      <a:pt x="21371" y="1"/>
                    </a:moveTo>
                    <a:cubicBezTo>
                      <a:pt x="17061" y="1"/>
                      <a:pt x="13042" y="101"/>
                      <a:pt x="8684" y="101"/>
                    </a:cubicBezTo>
                    <a:cubicBezTo>
                      <a:pt x="7872" y="101"/>
                      <a:pt x="7049" y="97"/>
                      <a:pt x="6209" y="89"/>
                    </a:cubicBezTo>
                    <a:lnTo>
                      <a:pt x="6209" y="57"/>
                    </a:lnTo>
                    <a:cubicBezTo>
                      <a:pt x="4193" y="121"/>
                      <a:pt x="1824" y="377"/>
                      <a:pt x="800" y="2073"/>
                    </a:cubicBezTo>
                    <a:cubicBezTo>
                      <a:pt x="288" y="2905"/>
                      <a:pt x="256" y="3930"/>
                      <a:pt x="256" y="4890"/>
                    </a:cubicBezTo>
                    <a:lnTo>
                      <a:pt x="0" y="27294"/>
                    </a:lnTo>
                    <a:cubicBezTo>
                      <a:pt x="0" y="29502"/>
                      <a:pt x="128" y="31999"/>
                      <a:pt x="1921" y="33343"/>
                    </a:cubicBezTo>
                    <a:cubicBezTo>
                      <a:pt x="3137" y="34239"/>
                      <a:pt x="4737" y="34367"/>
                      <a:pt x="6209" y="34463"/>
                    </a:cubicBezTo>
                    <a:cubicBezTo>
                      <a:pt x="8837" y="34597"/>
                      <a:pt x="11467" y="34664"/>
                      <a:pt x="14096" y="34664"/>
                    </a:cubicBezTo>
                    <a:cubicBezTo>
                      <a:pt x="20882" y="34664"/>
                      <a:pt x="27661" y="34220"/>
                      <a:pt x="34375" y="33343"/>
                    </a:cubicBezTo>
                    <a:cubicBezTo>
                      <a:pt x="35399" y="33183"/>
                      <a:pt x="36455" y="33023"/>
                      <a:pt x="37255" y="32447"/>
                    </a:cubicBezTo>
                    <a:cubicBezTo>
                      <a:pt x="38631" y="31455"/>
                      <a:pt x="38823" y="29630"/>
                      <a:pt x="38920" y="27998"/>
                    </a:cubicBezTo>
                    <a:cubicBezTo>
                      <a:pt x="39176" y="22781"/>
                      <a:pt x="39112" y="17532"/>
                      <a:pt x="38791" y="12315"/>
                    </a:cubicBezTo>
                    <a:cubicBezTo>
                      <a:pt x="38695" y="9851"/>
                      <a:pt x="38343" y="7418"/>
                      <a:pt x="37767" y="5018"/>
                    </a:cubicBezTo>
                    <a:cubicBezTo>
                      <a:pt x="37575" y="3994"/>
                      <a:pt x="37095" y="3033"/>
                      <a:pt x="36423" y="2233"/>
                    </a:cubicBezTo>
                    <a:cubicBezTo>
                      <a:pt x="35463" y="1241"/>
                      <a:pt x="34055" y="825"/>
                      <a:pt x="32646" y="569"/>
                    </a:cubicBezTo>
                    <a:cubicBezTo>
                      <a:pt x="30086" y="89"/>
                      <a:pt x="27461" y="57"/>
                      <a:pt x="24837" y="25"/>
                    </a:cubicBezTo>
                    <a:cubicBezTo>
                      <a:pt x="23654" y="7"/>
                      <a:pt x="22502" y="1"/>
                      <a:pt x="21371" y="1"/>
                    </a:cubicBezTo>
                    <a:close/>
                  </a:path>
                </a:pathLst>
              </a:custGeom>
              <a:solidFill>
                <a:srgbClr val="FFE0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9"/>
              <p:cNvSpPr/>
              <p:nvPr/>
            </p:nvSpPr>
            <p:spPr>
              <a:xfrm>
                <a:off x="1821777" y="3763048"/>
                <a:ext cx="1009424" cy="1008592"/>
              </a:xfrm>
              <a:custGeom>
                <a:rect b="b" l="l" r="r" t="t"/>
                <a:pathLst>
                  <a:path extrusionOk="0" h="38792" w="38824">
                    <a:moveTo>
                      <a:pt x="19396" y="0"/>
                    </a:moveTo>
                    <a:cubicBezTo>
                      <a:pt x="8674" y="0"/>
                      <a:pt x="0" y="8674"/>
                      <a:pt x="0" y="19396"/>
                    </a:cubicBezTo>
                    <a:cubicBezTo>
                      <a:pt x="0" y="30118"/>
                      <a:pt x="8674" y="38791"/>
                      <a:pt x="19396" y="38791"/>
                    </a:cubicBezTo>
                    <a:cubicBezTo>
                      <a:pt x="30118" y="38791"/>
                      <a:pt x="38823" y="30118"/>
                      <a:pt x="38823" y="19396"/>
                    </a:cubicBezTo>
                    <a:cubicBezTo>
                      <a:pt x="38823" y="8674"/>
                      <a:pt x="30118" y="0"/>
                      <a:pt x="19396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9"/>
              <p:cNvSpPr/>
              <p:nvPr/>
            </p:nvSpPr>
            <p:spPr>
              <a:xfrm>
                <a:off x="2760117" y="3674317"/>
                <a:ext cx="852982" cy="321750"/>
              </a:xfrm>
              <a:custGeom>
                <a:rect b="b" l="l" r="r" t="t"/>
                <a:pathLst>
                  <a:path extrusionOk="0" h="12375" w="32807">
                    <a:moveTo>
                      <a:pt x="10520" y="1"/>
                    </a:moveTo>
                    <a:cubicBezTo>
                      <a:pt x="10450" y="1"/>
                      <a:pt x="10379" y="6"/>
                      <a:pt x="10307" y="18"/>
                    </a:cubicBezTo>
                    <a:lnTo>
                      <a:pt x="1345" y="1394"/>
                    </a:lnTo>
                    <a:cubicBezTo>
                      <a:pt x="1" y="1586"/>
                      <a:pt x="353" y="3730"/>
                      <a:pt x="1665" y="3730"/>
                    </a:cubicBezTo>
                    <a:lnTo>
                      <a:pt x="2721" y="3730"/>
                    </a:lnTo>
                    <a:cubicBezTo>
                      <a:pt x="1889" y="4338"/>
                      <a:pt x="1985" y="5779"/>
                      <a:pt x="3169" y="5907"/>
                    </a:cubicBezTo>
                    <a:cubicBezTo>
                      <a:pt x="3105" y="6451"/>
                      <a:pt x="3393" y="6963"/>
                      <a:pt x="3905" y="7187"/>
                    </a:cubicBezTo>
                    <a:cubicBezTo>
                      <a:pt x="3681" y="7507"/>
                      <a:pt x="3585" y="7859"/>
                      <a:pt x="3681" y="8243"/>
                    </a:cubicBezTo>
                    <a:cubicBezTo>
                      <a:pt x="2817" y="8947"/>
                      <a:pt x="3297" y="10324"/>
                      <a:pt x="4386" y="10388"/>
                    </a:cubicBezTo>
                    <a:lnTo>
                      <a:pt x="5890" y="10452"/>
                    </a:lnTo>
                    <a:cubicBezTo>
                      <a:pt x="5390" y="11169"/>
                      <a:pt x="5652" y="12374"/>
                      <a:pt x="6704" y="12374"/>
                    </a:cubicBezTo>
                    <a:cubicBezTo>
                      <a:pt x="6731" y="12374"/>
                      <a:pt x="6758" y="12373"/>
                      <a:pt x="6786" y="12372"/>
                    </a:cubicBezTo>
                    <a:cubicBezTo>
                      <a:pt x="8898" y="12308"/>
                      <a:pt x="10979" y="12244"/>
                      <a:pt x="13091" y="12148"/>
                    </a:cubicBezTo>
                    <a:cubicBezTo>
                      <a:pt x="15117" y="12086"/>
                      <a:pt x="17142" y="12051"/>
                      <a:pt x="19168" y="12051"/>
                    </a:cubicBezTo>
                    <a:cubicBezTo>
                      <a:pt x="20279" y="12051"/>
                      <a:pt x="21390" y="12061"/>
                      <a:pt x="22501" y="12084"/>
                    </a:cubicBezTo>
                    <a:cubicBezTo>
                      <a:pt x="22527" y="12086"/>
                      <a:pt x="22554" y="12087"/>
                      <a:pt x="22580" y="12087"/>
                    </a:cubicBezTo>
                    <a:cubicBezTo>
                      <a:pt x="22965" y="12087"/>
                      <a:pt x="23313" y="11869"/>
                      <a:pt x="23493" y="11540"/>
                    </a:cubicBezTo>
                    <a:cubicBezTo>
                      <a:pt x="26086" y="11348"/>
                      <a:pt x="28678" y="11156"/>
                      <a:pt x="31271" y="10964"/>
                    </a:cubicBezTo>
                    <a:cubicBezTo>
                      <a:pt x="32765" y="10836"/>
                      <a:pt x="32806" y="8563"/>
                      <a:pt x="31271" y="8563"/>
                    </a:cubicBezTo>
                    <a:cubicBezTo>
                      <a:pt x="31260" y="8563"/>
                      <a:pt x="31249" y="8563"/>
                      <a:pt x="31239" y="8563"/>
                    </a:cubicBezTo>
                    <a:lnTo>
                      <a:pt x="27078" y="8563"/>
                    </a:lnTo>
                    <a:cubicBezTo>
                      <a:pt x="27334" y="8179"/>
                      <a:pt x="27366" y="7699"/>
                      <a:pt x="27174" y="7315"/>
                    </a:cubicBezTo>
                    <a:cubicBezTo>
                      <a:pt x="28486" y="7059"/>
                      <a:pt x="29734" y="6579"/>
                      <a:pt x="30855" y="5907"/>
                    </a:cubicBezTo>
                    <a:cubicBezTo>
                      <a:pt x="31623" y="5363"/>
                      <a:pt x="31559" y="4050"/>
                      <a:pt x="30759" y="3730"/>
                    </a:cubicBezTo>
                    <a:cubicBezTo>
                      <a:pt x="30919" y="2962"/>
                      <a:pt x="30406" y="2226"/>
                      <a:pt x="29638" y="2130"/>
                    </a:cubicBezTo>
                    <a:cubicBezTo>
                      <a:pt x="24354" y="1441"/>
                      <a:pt x="18991" y="1293"/>
                      <a:pt x="13645" y="1293"/>
                    </a:cubicBezTo>
                    <a:cubicBezTo>
                      <a:pt x="13033" y="1293"/>
                      <a:pt x="12422" y="1295"/>
                      <a:pt x="11811" y="1298"/>
                    </a:cubicBezTo>
                    <a:cubicBezTo>
                      <a:pt x="11811" y="570"/>
                      <a:pt x="11228" y="1"/>
                      <a:pt x="10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0" name="Google Shape;1170;p29"/>
            <p:cNvSpPr txBox="1"/>
            <p:nvPr/>
          </p:nvSpPr>
          <p:spPr>
            <a:xfrm>
              <a:off x="3208683" y="3699292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1" name="Google Shape;1171;p29"/>
            <p:cNvSpPr txBox="1"/>
            <p:nvPr/>
          </p:nvSpPr>
          <p:spPr>
            <a:xfrm>
              <a:off x="3312579" y="4019226"/>
              <a:ext cx="11001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2" name="Google Shape;1172;p29"/>
            <p:cNvGrpSpPr/>
            <p:nvPr/>
          </p:nvGrpSpPr>
          <p:grpSpPr>
            <a:xfrm>
              <a:off x="2348553" y="4005867"/>
              <a:ext cx="638421" cy="522955"/>
              <a:chOff x="464308" y="3901621"/>
              <a:chExt cx="679967" cy="556987"/>
            </a:xfrm>
          </p:grpSpPr>
          <p:sp>
            <p:nvSpPr>
              <p:cNvPr id="1173" name="Google Shape;1173;p29"/>
              <p:cNvSpPr/>
              <p:nvPr/>
            </p:nvSpPr>
            <p:spPr>
              <a:xfrm>
                <a:off x="464308" y="3904046"/>
                <a:ext cx="679967" cy="554562"/>
              </a:xfrm>
              <a:custGeom>
                <a:rect b="b" l="l" r="r" t="t"/>
                <a:pathLst>
                  <a:path extrusionOk="0" h="18299" w="22437">
                    <a:moveTo>
                      <a:pt x="10851" y="6673"/>
                    </a:moveTo>
                    <a:lnTo>
                      <a:pt x="12355" y="6737"/>
                    </a:lnTo>
                    <a:cubicBezTo>
                      <a:pt x="13827" y="6801"/>
                      <a:pt x="14243" y="6801"/>
                      <a:pt x="14563" y="8338"/>
                    </a:cubicBezTo>
                    <a:cubicBezTo>
                      <a:pt x="14756" y="9266"/>
                      <a:pt x="14595" y="10450"/>
                      <a:pt x="14595" y="11410"/>
                    </a:cubicBezTo>
                    <a:lnTo>
                      <a:pt x="14691" y="17075"/>
                    </a:lnTo>
                    <a:lnTo>
                      <a:pt x="10499" y="17075"/>
                    </a:lnTo>
                    <a:lnTo>
                      <a:pt x="10499" y="11378"/>
                    </a:lnTo>
                    <a:cubicBezTo>
                      <a:pt x="10499" y="10386"/>
                      <a:pt x="10403" y="9330"/>
                      <a:pt x="10499" y="8338"/>
                    </a:cubicBezTo>
                    <a:cubicBezTo>
                      <a:pt x="10403" y="7762"/>
                      <a:pt x="10531" y="7154"/>
                      <a:pt x="10851" y="6673"/>
                    </a:cubicBezTo>
                    <a:close/>
                    <a:moveTo>
                      <a:pt x="4916" y="9359"/>
                    </a:moveTo>
                    <a:cubicBezTo>
                      <a:pt x="5150" y="9359"/>
                      <a:pt x="5412" y="9384"/>
                      <a:pt x="5698" y="9394"/>
                    </a:cubicBezTo>
                    <a:cubicBezTo>
                      <a:pt x="6370" y="9458"/>
                      <a:pt x="7106" y="9298"/>
                      <a:pt x="7426" y="10034"/>
                    </a:cubicBezTo>
                    <a:cubicBezTo>
                      <a:pt x="7714" y="10642"/>
                      <a:pt x="7458" y="12050"/>
                      <a:pt x="7490" y="12723"/>
                    </a:cubicBezTo>
                    <a:cubicBezTo>
                      <a:pt x="7522" y="14131"/>
                      <a:pt x="7554" y="15539"/>
                      <a:pt x="7586" y="16979"/>
                    </a:cubicBezTo>
                    <a:cubicBezTo>
                      <a:pt x="6640" y="17049"/>
                      <a:pt x="5695" y="17101"/>
                      <a:pt x="4749" y="17101"/>
                    </a:cubicBezTo>
                    <a:cubicBezTo>
                      <a:pt x="4382" y="17101"/>
                      <a:pt x="4016" y="17093"/>
                      <a:pt x="3649" y="17075"/>
                    </a:cubicBezTo>
                    <a:cubicBezTo>
                      <a:pt x="3681" y="15571"/>
                      <a:pt x="3713" y="14035"/>
                      <a:pt x="3713" y="12498"/>
                    </a:cubicBezTo>
                    <a:cubicBezTo>
                      <a:pt x="3745" y="11858"/>
                      <a:pt x="3553" y="10834"/>
                      <a:pt x="3777" y="10194"/>
                    </a:cubicBezTo>
                    <a:cubicBezTo>
                      <a:pt x="3999" y="9485"/>
                      <a:pt x="4389" y="9359"/>
                      <a:pt x="4916" y="9359"/>
                    </a:cubicBezTo>
                    <a:close/>
                    <a:moveTo>
                      <a:pt x="18276" y="4657"/>
                    </a:moveTo>
                    <a:cubicBezTo>
                      <a:pt x="18436" y="8882"/>
                      <a:pt x="18468" y="13075"/>
                      <a:pt x="18340" y="17299"/>
                    </a:cubicBezTo>
                    <a:lnTo>
                      <a:pt x="17380" y="17171"/>
                    </a:lnTo>
                    <a:cubicBezTo>
                      <a:pt x="17412" y="14451"/>
                      <a:pt x="17444" y="11730"/>
                      <a:pt x="17540" y="9010"/>
                    </a:cubicBezTo>
                    <a:cubicBezTo>
                      <a:pt x="17540" y="8114"/>
                      <a:pt x="17220" y="5937"/>
                      <a:pt x="17668" y="5169"/>
                    </a:cubicBezTo>
                    <a:cubicBezTo>
                      <a:pt x="17796" y="4913"/>
                      <a:pt x="18020" y="4753"/>
                      <a:pt x="18276" y="4657"/>
                    </a:cubicBezTo>
                    <a:close/>
                    <a:moveTo>
                      <a:pt x="20901" y="4753"/>
                    </a:moveTo>
                    <a:lnTo>
                      <a:pt x="21413" y="4849"/>
                    </a:lnTo>
                    <a:lnTo>
                      <a:pt x="21413" y="13139"/>
                    </a:lnTo>
                    <a:cubicBezTo>
                      <a:pt x="21445" y="13715"/>
                      <a:pt x="21797" y="16947"/>
                      <a:pt x="21413" y="17267"/>
                    </a:cubicBezTo>
                    <a:lnTo>
                      <a:pt x="21381" y="17299"/>
                    </a:lnTo>
                    <a:lnTo>
                      <a:pt x="20901" y="4753"/>
                    </a:lnTo>
                    <a:close/>
                    <a:moveTo>
                      <a:pt x="19165" y="4540"/>
                    </a:moveTo>
                    <a:cubicBezTo>
                      <a:pt x="19302" y="4540"/>
                      <a:pt x="19443" y="4548"/>
                      <a:pt x="19588" y="4561"/>
                    </a:cubicBezTo>
                    <a:cubicBezTo>
                      <a:pt x="19620" y="8850"/>
                      <a:pt x="19684" y="13171"/>
                      <a:pt x="19748" y="17459"/>
                    </a:cubicBezTo>
                    <a:cubicBezTo>
                      <a:pt x="19364" y="17427"/>
                      <a:pt x="19012" y="17395"/>
                      <a:pt x="18660" y="17331"/>
                    </a:cubicBezTo>
                    <a:cubicBezTo>
                      <a:pt x="18756" y="13107"/>
                      <a:pt x="18756" y="8850"/>
                      <a:pt x="18596" y="4593"/>
                    </a:cubicBezTo>
                    <a:cubicBezTo>
                      <a:pt x="18784" y="4556"/>
                      <a:pt x="18971" y="4540"/>
                      <a:pt x="19165" y="4540"/>
                    </a:cubicBezTo>
                    <a:close/>
                    <a:moveTo>
                      <a:pt x="19876" y="4561"/>
                    </a:moveTo>
                    <a:lnTo>
                      <a:pt x="19876" y="4561"/>
                    </a:lnTo>
                    <a:cubicBezTo>
                      <a:pt x="20133" y="4593"/>
                      <a:pt x="20389" y="4625"/>
                      <a:pt x="20613" y="4689"/>
                    </a:cubicBezTo>
                    <a:cubicBezTo>
                      <a:pt x="20773" y="8946"/>
                      <a:pt x="20901" y="13171"/>
                      <a:pt x="21061" y="17427"/>
                    </a:cubicBezTo>
                    <a:cubicBezTo>
                      <a:pt x="20854" y="17465"/>
                      <a:pt x="20659" y="17480"/>
                      <a:pt x="20462" y="17480"/>
                    </a:cubicBezTo>
                    <a:cubicBezTo>
                      <a:pt x="20323" y="17480"/>
                      <a:pt x="20182" y="17473"/>
                      <a:pt x="20036" y="17459"/>
                    </a:cubicBezTo>
                    <a:lnTo>
                      <a:pt x="19876" y="4561"/>
                    </a:lnTo>
                    <a:close/>
                    <a:moveTo>
                      <a:pt x="433" y="0"/>
                    </a:moveTo>
                    <a:cubicBezTo>
                      <a:pt x="361" y="0"/>
                      <a:pt x="289" y="48"/>
                      <a:pt x="289" y="144"/>
                    </a:cubicBezTo>
                    <a:cubicBezTo>
                      <a:pt x="1" y="6097"/>
                      <a:pt x="97" y="12050"/>
                      <a:pt x="545" y="17971"/>
                    </a:cubicBezTo>
                    <a:cubicBezTo>
                      <a:pt x="545" y="18027"/>
                      <a:pt x="593" y="18106"/>
                      <a:pt x="667" y="18106"/>
                    </a:cubicBezTo>
                    <a:cubicBezTo>
                      <a:pt x="679" y="18106"/>
                      <a:pt x="692" y="18104"/>
                      <a:pt x="705" y="18100"/>
                    </a:cubicBezTo>
                    <a:cubicBezTo>
                      <a:pt x="1761" y="18068"/>
                      <a:pt x="2817" y="18003"/>
                      <a:pt x="3873" y="17971"/>
                    </a:cubicBezTo>
                    <a:cubicBezTo>
                      <a:pt x="4083" y="17977"/>
                      <a:pt x="4293" y="17980"/>
                      <a:pt x="4503" y="17980"/>
                    </a:cubicBezTo>
                    <a:cubicBezTo>
                      <a:pt x="5477" y="17980"/>
                      <a:pt x="6452" y="17922"/>
                      <a:pt x="7426" y="17843"/>
                    </a:cubicBezTo>
                    <a:lnTo>
                      <a:pt x="9442" y="17811"/>
                    </a:lnTo>
                    <a:cubicBezTo>
                      <a:pt x="9507" y="17907"/>
                      <a:pt x="9635" y="17971"/>
                      <a:pt x="9763" y="17971"/>
                    </a:cubicBezTo>
                    <a:lnTo>
                      <a:pt x="15108" y="17971"/>
                    </a:lnTo>
                    <a:cubicBezTo>
                      <a:pt x="15236" y="17971"/>
                      <a:pt x="15364" y="17939"/>
                      <a:pt x="15460" y="17875"/>
                    </a:cubicBezTo>
                    <a:lnTo>
                      <a:pt x="16612" y="17875"/>
                    </a:lnTo>
                    <a:lnTo>
                      <a:pt x="16708" y="17907"/>
                    </a:lnTo>
                    <a:cubicBezTo>
                      <a:pt x="16772" y="17971"/>
                      <a:pt x="16868" y="18003"/>
                      <a:pt x="16964" y="18036"/>
                    </a:cubicBezTo>
                    <a:lnTo>
                      <a:pt x="19876" y="18164"/>
                    </a:lnTo>
                    <a:cubicBezTo>
                      <a:pt x="20187" y="18184"/>
                      <a:pt x="20727" y="18299"/>
                      <a:pt x="21190" y="18299"/>
                    </a:cubicBezTo>
                    <a:cubicBezTo>
                      <a:pt x="21442" y="18299"/>
                      <a:pt x="21671" y="18265"/>
                      <a:pt x="21829" y="18164"/>
                    </a:cubicBezTo>
                    <a:cubicBezTo>
                      <a:pt x="22437" y="17779"/>
                      <a:pt x="22309" y="17203"/>
                      <a:pt x="22309" y="16531"/>
                    </a:cubicBezTo>
                    <a:cubicBezTo>
                      <a:pt x="22405" y="12498"/>
                      <a:pt x="22341" y="8466"/>
                      <a:pt x="22309" y="4465"/>
                    </a:cubicBezTo>
                    <a:cubicBezTo>
                      <a:pt x="22309" y="4209"/>
                      <a:pt x="22117" y="4017"/>
                      <a:pt x="21861" y="4017"/>
                    </a:cubicBezTo>
                    <a:cubicBezTo>
                      <a:pt x="20688" y="3889"/>
                      <a:pt x="19354" y="3559"/>
                      <a:pt x="18131" y="3559"/>
                    </a:cubicBezTo>
                    <a:cubicBezTo>
                      <a:pt x="17819" y="3559"/>
                      <a:pt x="17513" y="3581"/>
                      <a:pt x="17220" y="3633"/>
                    </a:cubicBezTo>
                    <a:cubicBezTo>
                      <a:pt x="17060" y="3697"/>
                      <a:pt x="16932" y="3793"/>
                      <a:pt x="16900" y="3953"/>
                    </a:cubicBezTo>
                    <a:cubicBezTo>
                      <a:pt x="16324" y="5841"/>
                      <a:pt x="16644" y="8242"/>
                      <a:pt x="16580" y="10194"/>
                    </a:cubicBezTo>
                    <a:cubicBezTo>
                      <a:pt x="16516" y="12659"/>
                      <a:pt x="16484" y="15091"/>
                      <a:pt x="16484" y="17555"/>
                    </a:cubicBezTo>
                    <a:lnTo>
                      <a:pt x="15588" y="17555"/>
                    </a:lnTo>
                    <a:lnTo>
                      <a:pt x="15428" y="7954"/>
                    </a:lnTo>
                    <a:cubicBezTo>
                      <a:pt x="15396" y="5553"/>
                      <a:pt x="14627" y="5937"/>
                      <a:pt x="12323" y="5841"/>
                    </a:cubicBezTo>
                    <a:cubicBezTo>
                      <a:pt x="11859" y="5817"/>
                      <a:pt x="11457" y="5787"/>
                      <a:pt x="11114" y="5787"/>
                    </a:cubicBezTo>
                    <a:cubicBezTo>
                      <a:pt x="10087" y="5787"/>
                      <a:pt x="9595" y="6057"/>
                      <a:pt x="9571" y="7570"/>
                    </a:cubicBezTo>
                    <a:cubicBezTo>
                      <a:pt x="9539" y="10770"/>
                      <a:pt x="9571" y="13971"/>
                      <a:pt x="9571" y="17139"/>
                    </a:cubicBezTo>
                    <a:cubicBezTo>
                      <a:pt x="9442" y="17235"/>
                      <a:pt x="9346" y="17395"/>
                      <a:pt x="9346" y="17555"/>
                    </a:cubicBezTo>
                    <a:lnTo>
                      <a:pt x="8418" y="17555"/>
                    </a:lnTo>
                    <a:cubicBezTo>
                      <a:pt x="8450" y="17523"/>
                      <a:pt x="8450" y="17459"/>
                      <a:pt x="8450" y="17427"/>
                    </a:cubicBezTo>
                    <a:cubicBezTo>
                      <a:pt x="8418" y="14867"/>
                      <a:pt x="8514" y="12242"/>
                      <a:pt x="8290" y="9714"/>
                    </a:cubicBezTo>
                    <a:cubicBezTo>
                      <a:pt x="8191" y="8550"/>
                      <a:pt x="7479" y="8517"/>
                      <a:pt x="6539" y="8517"/>
                    </a:cubicBezTo>
                    <a:cubicBezTo>
                      <a:pt x="6482" y="8517"/>
                      <a:pt x="6424" y="8517"/>
                      <a:pt x="6366" y="8517"/>
                    </a:cubicBezTo>
                    <a:cubicBezTo>
                      <a:pt x="6142" y="8517"/>
                      <a:pt x="5907" y="8515"/>
                      <a:pt x="5666" y="8498"/>
                    </a:cubicBezTo>
                    <a:cubicBezTo>
                      <a:pt x="5273" y="8486"/>
                      <a:pt x="4842" y="8433"/>
                      <a:pt x="4437" y="8433"/>
                    </a:cubicBezTo>
                    <a:cubicBezTo>
                      <a:pt x="3721" y="8433"/>
                      <a:pt x="3086" y="8599"/>
                      <a:pt x="2881" y="9458"/>
                    </a:cubicBezTo>
                    <a:cubicBezTo>
                      <a:pt x="2625" y="10610"/>
                      <a:pt x="2817" y="11986"/>
                      <a:pt x="2785" y="13171"/>
                    </a:cubicBezTo>
                    <a:cubicBezTo>
                      <a:pt x="2753" y="14515"/>
                      <a:pt x="2753" y="15859"/>
                      <a:pt x="2721" y="17171"/>
                    </a:cubicBezTo>
                    <a:cubicBezTo>
                      <a:pt x="2721" y="17363"/>
                      <a:pt x="2849" y="17523"/>
                      <a:pt x="3009" y="17587"/>
                    </a:cubicBezTo>
                    <a:cubicBezTo>
                      <a:pt x="3041" y="17651"/>
                      <a:pt x="3041" y="17715"/>
                      <a:pt x="3105" y="17779"/>
                    </a:cubicBezTo>
                    <a:cubicBezTo>
                      <a:pt x="2814" y="17831"/>
                      <a:pt x="2523" y="17864"/>
                      <a:pt x="2237" y="17864"/>
                    </a:cubicBezTo>
                    <a:cubicBezTo>
                      <a:pt x="1988" y="17864"/>
                      <a:pt x="1743" y="17839"/>
                      <a:pt x="1505" y="17779"/>
                    </a:cubicBezTo>
                    <a:cubicBezTo>
                      <a:pt x="577" y="17427"/>
                      <a:pt x="801" y="17075"/>
                      <a:pt x="737" y="16147"/>
                    </a:cubicBezTo>
                    <a:cubicBezTo>
                      <a:pt x="385" y="10834"/>
                      <a:pt x="321" y="5489"/>
                      <a:pt x="577" y="144"/>
                    </a:cubicBezTo>
                    <a:cubicBezTo>
                      <a:pt x="577" y="48"/>
                      <a:pt x="50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>
                <a:off x="557862" y="3901621"/>
                <a:ext cx="542773" cy="191410"/>
              </a:xfrm>
              <a:custGeom>
                <a:rect b="b" l="l" r="r" t="t"/>
                <a:pathLst>
                  <a:path extrusionOk="0" h="6316" w="17910">
                    <a:moveTo>
                      <a:pt x="14005" y="0"/>
                    </a:moveTo>
                    <a:cubicBezTo>
                      <a:pt x="13845" y="32"/>
                      <a:pt x="13845" y="288"/>
                      <a:pt x="14005" y="288"/>
                    </a:cubicBezTo>
                    <a:cubicBezTo>
                      <a:pt x="14325" y="288"/>
                      <a:pt x="15573" y="478"/>
                      <a:pt x="16351" y="478"/>
                    </a:cubicBezTo>
                    <a:cubicBezTo>
                      <a:pt x="16584" y="478"/>
                      <a:pt x="16775" y="461"/>
                      <a:pt x="16885" y="416"/>
                    </a:cubicBezTo>
                    <a:lnTo>
                      <a:pt x="16885" y="416"/>
                    </a:lnTo>
                    <a:cubicBezTo>
                      <a:pt x="16533" y="608"/>
                      <a:pt x="15221" y="832"/>
                      <a:pt x="14837" y="928"/>
                    </a:cubicBezTo>
                    <a:cubicBezTo>
                      <a:pt x="13173" y="1408"/>
                      <a:pt x="11508" y="1921"/>
                      <a:pt x="9876" y="2433"/>
                    </a:cubicBezTo>
                    <a:cubicBezTo>
                      <a:pt x="6548" y="3489"/>
                      <a:pt x="3315" y="4673"/>
                      <a:pt x="114" y="6049"/>
                    </a:cubicBezTo>
                    <a:cubicBezTo>
                      <a:pt x="0" y="6106"/>
                      <a:pt x="89" y="6316"/>
                      <a:pt x="246" y="6316"/>
                    </a:cubicBezTo>
                    <a:cubicBezTo>
                      <a:pt x="265" y="6316"/>
                      <a:pt x="285" y="6312"/>
                      <a:pt x="306" y="6305"/>
                    </a:cubicBezTo>
                    <a:cubicBezTo>
                      <a:pt x="5747" y="3937"/>
                      <a:pt x="11412" y="2241"/>
                      <a:pt x="17110" y="576"/>
                    </a:cubicBezTo>
                    <a:lnTo>
                      <a:pt x="17110" y="576"/>
                    </a:lnTo>
                    <a:cubicBezTo>
                      <a:pt x="16469" y="1120"/>
                      <a:pt x="15765" y="1600"/>
                      <a:pt x="15029" y="2017"/>
                    </a:cubicBezTo>
                    <a:cubicBezTo>
                      <a:pt x="14894" y="2098"/>
                      <a:pt x="14988" y="2294"/>
                      <a:pt x="15117" y="2294"/>
                    </a:cubicBezTo>
                    <a:cubicBezTo>
                      <a:pt x="15140" y="2294"/>
                      <a:pt x="15165" y="2287"/>
                      <a:pt x="15189" y="2273"/>
                    </a:cubicBezTo>
                    <a:cubicBezTo>
                      <a:pt x="16117" y="1761"/>
                      <a:pt x="16982" y="1120"/>
                      <a:pt x="17782" y="384"/>
                    </a:cubicBezTo>
                    <a:cubicBezTo>
                      <a:pt x="17910" y="320"/>
                      <a:pt x="17878" y="96"/>
                      <a:pt x="17718" y="96"/>
                    </a:cubicBezTo>
                    <a:lnTo>
                      <a:pt x="140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5" name="Google Shape;1175;p29"/>
          <p:cNvGrpSpPr/>
          <p:nvPr/>
        </p:nvGrpSpPr>
        <p:grpSpPr>
          <a:xfrm>
            <a:off x="3869422" y="1325670"/>
            <a:ext cx="2277963" cy="1429616"/>
            <a:chOff x="3869422" y="1325670"/>
            <a:chExt cx="2277963" cy="1429616"/>
          </a:xfrm>
        </p:grpSpPr>
        <p:sp>
          <p:nvSpPr>
            <p:cNvPr id="1176" name="Google Shape;1176;p29"/>
            <p:cNvSpPr/>
            <p:nvPr/>
          </p:nvSpPr>
          <p:spPr>
            <a:xfrm>
              <a:off x="4319390" y="2639638"/>
              <a:ext cx="139256" cy="115648"/>
            </a:xfrm>
            <a:custGeom>
              <a:rect b="b" l="l" r="r" t="t"/>
              <a:pathLst>
                <a:path extrusionOk="0" h="4448" w="5356">
                  <a:moveTo>
                    <a:pt x="2710" y="2093"/>
                  </a:moveTo>
                  <a:cubicBezTo>
                    <a:pt x="2721" y="2093"/>
                    <a:pt x="2732" y="2094"/>
                    <a:pt x="2743" y="2095"/>
                  </a:cubicBezTo>
                  <a:cubicBezTo>
                    <a:pt x="2999" y="2159"/>
                    <a:pt x="3159" y="2447"/>
                    <a:pt x="3031" y="2703"/>
                  </a:cubicBezTo>
                  <a:cubicBezTo>
                    <a:pt x="2942" y="2816"/>
                    <a:pt x="2838" y="2861"/>
                    <a:pt x="2738" y="2861"/>
                  </a:cubicBezTo>
                  <a:cubicBezTo>
                    <a:pt x="2734" y="2861"/>
                    <a:pt x="2729" y="2861"/>
                    <a:pt x="2725" y="2861"/>
                  </a:cubicBezTo>
                  <a:lnTo>
                    <a:pt x="2725" y="2861"/>
                  </a:lnTo>
                  <a:cubicBezTo>
                    <a:pt x="2581" y="2803"/>
                    <a:pt x="2452" y="2697"/>
                    <a:pt x="2362" y="2545"/>
                  </a:cubicBezTo>
                  <a:lnTo>
                    <a:pt x="2362" y="2545"/>
                  </a:lnTo>
                  <a:cubicBezTo>
                    <a:pt x="2329" y="2401"/>
                    <a:pt x="2382" y="2239"/>
                    <a:pt x="2583" y="2127"/>
                  </a:cubicBezTo>
                  <a:cubicBezTo>
                    <a:pt x="2592" y="2121"/>
                    <a:pt x="2600" y="2116"/>
                    <a:pt x="2608" y="2110"/>
                  </a:cubicBezTo>
                  <a:lnTo>
                    <a:pt x="2608" y="2110"/>
                  </a:lnTo>
                  <a:cubicBezTo>
                    <a:pt x="2641" y="2099"/>
                    <a:pt x="2675" y="2093"/>
                    <a:pt x="2710" y="2093"/>
                  </a:cubicBezTo>
                  <a:close/>
                  <a:moveTo>
                    <a:pt x="2820" y="1"/>
                  </a:moveTo>
                  <a:cubicBezTo>
                    <a:pt x="1237" y="1"/>
                    <a:pt x="1" y="1754"/>
                    <a:pt x="823" y="3247"/>
                  </a:cubicBezTo>
                  <a:cubicBezTo>
                    <a:pt x="1183" y="3916"/>
                    <a:pt x="1797" y="4264"/>
                    <a:pt x="2433" y="4323"/>
                  </a:cubicBezTo>
                  <a:lnTo>
                    <a:pt x="2433" y="4323"/>
                  </a:lnTo>
                  <a:cubicBezTo>
                    <a:pt x="2663" y="4404"/>
                    <a:pt x="2906" y="4447"/>
                    <a:pt x="3149" y="4447"/>
                  </a:cubicBezTo>
                  <a:cubicBezTo>
                    <a:pt x="3487" y="4447"/>
                    <a:pt x="3823" y="4363"/>
                    <a:pt x="4120" y="4175"/>
                  </a:cubicBezTo>
                  <a:cubicBezTo>
                    <a:pt x="4595" y="3873"/>
                    <a:pt x="4782" y="3418"/>
                    <a:pt x="4773" y="2931"/>
                  </a:cubicBezTo>
                  <a:lnTo>
                    <a:pt x="4773" y="2931"/>
                  </a:lnTo>
                  <a:cubicBezTo>
                    <a:pt x="5356" y="1626"/>
                    <a:pt x="4493" y="173"/>
                    <a:pt x="3063" y="15"/>
                  </a:cubicBezTo>
                  <a:cubicBezTo>
                    <a:pt x="2982" y="5"/>
                    <a:pt x="2901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7" name="Google Shape;1177;p29"/>
            <p:cNvGrpSpPr/>
            <p:nvPr/>
          </p:nvGrpSpPr>
          <p:grpSpPr>
            <a:xfrm>
              <a:off x="3869422" y="1325670"/>
              <a:ext cx="2277963" cy="1097323"/>
              <a:chOff x="5917067" y="1325670"/>
              <a:chExt cx="2277963" cy="1097323"/>
            </a:xfrm>
          </p:grpSpPr>
          <p:sp>
            <p:nvSpPr>
              <p:cNvPr id="1178" name="Google Shape;1178;p29"/>
              <p:cNvSpPr/>
              <p:nvPr/>
            </p:nvSpPr>
            <p:spPr>
              <a:xfrm>
                <a:off x="7038260" y="1468065"/>
                <a:ext cx="1156769" cy="901264"/>
              </a:xfrm>
              <a:custGeom>
                <a:rect b="b" l="l" r="r" t="t"/>
                <a:pathLst>
                  <a:path extrusionOk="0" h="34664" w="39176">
                    <a:moveTo>
                      <a:pt x="21371" y="1"/>
                    </a:moveTo>
                    <a:cubicBezTo>
                      <a:pt x="17061" y="1"/>
                      <a:pt x="13042" y="101"/>
                      <a:pt x="8684" y="101"/>
                    </a:cubicBezTo>
                    <a:cubicBezTo>
                      <a:pt x="7872" y="101"/>
                      <a:pt x="7049" y="97"/>
                      <a:pt x="6209" y="89"/>
                    </a:cubicBezTo>
                    <a:lnTo>
                      <a:pt x="6209" y="57"/>
                    </a:lnTo>
                    <a:cubicBezTo>
                      <a:pt x="4193" y="121"/>
                      <a:pt x="1824" y="377"/>
                      <a:pt x="800" y="2073"/>
                    </a:cubicBezTo>
                    <a:cubicBezTo>
                      <a:pt x="288" y="2905"/>
                      <a:pt x="256" y="3930"/>
                      <a:pt x="256" y="4890"/>
                    </a:cubicBezTo>
                    <a:lnTo>
                      <a:pt x="0" y="27294"/>
                    </a:lnTo>
                    <a:cubicBezTo>
                      <a:pt x="0" y="29502"/>
                      <a:pt x="128" y="31999"/>
                      <a:pt x="1921" y="33343"/>
                    </a:cubicBezTo>
                    <a:cubicBezTo>
                      <a:pt x="3137" y="34239"/>
                      <a:pt x="4737" y="34367"/>
                      <a:pt x="6209" y="34463"/>
                    </a:cubicBezTo>
                    <a:cubicBezTo>
                      <a:pt x="8837" y="34597"/>
                      <a:pt x="11467" y="34664"/>
                      <a:pt x="14096" y="34664"/>
                    </a:cubicBezTo>
                    <a:cubicBezTo>
                      <a:pt x="20882" y="34664"/>
                      <a:pt x="27661" y="34220"/>
                      <a:pt x="34375" y="33343"/>
                    </a:cubicBezTo>
                    <a:cubicBezTo>
                      <a:pt x="35399" y="33183"/>
                      <a:pt x="36455" y="33023"/>
                      <a:pt x="37255" y="32447"/>
                    </a:cubicBezTo>
                    <a:cubicBezTo>
                      <a:pt x="38631" y="31455"/>
                      <a:pt x="38823" y="29630"/>
                      <a:pt x="38920" y="27998"/>
                    </a:cubicBezTo>
                    <a:cubicBezTo>
                      <a:pt x="39176" y="22781"/>
                      <a:pt x="39112" y="17532"/>
                      <a:pt x="38791" y="12315"/>
                    </a:cubicBezTo>
                    <a:cubicBezTo>
                      <a:pt x="38695" y="9851"/>
                      <a:pt x="38343" y="7418"/>
                      <a:pt x="37767" y="5018"/>
                    </a:cubicBezTo>
                    <a:cubicBezTo>
                      <a:pt x="37575" y="3994"/>
                      <a:pt x="37095" y="3033"/>
                      <a:pt x="36423" y="2233"/>
                    </a:cubicBezTo>
                    <a:cubicBezTo>
                      <a:pt x="35463" y="1241"/>
                      <a:pt x="34055" y="825"/>
                      <a:pt x="32646" y="569"/>
                    </a:cubicBezTo>
                    <a:cubicBezTo>
                      <a:pt x="30086" y="89"/>
                      <a:pt x="27461" y="57"/>
                      <a:pt x="24837" y="25"/>
                    </a:cubicBezTo>
                    <a:cubicBezTo>
                      <a:pt x="23654" y="7"/>
                      <a:pt x="22502" y="1"/>
                      <a:pt x="21371" y="1"/>
                    </a:cubicBezTo>
                    <a:close/>
                  </a:path>
                </a:pathLst>
              </a:custGeom>
              <a:solidFill>
                <a:srgbClr val="FFE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>
                <a:off x="5917067" y="1414401"/>
                <a:ext cx="1009424" cy="1008592"/>
              </a:xfrm>
              <a:custGeom>
                <a:rect b="b" l="l" r="r" t="t"/>
                <a:pathLst>
                  <a:path extrusionOk="0" h="38792" w="38824">
                    <a:moveTo>
                      <a:pt x="19396" y="0"/>
                    </a:moveTo>
                    <a:cubicBezTo>
                      <a:pt x="8674" y="0"/>
                      <a:pt x="0" y="8674"/>
                      <a:pt x="0" y="19396"/>
                    </a:cubicBezTo>
                    <a:cubicBezTo>
                      <a:pt x="0" y="30118"/>
                      <a:pt x="8674" y="38791"/>
                      <a:pt x="19396" y="38791"/>
                    </a:cubicBezTo>
                    <a:cubicBezTo>
                      <a:pt x="30118" y="38791"/>
                      <a:pt x="38823" y="30118"/>
                      <a:pt x="38823" y="19396"/>
                    </a:cubicBezTo>
                    <a:cubicBezTo>
                      <a:pt x="38823" y="8674"/>
                      <a:pt x="30118" y="0"/>
                      <a:pt x="19396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6855407" y="1325670"/>
                <a:ext cx="852982" cy="321750"/>
              </a:xfrm>
              <a:custGeom>
                <a:rect b="b" l="l" r="r" t="t"/>
                <a:pathLst>
                  <a:path extrusionOk="0" h="12375" w="32807">
                    <a:moveTo>
                      <a:pt x="10520" y="1"/>
                    </a:moveTo>
                    <a:cubicBezTo>
                      <a:pt x="10450" y="1"/>
                      <a:pt x="10379" y="6"/>
                      <a:pt x="10307" y="18"/>
                    </a:cubicBezTo>
                    <a:lnTo>
                      <a:pt x="1345" y="1394"/>
                    </a:lnTo>
                    <a:cubicBezTo>
                      <a:pt x="1" y="1586"/>
                      <a:pt x="353" y="3730"/>
                      <a:pt x="1665" y="3730"/>
                    </a:cubicBezTo>
                    <a:lnTo>
                      <a:pt x="2721" y="3730"/>
                    </a:lnTo>
                    <a:cubicBezTo>
                      <a:pt x="1889" y="4338"/>
                      <a:pt x="1985" y="5779"/>
                      <a:pt x="3169" y="5907"/>
                    </a:cubicBezTo>
                    <a:cubicBezTo>
                      <a:pt x="3105" y="6451"/>
                      <a:pt x="3393" y="6963"/>
                      <a:pt x="3905" y="7187"/>
                    </a:cubicBezTo>
                    <a:cubicBezTo>
                      <a:pt x="3681" y="7507"/>
                      <a:pt x="3585" y="7859"/>
                      <a:pt x="3681" y="8243"/>
                    </a:cubicBezTo>
                    <a:cubicBezTo>
                      <a:pt x="2817" y="8947"/>
                      <a:pt x="3297" y="10324"/>
                      <a:pt x="4386" y="10388"/>
                    </a:cubicBezTo>
                    <a:lnTo>
                      <a:pt x="5890" y="10452"/>
                    </a:lnTo>
                    <a:cubicBezTo>
                      <a:pt x="5390" y="11169"/>
                      <a:pt x="5652" y="12374"/>
                      <a:pt x="6704" y="12374"/>
                    </a:cubicBezTo>
                    <a:cubicBezTo>
                      <a:pt x="6731" y="12374"/>
                      <a:pt x="6758" y="12373"/>
                      <a:pt x="6786" y="12372"/>
                    </a:cubicBezTo>
                    <a:cubicBezTo>
                      <a:pt x="8898" y="12308"/>
                      <a:pt x="10979" y="12244"/>
                      <a:pt x="13091" y="12148"/>
                    </a:cubicBezTo>
                    <a:cubicBezTo>
                      <a:pt x="15117" y="12086"/>
                      <a:pt x="17142" y="12051"/>
                      <a:pt x="19168" y="12051"/>
                    </a:cubicBezTo>
                    <a:cubicBezTo>
                      <a:pt x="20279" y="12051"/>
                      <a:pt x="21390" y="12061"/>
                      <a:pt x="22501" y="12084"/>
                    </a:cubicBezTo>
                    <a:cubicBezTo>
                      <a:pt x="22527" y="12086"/>
                      <a:pt x="22554" y="12087"/>
                      <a:pt x="22580" y="12087"/>
                    </a:cubicBezTo>
                    <a:cubicBezTo>
                      <a:pt x="22965" y="12087"/>
                      <a:pt x="23313" y="11869"/>
                      <a:pt x="23493" y="11540"/>
                    </a:cubicBezTo>
                    <a:cubicBezTo>
                      <a:pt x="26086" y="11348"/>
                      <a:pt x="28678" y="11156"/>
                      <a:pt x="31271" y="10964"/>
                    </a:cubicBezTo>
                    <a:cubicBezTo>
                      <a:pt x="32765" y="10836"/>
                      <a:pt x="32806" y="8563"/>
                      <a:pt x="31271" y="8563"/>
                    </a:cubicBezTo>
                    <a:cubicBezTo>
                      <a:pt x="31260" y="8563"/>
                      <a:pt x="31249" y="8563"/>
                      <a:pt x="31239" y="8563"/>
                    </a:cubicBezTo>
                    <a:lnTo>
                      <a:pt x="27078" y="8563"/>
                    </a:lnTo>
                    <a:cubicBezTo>
                      <a:pt x="27334" y="8179"/>
                      <a:pt x="27366" y="7699"/>
                      <a:pt x="27174" y="7315"/>
                    </a:cubicBezTo>
                    <a:cubicBezTo>
                      <a:pt x="28486" y="7059"/>
                      <a:pt x="29734" y="6579"/>
                      <a:pt x="30855" y="5907"/>
                    </a:cubicBezTo>
                    <a:cubicBezTo>
                      <a:pt x="31623" y="5363"/>
                      <a:pt x="31559" y="4050"/>
                      <a:pt x="30759" y="3730"/>
                    </a:cubicBezTo>
                    <a:cubicBezTo>
                      <a:pt x="30919" y="2962"/>
                      <a:pt x="30406" y="2226"/>
                      <a:pt x="29638" y="2130"/>
                    </a:cubicBezTo>
                    <a:cubicBezTo>
                      <a:pt x="24354" y="1441"/>
                      <a:pt x="18991" y="1293"/>
                      <a:pt x="13645" y="1293"/>
                    </a:cubicBezTo>
                    <a:cubicBezTo>
                      <a:pt x="13033" y="1293"/>
                      <a:pt x="12422" y="1295"/>
                      <a:pt x="11811" y="1298"/>
                    </a:cubicBezTo>
                    <a:cubicBezTo>
                      <a:pt x="11811" y="570"/>
                      <a:pt x="11228" y="1"/>
                      <a:pt x="10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1" name="Google Shape;1181;p29"/>
            <p:cNvSpPr txBox="1"/>
            <p:nvPr/>
          </p:nvSpPr>
          <p:spPr>
            <a:xfrm>
              <a:off x="4915053" y="1350645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2" name="Google Shape;1182;p29"/>
            <p:cNvSpPr txBox="1"/>
            <p:nvPr/>
          </p:nvSpPr>
          <p:spPr>
            <a:xfrm>
              <a:off x="5018950" y="1670579"/>
              <a:ext cx="11001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3" name="Google Shape;1183;p29"/>
            <p:cNvGrpSpPr/>
            <p:nvPr/>
          </p:nvGrpSpPr>
          <p:grpSpPr>
            <a:xfrm>
              <a:off x="4097013" y="1658697"/>
              <a:ext cx="554242" cy="520000"/>
              <a:chOff x="10011113" y="2179412"/>
              <a:chExt cx="554242" cy="520000"/>
            </a:xfrm>
          </p:grpSpPr>
          <p:sp>
            <p:nvSpPr>
              <p:cNvPr id="1184" name="Google Shape;1184;p29"/>
              <p:cNvSpPr/>
              <p:nvPr/>
            </p:nvSpPr>
            <p:spPr>
              <a:xfrm>
                <a:off x="10011113" y="2179412"/>
                <a:ext cx="554242" cy="520000"/>
              </a:xfrm>
              <a:custGeom>
                <a:rect b="b" l="l" r="r" t="t"/>
                <a:pathLst>
                  <a:path extrusionOk="0" h="20000" w="21317">
                    <a:moveTo>
                      <a:pt x="14865" y="1015"/>
                    </a:moveTo>
                    <a:cubicBezTo>
                      <a:pt x="15020" y="1015"/>
                      <a:pt x="15176" y="1016"/>
                      <a:pt x="15331" y="1018"/>
                    </a:cubicBezTo>
                    <a:cubicBezTo>
                      <a:pt x="16356" y="1018"/>
                      <a:pt x="17476" y="1018"/>
                      <a:pt x="18468" y="1434"/>
                    </a:cubicBezTo>
                    <a:cubicBezTo>
                      <a:pt x="20100" y="2074"/>
                      <a:pt x="20324" y="3578"/>
                      <a:pt x="20356" y="5146"/>
                    </a:cubicBezTo>
                    <a:cubicBezTo>
                      <a:pt x="20388" y="6331"/>
                      <a:pt x="20356" y="7515"/>
                      <a:pt x="20356" y="8699"/>
                    </a:cubicBezTo>
                    <a:cubicBezTo>
                      <a:pt x="20324" y="9947"/>
                      <a:pt x="20516" y="11548"/>
                      <a:pt x="20196" y="12764"/>
                    </a:cubicBezTo>
                    <a:cubicBezTo>
                      <a:pt x="19645" y="14792"/>
                      <a:pt x="17409" y="15074"/>
                      <a:pt x="15307" y="15074"/>
                    </a:cubicBezTo>
                    <a:cubicBezTo>
                      <a:pt x="14497" y="15074"/>
                      <a:pt x="13707" y="15032"/>
                      <a:pt x="13041" y="15032"/>
                    </a:cubicBezTo>
                    <a:cubicBezTo>
                      <a:pt x="12926" y="15032"/>
                      <a:pt x="12814" y="15033"/>
                      <a:pt x="12707" y="15036"/>
                    </a:cubicBezTo>
                    <a:cubicBezTo>
                      <a:pt x="10178" y="15100"/>
                      <a:pt x="7650" y="15164"/>
                      <a:pt x="5121" y="15196"/>
                    </a:cubicBezTo>
                    <a:cubicBezTo>
                      <a:pt x="4734" y="15196"/>
                      <a:pt x="4209" y="15244"/>
                      <a:pt x="3680" y="15244"/>
                    </a:cubicBezTo>
                    <a:cubicBezTo>
                      <a:pt x="2987" y="15244"/>
                      <a:pt x="2289" y="15162"/>
                      <a:pt x="1889" y="14780"/>
                    </a:cubicBezTo>
                    <a:cubicBezTo>
                      <a:pt x="801" y="13724"/>
                      <a:pt x="1089" y="11484"/>
                      <a:pt x="1089" y="10107"/>
                    </a:cubicBezTo>
                    <a:cubicBezTo>
                      <a:pt x="1089" y="8859"/>
                      <a:pt x="1121" y="7643"/>
                      <a:pt x="1153" y="6395"/>
                    </a:cubicBezTo>
                    <a:cubicBezTo>
                      <a:pt x="1185" y="5242"/>
                      <a:pt x="1025" y="3770"/>
                      <a:pt x="1313" y="2682"/>
                    </a:cubicBezTo>
                    <a:cubicBezTo>
                      <a:pt x="1705" y="1286"/>
                      <a:pt x="2884" y="1183"/>
                      <a:pt x="4090" y="1183"/>
                    </a:cubicBezTo>
                    <a:cubicBezTo>
                      <a:pt x="4298" y="1183"/>
                      <a:pt x="4507" y="1186"/>
                      <a:pt x="4713" y="1186"/>
                    </a:cubicBezTo>
                    <a:cubicBezTo>
                      <a:pt x="4873" y="1186"/>
                      <a:pt x="5031" y="1184"/>
                      <a:pt x="5185" y="1178"/>
                    </a:cubicBezTo>
                    <a:lnTo>
                      <a:pt x="7298" y="1114"/>
                    </a:lnTo>
                    <a:cubicBezTo>
                      <a:pt x="7362" y="1146"/>
                      <a:pt x="7426" y="1178"/>
                      <a:pt x="7490" y="1178"/>
                    </a:cubicBezTo>
                    <a:cubicBezTo>
                      <a:pt x="7784" y="1185"/>
                      <a:pt x="8077" y="1188"/>
                      <a:pt x="8370" y="1188"/>
                    </a:cubicBezTo>
                    <a:cubicBezTo>
                      <a:pt x="10540" y="1188"/>
                      <a:pt x="12693" y="1015"/>
                      <a:pt x="14865" y="1015"/>
                    </a:cubicBezTo>
                    <a:close/>
                    <a:moveTo>
                      <a:pt x="12675" y="15932"/>
                    </a:moveTo>
                    <a:cubicBezTo>
                      <a:pt x="13347" y="16604"/>
                      <a:pt x="15011" y="17949"/>
                      <a:pt x="13571" y="18685"/>
                    </a:cubicBezTo>
                    <a:cubicBezTo>
                      <a:pt x="13265" y="18845"/>
                      <a:pt x="12727" y="18886"/>
                      <a:pt x="12159" y="18886"/>
                    </a:cubicBezTo>
                    <a:cubicBezTo>
                      <a:pt x="11567" y="18886"/>
                      <a:pt x="10943" y="18842"/>
                      <a:pt x="10516" y="18842"/>
                    </a:cubicBezTo>
                    <a:cubicBezTo>
                      <a:pt x="10452" y="18842"/>
                      <a:pt x="10393" y="18843"/>
                      <a:pt x="10338" y="18845"/>
                    </a:cubicBezTo>
                    <a:cubicBezTo>
                      <a:pt x="9682" y="18893"/>
                      <a:pt x="8952" y="19016"/>
                      <a:pt x="8260" y="19016"/>
                    </a:cubicBezTo>
                    <a:cubicBezTo>
                      <a:pt x="8041" y="19016"/>
                      <a:pt x="7826" y="19004"/>
                      <a:pt x="7618" y="18973"/>
                    </a:cubicBezTo>
                    <a:cubicBezTo>
                      <a:pt x="7074" y="18909"/>
                      <a:pt x="6434" y="18717"/>
                      <a:pt x="6402" y="18173"/>
                    </a:cubicBezTo>
                    <a:cubicBezTo>
                      <a:pt x="6402" y="17661"/>
                      <a:pt x="7138" y="16636"/>
                      <a:pt x="7426" y="16284"/>
                    </a:cubicBezTo>
                    <a:cubicBezTo>
                      <a:pt x="7490" y="16220"/>
                      <a:pt x="7522" y="16124"/>
                      <a:pt x="7522" y="16060"/>
                    </a:cubicBezTo>
                    <a:lnTo>
                      <a:pt x="12675" y="15932"/>
                    </a:lnTo>
                    <a:close/>
                    <a:moveTo>
                      <a:pt x="14582" y="0"/>
                    </a:moveTo>
                    <a:cubicBezTo>
                      <a:pt x="13008" y="0"/>
                      <a:pt x="11402" y="160"/>
                      <a:pt x="9826" y="249"/>
                    </a:cubicBezTo>
                    <a:cubicBezTo>
                      <a:pt x="9762" y="185"/>
                      <a:pt x="9666" y="153"/>
                      <a:pt x="9570" y="153"/>
                    </a:cubicBezTo>
                    <a:cubicBezTo>
                      <a:pt x="7458" y="217"/>
                      <a:pt x="5314" y="281"/>
                      <a:pt x="3201" y="345"/>
                    </a:cubicBezTo>
                    <a:cubicBezTo>
                      <a:pt x="2337" y="378"/>
                      <a:pt x="1313" y="281"/>
                      <a:pt x="737" y="1082"/>
                    </a:cubicBezTo>
                    <a:cubicBezTo>
                      <a:pt x="1" y="2074"/>
                      <a:pt x="353" y="4122"/>
                      <a:pt x="289" y="5274"/>
                    </a:cubicBezTo>
                    <a:cubicBezTo>
                      <a:pt x="225" y="7259"/>
                      <a:pt x="161" y="9243"/>
                      <a:pt x="161" y="11227"/>
                    </a:cubicBezTo>
                    <a:cubicBezTo>
                      <a:pt x="161" y="13532"/>
                      <a:pt x="193" y="15548"/>
                      <a:pt x="2817" y="16028"/>
                    </a:cubicBezTo>
                    <a:cubicBezTo>
                      <a:pt x="3502" y="16119"/>
                      <a:pt x="4188" y="16158"/>
                      <a:pt x="4867" y="16158"/>
                    </a:cubicBezTo>
                    <a:cubicBezTo>
                      <a:pt x="5394" y="16158"/>
                      <a:pt x="5917" y="16134"/>
                      <a:pt x="6434" y="16092"/>
                    </a:cubicBezTo>
                    <a:lnTo>
                      <a:pt x="6434" y="16092"/>
                    </a:lnTo>
                    <a:cubicBezTo>
                      <a:pt x="5794" y="16989"/>
                      <a:pt x="4929" y="18461"/>
                      <a:pt x="5442" y="19357"/>
                    </a:cubicBezTo>
                    <a:cubicBezTo>
                      <a:pt x="5741" y="19856"/>
                      <a:pt x="6560" y="19999"/>
                      <a:pt x="7460" y="19999"/>
                    </a:cubicBezTo>
                    <a:cubicBezTo>
                      <a:pt x="8580" y="19999"/>
                      <a:pt x="9824" y="19777"/>
                      <a:pt x="10338" y="19741"/>
                    </a:cubicBezTo>
                    <a:cubicBezTo>
                      <a:pt x="11587" y="19677"/>
                      <a:pt x="13059" y="19805"/>
                      <a:pt x="14275" y="19549"/>
                    </a:cubicBezTo>
                    <a:cubicBezTo>
                      <a:pt x="14659" y="19453"/>
                      <a:pt x="14979" y="19453"/>
                      <a:pt x="15235" y="19101"/>
                    </a:cubicBezTo>
                    <a:cubicBezTo>
                      <a:pt x="15908" y="18173"/>
                      <a:pt x="14755" y="16797"/>
                      <a:pt x="13923" y="15900"/>
                    </a:cubicBezTo>
                    <a:cubicBezTo>
                      <a:pt x="14454" y="15900"/>
                      <a:pt x="15040" y="15919"/>
                      <a:pt x="15642" y="15919"/>
                    </a:cubicBezTo>
                    <a:cubicBezTo>
                      <a:pt x="17509" y="15919"/>
                      <a:pt x="19532" y="15736"/>
                      <a:pt x="20548" y="14236"/>
                    </a:cubicBezTo>
                    <a:cubicBezTo>
                      <a:pt x="21189" y="13308"/>
                      <a:pt x="21189" y="12092"/>
                      <a:pt x="21221" y="11003"/>
                    </a:cubicBezTo>
                    <a:cubicBezTo>
                      <a:pt x="21253" y="9051"/>
                      <a:pt x="21317" y="7099"/>
                      <a:pt x="21253" y="5146"/>
                    </a:cubicBezTo>
                    <a:cubicBezTo>
                      <a:pt x="21189" y="2874"/>
                      <a:pt x="20612" y="1050"/>
                      <a:pt x="18212" y="410"/>
                    </a:cubicBezTo>
                    <a:cubicBezTo>
                      <a:pt x="17042" y="99"/>
                      <a:pt x="15822" y="0"/>
                      <a:pt x="14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>
                <a:off x="10074345" y="2243944"/>
                <a:ext cx="423618" cy="255814"/>
              </a:xfrm>
              <a:custGeom>
                <a:rect b="b" l="l" r="r" t="t"/>
                <a:pathLst>
                  <a:path extrusionOk="0" h="9839" w="16293">
                    <a:moveTo>
                      <a:pt x="13648" y="892"/>
                    </a:moveTo>
                    <a:cubicBezTo>
                      <a:pt x="14220" y="892"/>
                      <a:pt x="14792" y="896"/>
                      <a:pt x="15364" y="904"/>
                    </a:cubicBezTo>
                    <a:cubicBezTo>
                      <a:pt x="15396" y="3465"/>
                      <a:pt x="15332" y="6025"/>
                      <a:pt x="15236" y="8553"/>
                    </a:cubicBezTo>
                    <a:cubicBezTo>
                      <a:pt x="10499" y="8809"/>
                      <a:pt x="5762" y="8938"/>
                      <a:pt x="1025" y="8938"/>
                    </a:cubicBezTo>
                    <a:cubicBezTo>
                      <a:pt x="993" y="7369"/>
                      <a:pt x="961" y="5801"/>
                      <a:pt x="961" y="4233"/>
                    </a:cubicBezTo>
                    <a:cubicBezTo>
                      <a:pt x="929" y="3561"/>
                      <a:pt x="705" y="2536"/>
                      <a:pt x="929" y="1864"/>
                    </a:cubicBezTo>
                    <a:cubicBezTo>
                      <a:pt x="1057" y="1384"/>
                      <a:pt x="1473" y="1000"/>
                      <a:pt x="1985" y="968"/>
                    </a:cubicBezTo>
                    <a:lnTo>
                      <a:pt x="2017" y="968"/>
                    </a:lnTo>
                    <a:cubicBezTo>
                      <a:pt x="2823" y="985"/>
                      <a:pt x="3630" y="992"/>
                      <a:pt x="4436" y="992"/>
                    </a:cubicBezTo>
                    <a:cubicBezTo>
                      <a:pt x="7506" y="992"/>
                      <a:pt x="10577" y="892"/>
                      <a:pt x="13648" y="892"/>
                    </a:cubicBezTo>
                    <a:close/>
                    <a:moveTo>
                      <a:pt x="12992" y="0"/>
                    </a:moveTo>
                    <a:cubicBezTo>
                      <a:pt x="10054" y="0"/>
                      <a:pt x="7116" y="107"/>
                      <a:pt x="4178" y="107"/>
                    </a:cubicBezTo>
                    <a:cubicBezTo>
                      <a:pt x="3895" y="107"/>
                      <a:pt x="3612" y="106"/>
                      <a:pt x="3330" y="104"/>
                    </a:cubicBezTo>
                    <a:cubicBezTo>
                      <a:pt x="3234" y="40"/>
                      <a:pt x="3170" y="40"/>
                      <a:pt x="3106" y="40"/>
                    </a:cubicBezTo>
                    <a:cubicBezTo>
                      <a:pt x="2177" y="40"/>
                      <a:pt x="1249" y="104"/>
                      <a:pt x="321" y="264"/>
                    </a:cubicBezTo>
                    <a:cubicBezTo>
                      <a:pt x="129" y="328"/>
                      <a:pt x="1" y="488"/>
                      <a:pt x="33" y="680"/>
                    </a:cubicBezTo>
                    <a:cubicBezTo>
                      <a:pt x="65" y="3593"/>
                      <a:pt x="97" y="6473"/>
                      <a:pt x="129" y="9386"/>
                    </a:cubicBezTo>
                    <a:cubicBezTo>
                      <a:pt x="161" y="9642"/>
                      <a:pt x="353" y="9834"/>
                      <a:pt x="609" y="9834"/>
                    </a:cubicBezTo>
                    <a:cubicBezTo>
                      <a:pt x="1107" y="9837"/>
                      <a:pt x="1604" y="9838"/>
                      <a:pt x="2102" y="9838"/>
                    </a:cubicBezTo>
                    <a:cubicBezTo>
                      <a:pt x="6629" y="9838"/>
                      <a:pt x="11157" y="9706"/>
                      <a:pt x="15684" y="9418"/>
                    </a:cubicBezTo>
                    <a:cubicBezTo>
                      <a:pt x="15908" y="9418"/>
                      <a:pt x="16100" y="9226"/>
                      <a:pt x="16100" y="8970"/>
                    </a:cubicBezTo>
                    <a:cubicBezTo>
                      <a:pt x="16228" y="6153"/>
                      <a:pt x="16292" y="3304"/>
                      <a:pt x="16260" y="456"/>
                    </a:cubicBezTo>
                    <a:cubicBezTo>
                      <a:pt x="16260" y="232"/>
                      <a:pt x="16068" y="40"/>
                      <a:pt x="15812" y="40"/>
                    </a:cubicBezTo>
                    <a:cubicBezTo>
                      <a:pt x="14872" y="11"/>
                      <a:pt x="13932" y="0"/>
                      <a:pt x="12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10262429" y="2513226"/>
                <a:ext cx="41626" cy="41106"/>
              </a:xfrm>
              <a:custGeom>
                <a:rect b="b" l="l" r="r" t="t"/>
                <a:pathLst>
                  <a:path extrusionOk="0" h="1581" w="1601">
                    <a:moveTo>
                      <a:pt x="916" y="1"/>
                    </a:moveTo>
                    <a:cubicBezTo>
                      <a:pt x="866" y="1"/>
                      <a:pt x="816" y="7"/>
                      <a:pt x="768" y="21"/>
                    </a:cubicBezTo>
                    <a:cubicBezTo>
                      <a:pt x="736" y="17"/>
                      <a:pt x="704" y="15"/>
                      <a:pt x="673" y="15"/>
                    </a:cubicBezTo>
                    <a:cubicBezTo>
                      <a:pt x="457" y="15"/>
                      <a:pt x="268" y="109"/>
                      <a:pt x="128" y="277"/>
                    </a:cubicBezTo>
                    <a:cubicBezTo>
                      <a:pt x="32" y="405"/>
                      <a:pt x="0" y="597"/>
                      <a:pt x="32" y="757"/>
                    </a:cubicBezTo>
                    <a:cubicBezTo>
                      <a:pt x="32" y="1045"/>
                      <a:pt x="192" y="1333"/>
                      <a:pt x="480" y="1493"/>
                    </a:cubicBezTo>
                    <a:cubicBezTo>
                      <a:pt x="599" y="1552"/>
                      <a:pt x="725" y="1580"/>
                      <a:pt x="847" y="1580"/>
                    </a:cubicBezTo>
                    <a:cubicBezTo>
                      <a:pt x="1188" y="1580"/>
                      <a:pt x="1507" y="1366"/>
                      <a:pt x="1601" y="1013"/>
                    </a:cubicBezTo>
                    <a:cubicBezTo>
                      <a:pt x="1601" y="885"/>
                      <a:pt x="1601" y="757"/>
                      <a:pt x="1601" y="629"/>
                    </a:cubicBezTo>
                    <a:cubicBezTo>
                      <a:pt x="1601" y="469"/>
                      <a:pt x="1569" y="309"/>
                      <a:pt x="1441" y="213"/>
                    </a:cubicBezTo>
                    <a:cubicBezTo>
                      <a:pt x="1290" y="87"/>
                      <a:pt x="1099" y="1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10115971" y="2288274"/>
                <a:ext cx="143988" cy="162422"/>
              </a:xfrm>
              <a:custGeom>
                <a:rect b="b" l="l" r="r" t="t"/>
                <a:pathLst>
                  <a:path extrusionOk="0" h="6247" w="5538">
                    <a:moveTo>
                      <a:pt x="3733" y="287"/>
                    </a:moveTo>
                    <a:cubicBezTo>
                      <a:pt x="4241" y="287"/>
                      <a:pt x="4721" y="351"/>
                      <a:pt x="4897" y="607"/>
                    </a:cubicBezTo>
                    <a:cubicBezTo>
                      <a:pt x="5057" y="799"/>
                      <a:pt x="4897" y="1696"/>
                      <a:pt x="4897" y="1920"/>
                    </a:cubicBezTo>
                    <a:cubicBezTo>
                      <a:pt x="4897" y="2368"/>
                      <a:pt x="4865" y="2784"/>
                      <a:pt x="4833" y="3232"/>
                    </a:cubicBezTo>
                    <a:cubicBezTo>
                      <a:pt x="4801" y="3680"/>
                      <a:pt x="4801" y="4128"/>
                      <a:pt x="4737" y="4576"/>
                    </a:cubicBezTo>
                    <a:cubicBezTo>
                      <a:pt x="4737" y="5024"/>
                      <a:pt x="4577" y="5472"/>
                      <a:pt x="4257" y="5824"/>
                    </a:cubicBezTo>
                    <a:lnTo>
                      <a:pt x="3841" y="5824"/>
                    </a:lnTo>
                    <a:cubicBezTo>
                      <a:pt x="3671" y="5870"/>
                      <a:pt x="3253" y="5903"/>
                      <a:pt x="2781" y="5903"/>
                    </a:cubicBezTo>
                    <a:cubicBezTo>
                      <a:pt x="1918" y="5903"/>
                      <a:pt x="874" y="5792"/>
                      <a:pt x="832" y="5440"/>
                    </a:cubicBezTo>
                    <a:cubicBezTo>
                      <a:pt x="832" y="4512"/>
                      <a:pt x="736" y="3616"/>
                      <a:pt x="704" y="2720"/>
                    </a:cubicBezTo>
                    <a:cubicBezTo>
                      <a:pt x="672" y="2240"/>
                      <a:pt x="672" y="1760"/>
                      <a:pt x="704" y="1279"/>
                    </a:cubicBezTo>
                    <a:cubicBezTo>
                      <a:pt x="704" y="1151"/>
                      <a:pt x="736" y="671"/>
                      <a:pt x="864" y="543"/>
                    </a:cubicBezTo>
                    <a:cubicBezTo>
                      <a:pt x="1042" y="365"/>
                      <a:pt x="1378" y="326"/>
                      <a:pt x="1707" y="326"/>
                    </a:cubicBezTo>
                    <a:cubicBezTo>
                      <a:pt x="1971" y="326"/>
                      <a:pt x="2230" y="351"/>
                      <a:pt x="2401" y="351"/>
                    </a:cubicBezTo>
                    <a:cubicBezTo>
                      <a:pt x="2689" y="351"/>
                      <a:pt x="3225" y="287"/>
                      <a:pt x="3733" y="287"/>
                    </a:cubicBezTo>
                    <a:close/>
                    <a:moveTo>
                      <a:pt x="4444" y="1"/>
                    </a:moveTo>
                    <a:cubicBezTo>
                      <a:pt x="4157" y="1"/>
                      <a:pt x="3837" y="63"/>
                      <a:pt x="3617" y="63"/>
                    </a:cubicBezTo>
                    <a:cubicBezTo>
                      <a:pt x="3126" y="63"/>
                      <a:pt x="2621" y="35"/>
                      <a:pt x="2121" y="35"/>
                    </a:cubicBezTo>
                    <a:cubicBezTo>
                      <a:pt x="1871" y="35"/>
                      <a:pt x="1622" y="42"/>
                      <a:pt x="1377" y="63"/>
                    </a:cubicBezTo>
                    <a:cubicBezTo>
                      <a:pt x="864" y="95"/>
                      <a:pt x="672" y="191"/>
                      <a:pt x="480" y="671"/>
                    </a:cubicBezTo>
                    <a:cubicBezTo>
                      <a:pt x="0" y="2112"/>
                      <a:pt x="512" y="3936"/>
                      <a:pt x="512" y="5408"/>
                    </a:cubicBezTo>
                    <a:cubicBezTo>
                      <a:pt x="512" y="5440"/>
                      <a:pt x="544" y="5472"/>
                      <a:pt x="544" y="5504"/>
                    </a:cubicBezTo>
                    <a:cubicBezTo>
                      <a:pt x="672" y="6144"/>
                      <a:pt x="1281" y="6080"/>
                      <a:pt x="1921" y="6112"/>
                    </a:cubicBezTo>
                    <a:cubicBezTo>
                      <a:pt x="2273" y="6131"/>
                      <a:pt x="2982" y="6246"/>
                      <a:pt x="3614" y="6246"/>
                    </a:cubicBezTo>
                    <a:cubicBezTo>
                      <a:pt x="4072" y="6246"/>
                      <a:pt x="4490" y="6186"/>
                      <a:pt x="4705" y="5984"/>
                    </a:cubicBezTo>
                    <a:cubicBezTo>
                      <a:pt x="4961" y="5760"/>
                      <a:pt x="4929" y="5312"/>
                      <a:pt x="4961" y="4992"/>
                    </a:cubicBezTo>
                    <a:cubicBezTo>
                      <a:pt x="5057" y="4128"/>
                      <a:pt x="5121" y="3232"/>
                      <a:pt x="5153" y="2368"/>
                    </a:cubicBezTo>
                    <a:cubicBezTo>
                      <a:pt x="5185" y="1760"/>
                      <a:pt x="5537" y="447"/>
                      <a:pt x="4897" y="95"/>
                    </a:cubicBezTo>
                    <a:cubicBezTo>
                      <a:pt x="4777" y="23"/>
                      <a:pt x="4617" y="1"/>
                      <a:pt x="4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10150889" y="2310114"/>
                <a:ext cx="74802" cy="123994"/>
              </a:xfrm>
              <a:custGeom>
                <a:rect b="b" l="l" r="r" t="t"/>
                <a:pathLst>
                  <a:path extrusionOk="0" h="4769" w="2877">
                    <a:moveTo>
                      <a:pt x="197" y="1"/>
                    </a:moveTo>
                    <a:cubicBezTo>
                      <a:pt x="98" y="1"/>
                      <a:pt x="0" y="117"/>
                      <a:pt x="66" y="247"/>
                    </a:cubicBezTo>
                    <a:lnTo>
                      <a:pt x="1186" y="2584"/>
                    </a:lnTo>
                    <a:lnTo>
                      <a:pt x="290" y="3928"/>
                    </a:lnTo>
                    <a:cubicBezTo>
                      <a:pt x="199" y="4041"/>
                      <a:pt x="301" y="4154"/>
                      <a:pt x="413" y="4154"/>
                    </a:cubicBezTo>
                    <a:cubicBezTo>
                      <a:pt x="460" y="4154"/>
                      <a:pt x="508" y="4135"/>
                      <a:pt x="546" y="4088"/>
                    </a:cubicBezTo>
                    <a:lnTo>
                      <a:pt x="1346" y="2872"/>
                    </a:lnTo>
                    <a:cubicBezTo>
                      <a:pt x="1634" y="3480"/>
                      <a:pt x="1922" y="4088"/>
                      <a:pt x="2210" y="4696"/>
                    </a:cubicBezTo>
                    <a:cubicBezTo>
                      <a:pt x="2230" y="4747"/>
                      <a:pt x="2273" y="4769"/>
                      <a:pt x="2319" y="4769"/>
                    </a:cubicBezTo>
                    <a:cubicBezTo>
                      <a:pt x="2418" y="4769"/>
                      <a:pt x="2532" y="4667"/>
                      <a:pt x="2466" y="4536"/>
                    </a:cubicBezTo>
                    <a:lnTo>
                      <a:pt x="1538" y="2584"/>
                    </a:lnTo>
                    <a:lnTo>
                      <a:pt x="2786" y="695"/>
                    </a:lnTo>
                    <a:cubicBezTo>
                      <a:pt x="2877" y="582"/>
                      <a:pt x="2775" y="469"/>
                      <a:pt x="2663" y="469"/>
                    </a:cubicBezTo>
                    <a:cubicBezTo>
                      <a:pt x="2616" y="469"/>
                      <a:pt x="2568" y="489"/>
                      <a:pt x="2530" y="535"/>
                    </a:cubicBezTo>
                    <a:lnTo>
                      <a:pt x="1378" y="2296"/>
                    </a:lnTo>
                    <a:lnTo>
                      <a:pt x="322" y="87"/>
                    </a:lnTo>
                    <a:cubicBezTo>
                      <a:pt x="291" y="26"/>
                      <a:pt x="244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>
                <a:off x="10285725" y="2292564"/>
                <a:ext cx="138164" cy="48698"/>
              </a:xfrm>
              <a:custGeom>
                <a:rect b="b" l="l" r="r" t="t"/>
                <a:pathLst>
                  <a:path extrusionOk="0" h="1873" w="5314">
                    <a:moveTo>
                      <a:pt x="353" y="314"/>
                    </a:moveTo>
                    <a:lnTo>
                      <a:pt x="353" y="314"/>
                    </a:lnTo>
                    <a:cubicBezTo>
                      <a:pt x="1185" y="346"/>
                      <a:pt x="2017" y="346"/>
                      <a:pt x="2849" y="346"/>
                    </a:cubicBezTo>
                    <a:cubicBezTo>
                      <a:pt x="2977" y="346"/>
                      <a:pt x="3260" y="328"/>
                      <a:pt x="3581" y="328"/>
                    </a:cubicBezTo>
                    <a:cubicBezTo>
                      <a:pt x="4304" y="328"/>
                      <a:pt x="5225" y="420"/>
                      <a:pt x="5025" y="1018"/>
                    </a:cubicBezTo>
                    <a:cubicBezTo>
                      <a:pt x="4885" y="1418"/>
                      <a:pt x="4058" y="1494"/>
                      <a:pt x="3340" y="1494"/>
                    </a:cubicBezTo>
                    <a:cubicBezTo>
                      <a:pt x="2909" y="1494"/>
                      <a:pt x="2517" y="1466"/>
                      <a:pt x="2337" y="1466"/>
                    </a:cubicBezTo>
                    <a:cubicBezTo>
                      <a:pt x="2088" y="1489"/>
                      <a:pt x="1823" y="1512"/>
                      <a:pt x="1553" y="1512"/>
                    </a:cubicBezTo>
                    <a:cubicBezTo>
                      <a:pt x="1442" y="1512"/>
                      <a:pt x="1329" y="1508"/>
                      <a:pt x="1217" y="1499"/>
                    </a:cubicBezTo>
                    <a:cubicBezTo>
                      <a:pt x="417" y="1370"/>
                      <a:pt x="353" y="1082"/>
                      <a:pt x="353" y="314"/>
                    </a:cubicBezTo>
                    <a:close/>
                    <a:moveTo>
                      <a:pt x="2808" y="0"/>
                    </a:moveTo>
                    <a:cubicBezTo>
                      <a:pt x="2100" y="0"/>
                      <a:pt x="1386" y="31"/>
                      <a:pt x="706" y="31"/>
                    </a:cubicBezTo>
                    <a:cubicBezTo>
                      <a:pt x="565" y="31"/>
                      <a:pt x="426" y="29"/>
                      <a:pt x="289" y="26"/>
                    </a:cubicBezTo>
                    <a:cubicBezTo>
                      <a:pt x="193" y="26"/>
                      <a:pt x="129" y="122"/>
                      <a:pt x="129" y="186"/>
                    </a:cubicBezTo>
                    <a:cubicBezTo>
                      <a:pt x="65" y="218"/>
                      <a:pt x="33" y="282"/>
                      <a:pt x="65" y="346"/>
                    </a:cubicBezTo>
                    <a:cubicBezTo>
                      <a:pt x="1" y="762"/>
                      <a:pt x="33" y="1210"/>
                      <a:pt x="97" y="1627"/>
                    </a:cubicBezTo>
                    <a:cubicBezTo>
                      <a:pt x="129" y="1691"/>
                      <a:pt x="161" y="1723"/>
                      <a:pt x="225" y="1723"/>
                    </a:cubicBezTo>
                    <a:cubicBezTo>
                      <a:pt x="617" y="1835"/>
                      <a:pt x="1057" y="1872"/>
                      <a:pt x="1513" y="1872"/>
                    </a:cubicBezTo>
                    <a:cubicBezTo>
                      <a:pt x="2360" y="1872"/>
                      <a:pt x="3264" y="1743"/>
                      <a:pt x="4033" y="1723"/>
                    </a:cubicBezTo>
                    <a:cubicBezTo>
                      <a:pt x="4112" y="1719"/>
                      <a:pt x="4188" y="1718"/>
                      <a:pt x="4260" y="1718"/>
                    </a:cubicBezTo>
                    <a:cubicBezTo>
                      <a:pt x="4379" y="1718"/>
                      <a:pt x="4490" y="1721"/>
                      <a:pt x="4591" y="1721"/>
                    </a:cubicBezTo>
                    <a:cubicBezTo>
                      <a:pt x="5051" y="1721"/>
                      <a:pt x="5314" y="1666"/>
                      <a:pt x="5314" y="1050"/>
                    </a:cubicBezTo>
                    <a:cubicBezTo>
                      <a:pt x="5314" y="474"/>
                      <a:pt x="5249" y="218"/>
                      <a:pt x="4705" y="122"/>
                    </a:cubicBezTo>
                    <a:cubicBezTo>
                      <a:pt x="4098" y="26"/>
                      <a:pt x="3456" y="0"/>
                      <a:pt x="2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>
                <a:off x="10290717" y="2348334"/>
                <a:ext cx="123188" cy="35958"/>
              </a:xfrm>
              <a:custGeom>
                <a:rect b="b" l="l" r="r" t="t"/>
                <a:pathLst>
                  <a:path extrusionOk="0" h="1383" w="4738">
                    <a:moveTo>
                      <a:pt x="1424" y="321"/>
                    </a:moveTo>
                    <a:cubicBezTo>
                      <a:pt x="1841" y="321"/>
                      <a:pt x="2279" y="378"/>
                      <a:pt x="2593" y="378"/>
                    </a:cubicBezTo>
                    <a:lnTo>
                      <a:pt x="3873" y="378"/>
                    </a:lnTo>
                    <a:cubicBezTo>
                      <a:pt x="3873" y="764"/>
                      <a:pt x="3735" y="957"/>
                      <a:pt x="3459" y="957"/>
                    </a:cubicBezTo>
                    <a:cubicBezTo>
                      <a:pt x="3438" y="957"/>
                      <a:pt x="3416" y="956"/>
                      <a:pt x="3393" y="954"/>
                    </a:cubicBezTo>
                    <a:cubicBezTo>
                      <a:pt x="2995" y="1001"/>
                      <a:pt x="2597" y="1030"/>
                      <a:pt x="2198" y="1030"/>
                    </a:cubicBezTo>
                    <a:cubicBezTo>
                      <a:pt x="2052" y="1030"/>
                      <a:pt x="1907" y="1026"/>
                      <a:pt x="1761" y="1018"/>
                    </a:cubicBezTo>
                    <a:cubicBezTo>
                      <a:pt x="1473" y="1050"/>
                      <a:pt x="1185" y="1050"/>
                      <a:pt x="897" y="1050"/>
                    </a:cubicBezTo>
                    <a:cubicBezTo>
                      <a:pt x="609" y="986"/>
                      <a:pt x="417" y="762"/>
                      <a:pt x="417" y="506"/>
                    </a:cubicBezTo>
                    <a:lnTo>
                      <a:pt x="417" y="506"/>
                    </a:lnTo>
                    <a:cubicBezTo>
                      <a:pt x="433" y="522"/>
                      <a:pt x="449" y="530"/>
                      <a:pt x="465" y="530"/>
                    </a:cubicBezTo>
                    <a:cubicBezTo>
                      <a:pt x="481" y="530"/>
                      <a:pt x="497" y="522"/>
                      <a:pt x="513" y="506"/>
                    </a:cubicBezTo>
                    <a:cubicBezTo>
                      <a:pt x="745" y="360"/>
                      <a:pt x="1077" y="321"/>
                      <a:pt x="1424" y="321"/>
                    </a:cubicBezTo>
                    <a:close/>
                    <a:moveTo>
                      <a:pt x="3361" y="1"/>
                    </a:moveTo>
                    <a:cubicBezTo>
                      <a:pt x="2878" y="1"/>
                      <a:pt x="2380" y="58"/>
                      <a:pt x="1953" y="58"/>
                    </a:cubicBezTo>
                    <a:cubicBezTo>
                      <a:pt x="1725" y="58"/>
                      <a:pt x="1472" y="32"/>
                      <a:pt x="1225" y="32"/>
                    </a:cubicBezTo>
                    <a:cubicBezTo>
                      <a:pt x="916" y="32"/>
                      <a:pt x="616" y="72"/>
                      <a:pt x="385" y="250"/>
                    </a:cubicBezTo>
                    <a:cubicBezTo>
                      <a:pt x="353" y="250"/>
                      <a:pt x="353" y="250"/>
                      <a:pt x="321" y="282"/>
                    </a:cubicBezTo>
                    <a:cubicBezTo>
                      <a:pt x="285" y="246"/>
                      <a:pt x="240" y="228"/>
                      <a:pt x="197" y="228"/>
                    </a:cubicBezTo>
                    <a:cubicBezTo>
                      <a:pt x="127" y="228"/>
                      <a:pt x="65" y="278"/>
                      <a:pt x="65" y="378"/>
                    </a:cubicBezTo>
                    <a:cubicBezTo>
                      <a:pt x="129" y="634"/>
                      <a:pt x="1" y="1018"/>
                      <a:pt x="193" y="1210"/>
                    </a:cubicBezTo>
                    <a:cubicBezTo>
                      <a:pt x="329" y="1346"/>
                      <a:pt x="552" y="1382"/>
                      <a:pt x="782" y="1382"/>
                    </a:cubicBezTo>
                    <a:cubicBezTo>
                      <a:pt x="1038" y="1382"/>
                      <a:pt x="1304" y="1338"/>
                      <a:pt x="1473" y="1338"/>
                    </a:cubicBezTo>
                    <a:cubicBezTo>
                      <a:pt x="2177" y="1306"/>
                      <a:pt x="2849" y="1338"/>
                      <a:pt x="3553" y="1274"/>
                    </a:cubicBezTo>
                    <a:cubicBezTo>
                      <a:pt x="3586" y="1277"/>
                      <a:pt x="3619" y="1279"/>
                      <a:pt x="3652" y="1279"/>
                    </a:cubicBezTo>
                    <a:cubicBezTo>
                      <a:pt x="3944" y="1279"/>
                      <a:pt x="4248" y="1155"/>
                      <a:pt x="4449" y="954"/>
                    </a:cubicBezTo>
                    <a:cubicBezTo>
                      <a:pt x="4737" y="506"/>
                      <a:pt x="4481" y="154"/>
                      <a:pt x="4065" y="58"/>
                    </a:cubicBezTo>
                    <a:cubicBezTo>
                      <a:pt x="3841" y="15"/>
                      <a:pt x="3603" y="1"/>
                      <a:pt x="3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10291549" y="2386632"/>
                <a:ext cx="121524" cy="33956"/>
              </a:xfrm>
              <a:custGeom>
                <a:rect b="b" l="l" r="r" t="t"/>
                <a:pathLst>
                  <a:path extrusionOk="0" h="1306" w="4674">
                    <a:moveTo>
                      <a:pt x="1591" y="300"/>
                    </a:moveTo>
                    <a:cubicBezTo>
                      <a:pt x="1764" y="300"/>
                      <a:pt x="1939" y="314"/>
                      <a:pt x="2113" y="345"/>
                    </a:cubicBezTo>
                    <a:cubicBezTo>
                      <a:pt x="2337" y="345"/>
                      <a:pt x="2593" y="377"/>
                      <a:pt x="2849" y="377"/>
                    </a:cubicBezTo>
                    <a:lnTo>
                      <a:pt x="3361" y="377"/>
                    </a:lnTo>
                    <a:cubicBezTo>
                      <a:pt x="3937" y="697"/>
                      <a:pt x="4065" y="825"/>
                      <a:pt x="3713" y="825"/>
                    </a:cubicBezTo>
                    <a:cubicBezTo>
                      <a:pt x="3483" y="940"/>
                      <a:pt x="3080" y="963"/>
                      <a:pt x="2704" y="963"/>
                    </a:cubicBezTo>
                    <a:cubicBezTo>
                      <a:pt x="2453" y="963"/>
                      <a:pt x="2215" y="953"/>
                      <a:pt x="2049" y="953"/>
                    </a:cubicBezTo>
                    <a:cubicBezTo>
                      <a:pt x="1869" y="966"/>
                      <a:pt x="1564" y="1010"/>
                      <a:pt x="1273" y="1010"/>
                    </a:cubicBezTo>
                    <a:cubicBezTo>
                      <a:pt x="840" y="1010"/>
                      <a:pt x="436" y="913"/>
                      <a:pt x="513" y="473"/>
                    </a:cubicBezTo>
                    <a:cubicBezTo>
                      <a:pt x="861" y="364"/>
                      <a:pt x="1223" y="300"/>
                      <a:pt x="1591" y="300"/>
                    </a:cubicBezTo>
                    <a:close/>
                    <a:moveTo>
                      <a:pt x="1654" y="0"/>
                    </a:moveTo>
                    <a:cubicBezTo>
                      <a:pt x="1241" y="0"/>
                      <a:pt x="820" y="66"/>
                      <a:pt x="417" y="185"/>
                    </a:cubicBezTo>
                    <a:cubicBezTo>
                      <a:pt x="353" y="185"/>
                      <a:pt x="257" y="217"/>
                      <a:pt x="225" y="281"/>
                    </a:cubicBezTo>
                    <a:cubicBezTo>
                      <a:pt x="1" y="1049"/>
                      <a:pt x="321" y="1305"/>
                      <a:pt x="1025" y="1305"/>
                    </a:cubicBezTo>
                    <a:cubicBezTo>
                      <a:pt x="1697" y="1305"/>
                      <a:pt x="2337" y="1241"/>
                      <a:pt x="3009" y="1209"/>
                    </a:cubicBezTo>
                    <a:cubicBezTo>
                      <a:pt x="3265" y="1177"/>
                      <a:pt x="4033" y="1209"/>
                      <a:pt x="4225" y="1017"/>
                    </a:cubicBezTo>
                    <a:cubicBezTo>
                      <a:pt x="4673" y="633"/>
                      <a:pt x="4033" y="121"/>
                      <a:pt x="3681" y="89"/>
                    </a:cubicBezTo>
                    <a:cubicBezTo>
                      <a:pt x="3483" y="52"/>
                      <a:pt x="3274" y="43"/>
                      <a:pt x="3064" y="43"/>
                    </a:cubicBezTo>
                    <a:cubicBezTo>
                      <a:pt x="2893" y="43"/>
                      <a:pt x="2721" y="49"/>
                      <a:pt x="2551" y="49"/>
                    </a:cubicBezTo>
                    <a:cubicBezTo>
                      <a:pt x="2391" y="49"/>
                      <a:pt x="2233" y="44"/>
                      <a:pt x="2081" y="25"/>
                    </a:cubicBezTo>
                    <a:cubicBezTo>
                      <a:pt x="1940" y="8"/>
                      <a:pt x="1798" y="0"/>
                      <a:pt x="1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2" name="Google Shape;1192;p29"/>
          <p:cNvGrpSpPr/>
          <p:nvPr/>
        </p:nvGrpSpPr>
        <p:grpSpPr>
          <a:xfrm>
            <a:off x="5575793" y="3452817"/>
            <a:ext cx="2277963" cy="1318823"/>
            <a:chOff x="5575793" y="3452817"/>
            <a:chExt cx="2277963" cy="1318823"/>
          </a:xfrm>
        </p:grpSpPr>
        <p:sp>
          <p:nvSpPr>
            <p:cNvPr id="1193" name="Google Shape;1193;p29"/>
            <p:cNvSpPr/>
            <p:nvPr/>
          </p:nvSpPr>
          <p:spPr>
            <a:xfrm>
              <a:off x="6018790" y="3452817"/>
              <a:ext cx="139100" cy="115258"/>
            </a:xfrm>
            <a:custGeom>
              <a:rect b="b" l="l" r="r" t="t"/>
              <a:pathLst>
                <a:path extrusionOk="0" h="4433" w="5350">
                  <a:moveTo>
                    <a:pt x="2701" y="2097"/>
                  </a:moveTo>
                  <a:cubicBezTo>
                    <a:pt x="2713" y="2097"/>
                    <a:pt x="2726" y="2098"/>
                    <a:pt x="2738" y="2099"/>
                  </a:cubicBezTo>
                  <a:cubicBezTo>
                    <a:pt x="3026" y="2131"/>
                    <a:pt x="3154" y="2451"/>
                    <a:pt x="3026" y="2675"/>
                  </a:cubicBezTo>
                  <a:cubicBezTo>
                    <a:pt x="2932" y="2800"/>
                    <a:pt x="2823" y="2851"/>
                    <a:pt x="2720" y="2851"/>
                  </a:cubicBezTo>
                  <a:cubicBezTo>
                    <a:pt x="2707" y="2851"/>
                    <a:pt x="2694" y="2850"/>
                    <a:pt x="2682" y="2848"/>
                  </a:cubicBezTo>
                  <a:lnTo>
                    <a:pt x="2682" y="2848"/>
                  </a:lnTo>
                  <a:cubicBezTo>
                    <a:pt x="2555" y="2788"/>
                    <a:pt x="2442" y="2691"/>
                    <a:pt x="2361" y="2556"/>
                  </a:cubicBezTo>
                  <a:lnTo>
                    <a:pt x="2361" y="2556"/>
                  </a:lnTo>
                  <a:cubicBezTo>
                    <a:pt x="2329" y="2438"/>
                    <a:pt x="2352" y="2304"/>
                    <a:pt x="2462" y="2190"/>
                  </a:cubicBezTo>
                  <a:lnTo>
                    <a:pt x="2462" y="2190"/>
                  </a:lnTo>
                  <a:cubicBezTo>
                    <a:pt x="2531" y="2133"/>
                    <a:pt x="2612" y="2097"/>
                    <a:pt x="2701" y="2097"/>
                  </a:cubicBezTo>
                  <a:close/>
                  <a:moveTo>
                    <a:pt x="2782" y="0"/>
                  </a:moveTo>
                  <a:cubicBezTo>
                    <a:pt x="1214" y="0"/>
                    <a:pt x="1" y="1769"/>
                    <a:pt x="818" y="3251"/>
                  </a:cubicBezTo>
                  <a:cubicBezTo>
                    <a:pt x="1166" y="3885"/>
                    <a:pt x="1751" y="4229"/>
                    <a:pt x="2364" y="4307"/>
                  </a:cubicBezTo>
                  <a:lnTo>
                    <a:pt x="2364" y="4307"/>
                  </a:lnTo>
                  <a:cubicBezTo>
                    <a:pt x="2598" y="4389"/>
                    <a:pt x="2846" y="4432"/>
                    <a:pt x="3094" y="4432"/>
                  </a:cubicBezTo>
                  <a:cubicBezTo>
                    <a:pt x="3450" y="4432"/>
                    <a:pt x="3805" y="4343"/>
                    <a:pt x="4114" y="4147"/>
                  </a:cubicBezTo>
                  <a:cubicBezTo>
                    <a:pt x="4580" y="3851"/>
                    <a:pt x="4769" y="3408"/>
                    <a:pt x="4767" y="2934"/>
                  </a:cubicBezTo>
                  <a:lnTo>
                    <a:pt x="4767" y="2934"/>
                  </a:lnTo>
                  <a:cubicBezTo>
                    <a:pt x="5350" y="1629"/>
                    <a:pt x="4488" y="146"/>
                    <a:pt x="3058" y="19"/>
                  </a:cubicBezTo>
                  <a:cubicBezTo>
                    <a:pt x="2965" y="6"/>
                    <a:pt x="2873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4" name="Google Shape;1194;p29"/>
            <p:cNvGrpSpPr/>
            <p:nvPr/>
          </p:nvGrpSpPr>
          <p:grpSpPr>
            <a:xfrm>
              <a:off x="5575793" y="3674317"/>
              <a:ext cx="2277963" cy="1097323"/>
              <a:chOff x="4551971" y="3674317"/>
              <a:chExt cx="2277963" cy="1097323"/>
            </a:xfrm>
          </p:grpSpPr>
          <p:sp>
            <p:nvSpPr>
              <p:cNvPr id="1195" name="Google Shape;1195;p29"/>
              <p:cNvSpPr/>
              <p:nvPr/>
            </p:nvSpPr>
            <p:spPr>
              <a:xfrm>
                <a:off x="5673164" y="3816712"/>
                <a:ext cx="1156769" cy="901264"/>
              </a:xfrm>
              <a:custGeom>
                <a:rect b="b" l="l" r="r" t="t"/>
                <a:pathLst>
                  <a:path extrusionOk="0" h="34664" w="39176">
                    <a:moveTo>
                      <a:pt x="21371" y="1"/>
                    </a:moveTo>
                    <a:cubicBezTo>
                      <a:pt x="17061" y="1"/>
                      <a:pt x="13042" y="101"/>
                      <a:pt x="8684" y="101"/>
                    </a:cubicBezTo>
                    <a:cubicBezTo>
                      <a:pt x="7872" y="101"/>
                      <a:pt x="7049" y="97"/>
                      <a:pt x="6209" y="89"/>
                    </a:cubicBezTo>
                    <a:lnTo>
                      <a:pt x="6209" y="57"/>
                    </a:lnTo>
                    <a:cubicBezTo>
                      <a:pt x="4193" y="121"/>
                      <a:pt x="1824" y="377"/>
                      <a:pt x="800" y="2073"/>
                    </a:cubicBezTo>
                    <a:cubicBezTo>
                      <a:pt x="288" y="2905"/>
                      <a:pt x="256" y="3930"/>
                      <a:pt x="256" y="4890"/>
                    </a:cubicBezTo>
                    <a:lnTo>
                      <a:pt x="0" y="27294"/>
                    </a:lnTo>
                    <a:cubicBezTo>
                      <a:pt x="0" y="29502"/>
                      <a:pt x="128" y="31999"/>
                      <a:pt x="1921" y="33343"/>
                    </a:cubicBezTo>
                    <a:cubicBezTo>
                      <a:pt x="3137" y="34239"/>
                      <a:pt x="4737" y="34367"/>
                      <a:pt x="6209" y="34463"/>
                    </a:cubicBezTo>
                    <a:cubicBezTo>
                      <a:pt x="8837" y="34597"/>
                      <a:pt x="11467" y="34664"/>
                      <a:pt x="14096" y="34664"/>
                    </a:cubicBezTo>
                    <a:cubicBezTo>
                      <a:pt x="20882" y="34664"/>
                      <a:pt x="27661" y="34220"/>
                      <a:pt x="34375" y="33343"/>
                    </a:cubicBezTo>
                    <a:cubicBezTo>
                      <a:pt x="35399" y="33183"/>
                      <a:pt x="36455" y="33023"/>
                      <a:pt x="37255" y="32447"/>
                    </a:cubicBezTo>
                    <a:cubicBezTo>
                      <a:pt x="38631" y="31455"/>
                      <a:pt x="38823" y="29630"/>
                      <a:pt x="38920" y="27998"/>
                    </a:cubicBezTo>
                    <a:cubicBezTo>
                      <a:pt x="39176" y="22781"/>
                      <a:pt x="39112" y="17532"/>
                      <a:pt x="38791" y="12315"/>
                    </a:cubicBezTo>
                    <a:cubicBezTo>
                      <a:pt x="38695" y="9851"/>
                      <a:pt x="38343" y="7418"/>
                      <a:pt x="37767" y="5018"/>
                    </a:cubicBezTo>
                    <a:cubicBezTo>
                      <a:pt x="37575" y="3994"/>
                      <a:pt x="37095" y="3033"/>
                      <a:pt x="36423" y="2233"/>
                    </a:cubicBezTo>
                    <a:cubicBezTo>
                      <a:pt x="35463" y="1241"/>
                      <a:pt x="34055" y="825"/>
                      <a:pt x="32646" y="569"/>
                    </a:cubicBezTo>
                    <a:cubicBezTo>
                      <a:pt x="30086" y="89"/>
                      <a:pt x="27461" y="57"/>
                      <a:pt x="24837" y="25"/>
                    </a:cubicBezTo>
                    <a:cubicBezTo>
                      <a:pt x="23654" y="7"/>
                      <a:pt x="22502" y="1"/>
                      <a:pt x="21371" y="1"/>
                    </a:cubicBezTo>
                    <a:close/>
                  </a:path>
                </a:pathLst>
              </a:custGeom>
              <a:solidFill>
                <a:srgbClr val="D4E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9"/>
              <p:cNvSpPr/>
              <p:nvPr/>
            </p:nvSpPr>
            <p:spPr>
              <a:xfrm>
                <a:off x="4551971" y="3763048"/>
                <a:ext cx="1009424" cy="1008592"/>
              </a:xfrm>
              <a:custGeom>
                <a:rect b="b" l="l" r="r" t="t"/>
                <a:pathLst>
                  <a:path extrusionOk="0" h="38792" w="38824">
                    <a:moveTo>
                      <a:pt x="19396" y="0"/>
                    </a:moveTo>
                    <a:cubicBezTo>
                      <a:pt x="8674" y="0"/>
                      <a:pt x="0" y="8674"/>
                      <a:pt x="0" y="19396"/>
                    </a:cubicBezTo>
                    <a:cubicBezTo>
                      <a:pt x="0" y="30118"/>
                      <a:pt x="8674" y="38791"/>
                      <a:pt x="19396" y="38791"/>
                    </a:cubicBezTo>
                    <a:cubicBezTo>
                      <a:pt x="30118" y="38791"/>
                      <a:pt x="38823" y="30118"/>
                      <a:pt x="38823" y="19396"/>
                    </a:cubicBezTo>
                    <a:cubicBezTo>
                      <a:pt x="38823" y="8674"/>
                      <a:pt x="30118" y="0"/>
                      <a:pt x="19396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5490311" y="3674317"/>
                <a:ext cx="852982" cy="321750"/>
              </a:xfrm>
              <a:custGeom>
                <a:rect b="b" l="l" r="r" t="t"/>
                <a:pathLst>
                  <a:path extrusionOk="0" h="12375" w="32807">
                    <a:moveTo>
                      <a:pt x="10520" y="1"/>
                    </a:moveTo>
                    <a:cubicBezTo>
                      <a:pt x="10450" y="1"/>
                      <a:pt x="10379" y="6"/>
                      <a:pt x="10307" y="18"/>
                    </a:cubicBezTo>
                    <a:lnTo>
                      <a:pt x="1345" y="1394"/>
                    </a:lnTo>
                    <a:cubicBezTo>
                      <a:pt x="1" y="1586"/>
                      <a:pt x="353" y="3730"/>
                      <a:pt x="1665" y="3730"/>
                    </a:cubicBezTo>
                    <a:lnTo>
                      <a:pt x="2721" y="3730"/>
                    </a:lnTo>
                    <a:cubicBezTo>
                      <a:pt x="1889" y="4338"/>
                      <a:pt x="1985" y="5779"/>
                      <a:pt x="3169" y="5907"/>
                    </a:cubicBezTo>
                    <a:cubicBezTo>
                      <a:pt x="3105" y="6451"/>
                      <a:pt x="3393" y="6963"/>
                      <a:pt x="3905" y="7187"/>
                    </a:cubicBezTo>
                    <a:cubicBezTo>
                      <a:pt x="3681" y="7507"/>
                      <a:pt x="3585" y="7859"/>
                      <a:pt x="3681" y="8243"/>
                    </a:cubicBezTo>
                    <a:cubicBezTo>
                      <a:pt x="2817" y="8947"/>
                      <a:pt x="3297" y="10324"/>
                      <a:pt x="4386" y="10388"/>
                    </a:cubicBezTo>
                    <a:lnTo>
                      <a:pt x="5890" y="10452"/>
                    </a:lnTo>
                    <a:cubicBezTo>
                      <a:pt x="5390" y="11169"/>
                      <a:pt x="5652" y="12374"/>
                      <a:pt x="6704" y="12374"/>
                    </a:cubicBezTo>
                    <a:cubicBezTo>
                      <a:pt x="6731" y="12374"/>
                      <a:pt x="6758" y="12373"/>
                      <a:pt x="6786" y="12372"/>
                    </a:cubicBezTo>
                    <a:cubicBezTo>
                      <a:pt x="8898" y="12308"/>
                      <a:pt x="10979" y="12244"/>
                      <a:pt x="13091" y="12148"/>
                    </a:cubicBezTo>
                    <a:cubicBezTo>
                      <a:pt x="15117" y="12086"/>
                      <a:pt x="17142" y="12051"/>
                      <a:pt x="19168" y="12051"/>
                    </a:cubicBezTo>
                    <a:cubicBezTo>
                      <a:pt x="20279" y="12051"/>
                      <a:pt x="21390" y="12061"/>
                      <a:pt x="22501" y="12084"/>
                    </a:cubicBezTo>
                    <a:cubicBezTo>
                      <a:pt x="22527" y="12086"/>
                      <a:pt x="22554" y="12087"/>
                      <a:pt x="22580" y="12087"/>
                    </a:cubicBezTo>
                    <a:cubicBezTo>
                      <a:pt x="22965" y="12087"/>
                      <a:pt x="23313" y="11869"/>
                      <a:pt x="23493" y="11540"/>
                    </a:cubicBezTo>
                    <a:cubicBezTo>
                      <a:pt x="26086" y="11348"/>
                      <a:pt x="28678" y="11156"/>
                      <a:pt x="31271" y="10964"/>
                    </a:cubicBezTo>
                    <a:cubicBezTo>
                      <a:pt x="32765" y="10836"/>
                      <a:pt x="32806" y="8563"/>
                      <a:pt x="31271" y="8563"/>
                    </a:cubicBezTo>
                    <a:cubicBezTo>
                      <a:pt x="31260" y="8563"/>
                      <a:pt x="31249" y="8563"/>
                      <a:pt x="31239" y="8563"/>
                    </a:cubicBezTo>
                    <a:lnTo>
                      <a:pt x="27078" y="8563"/>
                    </a:lnTo>
                    <a:cubicBezTo>
                      <a:pt x="27334" y="8179"/>
                      <a:pt x="27366" y="7699"/>
                      <a:pt x="27174" y="7315"/>
                    </a:cubicBezTo>
                    <a:cubicBezTo>
                      <a:pt x="28486" y="7059"/>
                      <a:pt x="29734" y="6579"/>
                      <a:pt x="30855" y="5907"/>
                    </a:cubicBezTo>
                    <a:cubicBezTo>
                      <a:pt x="31623" y="5363"/>
                      <a:pt x="31559" y="4050"/>
                      <a:pt x="30759" y="3730"/>
                    </a:cubicBezTo>
                    <a:cubicBezTo>
                      <a:pt x="30919" y="2962"/>
                      <a:pt x="30406" y="2226"/>
                      <a:pt x="29638" y="2130"/>
                    </a:cubicBezTo>
                    <a:cubicBezTo>
                      <a:pt x="24354" y="1441"/>
                      <a:pt x="18991" y="1293"/>
                      <a:pt x="13645" y="1293"/>
                    </a:cubicBezTo>
                    <a:cubicBezTo>
                      <a:pt x="13033" y="1293"/>
                      <a:pt x="12422" y="1295"/>
                      <a:pt x="11811" y="1298"/>
                    </a:cubicBezTo>
                    <a:cubicBezTo>
                      <a:pt x="11811" y="570"/>
                      <a:pt x="11228" y="1"/>
                      <a:pt x="10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8" name="Google Shape;1198;p29"/>
            <p:cNvSpPr txBox="1"/>
            <p:nvPr/>
          </p:nvSpPr>
          <p:spPr>
            <a:xfrm>
              <a:off x="6621424" y="3699292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9" name="Google Shape;1199;p29"/>
            <p:cNvSpPr txBox="1"/>
            <p:nvPr/>
          </p:nvSpPr>
          <p:spPr>
            <a:xfrm>
              <a:off x="6725321" y="4019226"/>
              <a:ext cx="11001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00" name="Google Shape;1200;p29"/>
            <p:cNvGrpSpPr/>
            <p:nvPr/>
          </p:nvGrpSpPr>
          <p:grpSpPr>
            <a:xfrm>
              <a:off x="5803800" y="4014624"/>
              <a:ext cx="553410" cy="505440"/>
              <a:chOff x="8831589" y="2527241"/>
              <a:chExt cx="553410" cy="505440"/>
            </a:xfrm>
          </p:grpSpPr>
          <p:sp>
            <p:nvSpPr>
              <p:cNvPr id="1201" name="Google Shape;1201;p29"/>
              <p:cNvSpPr/>
              <p:nvPr/>
            </p:nvSpPr>
            <p:spPr>
              <a:xfrm>
                <a:off x="8831589" y="2527241"/>
                <a:ext cx="553410" cy="505440"/>
              </a:xfrm>
              <a:custGeom>
                <a:rect b="b" l="l" r="r" t="t"/>
                <a:pathLst>
                  <a:path extrusionOk="0" h="19440" w="21285">
                    <a:moveTo>
                      <a:pt x="8918" y="992"/>
                    </a:moveTo>
                    <a:cubicBezTo>
                      <a:pt x="9073" y="992"/>
                      <a:pt x="9227" y="996"/>
                      <a:pt x="9379" y="1004"/>
                    </a:cubicBezTo>
                    <a:cubicBezTo>
                      <a:pt x="12387" y="1004"/>
                      <a:pt x="15364" y="1068"/>
                      <a:pt x="18340" y="1228"/>
                    </a:cubicBezTo>
                    <a:cubicBezTo>
                      <a:pt x="16580" y="1932"/>
                      <a:pt x="14788" y="2604"/>
                      <a:pt x="12963" y="3309"/>
                    </a:cubicBezTo>
                    <a:cubicBezTo>
                      <a:pt x="12867" y="3341"/>
                      <a:pt x="12803" y="3405"/>
                      <a:pt x="12739" y="3501"/>
                    </a:cubicBezTo>
                    <a:lnTo>
                      <a:pt x="8611" y="3405"/>
                    </a:lnTo>
                    <a:cubicBezTo>
                      <a:pt x="8323" y="2604"/>
                      <a:pt x="7938" y="1836"/>
                      <a:pt x="7522" y="1100"/>
                    </a:cubicBezTo>
                    <a:cubicBezTo>
                      <a:pt x="7978" y="1028"/>
                      <a:pt x="8453" y="992"/>
                      <a:pt x="8918" y="992"/>
                    </a:cubicBezTo>
                    <a:close/>
                    <a:moveTo>
                      <a:pt x="6722" y="1452"/>
                    </a:moveTo>
                    <a:cubicBezTo>
                      <a:pt x="7138" y="2188"/>
                      <a:pt x="7490" y="2925"/>
                      <a:pt x="7810" y="3725"/>
                    </a:cubicBezTo>
                    <a:cubicBezTo>
                      <a:pt x="6050" y="4525"/>
                      <a:pt x="4258" y="5229"/>
                      <a:pt x="2433" y="5869"/>
                    </a:cubicBezTo>
                    <a:lnTo>
                      <a:pt x="4578" y="3565"/>
                    </a:lnTo>
                    <a:cubicBezTo>
                      <a:pt x="5122" y="2893"/>
                      <a:pt x="5730" y="2284"/>
                      <a:pt x="6370" y="1708"/>
                    </a:cubicBezTo>
                    <a:cubicBezTo>
                      <a:pt x="6466" y="1612"/>
                      <a:pt x="6594" y="1516"/>
                      <a:pt x="6722" y="1452"/>
                    </a:cubicBezTo>
                    <a:close/>
                    <a:moveTo>
                      <a:pt x="18692" y="2060"/>
                    </a:moveTo>
                    <a:lnTo>
                      <a:pt x="18692" y="2060"/>
                    </a:lnTo>
                    <a:cubicBezTo>
                      <a:pt x="17604" y="3469"/>
                      <a:pt x="16644" y="4973"/>
                      <a:pt x="15844" y="6541"/>
                    </a:cubicBezTo>
                    <a:cubicBezTo>
                      <a:pt x="15172" y="5677"/>
                      <a:pt x="14468" y="4813"/>
                      <a:pt x="13764" y="3981"/>
                    </a:cubicBezTo>
                    <a:cubicBezTo>
                      <a:pt x="15396" y="3341"/>
                      <a:pt x="17028" y="2701"/>
                      <a:pt x="18692" y="2060"/>
                    </a:cubicBezTo>
                    <a:close/>
                    <a:moveTo>
                      <a:pt x="8643" y="4301"/>
                    </a:moveTo>
                    <a:lnTo>
                      <a:pt x="12931" y="4397"/>
                    </a:lnTo>
                    <a:cubicBezTo>
                      <a:pt x="13668" y="5261"/>
                      <a:pt x="14372" y="6125"/>
                      <a:pt x="15044" y="6989"/>
                    </a:cubicBezTo>
                    <a:cubicBezTo>
                      <a:pt x="14372" y="6989"/>
                      <a:pt x="13603" y="7085"/>
                      <a:pt x="13123" y="7085"/>
                    </a:cubicBezTo>
                    <a:lnTo>
                      <a:pt x="8899" y="7021"/>
                    </a:lnTo>
                    <a:lnTo>
                      <a:pt x="2113" y="6925"/>
                    </a:lnTo>
                    <a:cubicBezTo>
                      <a:pt x="4322" y="6157"/>
                      <a:pt x="6466" y="5293"/>
                      <a:pt x="8579" y="4333"/>
                    </a:cubicBezTo>
                    <a:lnTo>
                      <a:pt x="8643" y="4301"/>
                    </a:lnTo>
                    <a:close/>
                    <a:moveTo>
                      <a:pt x="19973" y="1868"/>
                    </a:moveTo>
                    <a:cubicBezTo>
                      <a:pt x="20037" y="4557"/>
                      <a:pt x="20197" y="7309"/>
                      <a:pt x="20165" y="9966"/>
                    </a:cubicBezTo>
                    <a:cubicBezTo>
                      <a:pt x="20133" y="12558"/>
                      <a:pt x="18404" y="15055"/>
                      <a:pt x="16932" y="17327"/>
                    </a:cubicBezTo>
                    <a:cubicBezTo>
                      <a:pt x="16900" y="15023"/>
                      <a:pt x="16900" y="12718"/>
                      <a:pt x="16868" y="10446"/>
                    </a:cubicBezTo>
                    <a:cubicBezTo>
                      <a:pt x="16868" y="9486"/>
                      <a:pt x="17220" y="8013"/>
                      <a:pt x="16452" y="7341"/>
                    </a:cubicBezTo>
                    <a:cubicBezTo>
                      <a:pt x="17412" y="5389"/>
                      <a:pt x="18596" y="3565"/>
                      <a:pt x="19973" y="1868"/>
                    </a:cubicBezTo>
                    <a:close/>
                    <a:moveTo>
                      <a:pt x="1025" y="7821"/>
                    </a:moveTo>
                    <a:lnTo>
                      <a:pt x="13539" y="7981"/>
                    </a:lnTo>
                    <a:cubicBezTo>
                      <a:pt x="13752" y="7968"/>
                      <a:pt x="13964" y="7960"/>
                      <a:pt x="14176" y="7960"/>
                    </a:cubicBezTo>
                    <a:cubicBezTo>
                      <a:pt x="14476" y="7960"/>
                      <a:pt x="14776" y="7976"/>
                      <a:pt x="15076" y="8013"/>
                    </a:cubicBezTo>
                    <a:cubicBezTo>
                      <a:pt x="15876" y="8174"/>
                      <a:pt x="15876" y="7917"/>
                      <a:pt x="15972" y="8878"/>
                    </a:cubicBezTo>
                    <a:cubicBezTo>
                      <a:pt x="16068" y="9870"/>
                      <a:pt x="15972" y="10958"/>
                      <a:pt x="16004" y="11982"/>
                    </a:cubicBezTo>
                    <a:cubicBezTo>
                      <a:pt x="16004" y="14127"/>
                      <a:pt x="16004" y="16303"/>
                      <a:pt x="16036" y="18447"/>
                    </a:cubicBezTo>
                    <a:cubicBezTo>
                      <a:pt x="14780" y="18439"/>
                      <a:pt x="13521" y="18435"/>
                      <a:pt x="12262" y="18435"/>
                    </a:cubicBezTo>
                    <a:cubicBezTo>
                      <a:pt x="8495" y="18435"/>
                      <a:pt x="4719" y="18471"/>
                      <a:pt x="961" y="18543"/>
                    </a:cubicBezTo>
                    <a:lnTo>
                      <a:pt x="961" y="18543"/>
                    </a:lnTo>
                    <a:cubicBezTo>
                      <a:pt x="993" y="14958"/>
                      <a:pt x="993" y="11406"/>
                      <a:pt x="1025" y="7821"/>
                    </a:cubicBezTo>
                    <a:close/>
                    <a:moveTo>
                      <a:pt x="9855" y="0"/>
                    </a:moveTo>
                    <a:cubicBezTo>
                      <a:pt x="9047" y="0"/>
                      <a:pt x="8249" y="44"/>
                      <a:pt x="7490" y="172"/>
                    </a:cubicBezTo>
                    <a:cubicBezTo>
                      <a:pt x="6242" y="364"/>
                      <a:pt x="5570" y="1196"/>
                      <a:pt x="4738" y="2124"/>
                    </a:cubicBezTo>
                    <a:lnTo>
                      <a:pt x="225" y="6925"/>
                    </a:lnTo>
                    <a:cubicBezTo>
                      <a:pt x="193" y="6957"/>
                      <a:pt x="161" y="6989"/>
                      <a:pt x="129" y="7053"/>
                    </a:cubicBezTo>
                    <a:cubicBezTo>
                      <a:pt x="1" y="7245"/>
                      <a:pt x="1" y="7501"/>
                      <a:pt x="129" y="7661"/>
                    </a:cubicBezTo>
                    <a:lnTo>
                      <a:pt x="65" y="18991"/>
                    </a:lnTo>
                    <a:cubicBezTo>
                      <a:pt x="65" y="19248"/>
                      <a:pt x="257" y="19440"/>
                      <a:pt x="513" y="19440"/>
                    </a:cubicBezTo>
                    <a:cubicBezTo>
                      <a:pt x="3965" y="19378"/>
                      <a:pt x="7403" y="19342"/>
                      <a:pt x="10836" y="19342"/>
                    </a:cubicBezTo>
                    <a:cubicBezTo>
                      <a:pt x="12720" y="19342"/>
                      <a:pt x="14602" y="19353"/>
                      <a:pt x="16484" y="19376"/>
                    </a:cubicBezTo>
                    <a:cubicBezTo>
                      <a:pt x="16676" y="19376"/>
                      <a:pt x="16836" y="19248"/>
                      <a:pt x="16900" y="19056"/>
                    </a:cubicBezTo>
                    <a:cubicBezTo>
                      <a:pt x="18276" y="16751"/>
                      <a:pt x="20581" y="14063"/>
                      <a:pt x="21029" y="11374"/>
                    </a:cubicBezTo>
                    <a:cubicBezTo>
                      <a:pt x="21285" y="9710"/>
                      <a:pt x="20997" y="7853"/>
                      <a:pt x="20965" y="6221"/>
                    </a:cubicBezTo>
                    <a:cubicBezTo>
                      <a:pt x="20901" y="4461"/>
                      <a:pt x="20869" y="2733"/>
                      <a:pt x="20837" y="972"/>
                    </a:cubicBezTo>
                    <a:cubicBezTo>
                      <a:pt x="20837" y="812"/>
                      <a:pt x="20741" y="652"/>
                      <a:pt x="20581" y="588"/>
                    </a:cubicBezTo>
                    <a:cubicBezTo>
                      <a:pt x="20485" y="492"/>
                      <a:pt x="20357" y="396"/>
                      <a:pt x="20229" y="396"/>
                    </a:cubicBezTo>
                    <a:cubicBezTo>
                      <a:pt x="18148" y="300"/>
                      <a:pt x="16100" y="204"/>
                      <a:pt x="14020" y="172"/>
                    </a:cubicBezTo>
                    <a:cubicBezTo>
                      <a:pt x="12698" y="131"/>
                      <a:pt x="11261" y="0"/>
                      <a:pt x="9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8927295" y="2787735"/>
                <a:ext cx="270478" cy="164216"/>
              </a:xfrm>
              <a:custGeom>
                <a:rect b="b" l="l" r="r" t="t"/>
                <a:pathLst>
                  <a:path extrusionOk="0" h="6316" w="10403">
                    <a:moveTo>
                      <a:pt x="6820" y="427"/>
                    </a:moveTo>
                    <a:cubicBezTo>
                      <a:pt x="8243" y="427"/>
                      <a:pt x="9294" y="457"/>
                      <a:pt x="9602" y="2091"/>
                    </a:cubicBezTo>
                    <a:cubicBezTo>
                      <a:pt x="9794" y="3019"/>
                      <a:pt x="9890" y="4556"/>
                      <a:pt x="9282" y="5196"/>
                    </a:cubicBezTo>
                    <a:cubicBezTo>
                      <a:pt x="8670" y="5844"/>
                      <a:pt x="7268" y="5986"/>
                      <a:pt x="5891" y="5986"/>
                    </a:cubicBezTo>
                    <a:cubicBezTo>
                      <a:pt x="4820" y="5986"/>
                      <a:pt x="3763" y="5900"/>
                      <a:pt x="3105" y="5900"/>
                    </a:cubicBezTo>
                    <a:cubicBezTo>
                      <a:pt x="1665" y="5900"/>
                      <a:pt x="929" y="5740"/>
                      <a:pt x="705" y="4204"/>
                    </a:cubicBezTo>
                    <a:cubicBezTo>
                      <a:pt x="513" y="3051"/>
                      <a:pt x="673" y="1739"/>
                      <a:pt x="641" y="555"/>
                    </a:cubicBezTo>
                    <a:cubicBezTo>
                      <a:pt x="2657" y="459"/>
                      <a:pt x="4642" y="427"/>
                      <a:pt x="6658" y="427"/>
                    </a:cubicBezTo>
                    <a:cubicBezTo>
                      <a:pt x="6713" y="427"/>
                      <a:pt x="6767" y="427"/>
                      <a:pt x="6820" y="427"/>
                    </a:cubicBezTo>
                    <a:close/>
                    <a:moveTo>
                      <a:pt x="8458" y="1"/>
                    </a:moveTo>
                    <a:cubicBezTo>
                      <a:pt x="7658" y="1"/>
                      <a:pt x="6728" y="139"/>
                      <a:pt x="6306" y="139"/>
                    </a:cubicBezTo>
                    <a:cubicBezTo>
                      <a:pt x="4257" y="139"/>
                      <a:pt x="2241" y="171"/>
                      <a:pt x="193" y="267"/>
                    </a:cubicBezTo>
                    <a:cubicBezTo>
                      <a:pt x="1" y="267"/>
                      <a:pt x="1" y="555"/>
                      <a:pt x="193" y="555"/>
                    </a:cubicBezTo>
                    <a:lnTo>
                      <a:pt x="353" y="555"/>
                    </a:lnTo>
                    <a:cubicBezTo>
                      <a:pt x="353" y="1515"/>
                      <a:pt x="385" y="2475"/>
                      <a:pt x="385" y="3467"/>
                    </a:cubicBezTo>
                    <a:cubicBezTo>
                      <a:pt x="385" y="4044"/>
                      <a:pt x="193" y="5196"/>
                      <a:pt x="417" y="5772"/>
                    </a:cubicBezTo>
                    <a:cubicBezTo>
                      <a:pt x="641" y="6316"/>
                      <a:pt x="961" y="6156"/>
                      <a:pt x="1633" y="6220"/>
                    </a:cubicBezTo>
                    <a:cubicBezTo>
                      <a:pt x="2033" y="6228"/>
                      <a:pt x="2432" y="6232"/>
                      <a:pt x="2830" y="6232"/>
                    </a:cubicBezTo>
                    <a:cubicBezTo>
                      <a:pt x="4117" y="6232"/>
                      <a:pt x="5394" y="6190"/>
                      <a:pt x="6690" y="6092"/>
                    </a:cubicBezTo>
                    <a:cubicBezTo>
                      <a:pt x="6732" y="6090"/>
                      <a:pt x="6781" y="6089"/>
                      <a:pt x="6835" y="6089"/>
                    </a:cubicBezTo>
                    <a:cubicBezTo>
                      <a:pt x="7162" y="6089"/>
                      <a:pt x="7681" y="6122"/>
                      <a:pt x="8207" y="6122"/>
                    </a:cubicBezTo>
                    <a:cubicBezTo>
                      <a:pt x="8951" y="6122"/>
                      <a:pt x="9708" y="6056"/>
                      <a:pt x="9955" y="5740"/>
                    </a:cubicBezTo>
                    <a:cubicBezTo>
                      <a:pt x="10403" y="5196"/>
                      <a:pt x="9987" y="3371"/>
                      <a:pt x="9955" y="2731"/>
                    </a:cubicBezTo>
                    <a:cubicBezTo>
                      <a:pt x="9922" y="2187"/>
                      <a:pt x="10147" y="683"/>
                      <a:pt x="9698" y="267"/>
                    </a:cubicBezTo>
                    <a:cubicBezTo>
                      <a:pt x="9468" y="62"/>
                      <a:pt x="8992" y="1"/>
                      <a:pt x="8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8984729" y="2832949"/>
                <a:ext cx="143156" cy="10010"/>
              </a:xfrm>
              <a:custGeom>
                <a:rect b="b" l="l" r="r" t="t"/>
                <a:pathLst>
                  <a:path extrusionOk="0" h="385" w="5506">
                    <a:moveTo>
                      <a:pt x="5345" y="0"/>
                    </a:moveTo>
                    <a:lnTo>
                      <a:pt x="192" y="96"/>
                    </a:lnTo>
                    <a:cubicBezTo>
                      <a:pt x="0" y="128"/>
                      <a:pt x="0" y="384"/>
                      <a:pt x="192" y="384"/>
                    </a:cubicBezTo>
                    <a:lnTo>
                      <a:pt x="5345" y="288"/>
                    </a:lnTo>
                    <a:cubicBezTo>
                      <a:pt x="5505" y="256"/>
                      <a:pt x="5505" y="0"/>
                      <a:pt x="5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8993049" y="2857909"/>
                <a:ext cx="126516" cy="12506"/>
              </a:xfrm>
              <a:custGeom>
                <a:rect b="b" l="l" r="r" t="t"/>
                <a:pathLst>
                  <a:path extrusionOk="0" h="481" w="4866">
                    <a:moveTo>
                      <a:pt x="4673" y="0"/>
                    </a:moveTo>
                    <a:lnTo>
                      <a:pt x="192" y="160"/>
                    </a:lnTo>
                    <a:cubicBezTo>
                      <a:pt x="0" y="160"/>
                      <a:pt x="0" y="480"/>
                      <a:pt x="192" y="480"/>
                    </a:cubicBezTo>
                    <a:lnTo>
                      <a:pt x="4673" y="320"/>
                    </a:lnTo>
                    <a:cubicBezTo>
                      <a:pt x="4865" y="320"/>
                      <a:pt x="4865" y="0"/>
                      <a:pt x="4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9011353" y="2882817"/>
                <a:ext cx="117338" cy="9724"/>
              </a:xfrm>
              <a:custGeom>
                <a:rect b="b" l="l" r="r" t="t"/>
                <a:pathLst>
                  <a:path extrusionOk="0" h="374" w="4513">
                    <a:moveTo>
                      <a:pt x="4347" y="0"/>
                    </a:moveTo>
                    <a:cubicBezTo>
                      <a:pt x="4339" y="0"/>
                      <a:pt x="4330" y="1"/>
                      <a:pt x="4321" y="3"/>
                    </a:cubicBezTo>
                    <a:cubicBezTo>
                      <a:pt x="3470" y="42"/>
                      <a:pt x="2620" y="69"/>
                      <a:pt x="1769" y="69"/>
                    </a:cubicBezTo>
                    <a:cubicBezTo>
                      <a:pt x="1244" y="69"/>
                      <a:pt x="718" y="59"/>
                      <a:pt x="192" y="35"/>
                    </a:cubicBezTo>
                    <a:cubicBezTo>
                      <a:pt x="0" y="35"/>
                      <a:pt x="0" y="355"/>
                      <a:pt x="192" y="355"/>
                    </a:cubicBezTo>
                    <a:cubicBezTo>
                      <a:pt x="696" y="366"/>
                      <a:pt x="1200" y="374"/>
                      <a:pt x="1704" y="374"/>
                    </a:cubicBezTo>
                    <a:cubicBezTo>
                      <a:pt x="2576" y="374"/>
                      <a:pt x="3449" y="351"/>
                      <a:pt x="4321" y="291"/>
                    </a:cubicBezTo>
                    <a:cubicBezTo>
                      <a:pt x="4504" y="291"/>
                      <a:pt x="4513" y="0"/>
                      <a:pt x="4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0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211" name="Google Shape;1211;p30"/>
          <p:cNvSpPr/>
          <p:nvPr/>
        </p:nvSpPr>
        <p:spPr>
          <a:xfrm>
            <a:off x="-159325" y="2549633"/>
            <a:ext cx="9459650" cy="839575"/>
          </a:xfrm>
          <a:custGeom>
            <a:rect b="b" l="l" r="r" t="t"/>
            <a:pathLst>
              <a:path extrusionOk="0" h="33583" w="378386">
                <a:moveTo>
                  <a:pt x="0" y="398"/>
                </a:moveTo>
                <a:cubicBezTo>
                  <a:pt x="11430" y="5914"/>
                  <a:pt x="47419" y="31870"/>
                  <a:pt x="68580" y="33492"/>
                </a:cubicBezTo>
                <a:cubicBezTo>
                  <a:pt x="89741" y="35114"/>
                  <a:pt x="106894" y="10286"/>
                  <a:pt x="126964" y="10128"/>
                </a:cubicBezTo>
                <a:cubicBezTo>
                  <a:pt x="147034" y="9970"/>
                  <a:pt x="168317" y="32463"/>
                  <a:pt x="188998" y="32542"/>
                </a:cubicBezTo>
                <a:cubicBezTo>
                  <a:pt x="209679" y="32621"/>
                  <a:pt x="230850" y="10442"/>
                  <a:pt x="251051" y="10600"/>
                </a:cubicBezTo>
                <a:cubicBezTo>
                  <a:pt x="271252" y="10758"/>
                  <a:pt x="288983" y="35259"/>
                  <a:pt x="310205" y="33492"/>
                </a:cubicBezTo>
                <a:cubicBezTo>
                  <a:pt x="331428" y="31725"/>
                  <a:pt x="367023" y="5582"/>
                  <a:pt x="378386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12" name="Google Shape;1212;p30"/>
          <p:cNvGrpSpPr/>
          <p:nvPr/>
        </p:nvGrpSpPr>
        <p:grpSpPr>
          <a:xfrm>
            <a:off x="6700671" y="1175815"/>
            <a:ext cx="1799000" cy="3527590"/>
            <a:chOff x="6700671" y="1175815"/>
            <a:chExt cx="1799000" cy="3527590"/>
          </a:xfrm>
        </p:grpSpPr>
        <p:sp>
          <p:nvSpPr>
            <p:cNvPr id="1213" name="Google Shape;1213;p30"/>
            <p:cNvSpPr/>
            <p:nvPr/>
          </p:nvSpPr>
          <p:spPr>
            <a:xfrm rot="6239689">
              <a:off x="7199826" y="1590144"/>
              <a:ext cx="961417" cy="978007"/>
            </a:xfrm>
            <a:custGeom>
              <a:rect b="b" l="l" r="r" t="t"/>
              <a:pathLst>
                <a:path extrusionOk="0" h="50700" w="49840">
                  <a:moveTo>
                    <a:pt x="28402" y="0"/>
                  </a:moveTo>
                  <a:cubicBezTo>
                    <a:pt x="18173" y="0"/>
                    <a:pt x="4965" y="8179"/>
                    <a:pt x="2302" y="20640"/>
                  </a:cubicBezTo>
                  <a:cubicBezTo>
                    <a:pt x="1" y="31402"/>
                    <a:pt x="2747" y="44057"/>
                    <a:pt x="5307" y="46023"/>
                  </a:cubicBezTo>
                  <a:cubicBezTo>
                    <a:pt x="7905" y="47953"/>
                    <a:pt x="14659" y="50699"/>
                    <a:pt x="24790" y="50699"/>
                  </a:cubicBezTo>
                  <a:cubicBezTo>
                    <a:pt x="34922" y="50699"/>
                    <a:pt x="41490" y="46172"/>
                    <a:pt x="45053" y="39900"/>
                  </a:cubicBezTo>
                  <a:cubicBezTo>
                    <a:pt x="48652" y="33629"/>
                    <a:pt x="49320" y="29955"/>
                    <a:pt x="49580" y="25613"/>
                  </a:cubicBezTo>
                  <a:cubicBezTo>
                    <a:pt x="49840" y="21234"/>
                    <a:pt x="48096" y="12995"/>
                    <a:pt x="45350" y="9804"/>
                  </a:cubicBezTo>
                  <a:cubicBezTo>
                    <a:pt x="42603" y="6612"/>
                    <a:pt x="39041" y="2048"/>
                    <a:pt x="32175" y="415"/>
                  </a:cubicBezTo>
                  <a:cubicBezTo>
                    <a:pt x="30986" y="136"/>
                    <a:pt x="29719" y="0"/>
                    <a:pt x="28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 rot="7199765">
              <a:off x="6858343" y="1513067"/>
              <a:ext cx="1483656" cy="1220799"/>
            </a:xfrm>
            <a:custGeom>
              <a:rect b="b" l="l" r="r" t="t"/>
              <a:pathLst>
                <a:path extrusionOk="0" h="67000" w="81622">
                  <a:moveTo>
                    <a:pt x="38902" y="0"/>
                  </a:moveTo>
                  <a:cubicBezTo>
                    <a:pt x="35089" y="0"/>
                    <a:pt x="31253" y="717"/>
                    <a:pt x="27648" y="1878"/>
                  </a:cubicBezTo>
                  <a:cubicBezTo>
                    <a:pt x="7831" y="8224"/>
                    <a:pt x="1" y="32531"/>
                    <a:pt x="9946" y="50232"/>
                  </a:cubicBezTo>
                  <a:cubicBezTo>
                    <a:pt x="14251" y="57803"/>
                    <a:pt x="21822" y="62924"/>
                    <a:pt x="30023" y="65485"/>
                  </a:cubicBezTo>
                  <a:cubicBezTo>
                    <a:pt x="33338" y="66519"/>
                    <a:pt x="36720" y="66999"/>
                    <a:pt x="40094" y="66999"/>
                  </a:cubicBezTo>
                  <a:cubicBezTo>
                    <a:pt x="46161" y="66999"/>
                    <a:pt x="52201" y="65447"/>
                    <a:pt x="57782" y="62776"/>
                  </a:cubicBezTo>
                  <a:cubicBezTo>
                    <a:pt x="58327" y="62519"/>
                    <a:pt x="57985" y="61790"/>
                    <a:pt x="57498" y="61790"/>
                  </a:cubicBezTo>
                  <a:cubicBezTo>
                    <a:pt x="57422" y="61790"/>
                    <a:pt x="57342" y="61808"/>
                    <a:pt x="57262" y="61848"/>
                  </a:cubicBezTo>
                  <a:cubicBezTo>
                    <a:pt x="51778" y="64475"/>
                    <a:pt x="46014" y="65836"/>
                    <a:pt x="40283" y="65836"/>
                  </a:cubicBezTo>
                  <a:cubicBezTo>
                    <a:pt x="34029" y="65836"/>
                    <a:pt x="27815" y="64215"/>
                    <a:pt x="22044" y="60846"/>
                  </a:cubicBezTo>
                  <a:cubicBezTo>
                    <a:pt x="12359" y="55168"/>
                    <a:pt x="6792" y="44777"/>
                    <a:pt x="6569" y="33644"/>
                  </a:cubicBezTo>
                  <a:cubicBezTo>
                    <a:pt x="6421" y="22808"/>
                    <a:pt x="11839" y="11935"/>
                    <a:pt x="21080" y="6108"/>
                  </a:cubicBezTo>
                  <a:cubicBezTo>
                    <a:pt x="26461" y="2657"/>
                    <a:pt x="32955" y="1099"/>
                    <a:pt x="39264" y="1099"/>
                  </a:cubicBezTo>
                  <a:cubicBezTo>
                    <a:pt x="45944" y="1099"/>
                    <a:pt x="52141" y="3882"/>
                    <a:pt x="57708" y="7296"/>
                  </a:cubicBezTo>
                  <a:cubicBezTo>
                    <a:pt x="61229" y="9430"/>
                    <a:pt x="64581" y="13031"/>
                    <a:pt x="68972" y="13031"/>
                  </a:cubicBezTo>
                  <a:cubicBezTo>
                    <a:pt x="69161" y="13031"/>
                    <a:pt x="69352" y="13025"/>
                    <a:pt x="69546" y="13011"/>
                  </a:cubicBezTo>
                  <a:cubicBezTo>
                    <a:pt x="72992" y="12746"/>
                    <a:pt x="76498" y="11918"/>
                    <a:pt x="79904" y="11057"/>
                  </a:cubicBezTo>
                  <a:lnTo>
                    <a:pt x="79904" y="11057"/>
                  </a:lnTo>
                  <a:cubicBezTo>
                    <a:pt x="77724" y="14868"/>
                    <a:pt x="75531" y="18946"/>
                    <a:pt x="74481" y="23179"/>
                  </a:cubicBezTo>
                  <a:cubicBezTo>
                    <a:pt x="73220" y="28300"/>
                    <a:pt x="74370" y="33867"/>
                    <a:pt x="74185" y="39099"/>
                  </a:cubicBezTo>
                  <a:cubicBezTo>
                    <a:pt x="74185" y="39433"/>
                    <a:pt x="74444" y="39600"/>
                    <a:pt x="74709" y="39600"/>
                  </a:cubicBezTo>
                  <a:cubicBezTo>
                    <a:pt x="74973" y="39600"/>
                    <a:pt x="75242" y="39433"/>
                    <a:pt x="75261" y="39099"/>
                  </a:cubicBezTo>
                  <a:cubicBezTo>
                    <a:pt x="75409" y="34090"/>
                    <a:pt x="74593" y="29043"/>
                    <a:pt x="75372" y="24070"/>
                  </a:cubicBezTo>
                  <a:cubicBezTo>
                    <a:pt x="76151" y="19357"/>
                    <a:pt x="79083" y="14607"/>
                    <a:pt x="81421" y="10525"/>
                  </a:cubicBezTo>
                  <a:cubicBezTo>
                    <a:pt x="81622" y="10157"/>
                    <a:pt x="81340" y="9729"/>
                    <a:pt x="80957" y="9729"/>
                  </a:cubicBezTo>
                  <a:cubicBezTo>
                    <a:pt x="80915" y="9729"/>
                    <a:pt x="80872" y="9734"/>
                    <a:pt x="80827" y="9745"/>
                  </a:cubicBezTo>
                  <a:cubicBezTo>
                    <a:pt x="77636" y="10525"/>
                    <a:pt x="74407" y="11230"/>
                    <a:pt x="71179" y="11749"/>
                  </a:cubicBezTo>
                  <a:cubicBezTo>
                    <a:pt x="70580" y="11855"/>
                    <a:pt x="69976" y="11909"/>
                    <a:pt x="69375" y="11909"/>
                  </a:cubicBezTo>
                  <a:cubicBezTo>
                    <a:pt x="67666" y="11909"/>
                    <a:pt x="65981" y="11477"/>
                    <a:pt x="64499" y="10599"/>
                  </a:cubicBezTo>
                  <a:cubicBezTo>
                    <a:pt x="63163" y="9857"/>
                    <a:pt x="62049" y="8817"/>
                    <a:pt x="60751" y="7964"/>
                  </a:cubicBezTo>
                  <a:cubicBezTo>
                    <a:pt x="55778" y="4698"/>
                    <a:pt x="50508" y="1878"/>
                    <a:pt x="44608" y="579"/>
                  </a:cubicBezTo>
                  <a:cubicBezTo>
                    <a:pt x="42733" y="182"/>
                    <a:pt x="40820" y="0"/>
                    <a:pt x="3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474616" y="3246490"/>
              <a:ext cx="251100" cy="25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6" name="Google Shape;1216;p30"/>
            <p:cNvSpPr txBox="1"/>
            <p:nvPr/>
          </p:nvSpPr>
          <p:spPr>
            <a:xfrm>
              <a:off x="6935837" y="3654596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6935837" y="400500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one of the biggest planet. It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6778421" y="2074601"/>
              <a:ext cx="572700" cy="572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19" name="Google Shape;1219;p30"/>
            <p:cNvGrpSpPr/>
            <p:nvPr/>
          </p:nvGrpSpPr>
          <p:grpSpPr>
            <a:xfrm>
              <a:off x="7437730" y="1836850"/>
              <a:ext cx="485610" cy="484595"/>
              <a:chOff x="3541011" y="1508594"/>
              <a:chExt cx="350166" cy="349434"/>
            </a:xfrm>
          </p:grpSpPr>
          <p:sp>
            <p:nvSpPr>
              <p:cNvPr id="1220" name="Google Shape;1220;p30"/>
              <p:cNvSpPr/>
              <p:nvPr/>
            </p:nvSpPr>
            <p:spPr>
              <a:xfrm>
                <a:off x="3600879" y="1568270"/>
                <a:ext cx="230049" cy="289758"/>
              </a:xfrm>
              <a:custGeom>
                <a:rect b="b" l="l" r="r" t="t"/>
                <a:pathLst>
                  <a:path extrusionOk="0" h="9104" w="7228">
                    <a:moveTo>
                      <a:pt x="3810" y="3781"/>
                    </a:moveTo>
                    <a:cubicBezTo>
                      <a:pt x="4001" y="3781"/>
                      <a:pt x="4156" y="3936"/>
                      <a:pt x="4156" y="4138"/>
                    </a:cubicBezTo>
                    <a:lnTo>
                      <a:pt x="4156" y="4472"/>
                    </a:lnTo>
                    <a:cubicBezTo>
                      <a:pt x="4144" y="4757"/>
                      <a:pt x="3906" y="4995"/>
                      <a:pt x="3632" y="4995"/>
                    </a:cubicBezTo>
                    <a:cubicBezTo>
                      <a:pt x="3334" y="4995"/>
                      <a:pt x="3108" y="4757"/>
                      <a:pt x="3108" y="4472"/>
                    </a:cubicBezTo>
                    <a:lnTo>
                      <a:pt x="3108" y="4138"/>
                    </a:lnTo>
                    <a:cubicBezTo>
                      <a:pt x="3108" y="3936"/>
                      <a:pt x="3275" y="3781"/>
                      <a:pt x="3465" y="3781"/>
                    </a:cubicBezTo>
                    <a:close/>
                    <a:moveTo>
                      <a:pt x="3787" y="5329"/>
                    </a:moveTo>
                    <a:lnTo>
                      <a:pt x="3787" y="5400"/>
                    </a:lnTo>
                    <a:cubicBezTo>
                      <a:pt x="3810" y="5460"/>
                      <a:pt x="3822" y="5519"/>
                      <a:pt x="3846" y="5567"/>
                    </a:cubicBezTo>
                    <a:lnTo>
                      <a:pt x="3632" y="5781"/>
                    </a:lnTo>
                    <a:lnTo>
                      <a:pt x="3596" y="5781"/>
                    </a:lnTo>
                    <a:lnTo>
                      <a:pt x="3370" y="5567"/>
                    </a:lnTo>
                    <a:cubicBezTo>
                      <a:pt x="3406" y="5519"/>
                      <a:pt x="3417" y="5460"/>
                      <a:pt x="3417" y="5400"/>
                    </a:cubicBezTo>
                    <a:lnTo>
                      <a:pt x="3417" y="5329"/>
                    </a:lnTo>
                    <a:close/>
                    <a:moveTo>
                      <a:pt x="3617" y="361"/>
                    </a:moveTo>
                    <a:cubicBezTo>
                      <a:pt x="4471" y="361"/>
                      <a:pt x="5286" y="670"/>
                      <a:pt x="5918" y="1257"/>
                    </a:cubicBezTo>
                    <a:cubicBezTo>
                      <a:pt x="6573" y="1888"/>
                      <a:pt x="6942" y="2733"/>
                      <a:pt x="6942" y="3638"/>
                    </a:cubicBezTo>
                    <a:cubicBezTo>
                      <a:pt x="6906" y="4281"/>
                      <a:pt x="6692" y="4936"/>
                      <a:pt x="6323" y="5484"/>
                    </a:cubicBezTo>
                    <a:cubicBezTo>
                      <a:pt x="5953" y="6019"/>
                      <a:pt x="5430" y="6436"/>
                      <a:pt x="4822" y="6674"/>
                    </a:cubicBezTo>
                    <a:cubicBezTo>
                      <a:pt x="4620" y="6758"/>
                      <a:pt x="4501" y="6948"/>
                      <a:pt x="4501" y="7139"/>
                    </a:cubicBezTo>
                    <a:lnTo>
                      <a:pt x="4501" y="7591"/>
                    </a:lnTo>
                    <a:cubicBezTo>
                      <a:pt x="4501" y="7662"/>
                      <a:pt x="4489" y="7722"/>
                      <a:pt x="4441" y="7781"/>
                    </a:cubicBezTo>
                    <a:lnTo>
                      <a:pt x="4287" y="8032"/>
                    </a:lnTo>
                    <a:cubicBezTo>
                      <a:pt x="4263" y="8043"/>
                      <a:pt x="4251" y="8079"/>
                      <a:pt x="4251" y="8091"/>
                    </a:cubicBezTo>
                    <a:lnTo>
                      <a:pt x="3025" y="8091"/>
                    </a:lnTo>
                    <a:cubicBezTo>
                      <a:pt x="3013" y="8079"/>
                      <a:pt x="3013" y="8043"/>
                      <a:pt x="3001" y="8032"/>
                    </a:cubicBezTo>
                    <a:lnTo>
                      <a:pt x="2834" y="7781"/>
                    </a:lnTo>
                    <a:cubicBezTo>
                      <a:pt x="2786" y="7722"/>
                      <a:pt x="2775" y="7651"/>
                      <a:pt x="2775" y="7591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7" y="5769"/>
                    </a:lnTo>
                    <a:lnTo>
                      <a:pt x="3417" y="6019"/>
                    </a:lnTo>
                    <a:cubicBezTo>
                      <a:pt x="3477" y="6079"/>
                      <a:pt x="3560" y="6127"/>
                      <a:pt x="3656" y="6127"/>
                    </a:cubicBezTo>
                    <a:cubicBezTo>
                      <a:pt x="3751" y="6127"/>
                      <a:pt x="3834" y="6103"/>
                      <a:pt x="3894" y="6019"/>
                    </a:cubicBezTo>
                    <a:lnTo>
                      <a:pt x="4144" y="5769"/>
                    </a:lnTo>
                    <a:lnTo>
                      <a:pt x="4429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3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63" y="5698"/>
                      <a:pt x="4584" y="5626"/>
                    </a:cubicBezTo>
                    <a:lnTo>
                      <a:pt x="4179" y="5412"/>
                    </a:lnTo>
                    <a:lnTo>
                      <a:pt x="4179" y="5400"/>
                    </a:lnTo>
                    <a:lnTo>
                      <a:pt x="4179" y="5162"/>
                    </a:lnTo>
                    <a:cubicBezTo>
                      <a:pt x="4382" y="5007"/>
                      <a:pt x="4525" y="4757"/>
                      <a:pt x="4525" y="4472"/>
                    </a:cubicBezTo>
                    <a:lnTo>
                      <a:pt x="4525" y="4138"/>
                    </a:lnTo>
                    <a:cubicBezTo>
                      <a:pt x="4525" y="3757"/>
                      <a:pt x="4227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38"/>
                    </a:cubicBezTo>
                    <a:lnTo>
                      <a:pt x="2810" y="4472"/>
                    </a:lnTo>
                    <a:cubicBezTo>
                      <a:pt x="2810" y="4757"/>
                      <a:pt x="2941" y="4995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26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60"/>
                      <a:pt x="1381" y="6055"/>
                      <a:pt x="1012" y="5567"/>
                    </a:cubicBezTo>
                    <a:cubicBezTo>
                      <a:pt x="572" y="4984"/>
                      <a:pt x="369" y="4281"/>
                      <a:pt x="381" y="3567"/>
                    </a:cubicBezTo>
                    <a:cubicBezTo>
                      <a:pt x="393" y="2745"/>
                      <a:pt x="727" y="1959"/>
                      <a:pt x="1310" y="1364"/>
                    </a:cubicBezTo>
                    <a:cubicBezTo>
                      <a:pt x="1882" y="769"/>
                      <a:pt x="2655" y="412"/>
                      <a:pt x="3477" y="364"/>
                    </a:cubicBezTo>
                    <a:cubicBezTo>
                      <a:pt x="3524" y="362"/>
                      <a:pt x="3571" y="361"/>
                      <a:pt x="3617" y="361"/>
                    </a:cubicBezTo>
                    <a:close/>
                    <a:moveTo>
                      <a:pt x="4144" y="8424"/>
                    </a:moveTo>
                    <a:lnTo>
                      <a:pt x="4144" y="8782"/>
                    </a:lnTo>
                    <a:lnTo>
                      <a:pt x="3108" y="8794"/>
                    </a:lnTo>
                    <a:cubicBezTo>
                      <a:pt x="3108" y="8794"/>
                      <a:pt x="3096" y="8794"/>
                      <a:pt x="3096" y="8782"/>
                    </a:cubicBezTo>
                    <a:lnTo>
                      <a:pt x="3096" y="8424"/>
                    </a:lnTo>
                    <a:close/>
                    <a:moveTo>
                      <a:pt x="3635" y="0"/>
                    </a:moveTo>
                    <a:cubicBezTo>
                      <a:pt x="3563" y="0"/>
                      <a:pt x="3490" y="2"/>
                      <a:pt x="3417" y="7"/>
                    </a:cubicBezTo>
                    <a:cubicBezTo>
                      <a:pt x="2513" y="54"/>
                      <a:pt x="1667" y="435"/>
                      <a:pt x="1024" y="1114"/>
                    </a:cubicBezTo>
                    <a:cubicBezTo>
                      <a:pt x="381" y="1769"/>
                      <a:pt x="24" y="2626"/>
                      <a:pt x="12" y="3531"/>
                    </a:cubicBezTo>
                    <a:cubicBezTo>
                      <a:pt x="0" y="4341"/>
                      <a:pt x="238" y="5103"/>
                      <a:pt x="691" y="5734"/>
                    </a:cubicBezTo>
                    <a:cubicBezTo>
                      <a:pt x="1131" y="6317"/>
                      <a:pt x="1739" y="6781"/>
                      <a:pt x="2405" y="7019"/>
                    </a:cubicBezTo>
                    <a:lnTo>
                      <a:pt x="2405" y="7603"/>
                    </a:lnTo>
                    <a:cubicBezTo>
                      <a:pt x="2405" y="7734"/>
                      <a:pt x="2453" y="7865"/>
                      <a:pt x="2524" y="7972"/>
                    </a:cubicBezTo>
                    <a:lnTo>
                      <a:pt x="2691" y="8222"/>
                    </a:lnTo>
                    <a:cubicBezTo>
                      <a:pt x="2739" y="8282"/>
                      <a:pt x="2751" y="8353"/>
                      <a:pt x="2751" y="8413"/>
                    </a:cubicBezTo>
                    <a:lnTo>
                      <a:pt x="2751" y="8770"/>
                    </a:lnTo>
                    <a:cubicBezTo>
                      <a:pt x="2751" y="8948"/>
                      <a:pt x="2894" y="9103"/>
                      <a:pt x="3072" y="9103"/>
                    </a:cubicBezTo>
                    <a:lnTo>
                      <a:pt x="4108" y="9103"/>
                    </a:lnTo>
                    <a:cubicBezTo>
                      <a:pt x="4287" y="9103"/>
                      <a:pt x="4429" y="8948"/>
                      <a:pt x="4429" y="8770"/>
                    </a:cubicBezTo>
                    <a:lnTo>
                      <a:pt x="4429" y="8413"/>
                    </a:lnTo>
                    <a:cubicBezTo>
                      <a:pt x="4429" y="8341"/>
                      <a:pt x="4441" y="8282"/>
                      <a:pt x="4489" y="8222"/>
                    </a:cubicBezTo>
                    <a:lnTo>
                      <a:pt x="4656" y="7972"/>
                    </a:lnTo>
                    <a:cubicBezTo>
                      <a:pt x="4727" y="7865"/>
                      <a:pt x="4775" y="7734"/>
                      <a:pt x="4775" y="7603"/>
                    </a:cubicBezTo>
                    <a:lnTo>
                      <a:pt x="4775" y="7150"/>
                    </a:lnTo>
                    <a:cubicBezTo>
                      <a:pt x="4775" y="7079"/>
                      <a:pt x="4822" y="7008"/>
                      <a:pt x="4894" y="6984"/>
                    </a:cubicBezTo>
                    <a:cubicBezTo>
                      <a:pt x="5561" y="6734"/>
                      <a:pt x="6132" y="6269"/>
                      <a:pt x="6549" y="5698"/>
                    </a:cubicBezTo>
                    <a:cubicBezTo>
                      <a:pt x="6966" y="5079"/>
                      <a:pt x="7180" y="4388"/>
                      <a:pt x="7180" y="3638"/>
                    </a:cubicBezTo>
                    <a:cubicBezTo>
                      <a:pt x="7227" y="2614"/>
                      <a:pt x="6823" y="1674"/>
                      <a:pt x="6096" y="995"/>
                    </a:cubicBezTo>
                    <a:cubicBezTo>
                      <a:pt x="5422" y="354"/>
                      <a:pt x="4564" y="0"/>
                      <a:pt x="36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0"/>
              <p:cNvSpPr/>
              <p:nvPr/>
            </p:nvSpPr>
            <p:spPr>
              <a:xfrm>
                <a:off x="3541011" y="1677980"/>
                <a:ext cx="48919" cy="10630"/>
              </a:xfrm>
              <a:custGeom>
                <a:rect b="b" l="l" r="r" t="t"/>
                <a:pathLst>
                  <a:path extrusionOk="0" h="334" w="1537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69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72"/>
                      <a:pt x="1465" y="1"/>
                      <a:pt x="1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0"/>
              <p:cNvSpPr/>
              <p:nvPr/>
            </p:nvSpPr>
            <p:spPr>
              <a:xfrm>
                <a:off x="3842259" y="1677980"/>
                <a:ext cx="48919" cy="10630"/>
              </a:xfrm>
              <a:custGeom>
                <a:rect b="b" l="l" r="r" t="t"/>
                <a:pathLst>
                  <a:path extrusionOk="0" h="334" w="1537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72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0"/>
              <p:cNvSpPr/>
              <p:nvPr/>
            </p:nvSpPr>
            <p:spPr>
              <a:xfrm>
                <a:off x="3711161" y="1508594"/>
                <a:ext cx="10248" cy="48537"/>
              </a:xfrm>
              <a:custGeom>
                <a:rect b="b" l="l" r="r" t="t"/>
                <a:pathLst>
                  <a:path extrusionOk="0" h="1525" w="322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1370"/>
                    </a:lnTo>
                    <a:cubicBezTo>
                      <a:pt x="0" y="1453"/>
                      <a:pt x="72" y="1525"/>
                      <a:pt x="167" y="1525"/>
                    </a:cubicBezTo>
                    <a:cubicBezTo>
                      <a:pt x="250" y="1525"/>
                      <a:pt x="322" y="1453"/>
                      <a:pt x="322" y="1370"/>
                    </a:cubicBezTo>
                    <a:lnTo>
                      <a:pt x="322" y="155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0"/>
              <p:cNvSpPr/>
              <p:nvPr/>
            </p:nvSpPr>
            <p:spPr>
              <a:xfrm>
                <a:off x="3633470" y="1792018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1"/>
                      <a:pt x="24" y="859"/>
                      <a:pt x="107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8" y="918"/>
                      <a:pt x="286" y="882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679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0"/>
              <p:cNvSpPr/>
              <p:nvPr/>
            </p:nvSpPr>
            <p:spPr>
              <a:xfrm>
                <a:off x="3775962" y="1545195"/>
                <a:ext cx="22757" cy="28995"/>
              </a:xfrm>
              <a:custGeom>
                <a:rect b="b" l="l" r="r" t="t"/>
                <a:pathLst>
                  <a:path extrusionOk="0" h="911" w="715">
                    <a:moveTo>
                      <a:pt x="534" y="1"/>
                    </a:moveTo>
                    <a:cubicBezTo>
                      <a:pt x="476" y="1"/>
                      <a:pt x="418" y="28"/>
                      <a:pt x="393" y="77"/>
                    </a:cubicBezTo>
                    <a:lnTo>
                      <a:pt x="48" y="672"/>
                    </a:lnTo>
                    <a:cubicBezTo>
                      <a:pt x="0" y="744"/>
                      <a:pt x="36" y="851"/>
                      <a:pt x="107" y="898"/>
                    </a:cubicBezTo>
                    <a:cubicBezTo>
                      <a:pt x="131" y="910"/>
                      <a:pt x="167" y="910"/>
                      <a:pt x="179" y="910"/>
                    </a:cubicBezTo>
                    <a:cubicBezTo>
                      <a:pt x="238" y="910"/>
                      <a:pt x="286" y="887"/>
                      <a:pt x="310" y="839"/>
                    </a:cubicBezTo>
                    <a:lnTo>
                      <a:pt x="655" y="244"/>
                    </a:lnTo>
                    <a:cubicBezTo>
                      <a:pt x="714" y="172"/>
                      <a:pt x="691" y="65"/>
                      <a:pt x="607" y="17"/>
                    </a:cubicBezTo>
                    <a:cubicBezTo>
                      <a:pt x="585" y="6"/>
                      <a:pt x="560" y="1"/>
                      <a:pt x="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0"/>
              <p:cNvSpPr/>
              <p:nvPr/>
            </p:nvSpPr>
            <p:spPr>
              <a:xfrm>
                <a:off x="3577390" y="160149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0" y="33"/>
                      <a:pt x="48" y="82"/>
                    </a:cubicBezTo>
                    <a:cubicBezTo>
                      <a:pt x="0" y="153"/>
                      <a:pt x="36" y="261"/>
                      <a:pt x="107" y="308"/>
                    </a:cubicBezTo>
                    <a:lnTo>
                      <a:pt x="703" y="642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94"/>
                    </a:cubicBezTo>
                    <a:cubicBezTo>
                      <a:pt x="976" y="499"/>
                      <a:pt x="941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0"/>
              <p:cNvSpPr/>
              <p:nvPr/>
            </p:nvSpPr>
            <p:spPr>
              <a:xfrm>
                <a:off x="3823703" y="174360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lnTo>
                      <a:pt x="703" y="641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29"/>
                      <a:pt x="917" y="594"/>
                    </a:cubicBezTo>
                    <a:cubicBezTo>
                      <a:pt x="977" y="510"/>
                      <a:pt x="953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0"/>
              <p:cNvSpPr/>
              <p:nvPr/>
            </p:nvSpPr>
            <p:spPr>
              <a:xfrm>
                <a:off x="3775962" y="1792018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190" y="1"/>
                    </a:moveTo>
                    <a:cubicBezTo>
                      <a:pt x="160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2"/>
                      <a:pt x="476" y="918"/>
                      <a:pt x="524" y="918"/>
                    </a:cubicBezTo>
                    <a:cubicBezTo>
                      <a:pt x="548" y="918"/>
                      <a:pt x="583" y="918"/>
                      <a:pt x="595" y="894"/>
                    </a:cubicBezTo>
                    <a:cubicBezTo>
                      <a:pt x="691" y="859"/>
                      <a:pt x="714" y="751"/>
                      <a:pt x="667" y="680"/>
                    </a:cubicBezTo>
                    <a:lnTo>
                      <a:pt x="333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0"/>
              <p:cNvSpPr/>
              <p:nvPr/>
            </p:nvSpPr>
            <p:spPr>
              <a:xfrm>
                <a:off x="3633470" y="1545195"/>
                <a:ext cx="22757" cy="28995"/>
              </a:xfrm>
              <a:custGeom>
                <a:rect b="b" l="l" r="r" t="t"/>
                <a:pathLst>
                  <a:path extrusionOk="0" h="911" w="715">
                    <a:moveTo>
                      <a:pt x="181" y="1"/>
                    </a:moveTo>
                    <a:cubicBezTo>
                      <a:pt x="155" y="1"/>
                      <a:pt x="130" y="6"/>
                      <a:pt x="107" y="17"/>
                    </a:cubicBezTo>
                    <a:cubicBezTo>
                      <a:pt x="24" y="65"/>
                      <a:pt x="0" y="172"/>
                      <a:pt x="48" y="244"/>
                    </a:cubicBezTo>
                    <a:lnTo>
                      <a:pt x="381" y="839"/>
                    </a:lnTo>
                    <a:cubicBezTo>
                      <a:pt x="417" y="887"/>
                      <a:pt x="477" y="910"/>
                      <a:pt x="524" y="910"/>
                    </a:cubicBezTo>
                    <a:cubicBezTo>
                      <a:pt x="548" y="910"/>
                      <a:pt x="584" y="910"/>
                      <a:pt x="596" y="898"/>
                    </a:cubicBezTo>
                    <a:cubicBezTo>
                      <a:pt x="679" y="851"/>
                      <a:pt x="715" y="744"/>
                      <a:pt x="667" y="672"/>
                    </a:cubicBezTo>
                    <a:lnTo>
                      <a:pt x="322" y="77"/>
                    </a:lnTo>
                    <a:cubicBezTo>
                      <a:pt x="297" y="28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0"/>
              <p:cNvSpPr/>
              <p:nvPr/>
            </p:nvSpPr>
            <p:spPr>
              <a:xfrm>
                <a:off x="3823703" y="160149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1"/>
                      <a:pt x="48" y="594"/>
                    </a:cubicBezTo>
                    <a:cubicBezTo>
                      <a:pt x="84" y="630"/>
                      <a:pt x="143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53" y="249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0"/>
              <p:cNvSpPr/>
              <p:nvPr/>
            </p:nvSpPr>
            <p:spPr>
              <a:xfrm>
                <a:off x="3577390" y="174360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43" y="665"/>
                      <a:pt x="179" y="665"/>
                    </a:cubicBezTo>
                    <a:cubicBezTo>
                      <a:pt x="214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41" y="260"/>
                      <a:pt x="976" y="153"/>
                      <a:pt x="929" y="82"/>
                    </a:cubicBezTo>
                    <a:cubicBezTo>
                      <a:pt x="896" y="33"/>
                      <a:pt x="835" y="1"/>
                      <a:pt x="7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0"/>
              <p:cNvSpPr/>
              <p:nvPr/>
            </p:nvSpPr>
            <p:spPr>
              <a:xfrm>
                <a:off x="3732358" y="1593032"/>
                <a:ext cx="71294" cy="62255"/>
              </a:xfrm>
              <a:custGeom>
                <a:rect b="b" l="l" r="r" t="t"/>
                <a:pathLst>
                  <a:path extrusionOk="0" h="1956" w="2240">
                    <a:moveTo>
                      <a:pt x="186" y="1"/>
                    </a:moveTo>
                    <a:cubicBezTo>
                      <a:pt x="103" y="1"/>
                      <a:pt x="34" y="47"/>
                      <a:pt x="13" y="122"/>
                    </a:cubicBezTo>
                    <a:cubicBezTo>
                      <a:pt x="1" y="217"/>
                      <a:pt x="48" y="300"/>
                      <a:pt x="132" y="324"/>
                    </a:cubicBezTo>
                    <a:cubicBezTo>
                      <a:pt x="930" y="527"/>
                      <a:pt x="1584" y="1098"/>
                      <a:pt x="1894" y="1848"/>
                    </a:cubicBezTo>
                    <a:cubicBezTo>
                      <a:pt x="1918" y="1908"/>
                      <a:pt x="1977" y="1955"/>
                      <a:pt x="2037" y="1955"/>
                    </a:cubicBezTo>
                    <a:cubicBezTo>
                      <a:pt x="2061" y="1955"/>
                      <a:pt x="2084" y="1955"/>
                      <a:pt x="2096" y="1943"/>
                    </a:cubicBezTo>
                    <a:cubicBezTo>
                      <a:pt x="2192" y="1908"/>
                      <a:pt x="2239" y="1824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5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3" name="Google Shape;1233;p30"/>
          <p:cNvGrpSpPr/>
          <p:nvPr/>
        </p:nvGrpSpPr>
        <p:grpSpPr>
          <a:xfrm>
            <a:off x="3590775" y="1295077"/>
            <a:ext cx="1877671" cy="3408328"/>
            <a:chOff x="3590775" y="1295077"/>
            <a:chExt cx="1877671" cy="3408328"/>
          </a:xfrm>
        </p:grpSpPr>
        <p:sp>
          <p:nvSpPr>
            <p:cNvPr id="1234" name="Google Shape;1234;p30"/>
            <p:cNvSpPr/>
            <p:nvPr/>
          </p:nvSpPr>
          <p:spPr>
            <a:xfrm rot="3283227">
              <a:off x="4051218" y="1631991"/>
              <a:ext cx="996686" cy="1013884"/>
            </a:xfrm>
            <a:custGeom>
              <a:rect b="b" l="l" r="r" t="t"/>
              <a:pathLst>
                <a:path extrusionOk="0" h="50700" w="49840">
                  <a:moveTo>
                    <a:pt x="28402" y="0"/>
                  </a:moveTo>
                  <a:cubicBezTo>
                    <a:pt x="18173" y="0"/>
                    <a:pt x="4965" y="8179"/>
                    <a:pt x="2302" y="20640"/>
                  </a:cubicBezTo>
                  <a:cubicBezTo>
                    <a:pt x="1" y="31402"/>
                    <a:pt x="2747" y="44057"/>
                    <a:pt x="5307" y="46023"/>
                  </a:cubicBezTo>
                  <a:cubicBezTo>
                    <a:pt x="7905" y="47953"/>
                    <a:pt x="14659" y="50699"/>
                    <a:pt x="24790" y="50699"/>
                  </a:cubicBezTo>
                  <a:cubicBezTo>
                    <a:pt x="34922" y="50699"/>
                    <a:pt x="41490" y="46172"/>
                    <a:pt x="45053" y="39900"/>
                  </a:cubicBezTo>
                  <a:cubicBezTo>
                    <a:pt x="48652" y="33629"/>
                    <a:pt x="49320" y="29955"/>
                    <a:pt x="49580" y="25613"/>
                  </a:cubicBezTo>
                  <a:cubicBezTo>
                    <a:pt x="49840" y="21234"/>
                    <a:pt x="48096" y="12995"/>
                    <a:pt x="45350" y="9804"/>
                  </a:cubicBezTo>
                  <a:cubicBezTo>
                    <a:pt x="42603" y="6612"/>
                    <a:pt x="39041" y="2048"/>
                    <a:pt x="32175" y="415"/>
                  </a:cubicBezTo>
                  <a:cubicBezTo>
                    <a:pt x="30986" y="136"/>
                    <a:pt x="29719" y="0"/>
                    <a:pt x="28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 rot="-1872908">
              <a:off x="3905016" y="1539321"/>
              <a:ext cx="1314012" cy="1329522"/>
            </a:xfrm>
            <a:custGeom>
              <a:rect b="b" l="l" r="r" t="t"/>
              <a:pathLst>
                <a:path extrusionOk="0" h="72956" w="72292">
                  <a:moveTo>
                    <a:pt x="32425" y="0"/>
                  </a:moveTo>
                  <a:cubicBezTo>
                    <a:pt x="20638" y="0"/>
                    <a:pt x="9132" y="5925"/>
                    <a:pt x="3526" y="16917"/>
                  </a:cubicBezTo>
                  <a:cubicBezTo>
                    <a:pt x="3297" y="17325"/>
                    <a:pt x="3663" y="17715"/>
                    <a:pt x="4023" y="17715"/>
                  </a:cubicBezTo>
                  <a:cubicBezTo>
                    <a:pt x="4187" y="17715"/>
                    <a:pt x="4350" y="17634"/>
                    <a:pt x="4454" y="17436"/>
                  </a:cubicBezTo>
                  <a:cubicBezTo>
                    <a:pt x="9538" y="7491"/>
                    <a:pt x="19669" y="1627"/>
                    <a:pt x="30691" y="1071"/>
                  </a:cubicBezTo>
                  <a:cubicBezTo>
                    <a:pt x="31234" y="1043"/>
                    <a:pt x="31775" y="1030"/>
                    <a:pt x="32313" y="1030"/>
                  </a:cubicBezTo>
                  <a:cubicBezTo>
                    <a:pt x="43452" y="1030"/>
                    <a:pt x="53695" y="6800"/>
                    <a:pt x="61270" y="14764"/>
                  </a:cubicBezTo>
                  <a:cubicBezTo>
                    <a:pt x="65427" y="19181"/>
                    <a:pt x="68804" y="24524"/>
                    <a:pt x="70288" y="30462"/>
                  </a:cubicBezTo>
                  <a:cubicBezTo>
                    <a:pt x="71513" y="35212"/>
                    <a:pt x="70696" y="40185"/>
                    <a:pt x="69026" y="44712"/>
                  </a:cubicBezTo>
                  <a:cubicBezTo>
                    <a:pt x="65575" y="54361"/>
                    <a:pt x="57448" y="62971"/>
                    <a:pt x="46834" y="63824"/>
                  </a:cubicBezTo>
                  <a:cubicBezTo>
                    <a:pt x="45449" y="63941"/>
                    <a:pt x="44058" y="63977"/>
                    <a:pt x="42663" y="63977"/>
                  </a:cubicBezTo>
                  <a:cubicBezTo>
                    <a:pt x="40382" y="63977"/>
                    <a:pt x="38092" y="63880"/>
                    <a:pt x="35807" y="63880"/>
                  </a:cubicBezTo>
                  <a:cubicBezTo>
                    <a:pt x="33723" y="63880"/>
                    <a:pt x="31643" y="63961"/>
                    <a:pt x="29578" y="64269"/>
                  </a:cubicBezTo>
                  <a:cubicBezTo>
                    <a:pt x="24412" y="65007"/>
                    <a:pt x="20277" y="67959"/>
                    <a:pt x="16296" y="71068"/>
                  </a:cubicBezTo>
                  <a:lnTo>
                    <a:pt x="16296" y="71068"/>
                  </a:lnTo>
                  <a:cubicBezTo>
                    <a:pt x="16800" y="68889"/>
                    <a:pt x="17158" y="66691"/>
                    <a:pt x="17369" y="64492"/>
                  </a:cubicBezTo>
                  <a:cubicBezTo>
                    <a:pt x="17665" y="60967"/>
                    <a:pt x="16144" y="58332"/>
                    <a:pt x="13769" y="55808"/>
                  </a:cubicBezTo>
                  <a:cubicBezTo>
                    <a:pt x="11023" y="52840"/>
                    <a:pt x="8128" y="50056"/>
                    <a:pt x="5716" y="46791"/>
                  </a:cubicBezTo>
                  <a:cubicBezTo>
                    <a:pt x="2228" y="42040"/>
                    <a:pt x="1040" y="36585"/>
                    <a:pt x="1188" y="30722"/>
                  </a:cubicBezTo>
                  <a:cubicBezTo>
                    <a:pt x="1151" y="30406"/>
                    <a:pt x="901" y="30249"/>
                    <a:pt x="650" y="30249"/>
                  </a:cubicBezTo>
                  <a:cubicBezTo>
                    <a:pt x="400" y="30249"/>
                    <a:pt x="149" y="30406"/>
                    <a:pt x="112" y="30722"/>
                  </a:cubicBezTo>
                  <a:cubicBezTo>
                    <a:pt x="1" y="35546"/>
                    <a:pt x="706" y="40148"/>
                    <a:pt x="2970" y="44453"/>
                  </a:cubicBezTo>
                  <a:cubicBezTo>
                    <a:pt x="5159" y="48572"/>
                    <a:pt x="8648" y="51949"/>
                    <a:pt x="11765" y="55363"/>
                  </a:cubicBezTo>
                  <a:cubicBezTo>
                    <a:pt x="13992" y="57775"/>
                    <a:pt x="16329" y="59890"/>
                    <a:pt x="16329" y="63453"/>
                  </a:cubicBezTo>
                  <a:cubicBezTo>
                    <a:pt x="16329" y="66422"/>
                    <a:pt x="15587" y="69428"/>
                    <a:pt x="14882" y="72285"/>
                  </a:cubicBezTo>
                  <a:cubicBezTo>
                    <a:pt x="14776" y="72658"/>
                    <a:pt x="15071" y="72955"/>
                    <a:pt x="15397" y="72955"/>
                  </a:cubicBezTo>
                  <a:cubicBezTo>
                    <a:pt x="15525" y="72955"/>
                    <a:pt x="15658" y="72909"/>
                    <a:pt x="15773" y="72805"/>
                  </a:cubicBezTo>
                  <a:cubicBezTo>
                    <a:pt x="20337" y="69242"/>
                    <a:pt x="24865" y="65754"/>
                    <a:pt x="30803" y="65160"/>
                  </a:cubicBezTo>
                  <a:cubicBezTo>
                    <a:pt x="32597" y="64984"/>
                    <a:pt x="34396" y="64936"/>
                    <a:pt x="36199" y="64936"/>
                  </a:cubicBezTo>
                  <a:cubicBezTo>
                    <a:pt x="38409" y="64936"/>
                    <a:pt x="40626" y="65009"/>
                    <a:pt x="42850" y="65009"/>
                  </a:cubicBezTo>
                  <a:cubicBezTo>
                    <a:pt x="44176" y="65009"/>
                    <a:pt x="45504" y="64983"/>
                    <a:pt x="46834" y="64900"/>
                  </a:cubicBezTo>
                  <a:cubicBezTo>
                    <a:pt x="56149" y="64307"/>
                    <a:pt x="63348" y="57775"/>
                    <a:pt x="67802" y="49908"/>
                  </a:cubicBezTo>
                  <a:cubicBezTo>
                    <a:pt x="69991" y="46048"/>
                    <a:pt x="71364" y="41744"/>
                    <a:pt x="71810" y="37290"/>
                  </a:cubicBezTo>
                  <a:cubicBezTo>
                    <a:pt x="72292" y="32614"/>
                    <a:pt x="70993" y="28013"/>
                    <a:pt x="68952" y="23856"/>
                  </a:cubicBezTo>
                  <a:cubicBezTo>
                    <a:pt x="64202" y="14022"/>
                    <a:pt x="54850" y="6044"/>
                    <a:pt x="44682" y="2221"/>
                  </a:cubicBezTo>
                  <a:cubicBezTo>
                    <a:pt x="40723" y="728"/>
                    <a:pt x="36557" y="0"/>
                    <a:pt x="32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4446450" y="3246490"/>
              <a:ext cx="251100" cy="251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7" name="Google Shape;1237;p30"/>
            <p:cNvSpPr txBox="1"/>
            <p:nvPr/>
          </p:nvSpPr>
          <p:spPr>
            <a:xfrm>
              <a:off x="3907662" y="3654596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30"/>
            <p:cNvSpPr txBox="1"/>
            <p:nvPr/>
          </p:nvSpPr>
          <p:spPr>
            <a:xfrm>
              <a:off x="3907662" y="400500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590775" y="2044697"/>
              <a:ext cx="572700" cy="572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40" name="Google Shape;1240;p30"/>
            <p:cNvGrpSpPr/>
            <p:nvPr/>
          </p:nvGrpSpPr>
          <p:grpSpPr>
            <a:xfrm>
              <a:off x="4307528" y="1979417"/>
              <a:ext cx="484066" cy="319032"/>
              <a:chOff x="3988156" y="1568461"/>
              <a:chExt cx="349052" cy="230049"/>
            </a:xfrm>
          </p:grpSpPr>
          <p:sp>
            <p:nvSpPr>
              <p:cNvPr id="1241" name="Google Shape;1241;p30"/>
              <p:cNvSpPr/>
              <p:nvPr/>
            </p:nvSpPr>
            <p:spPr>
              <a:xfrm>
                <a:off x="3988156" y="1571135"/>
                <a:ext cx="349052" cy="227376"/>
              </a:xfrm>
              <a:custGeom>
                <a:rect b="b" l="l" r="r" t="t"/>
                <a:pathLst>
                  <a:path extrusionOk="0" h="7144" w="10967">
                    <a:moveTo>
                      <a:pt x="3203" y="322"/>
                    </a:moveTo>
                    <a:cubicBezTo>
                      <a:pt x="3489" y="322"/>
                      <a:pt x="3763" y="429"/>
                      <a:pt x="3977" y="631"/>
                    </a:cubicBezTo>
                    <a:lnTo>
                      <a:pt x="6168" y="2703"/>
                    </a:lnTo>
                    <a:lnTo>
                      <a:pt x="4930" y="2703"/>
                    </a:lnTo>
                    <a:lnTo>
                      <a:pt x="3072" y="322"/>
                    </a:lnTo>
                    <a:close/>
                    <a:moveTo>
                      <a:pt x="9240" y="3012"/>
                    </a:moveTo>
                    <a:cubicBezTo>
                      <a:pt x="9514" y="3036"/>
                      <a:pt x="9752" y="3143"/>
                      <a:pt x="9942" y="3346"/>
                    </a:cubicBezTo>
                    <a:lnTo>
                      <a:pt x="10049" y="3441"/>
                    </a:lnTo>
                    <a:lnTo>
                      <a:pt x="9406" y="3441"/>
                    </a:lnTo>
                    <a:lnTo>
                      <a:pt x="9406" y="3453"/>
                    </a:lnTo>
                    <a:cubicBezTo>
                      <a:pt x="9323" y="3453"/>
                      <a:pt x="9240" y="3370"/>
                      <a:pt x="9240" y="3286"/>
                    </a:cubicBezTo>
                    <a:lnTo>
                      <a:pt x="9240" y="3012"/>
                    </a:lnTo>
                    <a:close/>
                    <a:moveTo>
                      <a:pt x="6894" y="3715"/>
                    </a:moveTo>
                    <a:lnTo>
                      <a:pt x="3977" y="6477"/>
                    </a:lnTo>
                    <a:cubicBezTo>
                      <a:pt x="3763" y="6679"/>
                      <a:pt x="3501" y="6799"/>
                      <a:pt x="3203" y="6799"/>
                    </a:cubicBezTo>
                    <a:lnTo>
                      <a:pt x="3072" y="6799"/>
                    </a:lnTo>
                    <a:lnTo>
                      <a:pt x="5466" y="3715"/>
                    </a:lnTo>
                    <a:close/>
                    <a:moveTo>
                      <a:pt x="2953" y="0"/>
                    </a:moveTo>
                    <a:cubicBezTo>
                      <a:pt x="2846" y="0"/>
                      <a:pt x="2751" y="60"/>
                      <a:pt x="2703" y="143"/>
                    </a:cubicBezTo>
                    <a:cubicBezTo>
                      <a:pt x="2668" y="238"/>
                      <a:pt x="2679" y="333"/>
                      <a:pt x="2739" y="429"/>
                    </a:cubicBezTo>
                    <a:lnTo>
                      <a:pt x="4513" y="2703"/>
                    </a:lnTo>
                    <a:lnTo>
                      <a:pt x="2191" y="2703"/>
                    </a:lnTo>
                    <a:cubicBezTo>
                      <a:pt x="2096" y="2703"/>
                      <a:pt x="2013" y="2655"/>
                      <a:pt x="1953" y="2572"/>
                    </a:cubicBezTo>
                    <a:lnTo>
                      <a:pt x="1239" y="1334"/>
                    </a:lnTo>
                    <a:cubicBezTo>
                      <a:pt x="1132" y="1155"/>
                      <a:pt x="941" y="1048"/>
                      <a:pt x="727" y="1048"/>
                    </a:cubicBezTo>
                    <a:lnTo>
                      <a:pt x="274" y="1048"/>
                    </a:lnTo>
                    <a:cubicBezTo>
                      <a:pt x="120" y="1048"/>
                      <a:pt x="1" y="1167"/>
                      <a:pt x="1" y="1322"/>
                    </a:cubicBezTo>
                    <a:lnTo>
                      <a:pt x="1" y="3834"/>
                    </a:lnTo>
                    <a:cubicBezTo>
                      <a:pt x="1" y="4167"/>
                      <a:pt x="274" y="4429"/>
                      <a:pt x="596" y="4429"/>
                    </a:cubicBezTo>
                    <a:lnTo>
                      <a:pt x="1977" y="4429"/>
                    </a:lnTo>
                    <a:cubicBezTo>
                      <a:pt x="2072" y="4429"/>
                      <a:pt x="2144" y="4358"/>
                      <a:pt x="2144" y="4263"/>
                    </a:cubicBezTo>
                    <a:cubicBezTo>
                      <a:pt x="2144" y="4179"/>
                      <a:pt x="2072" y="4096"/>
                      <a:pt x="1977" y="4096"/>
                    </a:cubicBezTo>
                    <a:lnTo>
                      <a:pt x="596" y="4096"/>
                    </a:lnTo>
                    <a:cubicBezTo>
                      <a:pt x="453" y="4096"/>
                      <a:pt x="310" y="3977"/>
                      <a:pt x="310" y="3822"/>
                    </a:cubicBezTo>
                    <a:lnTo>
                      <a:pt x="310" y="1369"/>
                    </a:lnTo>
                    <a:lnTo>
                      <a:pt x="727" y="1369"/>
                    </a:lnTo>
                    <a:cubicBezTo>
                      <a:pt x="834" y="1369"/>
                      <a:pt x="905" y="1405"/>
                      <a:pt x="965" y="1500"/>
                    </a:cubicBezTo>
                    <a:lnTo>
                      <a:pt x="1679" y="2739"/>
                    </a:lnTo>
                    <a:cubicBezTo>
                      <a:pt x="1786" y="2905"/>
                      <a:pt x="1977" y="3036"/>
                      <a:pt x="2191" y="3036"/>
                    </a:cubicBezTo>
                    <a:lnTo>
                      <a:pt x="8895" y="3036"/>
                    </a:lnTo>
                    <a:lnTo>
                      <a:pt x="8895" y="3298"/>
                    </a:lnTo>
                    <a:cubicBezTo>
                      <a:pt x="8895" y="3572"/>
                      <a:pt x="9109" y="3774"/>
                      <a:pt x="9371" y="3774"/>
                    </a:cubicBezTo>
                    <a:lnTo>
                      <a:pt x="10323" y="3774"/>
                    </a:lnTo>
                    <a:lnTo>
                      <a:pt x="10538" y="3977"/>
                    </a:lnTo>
                    <a:cubicBezTo>
                      <a:pt x="10561" y="4012"/>
                      <a:pt x="10597" y="4060"/>
                      <a:pt x="10597" y="4096"/>
                    </a:cubicBezTo>
                    <a:lnTo>
                      <a:pt x="6930" y="4096"/>
                    </a:lnTo>
                    <a:lnTo>
                      <a:pt x="7382" y="3679"/>
                    </a:lnTo>
                    <a:cubicBezTo>
                      <a:pt x="7430" y="3643"/>
                      <a:pt x="7442" y="3560"/>
                      <a:pt x="7430" y="3501"/>
                    </a:cubicBezTo>
                    <a:cubicBezTo>
                      <a:pt x="7394" y="3453"/>
                      <a:pt x="7335" y="3405"/>
                      <a:pt x="7275" y="3405"/>
                    </a:cubicBezTo>
                    <a:lnTo>
                      <a:pt x="5454" y="3405"/>
                    </a:lnTo>
                    <a:cubicBezTo>
                      <a:pt x="5358" y="3405"/>
                      <a:pt x="5287" y="3453"/>
                      <a:pt x="5239" y="3501"/>
                    </a:cubicBezTo>
                    <a:lnTo>
                      <a:pt x="4775" y="4096"/>
                    </a:lnTo>
                    <a:lnTo>
                      <a:pt x="2739" y="4096"/>
                    </a:lnTo>
                    <a:cubicBezTo>
                      <a:pt x="2656" y="4096"/>
                      <a:pt x="2572" y="4179"/>
                      <a:pt x="2572" y="4263"/>
                    </a:cubicBezTo>
                    <a:cubicBezTo>
                      <a:pt x="2572" y="4358"/>
                      <a:pt x="2656" y="4429"/>
                      <a:pt x="2739" y="4429"/>
                    </a:cubicBezTo>
                    <a:lnTo>
                      <a:pt x="4525" y="4429"/>
                    </a:lnTo>
                    <a:lnTo>
                      <a:pt x="2751" y="6703"/>
                    </a:lnTo>
                    <a:cubicBezTo>
                      <a:pt x="2691" y="6787"/>
                      <a:pt x="2679" y="6906"/>
                      <a:pt x="2727" y="6989"/>
                    </a:cubicBezTo>
                    <a:cubicBezTo>
                      <a:pt x="2763" y="7084"/>
                      <a:pt x="2858" y="7144"/>
                      <a:pt x="2965" y="7144"/>
                    </a:cubicBezTo>
                    <a:lnTo>
                      <a:pt x="3203" y="7144"/>
                    </a:lnTo>
                    <a:cubicBezTo>
                      <a:pt x="3572" y="7144"/>
                      <a:pt x="3930" y="7001"/>
                      <a:pt x="4203" y="6739"/>
                    </a:cubicBezTo>
                    <a:lnTo>
                      <a:pt x="6644" y="4429"/>
                    </a:lnTo>
                    <a:lnTo>
                      <a:pt x="10716" y="4429"/>
                    </a:lnTo>
                    <a:cubicBezTo>
                      <a:pt x="10847" y="4429"/>
                      <a:pt x="10966" y="4322"/>
                      <a:pt x="10966" y="4179"/>
                    </a:cubicBezTo>
                    <a:cubicBezTo>
                      <a:pt x="10954" y="4001"/>
                      <a:pt x="10895" y="3846"/>
                      <a:pt x="10788" y="3751"/>
                    </a:cubicBezTo>
                    <a:lnTo>
                      <a:pt x="10168" y="3120"/>
                    </a:lnTo>
                    <a:cubicBezTo>
                      <a:pt x="9895" y="2858"/>
                      <a:pt x="9526" y="2703"/>
                      <a:pt x="9156" y="2703"/>
                    </a:cubicBezTo>
                    <a:lnTo>
                      <a:pt x="6620" y="2703"/>
                    </a:lnTo>
                    <a:lnTo>
                      <a:pt x="4180" y="393"/>
                    </a:lnTo>
                    <a:cubicBezTo>
                      <a:pt x="3918" y="143"/>
                      <a:pt x="3561" y="0"/>
                      <a:pt x="3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0"/>
              <p:cNvSpPr/>
              <p:nvPr/>
            </p:nvSpPr>
            <p:spPr>
              <a:xfrm>
                <a:off x="4188256" y="1568461"/>
                <a:ext cx="146661" cy="61809"/>
              </a:xfrm>
              <a:custGeom>
                <a:rect b="b" l="l" r="r" t="t"/>
                <a:pathLst>
                  <a:path extrusionOk="0" h="1942" w="4608">
                    <a:moveTo>
                      <a:pt x="2274" y="1"/>
                    </a:moveTo>
                    <a:cubicBezTo>
                      <a:pt x="1726" y="1"/>
                      <a:pt x="1250" y="382"/>
                      <a:pt x="1095" y="882"/>
                    </a:cubicBezTo>
                    <a:cubicBezTo>
                      <a:pt x="1036" y="870"/>
                      <a:pt x="976" y="870"/>
                      <a:pt x="905" y="870"/>
                    </a:cubicBezTo>
                    <a:cubicBezTo>
                      <a:pt x="393" y="870"/>
                      <a:pt x="0" y="1263"/>
                      <a:pt x="0" y="1775"/>
                    </a:cubicBezTo>
                    <a:cubicBezTo>
                      <a:pt x="12" y="1882"/>
                      <a:pt x="83" y="1941"/>
                      <a:pt x="179" y="1941"/>
                    </a:cubicBezTo>
                    <a:lnTo>
                      <a:pt x="2929" y="1941"/>
                    </a:lnTo>
                    <a:cubicBezTo>
                      <a:pt x="3012" y="1941"/>
                      <a:pt x="3096" y="1870"/>
                      <a:pt x="3096" y="1775"/>
                    </a:cubicBezTo>
                    <a:cubicBezTo>
                      <a:pt x="3096" y="1680"/>
                      <a:pt x="3012" y="1608"/>
                      <a:pt x="2929" y="1608"/>
                    </a:cubicBezTo>
                    <a:lnTo>
                      <a:pt x="357" y="1608"/>
                    </a:lnTo>
                    <a:cubicBezTo>
                      <a:pt x="429" y="1358"/>
                      <a:pt x="655" y="1179"/>
                      <a:pt x="917" y="1179"/>
                    </a:cubicBezTo>
                    <a:cubicBezTo>
                      <a:pt x="1012" y="1179"/>
                      <a:pt x="1084" y="1191"/>
                      <a:pt x="1155" y="1239"/>
                    </a:cubicBezTo>
                    <a:cubicBezTo>
                      <a:pt x="1179" y="1245"/>
                      <a:pt x="1206" y="1248"/>
                      <a:pt x="1232" y="1248"/>
                    </a:cubicBezTo>
                    <a:cubicBezTo>
                      <a:pt x="1259" y="1248"/>
                      <a:pt x="1286" y="1245"/>
                      <a:pt x="1310" y="1239"/>
                    </a:cubicBezTo>
                    <a:cubicBezTo>
                      <a:pt x="1345" y="1203"/>
                      <a:pt x="1381" y="1168"/>
                      <a:pt x="1381" y="1120"/>
                    </a:cubicBezTo>
                    <a:cubicBezTo>
                      <a:pt x="1441" y="667"/>
                      <a:pt x="1822" y="334"/>
                      <a:pt x="2274" y="334"/>
                    </a:cubicBezTo>
                    <a:cubicBezTo>
                      <a:pt x="2691" y="334"/>
                      <a:pt x="3048" y="608"/>
                      <a:pt x="3155" y="1001"/>
                    </a:cubicBezTo>
                    <a:cubicBezTo>
                      <a:pt x="3167" y="1048"/>
                      <a:pt x="3191" y="1072"/>
                      <a:pt x="3227" y="1108"/>
                    </a:cubicBezTo>
                    <a:cubicBezTo>
                      <a:pt x="3241" y="1122"/>
                      <a:pt x="3267" y="1128"/>
                      <a:pt x="3296" y="1128"/>
                    </a:cubicBezTo>
                    <a:cubicBezTo>
                      <a:pt x="3316" y="1128"/>
                      <a:pt x="3338" y="1125"/>
                      <a:pt x="3358" y="1120"/>
                    </a:cubicBezTo>
                    <a:cubicBezTo>
                      <a:pt x="3429" y="1084"/>
                      <a:pt x="3512" y="1072"/>
                      <a:pt x="3584" y="1072"/>
                    </a:cubicBezTo>
                    <a:cubicBezTo>
                      <a:pt x="3905" y="1072"/>
                      <a:pt x="4191" y="1310"/>
                      <a:pt x="4262" y="1608"/>
                    </a:cubicBezTo>
                    <a:lnTo>
                      <a:pt x="3667" y="1608"/>
                    </a:lnTo>
                    <a:cubicBezTo>
                      <a:pt x="3584" y="1608"/>
                      <a:pt x="3512" y="1680"/>
                      <a:pt x="3512" y="1775"/>
                    </a:cubicBezTo>
                    <a:cubicBezTo>
                      <a:pt x="3512" y="1870"/>
                      <a:pt x="3584" y="1941"/>
                      <a:pt x="3667" y="1941"/>
                    </a:cubicBezTo>
                    <a:lnTo>
                      <a:pt x="4441" y="1941"/>
                    </a:lnTo>
                    <a:cubicBezTo>
                      <a:pt x="4536" y="1941"/>
                      <a:pt x="4608" y="1870"/>
                      <a:pt x="4608" y="1775"/>
                    </a:cubicBezTo>
                    <a:cubicBezTo>
                      <a:pt x="4608" y="1203"/>
                      <a:pt x="4143" y="751"/>
                      <a:pt x="3584" y="751"/>
                    </a:cubicBezTo>
                    <a:cubicBezTo>
                      <a:pt x="3524" y="751"/>
                      <a:pt x="3465" y="751"/>
                      <a:pt x="3405" y="763"/>
                    </a:cubicBezTo>
                    <a:cubicBezTo>
                      <a:pt x="3227" y="298"/>
                      <a:pt x="2774" y="1"/>
                      <a:pt x="2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4123805" y="1677598"/>
                <a:ext cx="13304" cy="13304"/>
              </a:xfrm>
              <a:custGeom>
                <a:rect b="b" l="l" r="r" t="t"/>
                <a:pathLst>
                  <a:path extrusionOk="0" h="418" w="418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cubicBezTo>
                      <a:pt x="1" y="322"/>
                      <a:pt x="84" y="417"/>
                      <a:pt x="203" y="417"/>
                    </a:cubicBezTo>
                    <a:cubicBezTo>
                      <a:pt x="311" y="417"/>
                      <a:pt x="418" y="322"/>
                      <a:pt x="418" y="203"/>
                    </a:cubicBezTo>
                    <a:cubicBezTo>
                      <a:pt x="418" y="84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0"/>
              <p:cNvSpPr/>
              <p:nvPr/>
            </p:nvSpPr>
            <p:spPr>
              <a:xfrm>
                <a:off x="4096147" y="1677598"/>
                <a:ext cx="13304" cy="13304"/>
              </a:xfrm>
              <a:custGeom>
                <a:rect b="b" l="l" r="r" t="t"/>
                <a:pathLst>
                  <a:path extrusionOk="0" h="418" w="418">
                    <a:moveTo>
                      <a:pt x="215" y="1"/>
                    </a:moveTo>
                    <a:cubicBezTo>
                      <a:pt x="96" y="1"/>
                      <a:pt x="1" y="84"/>
                      <a:pt x="1" y="203"/>
                    </a:cubicBezTo>
                    <a:cubicBezTo>
                      <a:pt x="1" y="322"/>
                      <a:pt x="96" y="417"/>
                      <a:pt x="215" y="417"/>
                    </a:cubicBezTo>
                    <a:cubicBezTo>
                      <a:pt x="334" y="417"/>
                      <a:pt x="418" y="322"/>
                      <a:pt x="418" y="203"/>
                    </a:cubicBezTo>
                    <a:cubicBezTo>
                      <a:pt x="418" y="84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0"/>
              <p:cNvSpPr/>
              <p:nvPr/>
            </p:nvSpPr>
            <p:spPr>
              <a:xfrm>
                <a:off x="4068871" y="1677598"/>
                <a:ext cx="13686" cy="13304"/>
              </a:xfrm>
              <a:custGeom>
                <a:rect b="b" l="l" r="r" t="t"/>
                <a:pathLst>
                  <a:path extrusionOk="0" h="418" w="430">
                    <a:moveTo>
                      <a:pt x="215" y="1"/>
                    </a:moveTo>
                    <a:cubicBezTo>
                      <a:pt x="96" y="1"/>
                      <a:pt x="12" y="84"/>
                      <a:pt x="12" y="203"/>
                    </a:cubicBezTo>
                    <a:cubicBezTo>
                      <a:pt x="1" y="322"/>
                      <a:pt x="96" y="417"/>
                      <a:pt x="215" y="417"/>
                    </a:cubicBezTo>
                    <a:cubicBezTo>
                      <a:pt x="334" y="417"/>
                      <a:pt x="429" y="322"/>
                      <a:pt x="429" y="203"/>
                    </a:cubicBezTo>
                    <a:cubicBezTo>
                      <a:pt x="429" y="84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4041594" y="1677598"/>
                <a:ext cx="13304" cy="13304"/>
              </a:xfrm>
              <a:custGeom>
                <a:rect b="b" l="l" r="r" t="t"/>
                <a:pathLst>
                  <a:path extrusionOk="0" h="418" w="418">
                    <a:moveTo>
                      <a:pt x="215" y="1"/>
                    </a:moveTo>
                    <a:cubicBezTo>
                      <a:pt x="96" y="1"/>
                      <a:pt x="0" y="84"/>
                      <a:pt x="0" y="203"/>
                    </a:cubicBezTo>
                    <a:cubicBezTo>
                      <a:pt x="0" y="322"/>
                      <a:pt x="96" y="417"/>
                      <a:pt x="215" y="417"/>
                    </a:cubicBezTo>
                    <a:cubicBezTo>
                      <a:pt x="334" y="417"/>
                      <a:pt x="417" y="322"/>
                      <a:pt x="417" y="203"/>
                    </a:cubicBezTo>
                    <a:cubicBezTo>
                      <a:pt x="417" y="84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4239402" y="1677598"/>
                <a:ext cx="13304" cy="13304"/>
              </a:xfrm>
              <a:custGeom>
                <a:rect b="b" l="l" r="r" t="t"/>
                <a:pathLst>
                  <a:path extrusionOk="0" h="418" w="418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8" name="Google Shape;1248;p30"/>
          <p:cNvGrpSpPr/>
          <p:nvPr/>
        </p:nvGrpSpPr>
        <p:grpSpPr>
          <a:xfrm>
            <a:off x="698186" y="1247892"/>
            <a:ext cx="1852631" cy="3455513"/>
            <a:chOff x="698186" y="1247892"/>
            <a:chExt cx="1852631" cy="3455513"/>
          </a:xfrm>
        </p:grpSpPr>
        <p:sp>
          <p:nvSpPr>
            <p:cNvPr id="1249" name="Google Shape;1249;p30"/>
            <p:cNvSpPr/>
            <p:nvPr/>
          </p:nvSpPr>
          <p:spPr>
            <a:xfrm rot="6239986">
              <a:off x="1076389" y="1663702"/>
              <a:ext cx="996624" cy="1013821"/>
            </a:xfrm>
            <a:custGeom>
              <a:rect b="b" l="l" r="r" t="t"/>
              <a:pathLst>
                <a:path extrusionOk="0" h="50700" w="49840">
                  <a:moveTo>
                    <a:pt x="28402" y="0"/>
                  </a:moveTo>
                  <a:cubicBezTo>
                    <a:pt x="18173" y="0"/>
                    <a:pt x="4965" y="8179"/>
                    <a:pt x="2302" y="20640"/>
                  </a:cubicBezTo>
                  <a:cubicBezTo>
                    <a:pt x="1" y="31402"/>
                    <a:pt x="2747" y="44057"/>
                    <a:pt x="5307" y="46023"/>
                  </a:cubicBezTo>
                  <a:cubicBezTo>
                    <a:pt x="7905" y="47953"/>
                    <a:pt x="14659" y="50699"/>
                    <a:pt x="24790" y="50699"/>
                  </a:cubicBezTo>
                  <a:cubicBezTo>
                    <a:pt x="34922" y="50699"/>
                    <a:pt x="41490" y="46172"/>
                    <a:pt x="45053" y="39900"/>
                  </a:cubicBezTo>
                  <a:cubicBezTo>
                    <a:pt x="48652" y="33629"/>
                    <a:pt x="49320" y="29955"/>
                    <a:pt x="49580" y="25613"/>
                  </a:cubicBezTo>
                  <a:cubicBezTo>
                    <a:pt x="49840" y="21234"/>
                    <a:pt x="48096" y="12995"/>
                    <a:pt x="45350" y="9804"/>
                  </a:cubicBezTo>
                  <a:cubicBezTo>
                    <a:pt x="42603" y="6612"/>
                    <a:pt x="39041" y="2048"/>
                    <a:pt x="32175" y="415"/>
                  </a:cubicBezTo>
                  <a:cubicBezTo>
                    <a:pt x="30986" y="136"/>
                    <a:pt x="29719" y="0"/>
                    <a:pt x="28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 rot="9442481">
              <a:off x="914206" y="1466996"/>
              <a:ext cx="1420591" cy="1407272"/>
            </a:xfrm>
            <a:custGeom>
              <a:rect b="b" l="l" r="r" t="t"/>
              <a:pathLst>
                <a:path extrusionOk="0" h="77228" w="78156">
                  <a:moveTo>
                    <a:pt x="60012" y="0"/>
                  </a:moveTo>
                  <a:cubicBezTo>
                    <a:pt x="59876" y="0"/>
                    <a:pt x="59741" y="42"/>
                    <a:pt x="59637" y="134"/>
                  </a:cubicBezTo>
                  <a:cubicBezTo>
                    <a:pt x="58264" y="1545"/>
                    <a:pt x="56780" y="2843"/>
                    <a:pt x="55295" y="4105"/>
                  </a:cubicBezTo>
                  <a:cubicBezTo>
                    <a:pt x="54108" y="5144"/>
                    <a:pt x="52735" y="6035"/>
                    <a:pt x="51287" y="6703"/>
                  </a:cubicBezTo>
                  <a:cubicBezTo>
                    <a:pt x="50617" y="6965"/>
                    <a:pt x="49866" y="7062"/>
                    <a:pt x="49098" y="7062"/>
                  </a:cubicBezTo>
                  <a:cubicBezTo>
                    <a:pt x="47911" y="7062"/>
                    <a:pt x="46683" y="6831"/>
                    <a:pt x="45647" y="6629"/>
                  </a:cubicBezTo>
                  <a:cubicBezTo>
                    <a:pt x="40922" y="5684"/>
                    <a:pt x="36363" y="4814"/>
                    <a:pt x="31739" y="4814"/>
                  </a:cubicBezTo>
                  <a:cubicBezTo>
                    <a:pt x="29099" y="4814"/>
                    <a:pt x="26439" y="5097"/>
                    <a:pt x="23714" y="5812"/>
                  </a:cubicBezTo>
                  <a:cubicBezTo>
                    <a:pt x="16700" y="7631"/>
                    <a:pt x="10429" y="12641"/>
                    <a:pt x="6161" y="18355"/>
                  </a:cubicBezTo>
                  <a:cubicBezTo>
                    <a:pt x="1448" y="24738"/>
                    <a:pt x="1" y="32717"/>
                    <a:pt x="1040" y="40436"/>
                  </a:cubicBezTo>
                  <a:cubicBezTo>
                    <a:pt x="1078" y="40775"/>
                    <a:pt x="1372" y="40951"/>
                    <a:pt x="1645" y="40951"/>
                  </a:cubicBezTo>
                  <a:cubicBezTo>
                    <a:pt x="1909" y="40951"/>
                    <a:pt x="2153" y="40784"/>
                    <a:pt x="2116" y="40436"/>
                  </a:cubicBezTo>
                  <a:cubicBezTo>
                    <a:pt x="1003" y="32086"/>
                    <a:pt x="2895" y="24033"/>
                    <a:pt x="8239" y="17428"/>
                  </a:cubicBezTo>
                  <a:cubicBezTo>
                    <a:pt x="13509" y="10933"/>
                    <a:pt x="21339" y="6592"/>
                    <a:pt x="29689" y="5849"/>
                  </a:cubicBezTo>
                  <a:cubicBezTo>
                    <a:pt x="30601" y="5772"/>
                    <a:pt x="31520" y="5733"/>
                    <a:pt x="32443" y="5733"/>
                  </a:cubicBezTo>
                  <a:cubicBezTo>
                    <a:pt x="33734" y="5733"/>
                    <a:pt x="35033" y="5809"/>
                    <a:pt x="36332" y="5961"/>
                  </a:cubicBezTo>
                  <a:cubicBezTo>
                    <a:pt x="38373" y="6146"/>
                    <a:pt x="40859" y="6295"/>
                    <a:pt x="42863" y="6963"/>
                  </a:cubicBezTo>
                  <a:cubicBezTo>
                    <a:pt x="44941" y="7705"/>
                    <a:pt x="47131" y="8076"/>
                    <a:pt x="49358" y="8076"/>
                  </a:cubicBezTo>
                  <a:cubicBezTo>
                    <a:pt x="53152" y="8076"/>
                    <a:pt x="56658" y="4703"/>
                    <a:pt x="59368" y="1971"/>
                  </a:cubicBezTo>
                  <a:lnTo>
                    <a:pt x="59368" y="1971"/>
                  </a:lnTo>
                  <a:cubicBezTo>
                    <a:pt x="59146" y="5855"/>
                    <a:pt x="59780" y="10023"/>
                    <a:pt x="61530" y="13457"/>
                  </a:cubicBezTo>
                  <a:cubicBezTo>
                    <a:pt x="62458" y="15312"/>
                    <a:pt x="64202" y="16871"/>
                    <a:pt x="65426" y="18541"/>
                  </a:cubicBezTo>
                  <a:cubicBezTo>
                    <a:pt x="67096" y="20842"/>
                    <a:pt x="68655" y="23254"/>
                    <a:pt x="70065" y="25740"/>
                  </a:cubicBezTo>
                  <a:cubicBezTo>
                    <a:pt x="72589" y="30082"/>
                    <a:pt x="75112" y="34795"/>
                    <a:pt x="75780" y="39805"/>
                  </a:cubicBezTo>
                  <a:cubicBezTo>
                    <a:pt x="76374" y="44481"/>
                    <a:pt x="75446" y="49268"/>
                    <a:pt x="73850" y="53647"/>
                  </a:cubicBezTo>
                  <a:cubicBezTo>
                    <a:pt x="70288" y="63444"/>
                    <a:pt x="62235" y="72240"/>
                    <a:pt x="52030" y="75023"/>
                  </a:cubicBezTo>
                  <a:cubicBezTo>
                    <a:pt x="48913" y="75880"/>
                    <a:pt x="45626" y="76273"/>
                    <a:pt x="42295" y="76273"/>
                  </a:cubicBezTo>
                  <a:cubicBezTo>
                    <a:pt x="34523" y="76273"/>
                    <a:pt x="26517" y="74132"/>
                    <a:pt x="19892" y="70755"/>
                  </a:cubicBezTo>
                  <a:cubicBezTo>
                    <a:pt x="18779" y="70161"/>
                    <a:pt x="17665" y="69493"/>
                    <a:pt x="16626" y="68788"/>
                  </a:cubicBezTo>
                  <a:cubicBezTo>
                    <a:pt x="16530" y="68728"/>
                    <a:pt x="16436" y="68702"/>
                    <a:pt x="16349" y="68702"/>
                  </a:cubicBezTo>
                  <a:cubicBezTo>
                    <a:pt x="15893" y="68702"/>
                    <a:pt x="15603" y="69405"/>
                    <a:pt x="16070" y="69716"/>
                  </a:cubicBezTo>
                  <a:cubicBezTo>
                    <a:pt x="23702" y="74782"/>
                    <a:pt x="33324" y="77227"/>
                    <a:pt x="42488" y="77227"/>
                  </a:cubicBezTo>
                  <a:cubicBezTo>
                    <a:pt x="43260" y="77227"/>
                    <a:pt x="44029" y="77210"/>
                    <a:pt x="44793" y="77175"/>
                  </a:cubicBezTo>
                  <a:cubicBezTo>
                    <a:pt x="54627" y="76767"/>
                    <a:pt x="63088" y="72128"/>
                    <a:pt x="69026" y="64372"/>
                  </a:cubicBezTo>
                  <a:cubicBezTo>
                    <a:pt x="74407" y="57433"/>
                    <a:pt x="78155" y="48081"/>
                    <a:pt x="76782" y="39174"/>
                  </a:cubicBezTo>
                  <a:cubicBezTo>
                    <a:pt x="76077" y="34610"/>
                    <a:pt x="73888" y="30379"/>
                    <a:pt x="71661" y="26371"/>
                  </a:cubicBezTo>
                  <a:cubicBezTo>
                    <a:pt x="69137" y="21807"/>
                    <a:pt x="65983" y="17947"/>
                    <a:pt x="62940" y="13754"/>
                  </a:cubicBezTo>
                  <a:cubicBezTo>
                    <a:pt x="60417" y="10303"/>
                    <a:pt x="60083" y="4662"/>
                    <a:pt x="60565" y="543"/>
                  </a:cubicBezTo>
                  <a:cubicBezTo>
                    <a:pt x="60616" y="210"/>
                    <a:pt x="60314" y="0"/>
                    <a:pt x="60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418284" y="3246490"/>
              <a:ext cx="251100" cy="25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2" name="Google Shape;1252;p30"/>
            <p:cNvSpPr txBox="1"/>
            <p:nvPr/>
          </p:nvSpPr>
          <p:spPr>
            <a:xfrm>
              <a:off x="879487" y="3654596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30"/>
            <p:cNvSpPr txBox="1"/>
            <p:nvPr/>
          </p:nvSpPr>
          <p:spPr>
            <a:xfrm>
              <a:off x="879487" y="400500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768718" y="1353340"/>
              <a:ext cx="572700" cy="572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b="1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55" name="Google Shape;1255;p30"/>
            <p:cNvGrpSpPr/>
            <p:nvPr/>
          </p:nvGrpSpPr>
          <p:grpSpPr>
            <a:xfrm>
              <a:off x="1332160" y="1928315"/>
              <a:ext cx="485081" cy="484595"/>
              <a:chOff x="2201806" y="1976585"/>
              <a:chExt cx="349784" cy="349434"/>
            </a:xfrm>
          </p:grpSpPr>
          <p:sp>
            <p:nvSpPr>
              <p:cNvPr id="1256" name="Google Shape;1256;p30"/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rect b="b" l="l" r="r" t="t"/>
                <a:pathLst>
                  <a:path extrusionOk="0" h="7938" w="10049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rect b="b" l="l" r="r" t="t"/>
                <a:pathLst>
                  <a:path extrusionOk="0" h="7931" w="10038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rect b="b" l="l" r="r" t="t"/>
                <a:pathLst>
                  <a:path extrusionOk="0" h="859" w="525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rect b="b" l="l" r="r" t="t"/>
                <a:pathLst>
                  <a:path extrusionOk="0" h="8229" w="8347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31"/>
          <p:cNvGrpSpPr/>
          <p:nvPr/>
        </p:nvGrpSpPr>
        <p:grpSpPr>
          <a:xfrm>
            <a:off x="457200" y="2917094"/>
            <a:ext cx="8229600" cy="119379"/>
            <a:chOff x="457200" y="2917094"/>
            <a:chExt cx="8229600" cy="119379"/>
          </a:xfrm>
        </p:grpSpPr>
        <p:sp>
          <p:nvSpPr>
            <p:cNvPr id="1265" name="Google Shape;1265;p31"/>
            <p:cNvSpPr/>
            <p:nvPr/>
          </p:nvSpPr>
          <p:spPr>
            <a:xfrm>
              <a:off x="494050" y="2963084"/>
              <a:ext cx="8145487" cy="27399"/>
            </a:xfrm>
            <a:custGeom>
              <a:rect b="b" l="l" r="r" t="t"/>
              <a:pathLst>
                <a:path extrusionOk="0" h="1181" w="281802">
                  <a:moveTo>
                    <a:pt x="267663" y="0"/>
                  </a:moveTo>
                  <a:cubicBezTo>
                    <a:pt x="264901" y="0"/>
                    <a:pt x="262138" y="15"/>
                    <a:pt x="259381" y="15"/>
                  </a:cubicBezTo>
                  <a:lnTo>
                    <a:pt x="33903" y="15"/>
                  </a:lnTo>
                  <a:cubicBezTo>
                    <a:pt x="30589" y="15"/>
                    <a:pt x="27275" y="6"/>
                    <a:pt x="23960" y="6"/>
                  </a:cubicBezTo>
                  <a:cubicBezTo>
                    <a:pt x="20646" y="6"/>
                    <a:pt x="17332" y="15"/>
                    <a:pt x="14018" y="52"/>
                  </a:cubicBezTo>
                  <a:cubicBezTo>
                    <a:pt x="9852" y="124"/>
                    <a:pt x="5723" y="414"/>
                    <a:pt x="1558" y="450"/>
                  </a:cubicBezTo>
                  <a:lnTo>
                    <a:pt x="181" y="450"/>
                  </a:lnTo>
                  <a:cubicBezTo>
                    <a:pt x="109" y="450"/>
                    <a:pt x="0" y="631"/>
                    <a:pt x="109" y="631"/>
                  </a:cubicBezTo>
                  <a:cubicBezTo>
                    <a:pt x="3296" y="631"/>
                    <a:pt x="6520" y="812"/>
                    <a:pt x="9707" y="957"/>
                  </a:cubicBezTo>
                  <a:cubicBezTo>
                    <a:pt x="12984" y="1094"/>
                    <a:pt x="16261" y="1125"/>
                    <a:pt x="19537" y="1125"/>
                  </a:cubicBezTo>
                  <a:cubicBezTo>
                    <a:pt x="22346" y="1125"/>
                    <a:pt x="25154" y="1102"/>
                    <a:pt x="27963" y="1102"/>
                  </a:cubicBezTo>
                  <a:lnTo>
                    <a:pt x="181976" y="1102"/>
                  </a:lnTo>
                  <a:cubicBezTo>
                    <a:pt x="199623" y="1102"/>
                    <a:pt x="217283" y="1180"/>
                    <a:pt x="234941" y="1180"/>
                  </a:cubicBezTo>
                  <a:cubicBezTo>
                    <a:pt x="246712" y="1180"/>
                    <a:pt x="258483" y="1146"/>
                    <a:pt x="270247" y="1030"/>
                  </a:cubicBezTo>
                  <a:cubicBezTo>
                    <a:pt x="273869" y="993"/>
                    <a:pt x="277528" y="993"/>
                    <a:pt x="281186" y="812"/>
                  </a:cubicBezTo>
                  <a:cubicBezTo>
                    <a:pt x="281404" y="812"/>
                    <a:pt x="281802" y="269"/>
                    <a:pt x="281440" y="269"/>
                  </a:cubicBezTo>
                  <a:cubicBezTo>
                    <a:pt x="276867" y="43"/>
                    <a:pt x="272266" y="0"/>
                    <a:pt x="267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57200" y="2937818"/>
              <a:ext cx="102554" cy="77931"/>
            </a:xfrm>
            <a:custGeom>
              <a:rect b="b" l="l" r="r" t="t"/>
              <a:pathLst>
                <a:path extrusionOk="0" h="3358" w="4419">
                  <a:moveTo>
                    <a:pt x="2106" y="0"/>
                  </a:moveTo>
                  <a:cubicBezTo>
                    <a:pt x="1504" y="0"/>
                    <a:pt x="938" y="335"/>
                    <a:pt x="639" y="865"/>
                  </a:cubicBezTo>
                  <a:lnTo>
                    <a:pt x="639" y="865"/>
                  </a:lnTo>
                  <a:cubicBezTo>
                    <a:pt x="0" y="1813"/>
                    <a:pt x="661" y="3358"/>
                    <a:pt x="1886" y="3358"/>
                  </a:cubicBezTo>
                  <a:cubicBezTo>
                    <a:pt x="1921" y="3358"/>
                    <a:pt x="1956" y="3357"/>
                    <a:pt x="1992" y="3354"/>
                  </a:cubicBezTo>
                  <a:cubicBezTo>
                    <a:pt x="3585" y="3282"/>
                    <a:pt x="4419" y="891"/>
                    <a:pt x="2825" y="167"/>
                  </a:cubicBezTo>
                  <a:cubicBezTo>
                    <a:pt x="2589" y="53"/>
                    <a:pt x="2345" y="0"/>
                    <a:pt x="2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8591788" y="2917094"/>
              <a:ext cx="95012" cy="119379"/>
            </a:xfrm>
            <a:custGeom>
              <a:rect b="b" l="l" r="r" t="t"/>
              <a:pathLst>
                <a:path extrusionOk="0" h="5144" w="4094">
                  <a:moveTo>
                    <a:pt x="0" y="0"/>
                  </a:moveTo>
                  <a:lnTo>
                    <a:pt x="0" y="5144"/>
                  </a:lnTo>
                  <a:cubicBezTo>
                    <a:pt x="0" y="5144"/>
                    <a:pt x="4093" y="3332"/>
                    <a:pt x="4093" y="2572"/>
                  </a:cubicBezTo>
                  <a:cubicBezTo>
                    <a:pt x="4093" y="177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3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1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269" name="Google Shape;1269;p31"/>
          <p:cNvSpPr/>
          <p:nvPr/>
        </p:nvSpPr>
        <p:spPr>
          <a:xfrm>
            <a:off x="2376962" y="1461403"/>
            <a:ext cx="81458" cy="195848"/>
          </a:xfrm>
          <a:custGeom>
            <a:rect b="b" l="l" r="r" t="t"/>
            <a:pathLst>
              <a:path extrusionOk="0" h="8439" w="3510">
                <a:moveTo>
                  <a:pt x="261" y="1"/>
                </a:moveTo>
                <a:cubicBezTo>
                  <a:pt x="131" y="1"/>
                  <a:pt x="1" y="175"/>
                  <a:pt x="32" y="269"/>
                </a:cubicBezTo>
                <a:cubicBezTo>
                  <a:pt x="68" y="378"/>
                  <a:pt x="141" y="559"/>
                  <a:pt x="177" y="704"/>
                </a:cubicBezTo>
                <a:cubicBezTo>
                  <a:pt x="250" y="848"/>
                  <a:pt x="322" y="993"/>
                  <a:pt x="394" y="1138"/>
                </a:cubicBezTo>
                <a:cubicBezTo>
                  <a:pt x="539" y="1392"/>
                  <a:pt x="684" y="1609"/>
                  <a:pt x="829" y="1863"/>
                </a:cubicBezTo>
                <a:cubicBezTo>
                  <a:pt x="1119" y="2334"/>
                  <a:pt x="1372" y="2841"/>
                  <a:pt x="1662" y="3348"/>
                </a:cubicBezTo>
                <a:cubicBezTo>
                  <a:pt x="2133" y="4326"/>
                  <a:pt x="2531" y="5376"/>
                  <a:pt x="2749" y="6463"/>
                </a:cubicBezTo>
                <a:cubicBezTo>
                  <a:pt x="2857" y="7079"/>
                  <a:pt x="2930" y="7694"/>
                  <a:pt x="2966" y="8310"/>
                </a:cubicBezTo>
                <a:cubicBezTo>
                  <a:pt x="2966" y="8407"/>
                  <a:pt x="3031" y="8439"/>
                  <a:pt x="3106" y="8439"/>
                </a:cubicBezTo>
                <a:cubicBezTo>
                  <a:pt x="3143" y="8439"/>
                  <a:pt x="3183" y="8431"/>
                  <a:pt x="3220" y="8419"/>
                </a:cubicBezTo>
                <a:cubicBezTo>
                  <a:pt x="3365" y="8346"/>
                  <a:pt x="3473" y="8201"/>
                  <a:pt x="3509" y="8056"/>
                </a:cubicBezTo>
                <a:cubicBezTo>
                  <a:pt x="3437" y="6934"/>
                  <a:pt x="3256" y="5811"/>
                  <a:pt x="2966" y="4724"/>
                </a:cubicBezTo>
                <a:cubicBezTo>
                  <a:pt x="2676" y="3565"/>
                  <a:pt x="2242" y="2478"/>
                  <a:pt x="1662" y="1500"/>
                </a:cubicBezTo>
                <a:cubicBezTo>
                  <a:pt x="1517" y="1174"/>
                  <a:pt x="1336" y="885"/>
                  <a:pt x="1119" y="631"/>
                </a:cubicBezTo>
                <a:cubicBezTo>
                  <a:pt x="1010" y="486"/>
                  <a:pt x="902" y="378"/>
                  <a:pt x="757" y="305"/>
                </a:cubicBezTo>
                <a:lnTo>
                  <a:pt x="322" y="15"/>
                </a:lnTo>
                <a:cubicBezTo>
                  <a:pt x="302" y="5"/>
                  <a:pt x="281" y="1"/>
                  <a:pt x="2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1"/>
          <p:cNvSpPr/>
          <p:nvPr/>
        </p:nvSpPr>
        <p:spPr>
          <a:xfrm>
            <a:off x="1767429" y="1461519"/>
            <a:ext cx="82410" cy="196196"/>
          </a:xfrm>
          <a:custGeom>
            <a:rect b="b" l="l" r="r" t="t"/>
            <a:pathLst>
              <a:path extrusionOk="0" h="8454" w="3551">
                <a:moveTo>
                  <a:pt x="3438" y="1"/>
                </a:moveTo>
                <a:cubicBezTo>
                  <a:pt x="3380" y="1"/>
                  <a:pt x="3326" y="60"/>
                  <a:pt x="3297" y="119"/>
                </a:cubicBezTo>
                <a:cubicBezTo>
                  <a:pt x="2934" y="626"/>
                  <a:pt x="2572" y="1133"/>
                  <a:pt x="2246" y="1640"/>
                </a:cubicBezTo>
                <a:cubicBezTo>
                  <a:pt x="1993" y="2147"/>
                  <a:pt x="1739" y="2655"/>
                  <a:pt x="1486" y="3162"/>
                </a:cubicBezTo>
                <a:cubicBezTo>
                  <a:pt x="978" y="4176"/>
                  <a:pt x="580" y="5226"/>
                  <a:pt x="327" y="6313"/>
                </a:cubicBezTo>
                <a:cubicBezTo>
                  <a:pt x="182" y="6929"/>
                  <a:pt x="73" y="7508"/>
                  <a:pt x="1" y="8124"/>
                </a:cubicBezTo>
                <a:cubicBezTo>
                  <a:pt x="1" y="8269"/>
                  <a:pt x="73" y="8377"/>
                  <a:pt x="182" y="8414"/>
                </a:cubicBezTo>
                <a:cubicBezTo>
                  <a:pt x="237" y="8441"/>
                  <a:pt x="298" y="8453"/>
                  <a:pt x="359" y="8453"/>
                </a:cubicBezTo>
                <a:cubicBezTo>
                  <a:pt x="460" y="8453"/>
                  <a:pt x="563" y="8422"/>
                  <a:pt x="653" y="8377"/>
                </a:cubicBezTo>
                <a:cubicBezTo>
                  <a:pt x="978" y="8196"/>
                  <a:pt x="1232" y="7870"/>
                  <a:pt x="1268" y="7508"/>
                </a:cubicBezTo>
                <a:cubicBezTo>
                  <a:pt x="1268" y="7255"/>
                  <a:pt x="1304" y="7037"/>
                  <a:pt x="1341" y="6784"/>
                </a:cubicBezTo>
                <a:lnTo>
                  <a:pt x="1341" y="6711"/>
                </a:lnTo>
                <a:lnTo>
                  <a:pt x="1377" y="6530"/>
                </a:lnTo>
                <a:cubicBezTo>
                  <a:pt x="1377" y="6422"/>
                  <a:pt x="1413" y="6313"/>
                  <a:pt x="1413" y="6168"/>
                </a:cubicBezTo>
                <a:cubicBezTo>
                  <a:pt x="1522" y="5697"/>
                  <a:pt x="1630" y="5190"/>
                  <a:pt x="1739" y="4719"/>
                </a:cubicBezTo>
                <a:cubicBezTo>
                  <a:pt x="1848" y="4248"/>
                  <a:pt x="1993" y="3741"/>
                  <a:pt x="2138" y="3270"/>
                </a:cubicBezTo>
                <a:cubicBezTo>
                  <a:pt x="2282" y="2799"/>
                  <a:pt x="2500" y="2329"/>
                  <a:pt x="2717" y="1858"/>
                </a:cubicBezTo>
                <a:cubicBezTo>
                  <a:pt x="2971" y="1278"/>
                  <a:pt x="3224" y="699"/>
                  <a:pt x="3514" y="155"/>
                </a:cubicBezTo>
                <a:cubicBezTo>
                  <a:pt x="3550" y="83"/>
                  <a:pt x="3550" y="10"/>
                  <a:pt x="3478" y="10"/>
                </a:cubicBezTo>
                <a:cubicBezTo>
                  <a:pt x="3464" y="4"/>
                  <a:pt x="3451" y="1"/>
                  <a:pt x="343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1" name="Google Shape;1271;p31"/>
          <p:cNvGrpSpPr/>
          <p:nvPr/>
        </p:nvGrpSpPr>
        <p:grpSpPr>
          <a:xfrm>
            <a:off x="1143386" y="1193989"/>
            <a:ext cx="1937400" cy="3201311"/>
            <a:chOff x="1143386" y="1193989"/>
            <a:chExt cx="1937400" cy="3201311"/>
          </a:xfrm>
        </p:grpSpPr>
        <p:sp>
          <p:nvSpPr>
            <p:cNvPr id="1272" name="Google Shape;1272;p31"/>
            <p:cNvSpPr/>
            <p:nvPr/>
          </p:nvSpPr>
          <p:spPr>
            <a:xfrm>
              <a:off x="1703541" y="1209004"/>
              <a:ext cx="817090" cy="1439700"/>
            </a:xfrm>
            <a:custGeom>
              <a:rect b="b" l="l" r="r" t="t"/>
              <a:pathLst>
                <a:path extrusionOk="0" h="62036" w="35208">
                  <a:moveTo>
                    <a:pt x="17156" y="5857"/>
                  </a:moveTo>
                  <a:cubicBezTo>
                    <a:pt x="19956" y="5857"/>
                    <a:pt x="22738" y="6597"/>
                    <a:pt x="25211" y="8030"/>
                  </a:cubicBezTo>
                  <a:cubicBezTo>
                    <a:pt x="27964" y="9696"/>
                    <a:pt x="29992" y="12340"/>
                    <a:pt x="30970" y="15383"/>
                  </a:cubicBezTo>
                  <a:cubicBezTo>
                    <a:pt x="31405" y="16868"/>
                    <a:pt x="31550" y="18425"/>
                    <a:pt x="31405" y="19983"/>
                  </a:cubicBezTo>
                  <a:cubicBezTo>
                    <a:pt x="31332" y="20780"/>
                    <a:pt x="31187" y="21540"/>
                    <a:pt x="30970" y="22301"/>
                  </a:cubicBezTo>
                  <a:cubicBezTo>
                    <a:pt x="30825" y="22699"/>
                    <a:pt x="30716" y="23062"/>
                    <a:pt x="30644" y="23460"/>
                  </a:cubicBezTo>
                  <a:cubicBezTo>
                    <a:pt x="30608" y="23750"/>
                    <a:pt x="30608" y="24003"/>
                    <a:pt x="30644" y="24293"/>
                  </a:cubicBezTo>
                  <a:cubicBezTo>
                    <a:pt x="30535" y="24511"/>
                    <a:pt x="30390" y="24728"/>
                    <a:pt x="30282" y="24945"/>
                  </a:cubicBezTo>
                  <a:cubicBezTo>
                    <a:pt x="29557" y="26068"/>
                    <a:pt x="28652" y="27118"/>
                    <a:pt x="27674" y="27988"/>
                  </a:cubicBezTo>
                  <a:cubicBezTo>
                    <a:pt x="25718" y="29835"/>
                    <a:pt x="23327" y="31139"/>
                    <a:pt x="20719" y="31791"/>
                  </a:cubicBezTo>
                  <a:cubicBezTo>
                    <a:pt x="19686" y="32048"/>
                    <a:pt x="18625" y="32172"/>
                    <a:pt x="17565" y="32172"/>
                  </a:cubicBezTo>
                  <a:cubicBezTo>
                    <a:pt x="13242" y="32172"/>
                    <a:pt x="8935" y="30096"/>
                    <a:pt x="6521" y="26430"/>
                  </a:cubicBezTo>
                  <a:cubicBezTo>
                    <a:pt x="5832" y="25344"/>
                    <a:pt x="5289" y="24221"/>
                    <a:pt x="4818" y="23025"/>
                  </a:cubicBezTo>
                  <a:cubicBezTo>
                    <a:pt x="4311" y="21794"/>
                    <a:pt x="3876" y="20526"/>
                    <a:pt x="3587" y="19258"/>
                  </a:cubicBezTo>
                  <a:cubicBezTo>
                    <a:pt x="3297" y="18063"/>
                    <a:pt x="3225" y="16832"/>
                    <a:pt x="3333" y="15636"/>
                  </a:cubicBezTo>
                  <a:cubicBezTo>
                    <a:pt x="3369" y="15419"/>
                    <a:pt x="3406" y="15238"/>
                    <a:pt x="3442" y="15021"/>
                  </a:cubicBezTo>
                  <a:cubicBezTo>
                    <a:pt x="3550" y="14984"/>
                    <a:pt x="3623" y="14912"/>
                    <a:pt x="3695" y="14839"/>
                  </a:cubicBezTo>
                  <a:cubicBezTo>
                    <a:pt x="4275" y="13898"/>
                    <a:pt x="4673" y="12847"/>
                    <a:pt x="5289" y="11906"/>
                  </a:cubicBezTo>
                  <a:cubicBezTo>
                    <a:pt x="5796" y="11036"/>
                    <a:pt x="6412" y="10239"/>
                    <a:pt x="7136" y="9515"/>
                  </a:cubicBezTo>
                  <a:cubicBezTo>
                    <a:pt x="8658" y="8175"/>
                    <a:pt x="10469" y="7161"/>
                    <a:pt x="12425" y="6581"/>
                  </a:cubicBezTo>
                  <a:cubicBezTo>
                    <a:pt x="13972" y="6096"/>
                    <a:pt x="15567" y="5857"/>
                    <a:pt x="17156" y="5857"/>
                  </a:cubicBezTo>
                  <a:close/>
                  <a:moveTo>
                    <a:pt x="20054" y="0"/>
                  </a:moveTo>
                  <a:cubicBezTo>
                    <a:pt x="19628" y="0"/>
                    <a:pt x="19207" y="73"/>
                    <a:pt x="18800" y="242"/>
                  </a:cubicBezTo>
                  <a:lnTo>
                    <a:pt x="18727" y="279"/>
                  </a:lnTo>
                  <a:cubicBezTo>
                    <a:pt x="18097" y="159"/>
                    <a:pt x="17442" y="88"/>
                    <a:pt x="16803" y="88"/>
                  </a:cubicBezTo>
                  <a:cubicBezTo>
                    <a:pt x="16671" y="88"/>
                    <a:pt x="16540" y="91"/>
                    <a:pt x="16409" y="97"/>
                  </a:cubicBezTo>
                  <a:cubicBezTo>
                    <a:pt x="15069" y="134"/>
                    <a:pt x="13729" y="387"/>
                    <a:pt x="12461" y="822"/>
                  </a:cubicBezTo>
                  <a:cubicBezTo>
                    <a:pt x="9672" y="1691"/>
                    <a:pt x="6774" y="3212"/>
                    <a:pt x="4854" y="5458"/>
                  </a:cubicBezTo>
                  <a:cubicBezTo>
                    <a:pt x="4021" y="6472"/>
                    <a:pt x="3297" y="7559"/>
                    <a:pt x="2645" y="8682"/>
                  </a:cubicBezTo>
                  <a:cubicBezTo>
                    <a:pt x="1957" y="9732"/>
                    <a:pt x="1413" y="10891"/>
                    <a:pt x="1051" y="12087"/>
                  </a:cubicBezTo>
                  <a:cubicBezTo>
                    <a:pt x="1015" y="12159"/>
                    <a:pt x="1051" y="12232"/>
                    <a:pt x="1124" y="12232"/>
                  </a:cubicBezTo>
                  <a:cubicBezTo>
                    <a:pt x="363" y="15165"/>
                    <a:pt x="1" y="18172"/>
                    <a:pt x="73" y="21214"/>
                  </a:cubicBezTo>
                  <a:cubicBezTo>
                    <a:pt x="73" y="24547"/>
                    <a:pt x="798" y="27879"/>
                    <a:pt x="1413" y="31175"/>
                  </a:cubicBezTo>
                  <a:cubicBezTo>
                    <a:pt x="2609" y="37333"/>
                    <a:pt x="4202" y="43418"/>
                    <a:pt x="7064" y="48996"/>
                  </a:cubicBezTo>
                  <a:cubicBezTo>
                    <a:pt x="8513" y="51677"/>
                    <a:pt x="10143" y="54321"/>
                    <a:pt x="11954" y="56856"/>
                  </a:cubicBezTo>
                  <a:cubicBezTo>
                    <a:pt x="12714" y="58015"/>
                    <a:pt x="13584" y="59174"/>
                    <a:pt x="14526" y="60225"/>
                  </a:cubicBezTo>
                  <a:cubicBezTo>
                    <a:pt x="15250" y="61058"/>
                    <a:pt x="16192" y="61891"/>
                    <a:pt x="17351" y="62036"/>
                  </a:cubicBezTo>
                  <a:cubicBezTo>
                    <a:pt x="17568" y="62036"/>
                    <a:pt x="17785" y="61963"/>
                    <a:pt x="17967" y="61782"/>
                  </a:cubicBezTo>
                  <a:cubicBezTo>
                    <a:pt x="18872" y="61492"/>
                    <a:pt x="19850" y="60442"/>
                    <a:pt x="20321" y="59899"/>
                  </a:cubicBezTo>
                  <a:cubicBezTo>
                    <a:pt x="21625" y="58377"/>
                    <a:pt x="22820" y="56784"/>
                    <a:pt x="23871" y="55081"/>
                  </a:cubicBezTo>
                  <a:cubicBezTo>
                    <a:pt x="26732" y="50843"/>
                    <a:pt x="29087" y="46316"/>
                    <a:pt x="30898" y="41571"/>
                  </a:cubicBezTo>
                  <a:cubicBezTo>
                    <a:pt x="32817" y="36355"/>
                    <a:pt x="34158" y="30922"/>
                    <a:pt x="34846" y="25380"/>
                  </a:cubicBezTo>
                  <a:cubicBezTo>
                    <a:pt x="35208" y="22627"/>
                    <a:pt x="35208" y="19838"/>
                    <a:pt x="34773" y="17085"/>
                  </a:cubicBezTo>
                  <a:cubicBezTo>
                    <a:pt x="34737" y="16904"/>
                    <a:pt x="34701" y="16687"/>
                    <a:pt x="34665" y="16469"/>
                  </a:cubicBezTo>
                  <a:cubicBezTo>
                    <a:pt x="34665" y="15781"/>
                    <a:pt x="34628" y="15057"/>
                    <a:pt x="34520" y="14369"/>
                  </a:cubicBezTo>
                  <a:cubicBezTo>
                    <a:pt x="34484" y="13608"/>
                    <a:pt x="34266" y="12884"/>
                    <a:pt x="33868" y="12195"/>
                  </a:cubicBezTo>
                  <a:cubicBezTo>
                    <a:pt x="33832" y="11688"/>
                    <a:pt x="33687" y="11217"/>
                    <a:pt x="33506" y="10746"/>
                  </a:cubicBezTo>
                  <a:cubicBezTo>
                    <a:pt x="33506" y="10674"/>
                    <a:pt x="33469" y="10602"/>
                    <a:pt x="33433" y="10565"/>
                  </a:cubicBezTo>
                  <a:cubicBezTo>
                    <a:pt x="33324" y="10022"/>
                    <a:pt x="33216" y="9515"/>
                    <a:pt x="33035" y="9008"/>
                  </a:cubicBezTo>
                  <a:cubicBezTo>
                    <a:pt x="33026" y="8981"/>
                    <a:pt x="33007" y="8969"/>
                    <a:pt x="32985" y="8969"/>
                  </a:cubicBezTo>
                  <a:cubicBezTo>
                    <a:pt x="32919" y="8969"/>
                    <a:pt x="32817" y="9071"/>
                    <a:pt x="32817" y="9153"/>
                  </a:cubicBezTo>
                  <a:cubicBezTo>
                    <a:pt x="32817" y="9196"/>
                    <a:pt x="32817" y="9227"/>
                    <a:pt x="32825" y="9252"/>
                  </a:cubicBezTo>
                  <a:lnTo>
                    <a:pt x="32825" y="9252"/>
                  </a:lnTo>
                  <a:cubicBezTo>
                    <a:pt x="32653" y="8974"/>
                    <a:pt x="32480" y="8667"/>
                    <a:pt x="32274" y="8392"/>
                  </a:cubicBezTo>
                  <a:cubicBezTo>
                    <a:pt x="32020" y="7994"/>
                    <a:pt x="31731" y="7595"/>
                    <a:pt x="31405" y="7197"/>
                  </a:cubicBezTo>
                  <a:cubicBezTo>
                    <a:pt x="31006" y="6545"/>
                    <a:pt x="30535" y="5893"/>
                    <a:pt x="30065" y="5277"/>
                  </a:cubicBezTo>
                  <a:cubicBezTo>
                    <a:pt x="29449" y="4444"/>
                    <a:pt x="28761" y="3683"/>
                    <a:pt x="27964" y="2995"/>
                  </a:cubicBezTo>
                  <a:cubicBezTo>
                    <a:pt x="27260" y="2362"/>
                    <a:pt x="26419" y="1762"/>
                    <a:pt x="25408" y="1762"/>
                  </a:cubicBezTo>
                  <a:cubicBezTo>
                    <a:pt x="25379" y="1762"/>
                    <a:pt x="25349" y="1763"/>
                    <a:pt x="25320" y="1764"/>
                  </a:cubicBezTo>
                  <a:cubicBezTo>
                    <a:pt x="25211" y="1764"/>
                    <a:pt x="25066" y="1908"/>
                    <a:pt x="25066" y="2053"/>
                  </a:cubicBezTo>
                  <a:cubicBezTo>
                    <a:pt x="24740" y="1836"/>
                    <a:pt x="24414" y="1655"/>
                    <a:pt x="24052" y="1438"/>
                  </a:cubicBezTo>
                  <a:cubicBezTo>
                    <a:pt x="22887" y="772"/>
                    <a:pt x="21446" y="0"/>
                    <a:pt x="20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1795161" y="1279321"/>
              <a:ext cx="667471" cy="248181"/>
            </a:xfrm>
            <a:custGeom>
              <a:rect b="b" l="l" r="r" t="t"/>
              <a:pathLst>
                <a:path extrusionOk="0" h="10694" w="28761">
                  <a:moveTo>
                    <a:pt x="13915" y="0"/>
                  </a:moveTo>
                  <a:cubicBezTo>
                    <a:pt x="13853" y="0"/>
                    <a:pt x="13791" y="1"/>
                    <a:pt x="13729" y="1"/>
                  </a:cubicBezTo>
                  <a:cubicBezTo>
                    <a:pt x="10614" y="38"/>
                    <a:pt x="7571" y="943"/>
                    <a:pt x="4963" y="2646"/>
                  </a:cubicBezTo>
                  <a:cubicBezTo>
                    <a:pt x="3080" y="3841"/>
                    <a:pt x="1" y="6811"/>
                    <a:pt x="544" y="9310"/>
                  </a:cubicBezTo>
                  <a:cubicBezTo>
                    <a:pt x="572" y="9407"/>
                    <a:pt x="648" y="9441"/>
                    <a:pt x="735" y="9441"/>
                  </a:cubicBezTo>
                  <a:cubicBezTo>
                    <a:pt x="874" y="9441"/>
                    <a:pt x="1043" y="9355"/>
                    <a:pt x="1087" y="9310"/>
                  </a:cubicBezTo>
                  <a:lnTo>
                    <a:pt x="1196" y="9238"/>
                  </a:lnTo>
                  <a:cubicBezTo>
                    <a:pt x="1305" y="9165"/>
                    <a:pt x="1413" y="9057"/>
                    <a:pt x="1450" y="8912"/>
                  </a:cubicBezTo>
                  <a:cubicBezTo>
                    <a:pt x="2971" y="7101"/>
                    <a:pt x="3985" y="5253"/>
                    <a:pt x="6231" y="4022"/>
                  </a:cubicBezTo>
                  <a:cubicBezTo>
                    <a:pt x="8295" y="2882"/>
                    <a:pt x="10648" y="2423"/>
                    <a:pt x="12977" y="2423"/>
                  </a:cubicBezTo>
                  <a:cubicBezTo>
                    <a:pt x="13386" y="2423"/>
                    <a:pt x="13794" y="2437"/>
                    <a:pt x="14200" y="2464"/>
                  </a:cubicBezTo>
                  <a:cubicBezTo>
                    <a:pt x="16952" y="2646"/>
                    <a:pt x="19633" y="3479"/>
                    <a:pt x="21987" y="4927"/>
                  </a:cubicBezTo>
                  <a:cubicBezTo>
                    <a:pt x="23219" y="5761"/>
                    <a:pt x="24305" y="6775"/>
                    <a:pt x="25211" y="7970"/>
                  </a:cubicBezTo>
                  <a:cubicBezTo>
                    <a:pt x="25899" y="8839"/>
                    <a:pt x="26261" y="10216"/>
                    <a:pt x="27275" y="10687"/>
                  </a:cubicBezTo>
                  <a:cubicBezTo>
                    <a:pt x="27285" y="10692"/>
                    <a:pt x="27296" y="10694"/>
                    <a:pt x="27307" y="10694"/>
                  </a:cubicBezTo>
                  <a:cubicBezTo>
                    <a:pt x="27376" y="10694"/>
                    <a:pt x="27462" y="10604"/>
                    <a:pt x="27493" y="10542"/>
                  </a:cubicBezTo>
                  <a:cubicBezTo>
                    <a:pt x="28761" y="7608"/>
                    <a:pt x="25102" y="4529"/>
                    <a:pt x="23001" y="3044"/>
                  </a:cubicBezTo>
                  <a:cubicBezTo>
                    <a:pt x="20082" y="1015"/>
                    <a:pt x="17443" y="0"/>
                    <a:pt x="13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1772650" y="2021341"/>
              <a:ext cx="693603" cy="628297"/>
            </a:xfrm>
            <a:custGeom>
              <a:rect b="b" l="l" r="r" t="t"/>
              <a:pathLst>
                <a:path extrusionOk="0" h="27073" w="29887">
                  <a:moveTo>
                    <a:pt x="29858" y="1"/>
                  </a:moveTo>
                  <a:cubicBezTo>
                    <a:pt x="29815" y="1"/>
                    <a:pt x="29720" y="69"/>
                    <a:pt x="29694" y="119"/>
                  </a:cubicBezTo>
                  <a:cubicBezTo>
                    <a:pt x="28789" y="2039"/>
                    <a:pt x="28209" y="4140"/>
                    <a:pt x="27340" y="6096"/>
                  </a:cubicBezTo>
                  <a:cubicBezTo>
                    <a:pt x="26362" y="8342"/>
                    <a:pt x="25275" y="10515"/>
                    <a:pt x="24116" y="12652"/>
                  </a:cubicBezTo>
                  <a:cubicBezTo>
                    <a:pt x="21689" y="16962"/>
                    <a:pt x="18792" y="21345"/>
                    <a:pt x="15061" y="24533"/>
                  </a:cubicBezTo>
                  <a:cubicBezTo>
                    <a:pt x="14988" y="24569"/>
                    <a:pt x="14952" y="24605"/>
                    <a:pt x="14916" y="24641"/>
                  </a:cubicBezTo>
                  <a:cubicBezTo>
                    <a:pt x="14083" y="23844"/>
                    <a:pt x="12924" y="23120"/>
                    <a:pt x="12344" y="22504"/>
                  </a:cubicBezTo>
                  <a:cubicBezTo>
                    <a:pt x="10461" y="20512"/>
                    <a:pt x="8795" y="18266"/>
                    <a:pt x="7382" y="15912"/>
                  </a:cubicBezTo>
                  <a:cubicBezTo>
                    <a:pt x="4847" y="11674"/>
                    <a:pt x="2782" y="7183"/>
                    <a:pt x="246" y="2981"/>
                  </a:cubicBezTo>
                  <a:cubicBezTo>
                    <a:pt x="231" y="2957"/>
                    <a:pt x="210" y="2947"/>
                    <a:pt x="187" y="2947"/>
                  </a:cubicBezTo>
                  <a:cubicBezTo>
                    <a:pt x="106" y="2947"/>
                    <a:pt x="1" y="3077"/>
                    <a:pt x="29" y="3162"/>
                  </a:cubicBezTo>
                  <a:cubicBezTo>
                    <a:pt x="1514" y="8378"/>
                    <a:pt x="3579" y="13702"/>
                    <a:pt x="6440" y="18302"/>
                  </a:cubicBezTo>
                  <a:cubicBezTo>
                    <a:pt x="7708" y="20367"/>
                    <a:pt x="9193" y="22287"/>
                    <a:pt x="10823" y="24062"/>
                  </a:cubicBezTo>
                  <a:cubicBezTo>
                    <a:pt x="11887" y="25189"/>
                    <a:pt x="13276" y="27073"/>
                    <a:pt x="14873" y="27073"/>
                  </a:cubicBezTo>
                  <a:cubicBezTo>
                    <a:pt x="15124" y="27073"/>
                    <a:pt x="15380" y="27026"/>
                    <a:pt x="15640" y="26923"/>
                  </a:cubicBezTo>
                  <a:cubicBezTo>
                    <a:pt x="15822" y="26851"/>
                    <a:pt x="15966" y="26670"/>
                    <a:pt x="16003" y="26488"/>
                  </a:cubicBezTo>
                  <a:cubicBezTo>
                    <a:pt x="16003" y="26380"/>
                    <a:pt x="16003" y="26307"/>
                    <a:pt x="15966" y="26199"/>
                  </a:cubicBezTo>
                  <a:lnTo>
                    <a:pt x="16039" y="26162"/>
                  </a:lnTo>
                  <a:cubicBezTo>
                    <a:pt x="16944" y="25329"/>
                    <a:pt x="17814" y="24424"/>
                    <a:pt x="18647" y="23482"/>
                  </a:cubicBezTo>
                  <a:cubicBezTo>
                    <a:pt x="18973" y="23229"/>
                    <a:pt x="19226" y="22939"/>
                    <a:pt x="19407" y="22577"/>
                  </a:cubicBezTo>
                  <a:cubicBezTo>
                    <a:pt x="21508" y="19932"/>
                    <a:pt x="23319" y="17107"/>
                    <a:pt x="24841" y="14101"/>
                  </a:cubicBezTo>
                  <a:cubicBezTo>
                    <a:pt x="26036" y="11746"/>
                    <a:pt x="27086" y="9320"/>
                    <a:pt x="27992" y="6857"/>
                  </a:cubicBezTo>
                  <a:cubicBezTo>
                    <a:pt x="28789" y="4719"/>
                    <a:pt x="29767" y="2329"/>
                    <a:pt x="29875" y="47"/>
                  </a:cubicBezTo>
                  <a:cubicBezTo>
                    <a:pt x="29886" y="14"/>
                    <a:pt x="29877" y="1"/>
                    <a:pt x="29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1761534" y="1257414"/>
              <a:ext cx="701934" cy="700542"/>
            </a:xfrm>
            <a:custGeom>
              <a:rect b="b" l="l" r="r" t="t"/>
              <a:pathLst>
                <a:path extrusionOk="0" h="30186" w="30246">
                  <a:moveTo>
                    <a:pt x="14750" y="996"/>
                  </a:moveTo>
                  <a:cubicBezTo>
                    <a:pt x="15034" y="996"/>
                    <a:pt x="15321" y="1005"/>
                    <a:pt x="15612" y="1018"/>
                  </a:cubicBezTo>
                  <a:cubicBezTo>
                    <a:pt x="15975" y="1018"/>
                    <a:pt x="16373" y="1054"/>
                    <a:pt x="16735" y="1126"/>
                  </a:cubicBezTo>
                  <a:cubicBezTo>
                    <a:pt x="17134" y="1163"/>
                    <a:pt x="17423" y="1199"/>
                    <a:pt x="17786" y="1271"/>
                  </a:cubicBezTo>
                  <a:cubicBezTo>
                    <a:pt x="19234" y="1597"/>
                    <a:pt x="20647" y="2104"/>
                    <a:pt x="21915" y="2829"/>
                  </a:cubicBezTo>
                  <a:cubicBezTo>
                    <a:pt x="22567" y="3191"/>
                    <a:pt x="23146" y="3590"/>
                    <a:pt x="23690" y="4024"/>
                  </a:cubicBezTo>
                  <a:cubicBezTo>
                    <a:pt x="24269" y="4459"/>
                    <a:pt x="24813" y="4930"/>
                    <a:pt x="25283" y="5473"/>
                  </a:cubicBezTo>
                  <a:cubicBezTo>
                    <a:pt x="25791" y="5980"/>
                    <a:pt x="26261" y="6560"/>
                    <a:pt x="26660" y="7139"/>
                  </a:cubicBezTo>
                  <a:cubicBezTo>
                    <a:pt x="27058" y="7719"/>
                    <a:pt x="27421" y="8334"/>
                    <a:pt x="27747" y="8986"/>
                  </a:cubicBezTo>
                  <a:cubicBezTo>
                    <a:pt x="28072" y="9638"/>
                    <a:pt x="28362" y="10327"/>
                    <a:pt x="28580" y="11015"/>
                  </a:cubicBezTo>
                  <a:cubicBezTo>
                    <a:pt x="28688" y="11377"/>
                    <a:pt x="28797" y="11739"/>
                    <a:pt x="28869" y="12101"/>
                  </a:cubicBezTo>
                  <a:cubicBezTo>
                    <a:pt x="28906" y="12283"/>
                    <a:pt x="28942" y="12464"/>
                    <a:pt x="28978" y="12645"/>
                  </a:cubicBezTo>
                  <a:cubicBezTo>
                    <a:pt x="29014" y="12826"/>
                    <a:pt x="29050" y="12935"/>
                    <a:pt x="29087" y="13152"/>
                  </a:cubicBezTo>
                  <a:cubicBezTo>
                    <a:pt x="29195" y="13840"/>
                    <a:pt x="29304" y="14565"/>
                    <a:pt x="29304" y="15325"/>
                  </a:cubicBezTo>
                  <a:cubicBezTo>
                    <a:pt x="29304" y="15687"/>
                    <a:pt x="29304" y="16086"/>
                    <a:pt x="29268" y="16484"/>
                  </a:cubicBezTo>
                  <a:cubicBezTo>
                    <a:pt x="29268" y="16665"/>
                    <a:pt x="29232" y="16846"/>
                    <a:pt x="29195" y="17064"/>
                  </a:cubicBezTo>
                  <a:lnTo>
                    <a:pt x="29195" y="17100"/>
                  </a:lnTo>
                  <a:lnTo>
                    <a:pt x="29195" y="17245"/>
                  </a:lnTo>
                  <a:lnTo>
                    <a:pt x="29159" y="17535"/>
                  </a:lnTo>
                  <a:cubicBezTo>
                    <a:pt x="29050" y="18259"/>
                    <a:pt x="28869" y="18984"/>
                    <a:pt x="28652" y="19708"/>
                  </a:cubicBezTo>
                  <a:lnTo>
                    <a:pt x="28543" y="19962"/>
                  </a:lnTo>
                  <a:cubicBezTo>
                    <a:pt x="28543" y="19998"/>
                    <a:pt x="28543" y="20034"/>
                    <a:pt x="28507" y="20106"/>
                  </a:cubicBezTo>
                  <a:lnTo>
                    <a:pt x="28507" y="20143"/>
                  </a:lnTo>
                  <a:cubicBezTo>
                    <a:pt x="28435" y="20324"/>
                    <a:pt x="28398" y="20469"/>
                    <a:pt x="28290" y="20650"/>
                  </a:cubicBezTo>
                  <a:cubicBezTo>
                    <a:pt x="28181" y="21012"/>
                    <a:pt x="28000" y="21338"/>
                    <a:pt x="27855" y="21664"/>
                  </a:cubicBezTo>
                  <a:cubicBezTo>
                    <a:pt x="27783" y="21809"/>
                    <a:pt x="27674" y="21990"/>
                    <a:pt x="27602" y="22135"/>
                  </a:cubicBezTo>
                  <a:lnTo>
                    <a:pt x="27457" y="22388"/>
                  </a:lnTo>
                  <a:lnTo>
                    <a:pt x="27384" y="22497"/>
                  </a:lnTo>
                  <a:lnTo>
                    <a:pt x="27421" y="22461"/>
                  </a:lnTo>
                  <a:lnTo>
                    <a:pt x="27384" y="22533"/>
                  </a:lnTo>
                  <a:cubicBezTo>
                    <a:pt x="27203" y="22823"/>
                    <a:pt x="26986" y="23149"/>
                    <a:pt x="26769" y="23439"/>
                  </a:cubicBezTo>
                  <a:cubicBezTo>
                    <a:pt x="26587" y="23729"/>
                    <a:pt x="26334" y="24018"/>
                    <a:pt x="26117" y="24272"/>
                  </a:cubicBezTo>
                  <a:lnTo>
                    <a:pt x="26080" y="24344"/>
                  </a:lnTo>
                  <a:cubicBezTo>
                    <a:pt x="26089" y="24326"/>
                    <a:pt x="26092" y="24319"/>
                    <a:pt x="26090" y="24319"/>
                  </a:cubicBezTo>
                  <a:lnTo>
                    <a:pt x="26090" y="24319"/>
                  </a:lnTo>
                  <a:cubicBezTo>
                    <a:pt x="26085" y="24319"/>
                    <a:pt x="26044" y="24381"/>
                    <a:pt x="26044" y="24381"/>
                  </a:cubicBezTo>
                  <a:cubicBezTo>
                    <a:pt x="26008" y="24417"/>
                    <a:pt x="25899" y="24525"/>
                    <a:pt x="25827" y="24598"/>
                  </a:cubicBezTo>
                  <a:cubicBezTo>
                    <a:pt x="25754" y="24670"/>
                    <a:pt x="25609" y="24851"/>
                    <a:pt x="25465" y="24996"/>
                  </a:cubicBezTo>
                  <a:cubicBezTo>
                    <a:pt x="25211" y="25250"/>
                    <a:pt x="24957" y="25503"/>
                    <a:pt x="24668" y="25757"/>
                  </a:cubicBezTo>
                  <a:lnTo>
                    <a:pt x="24523" y="25902"/>
                  </a:lnTo>
                  <a:lnTo>
                    <a:pt x="24523" y="25902"/>
                  </a:lnTo>
                  <a:cubicBezTo>
                    <a:pt x="24523" y="25902"/>
                    <a:pt x="24487" y="25902"/>
                    <a:pt x="24487" y="25938"/>
                  </a:cubicBezTo>
                  <a:cubicBezTo>
                    <a:pt x="24450" y="25974"/>
                    <a:pt x="24414" y="26010"/>
                    <a:pt x="24342" y="26010"/>
                  </a:cubicBezTo>
                  <a:cubicBezTo>
                    <a:pt x="24233" y="26155"/>
                    <a:pt x="24088" y="26264"/>
                    <a:pt x="23907" y="26373"/>
                  </a:cubicBezTo>
                  <a:cubicBezTo>
                    <a:pt x="23617" y="26590"/>
                    <a:pt x="23328" y="26807"/>
                    <a:pt x="23038" y="26988"/>
                  </a:cubicBezTo>
                  <a:lnTo>
                    <a:pt x="22784" y="27133"/>
                  </a:lnTo>
                  <a:lnTo>
                    <a:pt x="22676" y="27206"/>
                  </a:lnTo>
                  <a:lnTo>
                    <a:pt x="22639" y="27242"/>
                  </a:lnTo>
                  <a:lnTo>
                    <a:pt x="22603" y="27242"/>
                  </a:lnTo>
                  <a:lnTo>
                    <a:pt x="22531" y="27278"/>
                  </a:lnTo>
                  <a:lnTo>
                    <a:pt x="22422" y="27351"/>
                  </a:lnTo>
                  <a:lnTo>
                    <a:pt x="22168" y="27496"/>
                  </a:lnTo>
                  <a:cubicBezTo>
                    <a:pt x="21842" y="27677"/>
                    <a:pt x="21516" y="27858"/>
                    <a:pt x="21190" y="28003"/>
                  </a:cubicBezTo>
                  <a:lnTo>
                    <a:pt x="20683" y="28220"/>
                  </a:lnTo>
                  <a:lnTo>
                    <a:pt x="20430" y="28292"/>
                  </a:lnTo>
                  <a:lnTo>
                    <a:pt x="20321" y="28329"/>
                  </a:lnTo>
                  <a:lnTo>
                    <a:pt x="20249" y="28365"/>
                  </a:lnTo>
                  <a:cubicBezTo>
                    <a:pt x="19560" y="28618"/>
                    <a:pt x="18836" y="28836"/>
                    <a:pt x="18112" y="28944"/>
                  </a:cubicBezTo>
                  <a:lnTo>
                    <a:pt x="17532" y="29053"/>
                  </a:lnTo>
                  <a:lnTo>
                    <a:pt x="17279" y="29089"/>
                  </a:lnTo>
                  <a:lnTo>
                    <a:pt x="17061" y="29089"/>
                  </a:lnTo>
                  <a:cubicBezTo>
                    <a:pt x="16663" y="29125"/>
                    <a:pt x="16264" y="29162"/>
                    <a:pt x="15902" y="29162"/>
                  </a:cubicBezTo>
                  <a:cubicBezTo>
                    <a:pt x="15689" y="29171"/>
                    <a:pt x="15478" y="29176"/>
                    <a:pt x="15269" y="29176"/>
                  </a:cubicBezTo>
                  <a:cubicBezTo>
                    <a:pt x="14698" y="29176"/>
                    <a:pt x="14141" y="29142"/>
                    <a:pt x="13584" y="29089"/>
                  </a:cubicBezTo>
                  <a:cubicBezTo>
                    <a:pt x="13403" y="29089"/>
                    <a:pt x="13222" y="29017"/>
                    <a:pt x="13041" y="28981"/>
                  </a:cubicBezTo>
                  <a:lnTo>
                    <a:pt x="12534" y="28908"/>
                  </a:lnTo>
                  <a:cubicBezTo>
                    <a:pt x="12171" y="28836"/>
                    <a:pt x="11809" y="28727"/>
                    <a:pt x="11447" y="28618"/>
                  </a:cubicBezTo>
                  <a:cubicBezTo>
                    <a:pt x="10722" y="28437"/>
                    <a:pt x="10034" y="28184"/>
                    <a:pt x="9382" y="27858"/>
                  </a:cubicBezTo>
                  <a:cubicBezTo>
                    <a:pt x="9056" y="27713"/>
                    <a:pt x="8730" y="27532"/>
                    <a:pt x="8404" y="27351"/>
                  </a:cubicBezTo>
                  <a:cubicBezTo>
                    <a:pt x="8078" y="27170"/>
                    <a:pt x="7789" y="26988"/>
                    <a:pt x="7499" y="26807"/>
                  </a:cubicBezTo>
                  <a:cubicBezTo>
                    <a:pt x="6303" y="26010"/>
                    <a:pt x="5217" y="25032"/>
                    <a:pt x="4275" y="23910"/>
                  </a:cubicBezTo>
                  <a:cubicBezTo>
                    <a:pt x="3370" y="22823"/>
                    <a:pt x="2609" y="21591"/>
                    <a:pt x="2066" y="20288"/>
                  </a:cubicBezTo>
                  <a:cubicBezTo>
                    <a:pt x="1776" y="19599"/>
                    <a:pt x="1558" y="18911"/>
                    <a:pt x="1414" y="18187"/>
                  </a:cubicBezTo>
                  <a:cubicBezTo>
                    <a:pt x="1305" y="17824"/>
                    <a:pt x="1232" y="17462"/>
                    <a:pt x="1196" y="17136"/>
                  </a:cubicBezTo>
                  <a:cubicBezTo>
                    <a:pt x="1124" y="16810"/>
                    <a:pt x="1088" y="16376"/>
                    <a:pt x="1051" y="16013"/>
                  </a:cubicBezTo>
                  <a:cubicBezTo>
                    <a:pt x="1015" y="15217"/>
                    <a:pt x="1015" y="14456"/>
                    <a:pt x="1051" y="13695"/>
                  </a:cubicBezTo>
                  <a:cubicBezTo>
                    <a:pt x="1051" y="13478"/>
                    <a:pt x="1088" y="13297"/>
                    <a:pt x="1124" y="13116"/>
                  </a:cubicBezTo>
                  <a:cubicBezTo>
                    <a:pt x="1124" y="13079"/>
                    <a:pt x="1124" y="13043"/>
                    <a:pt x="1124" y="13043"/>
                  </a:cubicBezTo>
                  <a:cubicBezTo>
                    <a:pt x="1124" y="12971"/>
                    <a:pt x="1124" y="12935"/>
                    <a:pt x="1124" y="12898"/>
                  </a:cubicBezTo>
                  <a:cubicBezTo>
                    <a:pt x="1124" y="12826"/>
                    <a:pt x="1124" y="12717"/>
                    <a:pt x="1160" y="12609"/>
                  </a:cubicBezTo>
                  <a:cubicBezTo>
                    <a:pt x="1232" y="12246"/>
                    <a:pt x="1305" y="11884"/>
                    <a:pt x="1377" y="11486"/>
                  </a:cubicBezTo>
                  <a:cubicBezTo>
                    <a:pt x="1486" y="11124"/>
                    <a:pt x="1558" y="10798"/>
                    <a:pt x="1703" y="10435"/>
                  </a:cubicBezTo>
                  <a:cubicBezTo>
                    <a:pt x="1703" y="10363"/>
                    <a:pt x="1740" y="10254"/>
                    <a:pt x="1776" y="10182"/>
                  </a:cubicBezTo>
                  <a:lnTo>
                    <a:pt x="1812" y="10037"/>
                  </a:lnTo>
                  <a:cubicBezTo>
                    <a:pt x="1812" y="10031"/>
                    <a:pt x="1812" y="10019"/>
                    <a:pt x="1812" y="10001"/>
                  </a:cubicBezTo>
                  <a:cubicBezTo>
                    <a:pt x="1884" y="9820"/>
                    <a:pt x="1957" y="9675"/>
                    <a:pt x="2029" y="9494"/>
                  </a:cubicBezTo>
                  <a:cubicBezTo>
                    <a:pt x="2174" y="9168"/>
                    <a:pt x="2319" y="8805"/>
                    <a:pt x="2464" y="8479"/>
                  </a:cubicBezTo>
                  <a:cubicBezTo>
                    <a:pt x="2536" y="8334"/>
                    <a:pt x="2645" y="8153"/>
                    <a:pt x="2718" y="8008"/>
                  </a:cubicBezTo>
                  <a:lnTo>
                    <a:pt x="2862" y="7791"/>
                  </a:lnTo>
                  <a:lnTo>
                    <a:pt x="2899" y="7683"/>
                  </a:lnTo>
                  <a:lnTo>
                    <a:pt x="2935" y="7646"/>
                  </a:lnTo>
                  <a:cubicBezTo>
                    <a:pt x="3333" y="6994"/>
                    <a:pt x="3768" y="6415"/>
                    <a:pt x="4239" y="5871"/>
                  </a:cubicBezTo>
                  <a:cubicBezTo>
                    <a:pt x="4239" y="5799"/>
                    <a:pt x="4275" y="5763"/>
                    <a:pt x="4311" y="5763"/>
                  </a:cubicBezTo>
                  <a:cubicBezTo>
                    <a:pt x="4384" y="5690"/>
                    <a:pt x="4456" y="5618"/>
                    <a:pt x="4492" y="5545"/>
                  </a:cubicBezTo>
                  <a:cubicBezTo>
                    <a:pt x="4637" y="5401"/>
                    <a:pt x="4746" y="5292"/>
                    <a:pt x="4855" y="5147"/>
                  </a:cubicBezTo>
                  <a:cubicBezTo>
                    <a:pt x="5108" y="4893"/>
                    <a:pt x="5398" y="4640"/>
                    <a:pt x="5651" y="4386"/>
                  </a:cubicBezTo>
                  <a:cubicBezTo>
                    <a:pt x="5724" y="4314"/>
                    <a:pt x="5796" y="4278"/>
                    <a:pt x="5833" y="4241"/>
                  </a:cubicBezTo>
                  <a:lnTo>
                    <a:pt x="5869" y="4205"/>
                  </a:lnTo>
                  <a:lnTo>
                    <a:pt x="5977" y="4133"/>
                  </a:lnTo>
                  <a:cubicBezTo>
                    <a:pt x="6122" y="3988"/>
                    <a:pt x="6267" y="3879"/>
                    <a:pt x="6412" y="3771"/>
                  </a:cubicBezTo>
                  <a:cubicBezTo>
                    <a:pt x="6702" y="3553"/>
                    <a:pt x="6992" y="3372"/>
                    <a:pt x="7318" y="3155"/>
                  </a:cubicBezTo>
                  <a:lnTo>
                    <a:pt x="7535" y="3010"/>
                  </a:lnTo>
                  <a:lnTo>
                    <a:pt x="7644" y="2938"/>
                  </a:lnTo>
                  <a:lnTo>
                    <a:pt x="7716" y="2901"/>
                  </a:lnTo>
                  <a:cubicBezTo>
                    <a:pt x="7861" y="2793"/>
                    <a:pt x="8006" y="2720"/>
                    <a:pt x="8187" y="2648"/>
                  </a:cubicBezTo>
                  <a:cubicBezTo>
                    <a:pt x="8513" y="2467"/>
                    <a:pt x="8839" y="2322"/>
                    <a:pt x="9165" y="2141"/>
                  </a:cubicBezTo>
                  <a:lnTo>
                    <a:pt x="9672" y="1923"/>
                  </a:lnTo>
                  <a:lnTo>
                    <a:pt x="9926" y="1851"/>
                  </a:lnTo>
                  <a:lnTo>
                    <a:pt x="10034" y="1778"/>
                  </a:lnTo>
                  <a:lnTo>
                    <a:pt x="10107" y="1778"/>
                  </a:lnTo>
                  <a:cubicBezTo>
                    <a:pt x="10433" y="1670"/>
                    <a:pt x="10795" y="1561"/>
                    <a:pt x="11157" y="1452"/>
                  </a:cubicBezTo>
                  <a:cubicBezTo>
                    <a:pt x="11483" y="1380"/>
                    <a:pt x="11882" y="1271"/>
                    <a:pt x="12244" y="1199"/>
                  </a:cubicBezTo>
                  <a:cubicBezTo>
                    <a:pt x="12425" y="1163"/>
                    <a:pt x="12606" y="1126"/>
                    <a:pt x="12787" y="1126"/>
                  </a:cubicBezTo>
                  <a:lnTo>
                    <a:pt x="13077" y="1090"/>
                  </a:lnTo>
                  <a:lnTo>
                    <a:pt x="13294" y="1090"/>
                  </a:lnTo>
                  <a:cubicBezTo>
                    <a:pt x="13776" y="1021"/>
                    <a:pt x="14259" y="996"/>
                    <a:pt x="14750" y="996"/>
                  </a:cubicBezTo>
                  <a:close/>
                  <a:moveTo>
                    <a:pt x="15390" y="0"/>
                  </a:moveTo>
                  <a:cubicBezTo>
                    <a:pt x="13993" y="0"/>
                    <a:pt x="12593" y="194"/>
                    <a:pt x="11230" y="583"/>
                  </a:cubicBezTo>
                  <a:cubicBezTo>
                    <a:pt x="9745" y="1018"/>
                    <a:pt x="8296" y="1706"/>
                    <a:pt x="6992" y="2539"/>
                  </a:cubicBezTo>
                  <a:cubicBezTo>
                    <a:pt x="5724" y="3408"/>
                    <a:pt x="4565" y="4459"/>
                    <a:pt x="3551" y="5690"/>
                  </a:cubicBezTo>
                  <a:cubicBezTo>
                    <a:pt x="1558" y="8081"/>
                    <a:pt x="363" y="11051"/>
                    <a:pt x="110" y="14166"/>
                  </a:cubicBezTo>
                  <a:cubicBezTo>
                    <a:pt x="1" y="15724"/>
                    <a:pt x="110" y="17317"/>
                    <a:pt x="508" y="18875"/>
                  </a:cubicBezTo>
                  <a:cubicBezTo>
                    <a:pt x="870" y="20324"/>
                    <a:pt x="1450" y="21736"/>
                    <a:pt x="2210" y="23004"/>
                  </a:cubicBezTo>
                  <a:cubicBezTo>
                    <a:pt x="3804" y="25612"/>
                    <a:pt x="6122" y="27640"/>
                    <a:pt x="8875" y="28908"/>
                  </a:cubicBezTo>
                  <a:cubicBezTo>
                    <a:pt x="10288" y="29524"/>
                    <a:pt x="11773" y="29922"/>
                    <a:pt x="13330" y="30103"/>
                  </a:cubicBezTo>
                  <a:cubicBezTo>
                    <a:pt x="13854" y="30158"/>
                    <a:pt x="14380" y="30185"/>
                    <a:pt x="14904" y="30185"/>
                  </a:cubicBezTo>
                  <a:cubicBezTo>
                    <a:pt x="17495" y="30185"/>
                    <a:pt x="20060" y="29522"/>
                    <a:pt x="22350" y="28256"/>
                  </a:cubicBezTo>
                  <a:cubicBezTo>
                    <a:pt x="25066" y="26735"/>
                    <a:pt x="27276" y="24417"/>
                    <a:pt x="28688" y="21628"/>
                  </a:cubicBezTo>
                  <a:cubicBezTo>
                    <a:pt x="29376" y="20215"/>
                    <a:pt x="29847" y="18730"/>
                    <a:pt x="30065" y="17209"/>
                  </a:cubicBezTo>
                  <a:cubicBezTo>
                    <a:pt x="30173" y="16448"/>
                    <a:pt x="30246" y="15651"/>
                    <a:pt x="30246" y="14891"/>
                  </a:cubicBezTo>
                  <a:cubicBezTo>
                    <a:pt x="30246" y="14881"/>
                    <a:pt x="30245" y="14872"/>
                    <a:pt x="30245" y="14863"/>
                  </a:cubicBezTo>
                  <a:lnTo>
                    <a:pt x="30245" y="14863"/>
                  </a:lnTo>
                  <a:cubicBezTo>
                    <a:pt x="30245" y="14860"/>
                    <a:pt x="30245" y="14857"/>
                    <a:pt x="30246" y="14854"/>
                  </a:cubicBezTo>
                  <a:cubicBezTo>
                    <a:pt x="30246" y="13297"/>
                    <a:pt x="30028" y="11739"/>
                    <a:pt x="29558" y="10254"/>
                  </a:cubicBezTo>
                  <a:cubicBezTo>
                    <a:pt x="29087" y="8805"/>
                    <a:pt x="28398" y="7465"/>
                    <a:pt x="27493" y="6234"/>
                  </a:cubicBezTo>
                  <a:cubicBezTo>
                    <a:pt x="26660" y="5002"/>
                    <a:pt x="25609" y="3952"/>
                    <a:pt x="24414" y="3046"/>
                  </a:cubicBezTo>
                  <a:cubicBezTo>
                    <a:pt x="23219" y="2141"/>
                    <a:pt x="21879" y="1416"/>
                    <a:pt x="20466" y="873"/>
                  </a:cubicBezTo>
                  <a:cubicBezTo>
                    <a:pt x="18827" y="293"/>
                    <a:pt x="17111" y="0"/>
                    <a:pt x="15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1699339" y="1193989"/>
              <a:ext cx="827185" cy="1400619"/>
            </a:xfrm>
            <a:custGeom>
              <a:rect b="b" l="l" r="r" t="t"/>
              <a:pathLst>
                <a:path extrusionOk="0" h="60352" w="35643">
                  <a:moveTo>
                    <a:pt x="17703" y="757"/>
                  </a:moveTo>
                  <a:cubicBezTo>
                    <a:pt x="25433" y="757"/>
                    <a:pt x="32661" y="6039"/>
                    <a:pt x="34483" y="14183"/>
                  </a:cubicBezTo>
                  <a:cubicBezTo>
                    <a:pt x="34773" y="15450"/>
                    <a:pt x="34918" y="16718"/>
                    <a:pt x="34918" y="17986"/>
                  </a:cubicBezTo>
                  <a:cubicBezTo>
                    <a:pt x="34882" y="24180"/>
                    <a:pt x="33940" y="30337"/>
                    <a:pt x="32093" y="36241"/>
                  </a:cubicBezTo>
                  <a:cubicBezTo>
                    <a:pt x="30571" y="41059"/>
                    <a:pt x="28507" y="45695"/>
                    <a:pt x="25935" y="50042"/>
                  </a:cubicBezTo>
                  <a:cubicBezTo>
                    <a:pt x="24957" y="51708"/>
                    <a:pt x="23870" y="53338"/>
                    <a:pt x="22711" y="54895"/>
                  </a:cubicBezTo>
                  <a:cubicBezTo>
                    <a:pt x="21878" y="56054"/>
                    <a:pt x="20973" y="57141"/>
                    <a:pt x="19995" y="58191"/>
                  </a:cubicBezTo>
                  <a:cubicBezTo>
                    <a:pt x="19633" y="58626"/>
                    <a:pt x="19234" y="59024"/>
                    <a:pt x="18799" y="59387"/>
                  </a:cubicBezTo>
                  <a:cubicBezTo>
                    <a:pt x="18551" y="59533"/>
                    <a:pt x="18273" y="59602"/>
                    <a:pt x="17997" y="59602"/>
                  </a:cubicBezTo>
                  <a:cubicBezTo>
                    <a:pt x="17588" y="59602"/>
                    <a:pt x="17182" y="59450"/>
                    <a:pt x="16880" y="59169"/>
                  </a:cubicBezTo>
                  <a:cubicBezTo>
                    <a:pt x="16662" y="58988"/>
                    <a:pt x="16481" y="58771"/>
                    <a:pt x="16300" y="58590"/>
                  </a:cubicBezTo>
                  <a:cubicBezTo>
                    <a:pt x="15395" y="57720"/>
                    <a:pt x="14598" y="56779"/>
                    <a:pt x="13801" y="55801"/>
                  </a:cubicBezTo>
                  <a:cubicBezTo>
                    <a:pt x="11410" y="52794"/>
                    <a:pt x="9309" y="49571"/>
                    <a:pt x="7607" y="46130"/>
                  </a:cubicBezTo>
                  <a:cubicBezTo>
                    <a:pt x="5216" y="41493"/>
                    <a:pt x="3442" y="36531"/>
                    <a:pt x="2283" y="31424"/>
                  </a:cubicBezTo>
                  <a:cubicBezTo>
                    <a:pt x="1594" y="28454"/>
                    <a:pt x="1160" y="25411"/>
                    <a:pt x="942" y="22332"/>
                  </a:cubicBezTo>
                  <a:cubicBezTo>
                    <a:pt x="725" y="19398"/>
                    <a:pt x="544" y="16392"/>
                    <a:pt x="1268" y="13531"/>
                  </a:cubicBezTo>
                  <a:cubicBezTo>
                    <a:pt x="2500" y="8604"/>
                    <a:pt x="5868" y="4511"/>
                    <a:pt x="10469" y="2374"/>
                  </a:cubicBezTo>
                  <a:cubicBezTo>
                    <a:pt x="12829" y="1271"/>
                    <a:pt x="15291" y="757"/>
                    <a:pt x="17703" y="757"/>
                  </a:cubicBezTo>
                  <a:close/>
                  <a:moveTo>
                    <a:pt x="18094" y="0"/>
                  </a:moveTo>
                  <a:cubicBezTo>
                    <a:pt x="16791" y="0"/>
                    <a:pt x="15463" y="147"/>
                    <a:pt x="14127" y="455"/>
                  </a:cubicBezTo>
                  <a:cubicBezTo>
                    <a:pt x="8983" y="1614"/>
                    <a:pt x="4601" y="4982"/>
                    <a:pt x="2101" y="9655"/>
                  </a:cubicBezTo>
                  <a:cubicBezTo>
                    <a:pt x="870" y="12045"/>
                    <a:pt x="145" y="14653"/>
                    <a:pt x="73" y="17334"/>
                  </a:cubicBezTo>
                  <a:cubicBezTo>
                    <a:pt x="1" y="18964"/>
                    <a:pt x="37" y="20594"/>
                    <a:pt x="182" y="22224"/>
                  </a:cubicBezTo>
                  <a:cubicBezTo>
                    <a:pt x="290" y="23817"/>
                    <a:pt x="435" y="25447"/>
                    <a:pt x="689" y="27077"/>
                  </a:cubicBezTo>
                  <a:cubicBezTo>
                    <a:pt x="1486" y="32692"/>
                    <a:pt x="3043" y="38197"/>
                    <a:pt x="5325" y="43413"/>
                  </a:cubicBezTo>
                  <a:cubicBezTo>
                    <a:pt x="7064" y="47361"/>
                    <a:pt x="9201" y="51092"/>
                    <a:pt x="11773" y="54605"/>
                  </a:cubicBezTo>
                  <a:cubicBezTo>
                    <a:pt x="12678" y="55801"/>
                    <a:pt x="13620" y="56996"/>
                    <a:pt x="14634" y="58155"/>
                  </a:cubicBezTo>
                  <a:cubicBezTo>
                    <a:pt x="14996" y="58554"/>
                    <a:pt x="15358" y="58952"/>
                    <a:pt x="15757" y="59350"/>
                  </a:cubicBezTo>
                  <a:cubicBezTo>
                    <a:pt x="16047" y="59640"/>
                    <a:pt x="16373" y="59894"/>
                    <a:pt x="16699" y="60111"/>
                  </a:cubicBezTo>
                  <a:cubicBezTo>
                    <a:pt x="17016" y="60270"/>
                    <a:pt x="17359" y="60351"/>
                    <a:pt x="17703" y="60351"/>
                  </a:cubicBezTo>
                  <a:cubicBezTo>
                    <a:pt x="18065" y="60351"/>
                    <a:pt x="18429" y="60261"/>
                    <a:pt x="18763" y="60075"/>
                  </a:cubicBezTo>
                  <a:cubicBezTo>
                    <a:pt x="19343" y="59713"/>
                    <a:pt x="19850" y="59242"/>
                    <a:pt x="20321" y="58698"/>
                  </a:cubicBezTo>
                  <a:cubicBezTo>
                    <a:pt x="20755" y="58191"/>
                    <a:pt x="21226" y="57684"/>
                    <a:pt x="21625" y="57141"/>
                  </a:cubicBezTo>
                  <a:cubicBezTo>
                    <a:pt x="22748" y="55801"/>
                    <a:pt x="23798" y="54388"/>
                    <a:pt x="24776" y="52939"/>
                  </a:cubicBezTo>
                  <a:cubicBezTo>
                    <a:pt x="27420" y="48919"/>
                    <a:pt x="29630" y="44645"/>
                    <a:pt x="31368" y="40189"/>
                  </a:cubicBezTo>
                  <a:cubicBezTo>
                    <a:pt x="33542" y="34503"/>
                    <a:pt x="34918" y="28562"/>
                    <a:pt x="35425" y="22513"/>
                  </a:cubicBezTo>
                  <a:cubicBezTo>
                    <a:pt x="35570" y="20883"/>
                    <a:pt x="35642" y="19290"/>
                    <a:pt x="35642" y="17660"/>
                  </a:cubicBezTo>
                  <a:cubicBezTo>
                    <a:pt x="35642" y="17655"/>
                    <a:pt x="35642" y="17650"/>
                    <a:pt x="35642" y="17646"/>
                  </a:cubicBezTo>
                  <a:lnTo>
                    <a:pt x="35642" y="17646"/>
                  </a:lnTo>
                  <a:cubicBezTo>
                    <a:pt x="35642" y="17638"/>
                    <a:pt x="35642" y="17631"/>
                    <a:pt x="35642" y="17624"/>
                  </a:cubicBezTo>
                  <a:cubicBezTo>
                    <a:pt x="35642" y="7693"/>
                    <a:pt x="27532" y="0"/>
                    <a:pt x="18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1764899" y="1396795"/>
              <a:ext cx="694368" cy="560925"/>
            </a:xfrm>
            <a:custGeom>
              <a:rect b="b" l="l" r="r" t="t"/>
              <a:pathLst>
                <a:path extrusionOk="0" h="24170" w="29920">
                  <a:moveTo>
                    <a:pt x="28290" y="14137"/>
                  </a:moveTo>
                  <a:cubicBezTo>
                    <a:pt x="28290" y="14144"/>
                    <a:pt x="28287" y="14154"/>
                    <a:pt x="28282" y="14167"/>
                  </a:cubicBezTo>
                  <a:lnTo>
                    <a:pt x="28282" y="14167"/>
                  </a:lnTo>
                  <a:cubicBezTo>
                    <a:pt x="28286" y="14150"/>
                    <a:pt x="28290" y="14137"/>
                    <a:pt x="28290" y="14137"/>
                  </a:cubicBezTo>
                  <a:close/>
                  <a:moveTo>
                    <a:pt x="26931" y="16582"/>
                  </a:moveTo>
                  <a:lnTo>
                    <a:pt x="26913" y="16636"/>
                  </a:lnTo>
                  <a:cubicBezTo>
                    <a:pt x="26903" y="16652"/>
                    <a:pt x="26898" y="16658"/>
                    <a:pt x="26896" y="16658"/>
                  </a:cubicBezTo>
                  <a:cubicBezTo>
                    <a:pt x="26893" y="16658"/>
                    <a:pt x="26912" y="16620"/>
                    <a:pt x="26931" y="16582"/>
                  </a:cubicBezTo>
                  <a:close/>
                  <a:moveTo>
                    <a:pt x="3475" y="1"/>
                  </a:moveTo>
                  <a:cubicBezTo>
                    <a:pt x="3417" y="1"/>
                    <a:pt x="3363" y="60"/>
                    <a:pt x="3333" y="119"/>
                  </a:cubicBezTo>
                  <a:lnTo>
                    <a:pt x="3406" y="119"/>
                  </a:lnTo>
                  <a:cubicBezTo>
                    <a:pt x="2790" y="916"/>
                    <a:pt x="2247" y="1821"/>
                    <a:pt x="1776" y="2727"/>
                  </a:cubicBezTo>
                  <a:cubicBezTo>
                    <a:pt x="1341" y="3596"/>
                    <a:pt x="943" y="4466"/>
                    <a:pt x="653" y="5407"/>
                  </a:cubicBezTo>
                  <a:cubicBezTo>
                    <a:pt x="646" y="5435"/>
                    <a:pt x="644" y="5446"/>
                    <a:pt x="646" y="5446"/>
                  </a:cubicBezTo>
                  <a:cubicBezTo>
                    <a:pt x="650" y="5446"/>
                    <a:pt x="678" y="5366"/>
                    <a:pt x="678" y="5366"/>
                  </a:cubicBezTo>
                  <a:lnTo>
                    <a:pt x="678" y="5366"/>
                  </a:lnTo>
                  <a:cubicBezTo>
                    <a:pt x="679" y="5366"/>
                    <a:pt x="672" y="5386"/>
                    <a:pt x="653" y="5444"/>
                  </a:cubicBezTo>
                  <a:cubicBezTo>
                    <a:pt x="653" y="5480"/>
                    <a:pt x="653" y="5516"/>
                    <a:pt x="617" y="5588"/>
                  </a:cubicBezTo>
                  <a:lnTo>
                    <a:pt x="580" y="5733"/>
                  </a:lnTo>
                  <a:cubicBezTo>
                    <a:pt x="544" y="5842"/>
                    <a:pt x="508" y="5951"/>
                    <a:pt x="508" y="6059"/>
                  </a:cubicBezTo>
                  <a:cubicBezTo>
                    <a:pt x="436" y="6277"/>
                    <a:pt x="399" y="6494"/>
                    <a:pt x="363" y="6711"/>
                  </a:cubicBezTo>
                  <a:cubicBezTo>
                    <a:pt x="254" y="7182"/>
                    <a:pt x="182" y="7653"/>
                    <a:pt x="146" y="8124"/>
                  </a:cubicBezTo>
                  <a:cubicBezTo>
                    <a:pt x="37" y="8957"/>
                    <a:pt x="1" y="9790"/>
                    <a:pt x="37" y="10623"/>
                  </a:cubicBezTo>
                  <a:cubicBezTo>
                    <a:pt x="110" y="12289"/>
                    <a:pt x="508" y="13883"/>
                    <a:pt x="1160" y="15404"/>
                  </a:cubicBezTo>
                  <a:cubicBezTo>
                    <a:pt x="1776" y="16853"/>
                    <a:pt x="2681" y="18230"/>
                    <a:pt x="3768" y="19389"/>
                  </a:cubicBezTo>
                  <a:cubicBezTo>
                    <a:pt x="4891" y="20584"/>
                    <a:pt x="6195" y="21562"/>
                    <a:pt x="7607" y="22323"/>
                  </a:cubicBezTo>
                  <a:cubicBezTo>
                    <a:pt x="9129" y="23119"/>
                    <a:pt x="10759" y="23663"/>
                    <a:pt x="12461" y="23953"/>
                  </a:cubicBezTo>
                  <a:cubicBezTo>
                    <a:pt x="13348" y="24097"/>
                    <a:pt x="14254" y="24170"/>
                    <a:pt x="15164" y="24170"/>
                  </a:cubicBezTo>
                  <a:cubicBezTo>
                    <a:pt x="16074" y="24170"/>
                    <a:pt x="16989" y="24097"/>
                    <a:pt x="17894" y="23953"/>
                  </a:cubicBezTo>
                  <a:cubicBezTo>
                    <a:pt x="19488" y="23663"/>
                    <a:pt x="21045" y="23119"/>
                    <a:pt x="22458" y="22286"/>
                  </a:cubicBezTo>
                  <a:cubicBezTo>
                    <a:pt x="23907" y="21490"/>
                    <a:pt x="25175" y="20475"/>
                    <a:pt x="26261" y="19280"/>
                  </a:cubicBezTo>
                  <a:cubicBezTo>
                    <a:pt x="26805" y="18664"/>
                    <a:pt x="27312" y="18012"/>
                    <a:pt x="27783" y="17324"/>
                  </a:cubicBezTo>
                  <a:cubicBezTo>
                    <a:pt x="28000" y="16962"/>
                    <a:pt x="28217" y="16600"/>
                    <a:pt x="28435" y="16201"/>
                  </a:cubicBezTo>
                  <a:cubicBezTo>
                    <a:pt x="28579" y="15839"/>
                    <a:pt x="28761" y="15441"/>
                    <a:pt x="28869" y="15078"/>
                  </a:cubicBezTo>
                  <a:lnTo>
                    <a:pt x="28942" y="14861"/>
                  </a:lnTo>
                  <a:cubicBezTo>
                    <a:pt x="28978" y="14825"/>
                    <a:pt x="28978" y="14789"/>
                    <a:pt x="28978" y="14752"/>
                  </a:cubicBezTo>
                  <a:lnTo>
                    <a:pt x="28978" y="14752"/>
                  </a:lnTo>
                  <a:lnTo>
                    <a:pt x="28976" y="14756"/>
                  </a:lnTo>
                  <a:lnTo>
                    <a:pt x="28976" y="14756"/>
                  </a:lnTo>
                  <a:cubicBezTo>
                    <a:pt x="28978" y="14743"/>
                    <a:pt x="28978" y="14729"/>
                    <a:pt x="28978" y="14716"/>
                  </a:cubicBezTo>
                  <a:lnTo>
                    <a:pt x="29014" y="14607"/>
                  </a:lnTo>
                  <a:cubicBezTo>
                    <a:pt x="29080" y="14442"/>
                    <a:pt x="29146" y="14247"/>
                    <a:pt x="29185" y="14076"/>
                  </a:cubicBezTo>
                  <a:lnTo>
                    <a:pt x="29185" y="14076"/>
                  </a:lnTo>
                  <a:cubicBezTo>
                    <a:pt x="29330" y="13661"/>
                    <a:pt x="29430" y="13247"/>
                    <a:pt x="29557" y="12833"/>
                  </a:cubicBezTo>
                  <a:cubicBezTo>
                    <a:pt x="29666" y="12326"/>
                    <a:pt x="29739" y="11855"/>
                    <a:pt x="29775" y="11384"/>
                  </a:cubicBezTo>
                  <a:cubicBezTo>
                    <a:pt x="29811" y="10913"/>
                    <a:pt x="29847" y="10478"/>
                    <a:pt x="29883" y="9971"/>
                  </a:cubicBezTo>
                  <a:cubicBezTo>
                    <a:pt x="29920" y="9500"/>
                    <a:pt x="29883" y="9029"/>
                    <a:pt x="29883" y="8559"/>
                  </a:cubicBezTo>
                  <a:cubicBezTo>
                    <a:pt x="29847" y="7581"/>
                    <a:pt x="29739" y="6603"/>
                    <a:pt x="29557" y="5625"/>
                  </a:cubicBezTo>
                  <a:cubicBezTo>
                    <a:pt x="29376" y="4647"/>
                    <a:pt x="29087" y="3705"/>
                    <a:pt x="28688" y="2799"/>
                  </a:cubicBezTo>
                  <a:cubicBezTo>
                    <a:pt x="28471" y="2292"/>
                    <a:pt x="28217" y="1785"/>
                    <a:pt x="27927" y="1314"/>
                  </a:cubicBezTo>
                  <a:cubicBezTo>
                    <a:pt x="27783" y="1061"/>
                    <a:pt x="27602" y="807"/>
                    <a:pt x="27420" y="590"/>
                  </a:cubicBezTo>
                  <a:cubicBezTo>
                    <a:pt x="27312" y="481"/>
                    <a:pt x="27203" y="373"/>
                    <a:pt x="27058" y="300"/>
                  </a:cubicBezTo>
                  <a:lnTo>
                    <a:pt x="26913" y="155"/>
                  </a:lnTo>
                  <a:cubicBezTo>
                    <a:pt x="26841" y="119"/>
                    <a:pt x="26768" y="83"/>
                    <a:pt x="26696" y="47"/>
                  </a:cubicBezTo>
                  <a:cubicBezTo>
                    <a:pt x="26675" y="19"/>
                    <a:pt x="26649" y="7"/>
                    <a:pt x="26620" y="7"/>
                  </a:cubicBezTo>
                  <a:cubicBezTo>
                    <a:pt x="26503" y="7"/>
                    <a:pt x="26355" y="212"/>
                    <a:pt x="26442" y="300"/>
                  </a:cubicBezTo>
                  <a:cubicBezTo>
                    <a:pt x="26442" y="336"/>
                    <a:pt x="26479" y="409"/>
                    <a:pt x="26479" y="481"/>
                  </a:cubicBezTo>
                  <a:cubicBezTo>
                    <a:pt x="26515" y="554"/>
                    <a:pt x="26551" y="626"/>
                    <a:pt x="26587" y="699"/>
                  </a:cubicBezTo>
                  <a:cubicBezTo>
                    <a:pt x="26624" y="843"/>
                    <a:pt x="26696" y="988"/>
                    <a:pt x="26768" y="1097"/>
                  </a:cubicBezTo>
                  <a:cubicBezTo>
                    <a:pt x="26877" y="1351"/>
                    <a:pt x="27058" y="1640"/>
                    <a:pt x="27203" y="1858"/>
                  </a:cubicBezTo>
                  <a:cubicBezTo>
                    <a:pt x="27493" y="2365"/>
                    <a:pt x="27783" y="2836"/>
                    <a:pt x="28036" y="3343"/>
                  </a:cubicBezTo>
                  <a:cubicBezTo>
                    <a:pt x="28543" y="4321"/>
                    <a:pt x="28905" y="5371"/>
                    <a:pt x="29123" y="6458"/>
                  </a:cubicBezTo>
                  <a:cubicBezTo>
                    <a:pt x="29340" y="7508"/>
                    <a:pt x="29413" y="8595"/>
                    <a:pt x="29340" y="9681"/>
                  </a:cubicBezTo>
                  <a:cubicBezTo>
                    <a:pt x="29304" y="10225"/>
                    <a:pt x="29268" y="10732"/>
                    <a:pt x="29123" y="11275"/>
                  </a:cubicBezTo>
                  <a:cubicBezTo>
                    <a:pt x="29014" y="11818"/>
                    <a:pt x="28869" y="12362"/>
                    <a:pt x="28688" y="12905"/>
                  </a:cubicBezTo>
                  <a:cubicBezTo>
                    <a:pt x="28616" y="13159"/>
                    <a:pt x="28543" y="13412"/>
                    <a:pt x="28435" y="13666"/>
                  </a:cubicBezTo>
                  <a:cubicBezTo>
                    <a:pt x="28435" y="13702"/>
                    <a:pt x="28398" y="13738"/>
                    <a:pt x="28398" y="13774"/>
                  </a:cubicBezTo>
                  <a:lnTo>
                    <a:pt x="28326" y="13992"/>
                  </a:lnTo>
                  <a:lnTo>
                    <a:pt x="28253" y="14173"/>
                  </a:lnTo>
                  <a:lnTo>
                    <a:pt x="28253" y="14209"/>
                  </a:lnTo>
                  <a:cubicBezTo>
                    <a:pt x="28253" y="14215"/>
                    <a:pt x="28254" y="14219"/>
                    <a:pt x="28254" y="14222"/>
                  </a:cubicBezTo>
                  <a:lnTo>
                    <a:pt x="28254" y="14222"/>
                  </a:lnTo>
                  <a:cubicBezTo>
                    <a:pt x="28231" y="14265"/>
                    <a:pt x="28201" y="14315"/>
                    <a:pt x="28181" y="14354"/>
                  </a:cubicBezTo>
                  <a:cubicBezTo>
                    <a:pt x="28109" y="14499"/>
                    <a:pt x="28036" y="14607"/>
                    <a:pt x="28000" y="14752"/>
                  </a:cubicBezTo>
                  <a:cubicBezTo>
                    <a:pt x="28012" y="14740"/>
                    <a:pt x="28018" y="14735"/>
                    <a:pt x="28020" y="14735"/>
                  </a:cubicBezTo>
                  <a:lnTo>
                    <a:pt x="28020" y="14735"/>
                  </a:lnTo>
                  <a:cubicBezTo>
                    <a:pt x="28028" y="14735"/>
                    <a:pt x="27927" y="14861"/>
                    <a:pt x="27927" y="14861"/>
                  </a:cubicBezTo>
                  <a:lnTo>
                    <a:pt x="27891" y="14897"/>
                  </a:lnTo>
                  <a:lnTo>
                    <a:pt x="27783" y="15115"/>
                  </a:lnTo>
                  <a:cubicBezTo>
                    <a:pt x="27746" y="15223"/>
                    <a:pt x="27674" y="15368"/>
                    <a:pt x="27602" y="15477"/>
                  </a:cubicBezTo>
                  <a:cubicBezTo>
                    <a:pt x="27608" y="15465"/>
                    <a:pt x="27610" y="15460"/>
                    <a:pt x="27609" y="15460"/>
                  </a:cubicBezTo>
                  <a:lnTo>
                    <a:pt x="27609" y="15460"/>
                  </a:lnTo>
                  <a:cubicBezTo>
                    <a:pt x="27607" y="15460"/>
                    <a:pt x="27594" y="15478"/>
                    <a:pt x="27579" y="15499"/>
                  </a:cubicBezTo>
                  <a:lnTo>
                    <a:pt x="27579" y="15499"/>
                  </a:lnTo>
                  <a:cubicBezTo>
                    <a:pt x="27558" y="15521"/>
                    <a:pt x="27529" y="15549"/>
                    <a:pt x="27529" y="15549"/>
                  </a:cubicBezTo>
                  <a:cubicBezTo>
                    <a:pt x="27529" y="15553"/>
                    <a:pt x="27530" y="15554"/>
                    <a:pt x="27532" y="15554"/>
                  </a:cubicBezTo>
                  <a:cubicBezTo>
                    <a:pt x="27535" y="15554"/>
                    <a:pt x="27543" y="15547"/>
                    <a:pt x="27552" y="15536"/>
                  </a:cubicBezTo>
                  <a:lnTo>
                    <a:pt x="27552" y="15536"/>
                  </a:lnTo>
                  <a:lnTo>
                    <a:pt x="27457" y="15694"/>
                  </a:lnTo>
                  <a:cubicBezTo>
                    <a:pt x="27457" y="15694"/>
                    <a:pt x="27420" y="15730"/>
                    <a:pt x="27420" y="15767"/>
                  </a:cubicBezTo>
                  <a:lnTo>
                    <a:pt x="27312" y="15948"/>
                  </a:lnTo>
                  <a:cubicBezTo>
                    <a:pt x="27312" y="15967"/>
                    <a:pt x="27290" y="15998"/>
                    <a:pt x="27282" y="15998"/>
                  </a:cubicBezTo>
                  <a:cubicBezTo>
                    <a:pt x="27276" y="15998"/>
                    <a:pt x="27279" y="15977"/>
                    <a:pt x="27312" y="15911"/>
                  </a:cubicBezTo>
                  <a:cubicBezTo>
                    <a:pt x="27337" y="15869"/>
                    <a:pt x="27347" y="15852"/>
                    <a:pt x="27346" y="15852"/>
                  </a:cubicBezTo>
                  <a:lnTo>
                    <a:pt x="27346" y="15852"/>
                  </a:lnTo>
                  <a:cubicBezTo>
                    <a:pt x="27345" y="15852"/>
                    <a:pt x="27239" y="16029"/>
                    <a:pt x="27239" y="16056"/>
                  </a:cubicBezTo>
                  <a:lnTo>
                    <a:pt x="27239" y="16093"/>
                  </a:lnTo>
                  <a:lnTo>
                    <a:pt x="27167" y="16201"/>
                  </a:lnTo>
                  <a:lnTo>
                    <a:pt x="27167" y="16201"/>
                  </a:lnTo>
                  <a:lnTo>
                    <a:pt x="27203" y="16129"/>
                  </a:lnTo>
                  <a:cubicBezTo>
                    <a:pt x="27208" y="16119"/>
                    <a:pt x="27209" y="16116"/>
                    <a:pt x="27209" y="16116"/>
                  </a:cubicBezTo>
                  <a:lnTo>
                    <a:pt x="27209" y="16116"/>
                  </a:lnTo>
                  <a:cubicBezTo>
                    <a:pt x="27206" y="16116"/>
                    <a:pt x="27142" y="16229"/>
                    <a:pt x="27147" y="16229"/>
                  </a:cubicBezTo>
                  <a:cubicBezTo>
                    <a:pt x="27148" y="16229"/>
                    <a:pt x="27154" y="16221"/>
                    <a:pt x="27167" y="16201"/>
                  </a:cubicBezTo>
                  <a:lnTo>
                    <a:pt x="27167" y="16201"/>
                  </a:lnTo>
                  <a:cubicBezTo>
                    <a:pt x="27094" y="16310"/>
                    <a:pt x="27022" y="16419"/>
                    <a:pt x="26950" y="16527"/>
                  </a:cubicBezTo>
                  <a:lnTo>
                    <a:pt x="26841" y="16708"/>
                  </a:lnTo>
                  <a:cubicBezTo>
                    <a:pt x="26768" y="16817"/>
                    <a:pt x="26696" y="16962"/>
                    <a:pt x="26624" y="17071"/>
                  </a:cubicBezTo>
                  <a:cubicBezTo>
                    <a:pt x="26345" y="17488"/>
                    <a:pt x="26033" y="17906"/>
                    <a:pt x="25687" y="18324"/>
                  </a:cubicBezTo>
                  <a:lnTo>
                    <a:pt x="25687" y="18324"/>
                  </a:lnTo>
                  <a:cubicBezTo>
                    <a:pt x="25697" y="18311"/>
                    <a:pt x="25704" y="18301"/>
                    <a:pt x="25703" y="18301"/>
                  </a:cubicBezTo>
                  <a:lnTo>
                    <a:pt x="25703" y="18301"/>
                  </a:lnTo>
                  <a:cubicBezTo>
                    <a:pt x="25702" y="18301"/>
                    <a:pt x="25687" y="18320"/>
                    <a:pt x="25646" y="18375"/>
                  </a:cubicBezTo>
                  <a:cubicBezTo>
                    <a:pt x="25659" y="18358"/>
                    <a:pt x="25673" y="18341"/>
                    <a:pt x="25687" y="18324"/>
                  </a:cubicBezTo>
                  <a:lnTo>
                    <a:pt x="25687" y="18324"/>
                  </a:lnTo>
                  <a:cubicBezTo>
                    <a:pt x="25675" y="18341"/>
                    <a:pt x="25658" y="18362"/>
                    <a:pt x="25646" y="18375"/>
                  </a:cubicBezTo>
                  <a:lnTo>
                    <a:pt x="25646" y="18375"/>
                  </a:lnTo>
                  <a:lnTo>
                    <a:pt x="25646" y="18375"/>
                  </a:lnTo>
                  <a:cubicBezTo>
                    <a:pt x="25646" y="18375"/>
                    <a:pt x="25646" y="18375"/>
                    <a:pt x="25646" y="18375"/>
                  </a:cubicBezTo>
                  <a:lnTo>
                    <a:pt x="25646" y="18375"/>
                  </a:lnTo>
                  <a:cubicBezTo>
                    <a:pt x="25646" y="18393"/>
                    <a:pt x="25618" y="18420"/>
                    <a:pt x="25605" y="18429"/>
                  </a:cubicBezTo>
                  <a:lnTo>
                    <a:pt x="25605" y="18429"/>
                  </a:lnTo>
                  <a:lnTo>
                    <a:pt x="25646" y="18375"/>
                  </a:lnTo>
                  <a:lnTo>
                    <a:pt x="25646" y="18375"/>
                  </a:lnTo>
                  <a:cubicBezTo>
                    <a:pt x="25603" y="18417"/>
                    <a:pt x="25594" y="18432"/>
                    <a:pt x="25598" y="18432"/>
                  </a:cubicBezTo>
                  <a:cubicBezTo>
                    <a:pt x="25600" y="18432"/>
                    <a:pt x="25602" y="18431"/>
                    <a:pt x="25605" y="18429"/>
                  </a:cubicBezTo>
                  <a:lnTo>
                    <a:pt x="25605" y="18429"/>
                  </a:lnTo>
                  <a:lnTo>
                    <a:pt x="25537" y="18519"/>
                  </a:lnTo>
                  <a:lnTo>
                    <a:pt x="25247" y="18809"/>
                  </a:lnTo>
                  <a:cubicBezTo>
                    <a:pt x="25066" y="19026"/>
                    <a:pt x="24849" y="19208"/>
                    <a:pt x="24668" y="19389"/>
                  </a:cubicBezTo>
                  <a:cubicBezTo>
                    <a:pt x="24559" y="19497"/>
                    <a:pt x="24486" y="19570"/>
                    <a:pt x="24378" y="19678"/>
                  </a:cubicBezTo>
                  <a:lnTo>
                    <a:pt x="24233" y="19787"/>
                  </a:lnTo>
                  <a:cubicBezTo>
                    <a:pt x="24281" y="19751"/>
                    <a:pt x="24301" y="19739"/>
                    <a:pt x="24305" y="19739"/>
                  </a:cubicBezTo>
                  <a:lnTo>
                    <a:pt x="24305" y="19739"/>
                  </a:lnTo>
                  <a:cubicBezTo>
                    <a:pt x="24313" y="19739"/>
                    <a:pt x="24257" y="19787"/>
                    <a:pt x="24233" y="19787"/>
                  </a:cubicBezTo>
                  <a:cubicBezTo>
                    <a:pt x="24016" y="19968"/>
                    <a:pt x="23798" y="20113"/>
                    <a:pt x="23581" y="20294"/>
                  </a:cubicBezTo>
                  <a:cubicBezTo>
                    <a:pt x="23364" y="20439"/>
                    <a:pt x="23146" y="20620"/>
                    <a:pt x="22929" y="20729"/>
                  </a:cubicBezTo>
                  <a:lnTo>
                    <a:pt x="22567" y="20946"/>
                  </a:lnTo>
                  <a:lnTo>
                    <a:pt x="22386" y="21091"/>
                  </a:lnTo>
                  <a:cubicBezTo>
                    <a:pt x="21879" y="21345"/>
                    <a:pt x="21371" y="21562"/>
                    <a:pt x="20864" y="21779"/>
                  </a:cubicBezTo>
                  <a:lnTo>
                    <a:pt x="20683" y="21852"/>
                  </a:lnTo>
                  <a:lnTo>
                    <a:pt x="20575" y="21888"/>
                  </a:lnTo>
                  <a:cubicBezTo>
                    <a:pt x="20537" y="21907"/>
                    <a:pt x="20529" y="21913"/>
                    <a:pt x="20535" y="21913"/>
                  </a:cubicBezTo>
                  <a:cubicBezTo>
                    <a:pt x="20540" y="21913"/>
                    <a:pt x="20552" y="21910"/>
                    <a:pt x="20567" y="21905"/>
                  </a:cubicBezTo>
                  <a:lnTo>
                    <a:pt x="20567" y="21905"/>
                  </a:lnTo>
                  <a:lnTo>
                    <a:pt x="20249" y="22033"/>
                  </a:lnTo>
                  <a:cubicBezTo>
                    <a:pt x="19959" y="22142"/>
                    <a:pt x="19669" y="22214"/>
                    <a:pt x="19415" y="22286"/>
                  </a:cubicBezTo>
                  <a:cubicBezTo>
                    <a:pt x="19126" y="22359"/>
                    <a:pt x="18836" y="22395"/>
                    <a:pt x="18546" y="22468"/>
                  </a:cubicBezTo>
                  <a:cubicBezTo>
                    <a:pt x="18401" y="22504"/>
                    <a:pt x="18256" y="22504"/>
                    <a:pt x="18075" y="22540"/>
                  </a:cubicBezTo>
                  <a:lnTo>
                    <a:pt x="17894" y="22576"/>
                  </a:lnTo>
                  <a:lnTo>
                    <a:pt x="17786" y="22576"/>
                  </a:lnTo>
                  <a:cubicBezTo>
                    <a:pt x="17134" y="22649"/>
                    <a:pt x="16482" y="22685"/>
                    <a:pt x="15830" y="22685"/>
                  </a:cubicBezTo>
                  <a:cubicBezTo>
                    <a:pt x="15178" y="22685"/>
                    <a:pt x="14526" y="22649"/>
                    <a:pt x="13874" y="22576"/>
                  </a:cubicBezTo>
                  <a:cubicBezTo>
                    <a:pt x="13625" y="22545"/>
                    <a:pt x="13376" y="22514"/>
                    <a:pt x="13104" y="22460"/>
                  </a:cubicBezTo>
                  <a:lnTo>
                    <a:pt x="13104" y="22460"/>
                  </a:lnTo>
                  <a:cubicBezTo>
                    <a:pt x="13119" y="22463"/>
                    <a:pt x="13134" y="22465"/>
                    <a:pt x="13149" y="22468"/>
                  </a:cubicBezTo>
                  <a:lnTo>
                    <a:pt x="12968" y="22431"/>
                  </a:lnTo>
                  <a:lnTo>
                    <a:pt x="12968" y="22431"/>
                  </a:lnTo>
                  <a:cubicBezTo>
                    <a:pt x="13014" y="22442"/>
                    <a:pt x="13060" y="22451"/>
                    <a:pt x="13104" y="22460"/>
                  </a:cubicBezTo>
                  <a:lnTo>
                    <a:pt x="13104" y="22460"/>
                  </a:lnTo>
                  <a:cubicBezTo>
                    <a:pt x="11599" y="22204"/>
                    <a:pt x="10130" y="21700"/>
                    <a:pt x="8803" y="21019"/>
                  </a:cubicBezTo>
                  <a:cubicBezTo>
                    <a:pt x="8404" y="20801"/>
                    <a:pt x="8042" y="20620"/>
                    <a:pt x="7680" y="20367"/>
                  </a:cubicBezTo>
                  <a:lnTo>
                    <a:pt x="7680" y="20367"/>
                  </a:lnTo>
                  <a:lnTo>
                    <a:pt x="7825" y="20475"/>
                  </a:lnTo>
                  <a:cubicBezTo>
                    <a:pt x="6448" y="19606"/>
                    <a:pt x="5253" y="18519"/>
                    <a:pt x="4275" y="17252"/>
                  </a:cubicBezTo>
                  <a:cubicBezTo>
                    <a:pt x="3985" y="16889"/>
                    <a:pt x="3732" y="16527"/>
                    <a:pt x="3478" y="16129"/>
                  </a:cubicBezTo>
                  <a:lnTo>
                    <a:pt x="3478" y="16129"/>
                  </a:lnTo>
                  <a:lnTo>
                    <a:pt x="3551" y="16274"/>
                  </a:lnTo>
                  <a:cubicBezTo>
                    <a:pt x="3007" y="15368"/>
                    <a:pt x="2536" y="14426"/>
                    <a:pt x="2210" y="13448"/>
                  </a:cubicBezTo>
                  <a:cubicBezTo>
                    <a:pt x="2029" y="12941"/>
                    <a:pt x="1884" y="12434"/>
                    <a:pt x="1739" y="11927"/>
                  </a:cubicBezTo>
                  <a:cubicBezTo>
                    <a:pt x="1739" y="11818"/>
                    <a:pt x="1703" y="11674"/>
                    <a:pt x="1667" y="11565"/>
                  </a:cubicBezTo>
                  <a:lnTo>
                    <a:pt x="1631" y="11348"/>
                  </a:lnTo>
                  <a:cubicBezTo>
                    <a:pt x="1631" y="11322"/>
                    <a:pt x="1612" y="11204"/>
                    <a:pt x="1615" y="11204"/>
                  </a:cubicBezTo>
                  <a:lnTo>
                    <a:pt x="1615" y="11204"/>
                  </a:lnTo>
                  <a:cubicBezTo>
                    <a:pt x="1616" y="11204"/>
                    <a:pt x="1620" y="11223"/>
                    <a:pt x="1631" y="11275"/>
                  </a:cubicBezTo>
                  <a:cubicBezTo>
                    <a:pt x="1631" y="11166"/>
                    <a:pt x="1595" y="11022"/>
                    <a:pt x="1558" y="10913"/>
                  </a:cubicBezTo>
                  <a:lnTo>
                    <a:pt x="1558" y="10804"/>
                  </a:lnTo>
                  <a:lnTo>
                    <a:pt x="1558" y="10696"/>
                  </a:lnTo>
                  <a:cubicBezTo>
                    <a:pt x="1558" y="10659"/>
                    <a:pt x="1522" y="10551"/>
                    <a:pt x="1522" y="10478"/>
                  </a:cubicBezTo>
                  <a:cubicBezTo>
                    <a:pt x="1341" y="9392"/>
                    <a:pt x="1305" y="8305"/>
                    <a:pt x="1413" y="7255"/>
                  </a:cubicBezTo>
                  <a:lnTo>
                    <a:pt x="1450" y="6856"/>
                  </a:lnTo>
                  <a:cubicBezTo>
                    <a:pt x="1450" y="6820"/>
                    <a:pt x="1450" y="6784"/>
                    <a:pt x="1450" y="6747"/>
                  </a:cubicBezTo>
                  <a:cubicBezTo>
                    <a:pt x="1450" y="6675"/>
                    <a:pt x="1486" y="6566"/>
                    <a:pt x="1486" y="6494"/>
                  </a:cubicBezTo>
                  <a:cubicBezTo>
                    <a:pt x="1522" y="6204"/>
                    <a:pt x="1595" y="5951"/>
                    <a:pt x="1631" y="5661"/>
                  </a:cubicBezTo>
                  <a:cubicBezTo>
                    <a:pt x="1667" y="5516"/>
                    <a:pt x="1703" y="5371"/>
                    <a:pt x="1739" y="5262"/>
                  </a:cubicBezTo>
                  <a:lnTo>
                    <a:pt x="1739" y="5154"/>
                  </a:lnTo>
                  <a:cubicBezTo>
                    <a:pt x="1739" y="5118"/>
                    <a:pt x="1739" y="5081"/>
                    <a:pt x="1739" y="5045"/>
                  </a:cubicBezTo>
                  <a:cubicBezTo>
                    <a:pt x="1739" y="4973"/>
                    <a:pt x="1776" y="4900"/>
                    <a:pt x="1776" y="4828"/>
                  </a:cubicBezTo>
                  <a:cubicBezTo>
                    <a:pt x="1848" y="4538"/>
                    <a:pt x="1921" y="4248"/>
                    <a:pt x="1993" y="3958"/>
                  </a:cubicBezTo>
                  <a:cubicBezTo>
                    <a:pt x="1993" y="3886"/>
                    <a:pt x="2065" y="3814"/>
                    <a:pt x="2065" y="3741"/>
                  </a:cubicBezTo>
                  <a:lnTo>
                    <a:pt x="2102" y="3632"/>
                  </a:lnTo>
                  <a:cubicBezTo>
                    <a:pt x="2102" y="3632"/>
                    <a:pt x="2145" y="3525"/>
                    <a:pt x="2131" y="3525"/>
                  </a:cubicBezTo>
                  <a:cubicBezTo>
                    <a:pt x="2127" y="3525"/>
                    <a:pt x="2118" y="3535"/>
                    <a:pt x="2102" y="3560"/>
                  </a:cubicBezTo>
                  <a:cubicBezTo>
                    <a:pt x="2174" y="3379"/>
                    <a:pt x="2210" y="3198"/>
                    <a:pt x="2283" y="3017"/>
                  </a:cubicBezTo>
                  <a:cubicBezTo>
                    <a:pt x="2283" y="3017"/>
                    <a:pt x="2306" y="2924"/>
                    <a:pt x="2297" y="2924"/>
                  </a:cubicBezTo>
                  <a:lnTo>
                    <a:pt x="2297" y="2924"/>
                  </a:lnTo>
                  <a:cubicBezTo>
                    <a:pt x="2294" y="2924"/>
                    <a:pt x="2290" y="2930"/>
                    <a:pt x="2283" y="2944"/>
                  </a:cubicBezTo>
                  <a:cubicBezTo>
                    <a:pt x="2296" y="2904"/>
                    <a:pt x="2309" y="2879"/>
                    <a:pt x="2319" y="2865"/>
                  </a:cubicBezTo>
                  <a:lnTo>
                    <a:pt x="2319" y="2865"/>
                  </a:lnTo>
                  <a:lnTo>
                    <a:pt x="2319" y="2872"/>
                  </a:lnTo>
                  <a:cubicBezTo>
                    <a:pt x="2332" y="2859"/>
                    <a:pt x="2336" y="2850"/>
                    <a:pt x="2333" y="2850"/>
                  </a:cubicBezTo>
                  <a:lnTo>
                    <a:pt x="2333" y="2850"/>
                  </a:lnTo>
                  <a:cubicBezTo>
                    <a:pt x="2331" y="2850"/>
                    <a:pt x="2326" y="2855"/>
                    <a:pt x="2319" y="2865"/>
                  </a:cubicBezTo>
                  <a:lnTo>
                    <a:pt x="2319" y="2865"/>
                  </a:lnTo>
                  <a:lnTo>
                    <a:pt x="2319" y="2836"/>
                  </a:lnTo>
                  <a:cubicBezTo>
                    <a:pt x="2355" y="2763"/>
                    <a:pt x="2391" y="2654"/>
                    <a:pt x="2428" y="2582"/>
                  </a:cubicBezTo>
                  <a:cubicBezTo>
                    <a:pt x="2500" y="2437"/>
                    <a:pt x="2536" y="2256"/>
                    <a:pt x="2609" y="2111"/>
                  </a:cubicBezTo>
                  <a:cubicBezTo>
                    <a:pt x="2899" y="1459"/>
                    <a:pt x="3225" y="807"/>
                    <a:pt x="3551" y="155"/>
                  </a:cubicBezTo>
                  <a:cubicBezTo>
                    <a:pt x="3587" y="83"/>
                    <a:pt x="3587" y="10"/>
                    <a:pt x="3514" y="10"/>
                  </a:cubicBezTo>
                  <a:cubicBezTo>
                    <a:pt x="3501" y="4"/>
                    <a:pt x="3488" y="1"/>
                    <a:pt x="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1764342" y="1322115"/>
              <a:ext cx="698290" cy="330568"/>
            </a:xfrm>
            <a:custGeom>
              <a:rect b="b" l="l" r="r" t="t"/>
              <a:pathLst>
                <a:path extrusionOk="0" h="14244" w="30089">
                  <a:moveTo>
                    <a:pt x="9933" y="1800"/>
                  </a:moveTo>
                  <a:cubicBezTo>
                    <a:pt x="9929" y="1800"/>
                    <a:pt x="9913" y="1804"/>
                    <a:pt x="9877" y="1816"/>
                  </a:cubicBezTo>
                  <a:cubicBezTo>
                    <a:pt x="9901" y="1816"/>
                    <a:pt x="9941" y="1800"/>
                    <a:pt x="9933" y="1800"/>
                  </a:cubicBezTo>
                  <a:close/>
                  <a:moveTo>
                    <a:pt x="15265" y="0"/>
                  </a:moveTo>
                  <a:cubicBezTo>
                    <a:pt x="13904" y="0"/>
                    <a:pt x="12548" y="183"/>
                    <a:pt x="11253" y="548"/>
                  </a:cubicBezTo>
                  <a:cubicBezTo>
                    <a:pt x="8428" y="1345"/>
                    <a:pt x="5893" y="2902"/>
                    <a:pt x="3937" y="5076"/>
                  </a:cubicBezTo>
                  <a:cubicBezTo>
                    <a:pt x="2959" y="6162"/>
                    <a:pt x="2126" y="7394"/>
                    <a:pt x="1474" y="8698"/>
                  </a:cubicBezTo>
                  <a:cubicBezTo>
                    <a:pt x="822" y="10038"/>
                    <a:pt x="387" y="11414"/>
                    <a:pt x="170" y="12863"/>
                  </a:cubicBezTo>
                  <a:cubicBezTo>
                    <a:pt x="97" y="13225"/>
                    <a:pt x="61" y="13624"/>
                    <a:pt x="25" y="13986"/>
                  </a:cubicBezTo>
                  <a:cubicBezTo>
                    <a:pt x="1" y="14179"/>
                    <a:pt x="138" y="14244"/>
                    <a:pt x="274" y="14244"/>
                  </a:cubicBezTo>
                  <a:cubicBezTo>
                    <a:pt x="343" y="14244"/>
                    <a:pt x="411" y="14228"/>
                    <a:pt x="460" y="14203"/>
                  </a:cubicBezTo>
                  <a:cubicBezTo>
                    <a:pt x="713" y="14058"/>
                    <a:pt x="894" y="13841"/>
                    <a:pt x="930" y="13551"/>
                  </a:cubicBezTo>
                  <a:lnTo>
                    <a:pt x="967" y="13588"/>
                  </a:lnTo>
                  <a:cubicBezTo>
                    <a:pt x="967" y="13515"/>
                    <a:pt x="967" y="13407"/>
                    <a:pt x="967" y="13334"/>
                  </a:cubicBezTo>
                  <a:lnTo>
                    <a:pt x="967" y="13189"/>
                  </a:lnTo>
                  <a:lnTo>
                    <a:pt x="967" y="13153"/>
                  </a:lnTo>
                  <a:lnTo>
                    <a:pt x="967" y="13117"/>
                  </a:lnTo>
                  <a:cubicBezTo>
                    <a:pt x="967" y="12936"/>
                    <a:pt x="1039" y="12755"/>
                    <a:pt x="1039" y="12610"/>
                  </a:cubicBezTo>
                  <a:cubicBezTo>
                    <a:pt x="1111" y="12247"/>
                    <a:pt x="1184" y="11885"/>
                    <a:pt x="1256" y="11559"/>
                  </a:cubicBezTo>
                  <a:cubicBezTo>
                    <a:pt x="1329" y="11197"/>
                    <a:pt x="1437" y="10871"/>
                    <a:pt x="1546" y="10545"/>
                  </a:cubicBezTo>
                  <a:cubicBezTo>
                    <a:pt x="1619" y="10364"/>
                    <a:pt x="1655" y="10219"/>
                    <a:pt x="1727" y="10038"/>
                  </a:cubicBezTo>
                  <a:cubicBezTo>
                    <a:pt x="1728" y="10037"/>
                    <a:pt x="1729" y="10035"/>
                    <a:pt x="1729" y="10034"/>
                  </a:cubicBezTo>
                  <a:lnTo>
                    <a:pt x="1729" y="10034"/>
                  </a:lnTo>
                  <a:cubicBezTo>
                    <a:pt x="1730" y="10041"/>
                    <a:pt x="1732" y="10044"/>
                    <a:pt x="1734" y="10044"/>
                  </a:cubicBezTo>
                  <a:cubicBezTo>
                    <a:pt x="1740" y="10044"/>
                    <a:pt x="1747" y="10017"/>
                    <a:pt x="1742" y="10017"/>
                  </a:cubicBezTo>
                  <a:lnTo>
                    <a:pt x="1742" y="10017"/>
                  </a:lnTo>
                  <a:cubicBezTo>
                    <a:pt x="1740" y="10017"/>
                    <a:pt x="1736" y="10021"/>
                    <a:pt x="1729" y="10034"/>
                  </a:cubicBezTo>
                  <a:lnTo>
                    <a:pt x="1729" y="10034"/>
                  </a:lnTo>
                  <a:cubicBezTo>
                    <a:pt x="1728" y="10028"/>
                    <a:pt x="1727" y="10017"/>
                    <a:pt x="1727" y="10002"/>
                  </a:cubicBezTo>
                  <a:lnTo>
                    <a:pt x="1763" y="9893"/>
                  </a:lnTo>
                  <a:cubicBezTo>
                    <a:pt x="1800" y="9821"/>
                    <a:pt x="1836" y="9712"/>
                    <a:pt x="1872" y="9639"/>
                  </a:cubicBezTo>
                  <a:cubicBezTo>
                    <a:pt x="2126" y="8988"/>
                    <a:pt x="2415" y="8372"/>
                    <a:pt x="2778" y="7792"/>
                  </a:cubicBezTo>
                  <a:cubicBezTo>
                    <a:pt x="2778" y="7756"/>
                    <a:pt x="2814" y="7720"/>
                    <a:pt x="2814" y="7684"/>
                  </a:cubicBezTo>
                  <a:lnTo>
                    <a:pt x="2814" y="7684"/>
                  </a:lnTo>
                  <a:cubicBezTo>
                    <a:pt x="2791" y="7718"/>
                    <a:pt x="2783" y="7731"/>
                    <a:pt x="2782" y="7731"/>
                  </a:cubicBezTo>
                  <a:cubicBezTo>
                    <a:pt x="2780" y="7731"/>
                    <a:pt x="2814" y="7672"/>
                    <a:pt x="2814" y="7647"/>
                  </a:cubicBezTo>
                  <a:cubicBezTo>
                    <a:pt x="2814" y="7647"/>
                    <a:pt x="2923" y="7502"/>
                    <a:pt x="2959" y="7430"/>
                  </a:cubicBezTo>
                  <a:cubicBezTo>
                    <a:pt x="3031" y="7358"/>
                    <a:pt x="3140" y="7140"/>
                    <a:pt x="3249" y="6995"/>
                  </a:cubicBezTo>
                  <a:cubicBezTo>
                    <a:pt x="3430" y="6742"/>
                    <a:pt x="3647" y="6452"/>
                    <a:pt x="3864" y="6198"/>
                  </a:cubicBezTo>
                  <a:lnTo>
                    <a:pt x="4009" y="5981"/>
                  </a:lnTo>
                  <a:lnTo>
                    <a:pt x="4082" y="5909"/>
                  </a:lnTo>
                  <a:lnTo>
                    <a:pt x="4154" y="5836"/>
                  </a:lnTo>
                  <a:lnTo>
                    <a:pt x="4154" y="5836"/>
                  </a:lnTo>
                  <a:cubicBezTo>
                    <a:pt x="4136" y="5854"/>
                    <a:pt x="4127" y="5861"/>
                    <a:pt x="4124" y="5861"/>
                  </a:cubicBezTo>
                  <a:cubicBezTo>
                    <a:pt x="4116" y="5861"/>
                    <a:pt x="4163" y="5800"/>
                    <a:pt x="4190" y="5800"/>
                  </a:cubicBezTo>
                  <a:lnTo>
                    <a:pt x="4263" y="5691"/>
                  </a:lnTo>
                  <a:lnTo>
                    <a:pt x="4444" y="5474"/>
                  </a:lnTo>
                  <a:cubicBezTo>
                    <a:pt x="4661" y="5257"/>
                    <a:pt x="4879" y="5003"/>
                    <a:pt x="5168" y="4750"/>
                  </a:cubicBezTo>
                  <a:lnTo>
                    <a:pt x="5530" y="4424"/>
                  </a:lnTo>
                  <a:lnTo>
                    <a:pt x="5712" y="4279"/>
                  </a:lnTo>
                  <a:cubicBezTo>
                    <a:pt x="5724" y="4255"/>
                    <a:pt x="5724" y="4247"/>
                    <a:pt x="5718" y="4247"/>
                  </a:cubicBezTo>
                  <a:cubicBezTo>
                    <a:pt x="5708" y="4247"/>
                    <a:pt x="5675" y="4279"/>
                    <a:pt x="5675" y="4279"/>
                  </a:cubicBezTo>
                  <a:lnTo>
                    <a:pt x="5712" y="4243"/>
                  </a:lnTo>
                  <a:lnTo>
                    <a:pt x="5820" y="4170"/>
                  </a:lnTo>
                  <a:cubicBezTo>
                    <a:pt x="6074" y="3953"/>
                    <a:pt x="6364" y="3735"/>
                    <a:pt x="6617" y="3518"/>
                  </a:cubicBezTo>
                  <a:cubicBezTo>
                    <a:pt x="6907" y="3337"/>
                    <a:pt x="7197" y="3156"/>
                    <a:pt x="7486" y="2975"/>
                  </a:cubicBezTo>
                  <a:lnTo>
                    <a:pt x="7595" y="2902"/>
                  </a:lnTo>
                  <a:lnTo>
                    <a:pt x="7595" y="2902"/>
                  </a:lnTo>
                  <a:cubicBezTo>
                    <a:pt x="7567" y="2921"/>
                    <a:pt x="7558" y="2928"/>
                    <a:pt x="7560" y="2928"/>
                  </a:cubicBezTo>
                  <a:cubicBezTo>
                    <a:pt x="7563" y="2928"/>
                    <a:pt x="7617" y="2895"/>
                    <a:pt x="7612" y="2895"/>
                  </a:cubicBezTo>
                  <a:lnTo>
                    <a:pt x="7612" y="2895"/>
                  </a:lnTo>
                  <a:cubicBezTo>
                    <a:pt x="7611" y="2895"/>
                    <a:pt x="7606" y="2897"/>
                    <a:pt x="7595" y="2902"/>
                  </a:cubicBezTo>
                  <a:lnTo>
                    <a:pt x="7631" y="2866"/>
                  </a:lnTo>
                  <a:cubicBezTo>
                    <a:pt x="7704" y="2830"/>
                    <a:pt x="7776" y="2794"/>
                    <a:pt x="7885" y="2757"/>
                  </a:cubicBezTo>
                  <a:cubicBezTo>
                    <a:pt x="7957" y="2721"/>
                    <a:pt x="8175" y="2576"/>
                    <a:pt x="8320" y="2504"/>
                  </a:cubicBezTo>
                  <a:cubicBezTo>
                    <a:pt x="8646" y="2359"/>
                    <a:pt x="8935" y="2214"/>
                    <a:pt x="9261" y="2069"/>
                  </a:cubicBezTo>
                  <a:cubicBezTo>
                    <a:pt x="9442" y="1997"/>
                    <a:pt x="9587" y="1924"/>
                    <a:pt x="9768" y="1852"/>
                  </a:cubicBezTo>
                  <a:lnTo>
                    <a:pt x="9877" y="1816"/>
                  </a:lnTo>
                  <a:lnTo>
                    <a:pt x="10167" y="1707"/>
                  </a:lnTo>
                  <a:cubicBezTo>
                    <a:pt x="10819" y="1490"/>
                    <a:pt x="11507" y="1309"/>
                    <a:pt x="12231" y="1200"/>
                  </a:cubicBezTo>
                  <a:lnTo>
                    <a:pt x="12739" y="1127"/>
                  </a:lnTo>
                  <a:lnTo>
                    <a:pt x="12992" y="1091"/>
                  </a:lnTo>
                  <a:lnTo>
                    <a:pt x="13209" y="1091"/>
                  </a:lnTo>
                  <a:cubicBezTo>
                    <a:pt x="13535" y="1055"/>
                    <a:pt x="13898" y="1019"/>
                    <a:pt x="14260" y="983"/>
                  </a:cubicBezTo>
                  <a:cubicBezTo>
                    <a:pt x="14403" y="979"/>
                    <a:pt x="14546" y="977"/>
                    <a:pt x="14689" y="977"/>
                  </a:cubicBezTo>
                  <a:cubicBezTo>
                    <a:pt x="15988" y="977"/>
                    <a:pt x="17258" y="1127"/>
                    <a:pt x="18498" y="1453"/>
                  </a:cubicBezTo>
                  <a:cubicBezTo>
                    <a:pt x="19838" y="1816"/>
                    <a:pt x="21106" y="2359"/>
                    <a:pt x="22301" y="3083"/>
                  </a:cubicBezTo>
                  <a:cubicBezTo>
                    <a:pt x="22881" y="3446"/>
                    <a:pt x="23424" y="3808"/>
                    <a:pt x="23931" y="4243"/>
                  </a:cubicBezTo>
                  <a:cubicBezTo>
                    <a:pt x="24438" y="4677"/>
                    <a:pt x="24945" y="5148"/>
                    <a:pt x="25416" y="5655"/>
                  </a:cubicBezTo>
                  <a:cubicBezTo>
                    <a:pt x="25887" y="6162"/>
                    <a:pt x="26322" y="6669"/>
                    <a:pt x="26720" y="7249"/>
                  </a:cubicBezTo>
                  <a:cubicBezTo>
                    <a:pt x="26901" y="7539"/>
                    <a:pt x="27046" y="7756"/>
                    <a:pt x="27227" y="8046"/>
                  </a:cubicBezTo>
                  <a:cubicBezTo>
                    <a:pt x="27408" y="8372"/>
                    <a:pt x="27553" y="8662"/>
                    <a:pt x="27734" y="8951"/>
                  </a:cubicBezTo>
                  <a:cubicBezTo>
                    <a:pt x="28024" y="9603"/>
                    <a:pt x="28277" y="10219"/>
                    <a:pt x="28531" y="10907"/>
                  </a:cubicBezTo>
                  <a:cubicBezTo>
                    <a:pt x="28640" y="11233"/>
                    <a:pt x="28712" y="11559"/>
                    <a:pt x="28821" y="11921"/>
                  </a:cubicBezTo>
                  <a:cubicBezTo>
                    <a:pt x="28857" y="12066"/>
                    <a:pt x="28893" y="12247"/>
                    <a:pt x="28929" y="12429"/>
                  </a:cubicBezTo>
                  <a:cubicBezTo>
                    <a:pt x="28929" y="12501"/>
                    <a:pt x="28966" y="12573"/>
                    <a:pt x="28966" y="12682"/>
                  </a:cubicBezTo>
                  <a:lnTo>
                    <a:pt x="29002" y="12791"/>
                  </a:lnTo>
                  <a:lnTo>
                    <a:pt x="29002" y="12863"/>
                  </a:lnTo>
                  <a:cubicBezTo>
                    <a:pt x="29074" y="13225"/>
                    <a:pt x="29111" y="13551"/>
                    <a:pt x="29147" y="13914"/>
                  </a:cubicBezTo>
                  <a:cubicBezTo>
                    <a:pt x="29147" y="14080"/>
                    <a:pt x="29256" y="14152"/>
                    <a:pt x="29381" y="14152"/>
                  </a:cubicBezTo>
                  <a:cubicBezTo>
                    <a:pt x="29448" y="14152"/>
                    <a:pt x="29519" y="14132"/>
                    <a:pt x="29581" y="14095"/>
                  </a:cubicBezTo>
                  <a:cubicBezTo>
                    <a:pt x="29763" y="13986"/>
                    <a:pt x="30089" y="13732"/>
                    <a:pt x="30052" y="13479"/>
                  </a:cubicBezTo>
                  <a:cubicBezTo>
                    <a:pt x="29763" y="10581"/>
                    <a:pt x="28640" y="7828"/>
                    <a:pt x="26829" y="5546"/>
                  </a:cubicBezTo>
                  <a:cubicBezTo>
                    <a:pt x="25959" y="4460"/>
                    <a:pt x="24945" y="3518"/>
                    <a:pt x="23786" y="2721"/>
                  </a:cubicBezTo>
                  <a:cubicBezTo>
                    <a:pt x="21395" y="1019"/>
                    <a:pt x="18570" y="77"/>
                    <a:pt x="15636" y="5"/>
                  </a:cubicBezTo>
                  <a:cubicBezTo>
                    <a:pt x="15512" y="2"/>
                    <a:pt x="15389" y="0"/>
                    <a:pt x="15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1700175" y="1664162"/>
              <a:ext cx="826349" cy="995903"/>
            </a:xfrm>
            <a:custGeom>
              <a:rect b="b" l="l" r="r" t="t"/>
              <a:pathLst>
                <a:path extrusionOk="0" h="42913" w="35607">
                  <a:moveTo>
                    <a:pt x="35393" y="1"/>
                  </a:moveTo>
                  <a:cubicBezTo>
                    <a:pt x="35329" y="1"/>
                    <a:pt x="35261" y="17"/>
                    <a:pt x="35208" y="44"/>
                  </a:cubicBezTo>
                  <a:cubicBezTo>
                    <a:pt x="35027" y="116"/>
                    <a:pt x="34882" y="334"/>
                    <a:pt x="34846" y="551"/>
                  </a:cubicBezTo>
                  <a:lnTo>
                    <a:pt x="34882" y="551"/>
                  </a:lnTo>
                  <a:cubicBezTo>
                    <a:pt x="34846" y="4753"/>
                    <a:pt x="34411" y="8918"/>
                    <a:pt x="33542" y="13011"/>
                  </a:cubicBezTo>
                  <a:cubicBezTo>
                    <a:pt x="32781" y="16633"/>
                    <a:pt x="31694" y="20219"/>
                    <a:pt x="30282" y="23660"/>
                  </a:cubicBezTo>
                  <a:cubicBezTo>
                    <a:pt x="29087" y="26630"/>
                    <a:pt x="27674" y="29528"/>
                    <a:pt x="26044" y="32317"/>
                  </a:cubicBezTo>
                  <a:cubicBezTo>
                    <a:pt x="25392" y="33404"/>
                    <a:pt x="24668" y="34563"/>
                    <a:pt x="23907" y="35686"/>
                  </a:cubicBezTo>
                  <a:cubicBezTo>
                    <a:pt x="23255" y="36627"/>
                    <a:pt x="22603" y="37569"/>
                    <a:pt x="21878" y="38475"/>
                  </a:cubicBezTo>
                  <a:cubicBezTo>
                    <a:pt x="21589" y="38873"/>
                    <a:pt x="21263" y="39272"/>
                    <a:pt x="20937" y="39670"/>
                  </a:cubicBezTo>
                  <a:lnTo>
                    <a:pt x="20828" y="39779"/>
                  </a:lnTo>
                  <a:lnTo>
                    <a:pt x="20756" y="39851"/>
                  </a:lnTo>
                  <a:cubicBezTo>
                    <a:pt x="20766" y="39846"/>
                    <a:pt x="20772" y="39844"/>
                    <a:pt x="20776" y="39844"/>
                  </a:cubicBezTo>
                  <a:cubicBezTo>
                    <a:pt x="20799" y="39844"/>
                    <a:pt x="20714" y="39929"/>
                    <a:pt x="20683" y="39960"/>
                  </a:cubicBezTo>
                  <a:lnTo>
                    <a:pt x="20575" y="40068"/>
                  </a:lnTo>
                  <a:cubicBezTo>
                    <a:pt x="20430" y="40250"/>
                    <a:pt x="20285" y="40394"/>
                    <a:pt x="20140" y="40539"/>
                  </a:cubicBezTo>
                  <a:cubicBezTo>
                    <a:pt x="19923" y="40793"/>
                    <a:pt x="19669" y="41083"/>
                    <a:pt x="19415" y="41336"/>
                  </a:cubicBezTo>
                  <a:cubicBezTo>
                    <a:pt x="19126" y="41698"/>
                    <a:pt x="18727" y="41988"/>
                    <a:pt x="18256" y="42133"/>
                  </a:cubicBezTo>
                  <a:cubicBezTo>
                    <a:pt x="18161" y="42153"/>
                    <a:pt x="18067" y="42162"/>
                    <a:pt x="17976" y="42162"/>
                  </a:cubicBezTo>
                  <a:cubicBezTo>
                    <a:pt x="17062" y="42162"/>
                    <a:pt x="16350" y="41237"/>
                    <a:pt x="15757" y="40612"/>
                  </a:cubicBezTo>
                  <a:cubicBezTo>
                    <a:pt x="15141" y="39960"/>
                    <a:pt x="14634" y="39380"/>
                    <a:pt x="14091" y="38728"/>
                  </a:cubicBezTo>
                  <a:cubicBezTo>
                    <a:pt x="12642" y="36953"/>
                    <a:pt x="11302" y="35106"/>
                    <a:pt x="10107" y="33150"/>
                  </a:cubicBezTo>
                  <a:cubicBezTo>
                    <a:pt x="8549" y="30651"/>
                    <a:pt x="7136" y="28043"/>
                    <a:pt x="5977" y="25326"/>
                  </a:cubicBezTo>
                  <a:cubicBezTo>
                    <a:pt x="4565" y="22103"/>
                    <a:pt x="3406" y="18770"/>
                    <a:pt x="2573" y="15366"/>
                  </a:cubicBezTo>
                  <a:cubicBezTo>
                    <a:pt x="1595" y="11454"/>
                    <a:pt x="1015" y="7433"/>
                    <a:pt x="834" y="3376"/>
                  </a:cubicBezTo>
                  <a:cubicBezTo>
                    <a:pt x="761" y="2326"/>
                    <a:pt x="725" y="1275"/>
                    <a:pt x="725" y="225"/>
                  </a:cubicBezTo>
                  <a:cubicBezTo>
                    <a:pt x="725" y="87"/>
                    <a:pt x="638" y="37"/>
                    <a:pt x="537" y="37"/>
                  </a:cubicBezTo>
                  <a:cubicBezTo>
                    <a:pt x="479" y="37"/>
                    <a:pt x="416" y="54"/>
                    <a:pt x="363" y="80"/>
                  </a:cubicBezTo>
                  <a:cubicBezTo>
                    <a:pt x="146" y="153"/>
                    <a:pt x="37" y="370"/>
                    <a:pt x="1" y="587"/>
                  </a:cubicBezTo>
                  <a:cubicBezTo>
                    <a:pt x="1" y="4825"/>
                    <a:pt x="435" y="9027"/>
                    <a:pt x="1269" y="13192"/>
                  </a:cubicBezTo>
                  <a:cubicBezTo>
                    <a:pt x="1993" y="16814"/>
                    <a:pt x="3043" y="20364"/>
                    <a:pt x="4384" y="23805"/>
                  </a:cubicBezTo>
                  <a:cubicBezTo>
                    <a:pt x="5543" y="26703"/>
                    <a:pt x="6919" y="29528"/>
                    <a:pt x="8513" y="32245"/>
                  </a:cubicBezTo>
                  <a:cubicBezTo>
                    <a:pt x="9744" y="34382"/>
                    <a:pt x="11157" y="36446"/>
                    <a:pt x="12678" y="38402"/>
                  </a:cubicBezTo>
                  <a:cubicBezTo>
                    <a:pt x="13692" y="39742"/>
                    <a:pt x="14779" y="40974"/>
                    <a:pt x="15974" y="42133"/>
                  </a:cubicBezTo>
                  <a:cubicBezTo>
                    <a:pt x="16413" y="42626"/>
                    <a:pt x="17038" y="42912"/>
                    <a:pt x="17678" y="42912"/>
                  </a:cubicBezTo>
                  <a:cubicBezTo>
                    <a:pt x="17883" y="42912"/>
                    <a:pt x="18090" y="42883"/>
                    <a:pt x="18293" y="42821"/>
                  </a:cubicBezTo>
                  <a:cubicBezTo>
                    <a:pt x="18872" y="42604"/>
                    <a:pt x="19379" y="42242"/>
                    <a:pt x="19778" y="41771"/>
                  </a:cubicBezTo>
                  <a:cubicBezTo>
                    <a:pt x="20357" y="41155"/>
                    <a:pt x="20901" y="40539"/>
                    <a:pt x="21444" y="39887"/>
                  </a:cubicBezTo>
                  <a:cubicBezTo>
                    <a:pt x="22929" y="38112"/>
                    <a:pt x="24305" y="36229"/>
                    <a:pt x="25537" y="34237"/>
                  </a:cubicBezTo>
                  <a:cubicBezTo>
                    <a:pt x="27203" y="31593"/>
                    <a:pt x="28652" y="28840"/>
                    <a:pt x="29956" y="26015"/>
                  </a:cubicBezTo>
                  <a:cubicBezTo>
                    <a:pt x="31441" y="22646"/>
                    <a:pt x="32672" y="19169"/>
                    <a:pt x="33614" y="15583"/>
                  </a:cubicBezTo>
                  <a:cubicBezTo>
                    <a:pt x="34665" y="11598"/>
                    <a:pt x="35280" y="7542"/>
                    <a:pt x="35498" y="3412"/>
                  </a:cubicBezTo>
                  <a:cubicBezTo>
                    <a:pt x="35570" y="2326"/>
                    <a:pt x="35606" y="1275"/>
                    <a:pt x="35606" y="189"/>
                  </a:cubicBezTo>
                  <a:cubicBezTo>
                    <a:pt x="35606" y="51"/>
                    <a:pt x="35504" y="1"/>
                    <a:pt x="35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0" name="Google Shape;1280;p31"/>
            <p:cNvGrpSpPr/>
            <p:nvPr/>
          </p:nvGrpSpPr>
          <p:grpSpPr>
            <a:xfrm>
              <a:off x="1982628" y="1408236"/>
              <a:ext cx="347178" cy="457992"/>
              <a:chOff x="3800319" y="1301297"/>
              <a:chExt cx="347178" cy="457992"/>
            </a:xfrm>
          </p:grpSpPr>
          <p:sp>
            <p:nvSpPr>
              <p:cNvPr id="1281" name="Google Shape;1281;p31"/>
              <p:cNvSpPr/>
              <p:nvPr/>
            </p:nvSpPr>
            <p:spPr>
              <a:xfrm>
                <a:off x="3813755" y="1359593"/>
                <a:ext cx="264821" cy="321610"/>
              </a:xfrm>
              <a:custGeom>
                <a:rect b="b" l="l" r="r" t="t"/>
                <a:pathLst>
                  <a:path extrusionOk="0" h="13858" w="11411">
                    <a:moveTo>
                      <a:pt x="4021" y="1642"/>
                    </a:moveTo>
                    <a:lnTo>
                      <a:pt x="3967" y="1678"/>
                    </a:lnTo>
                    <a:lnTo>
                      <a:pt x="3967" y="1678"/>
                    </a:lnTo>
                    <a:cubicBezTo>
                      <a:pt x="3985" y="1669"/>
                      <a:pt x="4003" y="1660"/>
                      <a:pt x="4021" y="1642"/>
                    </a:cubicBezTo>
                    <a:close/>
                    <a:moveTo>
                      <a:pt x="3967" y="1678"/>
                    </a:moveTo>
                    <a:cubicBezTo>
                      <a:pt x="3949" y="1687"/>
                      <a:pt x="3931" y="1696"/>
                      <a:pt x="3913" y="1714"/>
                    </a:cubicBezTo>
                    <a:lnTo>
                      <a:pt x="3967" y="1678"/>
                    </a:lnTo>
                    <a:close/>
                    <a:moveTo>
                      <a:pt x="2289" y="3047"/>
                    </a:moveTo>
                    <a:lnTo>
                      <a:pt x="2289" y="3047"/>
                    </a:lnTo>
                    <a:cubicBezTo>
                      <a:pt x="2286" y="3054"/>
                      <a:pt x="2282" y="3060"/>
                      <a:pt x="2279" y="3066"/>
                    </a:cubicBezTo>
                    <a:lnTo>
                      <a:pt x="2279" y="3066"/>
                    </a:lnTo>
                    <a:lnTo>
                      <a:pt x="2283" y="3054"/>
                    </a:lnTo>
                    <a:lnTo>
                      <a:pt x="2289" y="3047"/>
                    </a:lnTo>
                    <a:close/>
                    <a:moveTo>
                      <a:pt x="8431" y="9911"/>
                    </a:moveTo>
                    <a:cubicBezTo>
                      <a:pt x="8430" y="9911"/>
                      <a:pt x="8422" y="9919"/>
                      <a:pt x="8404" y="9936"/>
                    </a:cubicBezTo>
                    <a:lnTo>
                      <a:pt x="8386" y="9973"/>
                    </a:lnTo>
                    <a:lnTo>
                      <a:pt x="8386" y="9973"/>
                    </a:lnTo>
                    <a:cubicBezTo>
                      <a:pt x="8410" y="9942"/>
                      <a:pt x="8435" y="9911"/>
                      <a:pt x="8431" y="9911"/>
                    </a:cubicBezTo>
                    <a:close/>
                    <a:moveTo>
                      <a:pt x="6643" y="11525"/>
                    </a:moveTo>
                    <a:lnTo>
                      <a:pt x="6643" y="11525"/>
                    </a:lnTo>
                    <a:cubicBezTo>
                      <a:pt x="6622" y="11538"/>
                      <a:pt x="6610" y="11544"/>
                      <a:pt x="6609" y="11544"/>
                    </a:cubicBezTo>
                    <a:cubicBezTo>
                      <a:pt x="6609" y="11544"/>
                      <a:pt x="6619" y="11538"/>
                      <a:pt x="6643" y="11525"/>
                    </a:cubicBezTo>
                    <a:close/>
                    <a:moveTo>
                      <a:pt x="5599" y="12258"/>
                    </a:moveTo>
                    <a:cubicBezTo>
                      <a:pt x="5593" y="12258"/>
                      <a:pt x="5562" y="12287"/>
                      <a:pt x="5543" y="12327"/>
                    </a:cubicBezTo>
                    <a:cubicBezTo>
                      <a:pt x="5592" y="12278"/>
                      <a:pt x="5604" y="12258"/>
                      <a:pt x="5599" y="12258"/>
                    </a:cubicBezTo>
                    <a:close/>
                    <a:moveTo>
                      <a:pt x="5796" y="12762"/>
                    </a:moveTo>
                    <a:lnTo>
                      <a:pt x="5742" y="12780"/>
                    </a:lnTo>
                    <a:lnTo>
                      <a:pt x="5724" y="12798"/>
                    </a:lnTo>
                    <a:lnTo>
                      <a:pt x="5796" y="12762"/>
                    </a:lnTo>
                    <a:close/>
                    <a:moveTo>
                      <a:pt x="6080" y="0"/>
                    </a:moveTo>
                    <a:cubicBezTo>
                      <a:pt x="5755" y="0"/>
                      <a:pt x="5430" y="29"/>
                      <a:pt x="5108" y="84"/>
                    </a:cubicBezTo>
                    <a:cubicBezTo>
                      <a:pt x="3913" y="265"/>
                      <a:pt x="2790" y="881"/>
                      <a:pt x="1957" y="1787"/>
                    </a:cubicBezTo>
                    <a:cubicBezTo>
                      <a:pt x="942" y="2909"/>
                      <a:pt x="290" y="4322"/>
                      <a:pt x="146" y="5843"/>
                    </a:cubicBezTo>
                    <a:cubicBezTo>
                      <a:pt x="1" y="6676"/>
                      <a:pt x="1" y="7509"/>
                      <a:pt x="146" y="8306"/>
                    </a:cubicBezTo>
                    <a:cubicBezTo>
                      <a:pt x="254" y="8958"/>
                      <a:pt x="435" y="9610"/>
                      <a:pt x="689" y="10226"/>
                    </a:cubicBezTo>
                    <a:cubicBezTo>
                      <a:pt x="906" y="10733"/>
                      <a:pt x="1160" y="11204"/>
                      <a:pt x="1377" y="11675"/>
                    </a:cubicBezTo>
                    <a:cubicBezTo>
                      <a:pt x="1594" y="12037"/>
                      <a:pt x="1739" y="12399"/>
                      <a:pt x="1848" y="12834"/>
                    </a:cubicBezTo>
                    <a:lnTo>
                      <a:pt x="1848" y="12798"/>
                    </a:lnTo>
                    <a:cubicBezTo>
                      <a:pt x="1848" y="12906"/>
                      <a:pt x="1884" y="12979"/>
                      <a:pt x="1920" y="13051"/>
                    </a:cubicBezTo>
                    <a:cubicBezTo>
                      <a:pt x="1955" y="13121"/>
                      <a:pt x="1957" y="13257"/>
                      <a:pt x="2021" y="13300"/>
                    </a:cubicBezTo>
                    <a:lnTo>
                      <a:pt x="2021" y="13300"/>
                    </a:lnTo>
                    <a:cubicBezTo>
                      <a:pt x="2047" y="13343"/>
                      <a:pt x="2084" y="13381"/>
                      <a:pt x="2138" y="13414"/>
                    </a:cubicBezTo>
                    <a:lnTo>
                      <a:pt x="2368" y="13414"/>
                    </a:lnTo>
                    <a:cubicBezTo>
                      <a:pt x="2362" y="13420"/>
                      <a:pt x="2364" y="13423"/>
                      <a:pt x="2374" y="13423"/>
                    </a:cubicBezTo>
                    <a:cubicBezTo>
                      <a:pt x="2384" y="13423"/>
                      <a:pt x="2402" y="13420"/>
                      <a:pt x="2428" y="13414"/>
                    </a:cubicBezTo>
                    <a:lnTo>
                      <a:pt x="2536" y="13377"/>
                    </a:lnTo>
                    <a:cubicBezTo>
                      <a:pt x="2594" y="13348"/>
                      <a:pt x="2649" y="13314"/>
                      <a:pt x="2700" y="13275"/>
                    </a:cubicBezTo>
                    <a:lnTo>
                      <a:pt x="2700" y="13275"/>
                    </a:lnTo>
                    <a:cubicBezTo>
                      <a:pt x="2706" y="13273"/>
                      <a:pt x="2712" y="13271"/>
                      <a:pt x="2717" y="13269"/>
                    </a:cubicBezTo>
                    <a:lnTo>
                      <a:pt x="2717" y="13269"/>
                    </a:lnTo>
                    <a:cubicBezTo>
                      <a:pt x="2712" y="13270"/>
                      <a:pt x="2707" y="13272"/>
                      <a:pt x="2701" y="13274"/>
                    </a:cubicBezTo>
                    <a:lnTo>
                      <a:pt x="2701" y="13274"/>
                    </a:lnTo>
                    <a:cubicBezTo>
                      <a:pt x="2908" y="13117"/>
                      <a:pt x="3063" y="12887"/>
                      <a:pt x="3151" y="12657"/>
                    </a:cubicBezTo>
                    <a:lnTo>
                      <a:pt x="3151" y="12657"/>
                    </a:lnTo>
                    <a:cubicBezTo>
                      <a:pt x="3203" y="12544"/>
                      <a:pt x="3242" y="12422"/>
                      <a:pt x="3261" y="12291"/>
                    </a:cubicBezTo>
                    <a:cubicBezTo>
                      <a:pt x="3297" y="12073"/>
                      <a:pt x="3261" y="11856"/>
                      <a:pt x="3188" y="11639"/>
                    </a:cubicBezTo>
                    <a:cubicBezTo>
                      <a:pt x="3116" y="11349"/>
                      <a:pt x="3043" y="11095"/>
                      <a:pt x="2898" y="10842"/>
                    </a:cubicBezTo>
                    <a:cubicBezTo>
                      <a:pt x="2609" y="10190"/>
                      <a:pt x="2246" y="9538"/>
                      <a:pt x="1993" y="8850"/>
                    </a:cubicBezTo>
                    <a:cubicBezTo>
                      <a:pt x="1812" y="8379"/>
                      <a:pt x="1667" y="7908"/>
                      <a:pt x="1594" y="7437"/>
                    </a:cubicBezTo>
                    <a:lnTo>
                      <a:pt x="1594" y="7582"/>
                    </a:lnTo>
                    <a:cubicBezTo>
                      <a:pt x="1522" y="7147"/>
                      <a:pt x="1486" y="6749"/>
                      <a:pt x="1486" y="6314"/>
                    </a:cubicBezTo>
                    <a:cubicBezTo>
                      <a:pt x="1486" y="6097"/>
                      <a:pt x="1486" y="5880"/>
                      <a:pt x="1558" y="5626"/>
                    </a:cubicBezTo>
                    <a:lnTo>
                      <a:pt x="1558" y="5517"/>
                    </a:lnTo>
                    <a:cubicBezTo>
                      <a:pt x="1558" y="5481"/>
                      <a:pt x="1558" y="5445"/>
                      <a:pt x="1558" y="5409"/>
                    </a:cubicBezTo>
                    <a:cubicBezTo>
                      <a:pt x="1558" y="5264"/>
                      <a:pt x="1594" y="5119"/>
                      <a:pt x="1594" y="5010"/>
                    </a:cubicBezTo>
                    <a:cubicBezTo>
                      <a:pt x="1667" y="4757"/>
                      <a:pt x="1703" y="4539"/>
                      <a:pt x="1776" y="4286"/>
                    </a:cubicBezTo>
                    <a:cubicBezTo>
                      <a:pt x="1812" y="4213"/>
                      <a:pt x="1812" y="4105"/>
                      <a:pt x="1848" y="4032"/>
                    </a:cubicBezTo>
                    <a:cubicBezTo>
                      <a:pt x="1848" y="3973"/>
                      <a:pt x="1872" y="3938"/>
                      <a:pt x="1901" y="3907"/>
                    </a:cubicBezTo>
                    <a:lnTo>
                      <a:pt x="1901" y="3907"/>
                    </a:lnTo>
                    <a:cubicBezTo>
                      <a:pt x="1896" y="3925"/>
                      <a:pt x="1893" y="3940"/>
                      <a:pt x="1896" y="3940"/>
                    </a:cubicBezTo>
                    <a:cubicBezTo>
                      <a:pt x="1898" y="3940"/>
                      <a:pt x="1905" y="3926"/>
                      <a:pt x="1920" y="3887"/>
                    </a:cubicBezTo>
                    <a:lnTo>
                      <a:pt x="1920" y="3887"/>
                    </a:lnTo>
                    <a:cubicBezTo>
                      <a:pt x="1920" y="3887"/>
                      <a:pt x="1920" y="3887"/>
                      <a:pt x="1920" y="3887"/>
                    </a:cubicBezTo>
                    <a:cubicBezTo>
                      <a:pt x="1957" y="3706"/>
                      <a:pt x="2029" y="3561"/>
                      <a:pt x="2102" y="3380"/>
                    </a:cubicBezTo>
                    <a:cubicBezTo>
                      <a:pt x="2138" y="3308"/>
                      <a:pt x="2210" y="3235"/>
                      <a:pt x="2246" y="3163"/>
                    </a:cubicBezTo>
                    <a:lnTo>
                      <a:pt x="2255" y="3137"/>
                    </a:lnTo>
                    <a:lnTo>
                      <a:pt x="2255" y="3137"/>
                    </a:lnTo>
                    <a:cubicBezTo>
                      <a:pt x="2249" y="3145"/>
                      <a:pt x="2245" y="3149"/>
                      <a:pt x="2243" y="3149"/>
                    </a:cubicBezTo>
                    <a:cubicBezTo>
                      <a:pt x="2240" y="3149"/>
                      <a:pt x="2241" y="3143"/>
                      <a:pt x="2246" y="3127"/>
                    </a:cubicBezTo>
                    <a:cubicBezTo>
                      <a:pt x="2257" y="3107"/>
                      <a:pt x="2267" y="3086"/>
                      <a:pt x="2279" y="3066"/>
                    </a:cubicBezTo>
                    <a:lnTo>
                      <a:pt x="2279" y="3066"/>
                    </a:lnTo>
                    <a:lnTo>
                      <a:pt x="2255" y="3137"/>
                    </a:lnTo>
                    <a:lnTo>
                      <a:pt x="2255" y="3137"/>
                    </a:lnTo>
                    <a:cubicBezTo>
                      <a:pt x="2282" y="3101"/>
                      <a:pt x="2341" y="2996"/>
                      <a:pt x="2336" y="2996"/>
                    </a:cubicBezTo>
                    <a:lnTo>
                      <a:pt x="2336" y="2996"/>
                    </a:lnTo>
                    <a:cubicBezTo>
                      <a:pt x="2335" y="2996"/>
                      <a:pt x="2329" y="3002"/>
                      <a:pt x="2319" y="3018"/>
                    </a:cubicBezTo>
                    <a:lnTo>
                      <a:pt x="2289" y="3047"/>
                    </a:lnTo>
                    <a:lnTo>
                      <a:pt x="2289" y="3047"/>
                    </a:lnTo>
                    <a:cubicBezTo>
                      <a:pt x="2358" y="2929"/>
                      <a:pt x="2447" y="2811"/>
                      <a:pt x="2536" y="2692"/>
                    </a:cubicBezTo>
                    <a:cubicBezTo>
                      <a:pt x="2549" y="2680"/>
                      <a:pt x="2565" y="2663"/>
                      <a:pt x="2583" y="2644"/>
                    </a:cubicBezTo>
                    <a:lnTo>
                      <a:pt x="2583" y="2644"/>
                    </a:lnTo>
                    <a:cubicBezTo>
                      <a:pt x="2587" y="2640"/>
                      <a:pt x="2596" y="2633"/>
                      <a:pt x="2609" y="2620"/>
                    </a:cubicBezTo>
                    <a:lnTo>
                      <a:pt x="2624" y="2597"/>
                    </a:lnTo>
                    <a:lnTo>
                      <a:pt x="2624" y="2597"/>
                    </a:lnTo>
                    <a:cubicBezTo>
                      <a:pt x="2644" y="2572"/>
                      <a:pt x="2663" y="2546"/>
                      <a:pt x="2677" y="2519"/>
                    </a:cubicBezTo>
                    <a:lnTo>
                      <a:pt x="2677" y="2519"/>
                    </a:lnTo>
                    <a:cubicBezTo>
                      <a:pt x="2675" y="2521"/>
                      <a:pt x="2673" y="2525"/>
                      <a:pt x="2670" y="2528"/>
                    </a:cubicBezTo>
                    <a:lnTo>
                      <a:pt x="2670" y="2528"/>
                    </a:lnTo>
                    <a:lnTo>
                      <a:pt x="2681" y="2511"/>
                    </a:lnTo>
                    <a:lnTo>
                      <a:pt x="2681" y="2511"/>
                    </a:lnTo>
                    <a:cubicBezTo>
                      <a:pt x="2680" y="2514"/>
                      <a:pt x="2678" y="2516"/>
                      <a:pt x="2677" y="2519"/>
                    </a:cubicBezTo>
                    <a:lnTo>
                      <a:pt x="2677" y="2519"/>
                    </a:lnTo>
                    <a:cubicBezTo>
                      <a:pt x="2683" y="2512"/>
                      <a:pt x="2686" y="2507"/>
                      <a:pt x="2685" y="2507"/>
                    </a:cubicBezTo>
                    <a:lnTo>
                      <a:pt x="2685" y="2507"/>
                    </a:lnTo>
                    <a:cubicBezTo>
                      <a:pt x="2685" y="2507"/>
                      <a:pt x="2684" y="2509"/>
                      <a:pt x="2681" y="2511"/>
                    </a:cubicBezTo>
                    <a:cubicBezTo>
                      <a:pt x="2790" y="2402"/>
                      <a:pt x="2898" y="2294"/>
                      <a:pt x="3043" y="2185"/>
                    </a:cubicBezTo>
                    <a:cubicBezTo>
                      <a:pt x="3063" y="2165"/>
                      <a:pt x="3070" y="2157"/>
                      <a:pt x="3068" y="2157"/>
                    </a:cubicBezTo>
                    <a:lnTo>
                      <a:pt x="3068" y="2157"/>
                    </a:lnTo>
                    <a:cubicBezTo>
                      <a:pt x="3060" y="2157"/>
                      <a:pt x="2929" y="2271"/>
                      <a:pt x="2923" y="2271"/>
                    </a:cubicBezTo>
                    <a:cubicBezTo>
                      <a:pt x="2922" y="2271"/>
                      <a:pt x="2925" y="2267"/>
                      <a:pt x="2935" y="2257"/>
                    </a:cubicBezTo>
                    <a:lnTo>
                      <a:pt x="3007" y="2185"/>
                    </a:lnTo>
                    <a:cubicBezTo>
                      <a:pt x="3080" y="2149"/>
                      <a:pt x="3152" y="2113"/>
                      <a:pt x="3188" y="2076"/>
                    </a:cubicBezTo>
                    <a:cubicBezTo>
                      <a:pt x="3261" y="2004"/>
                      <a:pt x="3333" y="1968"/>
                      <a:pt x="3406" y="1931"/>
                    </a:cubicBezTo>
                    <a:lnTo>
                      <a:pt x="3478" y="1895"/>
                    </a:lnTo>
                    <a:cubicBezTo>
                      <a:pt x="3487" y="1886"/>
                      <a:pt x="3492" y="1880"/>
                      <a:pt x="3493" y="1877"/>
                    </a:cubicBezTo>
                    <a:lnTo>
                      <a:pt x="3493" y="1877"/>
                    </a:lnTo>
                    <a:cubicBezTo>
                      <a:pt x="3584" y="1823"/>
                      <a:pt x="3686" y="1768"/>
                      <a:pt x="3768" y="1714"/>
                    </a:cubicBezTo>
                    <a:lnTo>
                      <a:pt x="3985" y="1642"/>
                    </a:lnTo>
                    <a:lnTo>
                      <a:pt x="4021" y="1642"/>
                    </a:lnTo>
                    <a:cubicBezTo>
                      <a:pt x="4130" y="1605"/>
                      <a:pt x="4275" y="1569"/>
                      <a:pt x="4420" y="1533"/>
                    </a:cubicBezTo>
                    <a:lnTo>
                      <a:pt x="4637" y="1497"/>
                    </a:lnTo>
                    <a:lnTo>
                      <a:pt x="4709" y="1497"/>
                    </a:lnTo>
                    <a:cubicBezTo>
                      <a:pt x="4891" y="1497"/>
                      <a:pt x="5035" y="1461"/>
                      <a:pt x="5180" y="1461"/>
                    </a:cubicBezTo>
                    <a:cubicBezTo>
                      <a:pt x="5456" y="1461"/>
                      <a:pt x="5765" y="1493"/>
                      <a:pt x="6075" y="1528"/>
                    </a:cubicBezTo>
                    <a:lnTo>
                      <a:pt x="6075" y="1528"/>
                    </a:lnTo>
                    <a:cubicBezTo>
                      <a:pt x="6678" y="1672"/>
                      <a:pt x="7246" y="1884"/>
                      <a:pt x="7752" y="2221"/>
                    </a:cubicBezTo>
                    <a:lnTo>
                      <a:pt x="7643" y="2149"/>
                    </a:lnTo>
                    <a:lnTo>
                      <a:pt x="7643" y="2149"/>
                    </a:lnTo>
                    <a:cubicBezTo>
                      <a:pt x="8259" y="2511"/>
                      <a:pt x="8766" y="2982"/>
                      <a:pt x="9128" y="3598"/>
                    </a:cubicBezTo>
                    <a:lnTo>
                      <a:pt x="9056" y="3453"/>
                    </a:lnTo>
                    <a:lnTo>
                      <a:pt x="9056" y="3453"/>
                    </a:lnTo>
                    <a:cubicBezTo>
                      <a:pt x="9418" y="3996"/>
                      <a:pt x="9636" y="4576"/>
                      <a:pt x="9744" y="5228"/>
                    </a:cubicBezTo>
                    <a:lnTo>
                      <a:pt x="9708" y="5046"/>
                    </a:lnTo>
                    <a:lnTo>
                      <a:pt x="9708" y="5046"/>
                    </a:lnTo>
                    <a:cubicBezTo>
                      <a:pt x="9780" y="5445"/>
                      <a:pt x="9817" y="5843"/>
                      <a:pt x="9780" y="6242"/>
                    </a:cubicBezTo>
                    <a:lnTo>
                      <a:pt x="9780" y="6532"/>
                    </a:lnTo>
                    <a:lnTo>
                      <a:pt x="9780" y="6713"/>
                    </a:lnTo>
                    <a:cubicBezTo>
                      <a:pt x="9780" y="6723"/>
                      <a:pt x="9780" y="6737"/>
                      <a:pt x="9780" y="6749"/>
                    </a:cubicBezTo>
                    <a:cubicBezTo>
                      <a:pt x="9780" y="6966"/>
                      <a:pt x="9708" y="7184"/>
                      <a:pt x="9672" y="7401"/>
                    </a:cubicBezTo>
                    <a:cubicBezTo>
                      <a:pt x="9599" y="7654"/>
                      <a:pt x="9527" y="7944"/>
                      <a:pt x="9418" y="8198"/>
                    </a:cubicBezTo>
                    <a:cubicBezTo>
                      <a:pt x="9410" y="8223"/>
                      <a:pt x="9407" y="8232"/>
                      <a:pt x="9408" y="8232"/>
                    </a:cubicBezTo>
                    <a:cubicBezTo>
                      <a:pt x="9412" y="8232"/>
                      <a:pt x="9454" y="8125"/>
                      <a:pt x="9454" y="8125"/>
                    </a:cubicBezTo>
                    <a:lnTo>
                      <a:pt x="9454" y="8125"/>
                    </a:lnTo>
                    <a:cubicBezTo>
                      <a:pt x="9454" y="8161"/>
                      <a:pt x="9418" y="8198"/>
                      <a:pt x="9418" y="8234"/>
                    </a:cubicBezTo>
                    <a:cubicBezTo>
                      <a:pt x="9382" y="8306"/>
                      <a:pt x="9382" y="8343"/>
                      <a:pt x="9346" y="8415"/>
                    </a:cubicBezTo>
                    <a:cubicBezTo>
                      <a:pt x="9310" y="8487"/>
                      <a:pt x="9237" y="8632"/>
                      <a:pt x="9201" y="8777"/>
                    </a:cubicBezTo>
                    <a:cubicBezTo>
                      <a:pt x="9128" y="8886"/>
                      <a:pt x="9092" y="8958"/>
                      <a:pt x="9020" y="9067"/>
                    </a:cubicBezTo>
                    <a:lnTo>
                      <a:pt x="9020" y="9067"/>
                    </a:lnTo>
                    <a:lnTo>
                      <a:pt x="9020" y="9067"/>
                    </a:lnTo>
                    <a:cubicBezTo>
                      <a:pt x="8998" y="9131"/>
                      <a:pt x="8952" y="9208"/>
                      <a:pt x="8947" y="9208"/>
                    </a:cubicBezTo>
                    <a:cubicBezTo>
                      <a:pt x="8944" y="9208"/>
                      <a:pt x="8960" y="9171"/>
                      <a:pt x="9020" y="9067"/>
                    </a:cubicBezTo>
                    <a:lnTo>
                      <a:pt x="9020" y="9067"/>
                    </a:lnTo>
                    <a:lnTo>
                      <a:pt x="8911" y="9248"/>
                    </a:lnTo>
                    <a:lnTo>
                      <a:pt x="8839" y="9393"/>
                    </a:lnTo>
                    <a:lnTo>
                      <a:pt x="8730" y="9574"/>
                    </a:lnTo>
                    <a:lnTo>
                      <a:pt x="8802" y="9429"/>
                    </a:lnTo>
                    <a:lnTo>
                      <a:pt x="8802" y="9429"/>
                    </a:lnTo>
                    <a:cubicBezTo>
                      <a:pt x="8802" y="9430"/>
                      <a:pt x="8766" y="9502"/>
                      <a:pt x="8730" y="9502"/>
                    </a:cubicBezTo>
                    <a:lnTo>
                      <a:pt x="8549" y="9791"/>
                    </a:lnTo>
                    <a:lnTo>
                      <a:pt x="8368" y="10009"/>
                    </a:lnTo>
                    <a:lnTo>
                      <a:pt x="8368" y="10009"/>
                    </a:lnTo>
                    <a:lnTo>
                      <a:pt x="8386" y="9973"/>
                    </a:lnTo>
                    <a:lnTo>
                      <a:pt x="8386" y="9973"/>
                    </a:lnTo>
                    <a:cubicBezTo>
                      <a:pt x="8362" y="10003"/>
                      <a:pt x="8337" y="10034"/>
                      <a:pt x="8340" y="10034"/>
                    </a:cubicBezTo>
                    <a:cubicBezTo>
                      <a:pt x="8342" y="10034"/>
                      <a:pt x="8350" y="10026"/>
                      <a:pt x="8368" y="10009"/>
                    </a:cubicBezTo>
                    <a:lnTo>
                      <a:pt x="8368" y="10009"/>
                    </a:lnTo>
                    <a:lnTo>
                      <a:pt x="8259" y="10117"/>
                    </a:lnTo>
                    <a:cubicBezTo>
                      <a:pt x="8114" y="10262"/>
                      <a:pt x="7969" y="10443"/>
                      <a:pt x="7825" y="10588"/>
                    </a:cubicBezTo>
                    <a:lnTo>
                      <a:pt x="7643" y="10769"/>
                    </a:lnTo>
                    <a:lnTo>
                      <a:pt x="7583" y="10810"/>
                    </a:lnTo>
                    <a:lnTo>
                      <a:pt x="7583" y="10810"/>
                    </a:lnTo>
                    <a:cubicBezTo>
                      <a:pt x="7594" y="10799"/>
                      <a:pt x="7601" y="10791"/>
                      <a:pt x="7598" y="10791"/>
                    </a:cubicBezTo>
                    <a:lnTo>
                      <a:pt x="7598" y="10791"/>
                    </a:lnTo>
                    <a:cubicBezTo>
                      <a:pt x="7595" y="10791"/>
                      <a:pt x="7587" y="10795"/>
                      <a:pt x="7571" y="10806"/>
                    </a:cubicBezTo>
                    <a:lnTo>
                      <a:pt x="7499" y="10878"/>
                    </a:lnTo>
                    <a:cubicBezTo>
                      <a:pt x="7354" y="10987"/>
                      <a:pt x="7209" y="11095"/>
                      <a:pt x="7064" y="11204"/>
                    </a:cubicBezTo>
                    <a:lnTo>
                      <a:pt x="6847" y="11385"/>
                    </a:lnTo>
                    <a:lnTo>
                      <a:pt x="6738" y="11458"/>
                    </a:lnTo>
                    <a:cubicBezTo>
                      <a:pt x="6702" y="11485"/>
                      <a:pt x="6672" y="11505"/>
                      <a:pt x="6651" y="11519"/>
                    </a:cubicBezTo>
                    <a:lnTo>
                      <a:pt x="6651" y="11519"/>
                    </a:lnTo>
                    <a:cubicBezTo>
                      <a:pt x="6639" y="11525"/>
                      <a:pt x="6629" y="11530"/>
                      <a:pt x="6629" y="11530"/>
                    </a:cubicBezTo>
                    <a:lnTo>
                      <a:pt x="6195" y="11820"/>
                    </a:lnTo>
                    <a:cubicBezTo>
                      <a:pt x="6086" y="11928"/>
                      <a:pt x="5941" y="12001"/>
                      <a:pt x="5832" y="12110"/>
                    </a:cubicBezTo>
                    <a:lnTo>
                      <a:pt x="5651" y="12218"/>
                    </a:lnTo>
                    <a:lnTo>
                      <a:pt x="5543" y="12327"/>
                    </a:lnTo>
                    <a:lnTo>
                      <a:pt x="5470" y="12399"/>
                    </a:lnTo>
                    <a:cubicBezTo>
                      <a:pt x="5434" y="12436"/>
                      <a:pt x="5361" y="12472"/>
                      <a:pt x="5325" y="12508"/>
                    </a:cubicBezTo>
                    <a:lnTo>
                      <a:pt x="5325" y="12508"/>
                    </a:lnTo>
                    <a:cubicBezTo>
                      <a:pt x="5304" y="12529"/>
                      <a:pt x="5285" y="12548"/>
                      <a:pt x="5285" y="12548"/>
                    </a:cubicBezTo>
                    <a:lnTo>
                      <a:pt x="5217" y="12617"/>
                    </a:lnTo>
                    <a:cubicBezTo>
                      <a:pt x="5180" y="12653"/>
                      <a:pt x="5108" y="12689"/>
                      <a:pt x="5072" y="12762"/>
                    </a:cubicBezTo>
                    <a:cubicBezTo>
                      <a:pt x="4963" y="12870"/>
                      <a:pt x="4891" y="12979"/>
                      <a:pt x="4818" y="13124"/>
                    </a:cubicBezTo>
                    <a:cubicBezTo>
                      <a:pt x="4782" y="13124"/>
                      <a:pt x="4782" y="13160"/>
                      <a:pt x="4746" y="13196"/>
                    </a:cubicBezTo>
                    <a:cubicBezTo>
                      <a:pt x="4746" y="13196"/>
                      <a:pt x="4709" y="13269"/>
                      <a:pt x="4709" y="13305"/>
                    </a:cubicBezTo>
                    <a:cubicBezTo>
                      <a:pt x="4673" y="13341"/>
                      <a:pt x="4637" y="13414"/>
                      <a:pt x="4637" y="13486"/>
                    </a:cubicBezTo>
                    <a:cubicBezTo>
                      <a:pt x="4601" y="13595"/>
                      <a:pt x="4601" y="13703"/>
                      <a:pt x="4601" y="13812"/>
                    </a:cubicBezTo>
                    <a:cubicBezTo>
                      <a:pt x="4601" y="13845"/>
                      <a:pt x="4614" y="13858"/>
                      <a:pt x="4633" y="13858"/>
                    </a:cubicBezTo>
                    <a:cubicBezTo>
                      <a:pt x="4676" y="13858"/>
                      <a:pt x="4746" y="13790"/>
                      <a:pt x="4746" y="13740"/>
                    </a:cubicBezTo>
                    <a:lnTo>
                      <a:pt x="4746" y="13703"/>
                    </a:lnTo>
                    <a:cubicBezTo>
                      <a:pt x="4746" y="13631"/>
                      <a:pt x="4782" y="13558"/>
                      <a:pt x="4818" y="13486"/>
                    </a:cubicBezTo>
                    <a:cubicBezTo>
                      <a:pt x="4854" y="13450"/>
                      <a:pt x="4854" y="13414"/>
                      <a:pt x="4891" y="13414"/>
                    </a:cubicBezTo>
                    <a:lnTo>
                      <a:pt x="4927" y="13377"/>
                    </a:lnTo>
                    <a:cubicBezTo>
                      <a:pt x="4945" y="13359"/>
                      <a:pt x="4945" y="13359"/>
                      <a:pt x="4940" y="13359"/>
                    </a:cubicBezTo>
                    <a:cubicBezTo>
                      <a:pt x="4936" y="13359"/>
                      <a:pt x="4927" y="13359"/>
                      <a:pt x="4927" y="13341"/>
                    </a:cubicBezTo>
                    <a:lnTo>
                      <a:pt x="4963" y="13305"/>
                    </a:lnTo>
                    <a:cubicBezTo>
                      <a:pt x="4963" y="13305"/>
                      <a:pt x="5051" y="13235"/>
                      <a:pt x="5080" y="13216"/>
                    </a:cubicBezTo>
                    <a:lnTo>
                      <a:pt x="5080" y="13216"/>
                    </a:lnTo>
                    <a:lnTo>
                      <a:pt x="5072" y="13232"/>
                    </a:lnTo>
                    <a:cubicBezTo>
                      <a:pt x="5086" y="13218"/>
                      <a:pt x="5091" y="13212"/>
                      <a:pt x="5088" y="13212"/>
                    </a:cubicBezTo>
                    <a:lnTo>
                      <a:pt x="5088" y="13212"/>
                    </a:lnTo>
                    <a:cubicBezTo>
                      <a:pt x="5087" y="13212"/>
                      <a:pt x="5084" y="13214"/>
                      <a:pt x="5080" y="13216"/>
                    </a:cubicBezTo>
                    <a:lnTo>
                      <a:pt x="5080" y="13216"/>
                    </a:lnTo>
                    <a:lnTo>
                      <a:pt x="5108" y="13160"/>
                    </a:lnTo>
                    <a:lnTo>
                      <a:pt x="5144" y="13124"/>
                    </a:lnTo>
                    <a:lnTo>
                      <a:pt x="5253" y="13051"/>
                    </a:lnTo>
                    <a:lnTo>
                      <a:pt x="5361" y="12979"/>
                    </a:lnTo>
                    <a:lnTo>
                      <a:pt x="5361" y="12979"/>
                    </a:lnTo>
                    <a:cubicBezTo>
                      <a:pt x="5331" y="13010"/>
                      <a:pt x="5326" y="13021"/>
                      <a:pt x="5334" y="13021"/>
                    </a:cubicBezTo>
                    <a:cubicBezTo>
                      <a:pt x="5344" y="13021"/>
                      <a:pt x="5377" y="13000"/>
                      <a:pt x="5398" y="12979"/>
                    </a:cubicBezTo>
                    <a:cubicBezTo>
                      <a:pt x="5422" y="12967"/>
                      <a:pt x="5426" y="12963"/>
                      <a:pt x="5421" y="12963"/>
                    </a:cubicBezTo>
                    <a:cubicBezTo>
                      <a:pt x="5410" y="12963"/>
                      <a:pt x="5361" y="12979"/>
                      <a:pt x="5361" y="12979"/>
                    </a:cubicBezTo>
                    <a:lnTo>
                      <a:pt x="5506" y="12906"/>
                    </a:lnTo>
                    <a:lnTo>
                      <a:pt x="5579" y="12870"/>
                    </a:lnTo>
                    <a:lnTo>
                      <a:pt x="5687" y="12798"/>
                    </a:lnTo>
                    <a:lnTo>
                      <a:pt x="5742" y="12780"/>
                    </a:lnTo>
                    <a:lnTo>
                      <a:pt x="5760" y="12762"/>
                    </a:lnTo>
                    <a:lnTo>
                      <a:pt x="5832" y="12725"/>
                    </a:lnTo>
                    <a:lnTo>
                      <a:pt x="5977" y="12653"/>
                    </a:lnTo>
                    <a:lnTo>
                      <a:pt x="6303" y="12472"/>
                    </a:lnTo>
                    <a:lnTo>
                      <a:pt x="6629" y="12327"/>
                    </a:lnTo>
                    <a:lnTo>
                      <a:pt x="6774" y="12254"/>
                    </a:lnTo>
                    <a:lnTo>
                      <a:pt x="6883" y="12182"/>
                    </a:lnTo>
                    <a:cubicBezTo>
                      <a:pt x="6919" y="12182"/>
                      <a:pt x="6955" y="12146"/>
                      <a:pt x="6955" y="12146"/>
                    </a:cubicBezTo>
                    <a:cubicBezTo>
                      <a:pt x="7245" y="12001"/>
                      <a:pt x="7499" y="11856"/>
                      <a:pt x="7752" y="11675"/>
                    </a:cubicBezTo>
                    <a:cubicBezTo>
                      <a:pt x="8332" y="11349"/>
                      <a:pt x="8839" y="10914"/>
                      <a:pt x="9310" y="10443"/>
                    </a:cubicBezTo>
                    <a:cubicBezTo>
                      <a:pt x="9853" y="9828"/>
                      <a:pt x="10324" y="9139"/>
                      <a:pt x="10650" y="8343"/>
                    </a:cubicBezTo>
                    <a:cubicBezTo>
                      <a:pt x="10976" y="7582"/>
                      <a:pt x="11193" y="6749"/>
                      <a:pt x="11302" y="5916"/>
                    </a:cubicBezTo>
                    <a:cubicBezTo>
                      <a:pt x="11410" y="4757"/>
                      <a:pt x="11157" y="3561"/>
                      <a:pt x="10577" y="2547"/>
                    </a:cubicBezTo>
                    <a:cubicBezTo>
                      <a:pt x="10034" y="1605"/>
                      <a:pt x="9201" y="881"/>
                      <a:pt x="8223" y="446"/>
                    </a:cubicBezTo>
                    <a:cubicBezTo>
                      <a:pt x="7545" y="145"/>
                      <a:pt x="6815" y="0"/>
                      <a:pt x="6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859659" y="1637358"/>
                <a:ext cx="80205" cy="58228"/>
              </a:xfrm>
              <a:custGeom>
                <a:rect b="b" l="l" r="r" t="t"/>
                <a:pathLst>
                  <a:path extrusionOk="0" h="2509" w="3456">
                    <a:moveTo>
                      <a:pt x="1436" y="708"/>
                    </a:moveTo>
                    <a:lnTo>
                      <a:pt x="1500" y="756"/>
                    </a:lnTo>
                    <a:cubicBezTo>
                      <a:pt x="1475" y="744"/>
                      <a:pt x="1455" y="727"/>
                      <a:pt x="1436" y="708"/>
                    </a:cubicBezTo>
                    <a:close/>
                    <a:moveTo>
                      <a:pt x="2695" y="974"/>
                    </a:moveTo>
                    <a:lnTo>
                      <a:pt x="2695" y="974"/>
                    </a:lnTo>
                    <a:cubicBezTo>
                      <a:pt x="2655" y="994"/>
                      <a:pt x="2626" y="1003"/>
                      <a:pt x="2596" y="1007"/>
                    </a:cubicBezTo>
                    <a:lnTo>
                      <a:pt x="2596" y="1007"/>
                    </a:lnTo>
                    <a:lnTo>
                      <a:pt x="2695" y="974"/>
                    </a:lnTo>
                    <a:close/>
                    <a:moveTo>
                      <a:pt x="2261" y="1010"/>
                    </a:moveTo>
                    <a:cubicBezTo>
                      <a:pt x="2282" y="1015"/>
                      <a:pt x="2304" y="1019"/>
                      <a:pt x="2326" y="1024"/>
                    </a:cubicBezTo>
                    <a:lnTo>
                      <a:pt x="2326" y="1024"/>
                    </a:lnTo>
                    <a:cubicBezTo>
                      <a:pt x="2333" y="1025"/>
                      <a:pt x="2340" y="1026"/>
                      <a:pt x="2348" y="1027"/>
                    </a:cubicBezTo>
                    <a:lnTo>
                      <a:pt x="2348" y="1027"/>
                    </a:lnTo>
                    <a:lnTo>
                      <a:pt x="2261" y="1010"/>
                    </a:lnTo>
                    <a:close/>
                    <a:moveTo>
                      <a:pt x="2695" y="1010"/>
                    </a:moveTo>
                    <a:cubicBezTo>
                      <a:pt x="2645" y="1023"/>
                      <a:pt x="2594" y="1031"/>
                      <a:pt x="2544" y="1035"/>
                    </a:cubicBezTo>
                    <a:lnTo>
                      <a:pt x="2544" y="1035"/>
                    </a:lnTo>
                    <a:cubicBezTo>
                      <a:pt x="2557" y="1026"/>
                      <a:pt x="2562" y="1022"/>
                      <a:pt x="2562" y="1022"/>
                    </a:cubicBezTo>
                    <a:lnTo>
                      <a:pt x="2562" y="1022"/>
                    </a:lnTo>
                    <a:cubicBezTo>
                      <a:pt x="2561" y="1022"/>
                      <a:pt x="2549" y="1029"/>
                      <a:pt x="2532" y="1035"/>
                    </a:cubicBezTo>
                    <a:lnTo>
                      <a:pt x="2532" y="1035"/>
                    </a:lnTo>
                    <a:cubicBezTo>
                      <a:pt x="2524" y="1036"/>
                      <a:pt x="2515" y="1036"/>
                      <a:pt x="2507" y="1037"/>
                    </a:cubicBezTo>
                    <a:lnTo>
                      <a:pt x="2507" y="1037"/>
                    </a:lnTo>
                    <a:lnTo>
                      <a:pt x="2587" y="1010"/>
                    </a:lnTo>
                    <a:close/>
                    <a:moveTo>
                      <a:pt x="86" y="1266"/>
                    </a:moveTo>
                    <a:cubicBezTo>
                      <a:pt x="84" y="1326"/>
                      <a:pt x="76" y="1394"/>
                      <a:pt x="51" y="1445"/>
                    </a:cubicBezTo>
                    <a:lnTo>
                      <a:pt x="51" y="1336"/>
                    </a:lnTo>
                    <a:lnTo>
                      <a:pt x="86" y="1266"/>
                    </a:lnTo>
                    <a:close/>
                    <a:moveTo>
                      <a:pt x="834" y="1"/>
                    </a:moveTo>
                    <a:cubicBezTo>
                      <a:pt x="788" y="1"/>
                      <a:pt x="728" y="43"/>
                      <a:pt x="703" y="68"/>
                    </a:cubicBezTo>
                    <a:cubicBezTo>
                      <a:pt x="639" y="164"/>
                      <a:pt x="576" y="259"/>
                      <a:pt x="487" y="380"/>
                    </a:cubicBezTo>
                    <a:lnTo>
                      <a:pt x="487" y="380"/>
                    </a:lnTo>
                    <a:cubicBezTo>
                      <a:pt x="453" y="415"/>
                      <a:pt x="423" y="451"/>
                      <a:pt x="396" y="489"/>
                    </a:cubicBezTo>
                    <a:lnTo>
                      <a:pt x="396" y="489"/>
                    </a:lnTo>
                    <a:cubicBezTo>
                      <a:pt x="257" y="663"/>
                      <a:pt x="122" y="839"/>
                      <a:pt x="87" y="1082"/>
                    </a:cubicBezTo>
                    <a:lnTo>
                      <a:pt x="87" y="1119"/>
                    </a:lnTo>
                    <a:cubicBezTo>
                      <a:pt x="87" y="1134"/>
                      <a:pt x="87" y="1148"/>
                      <a:pt x="87" y="1161"/>
                    </a:cubicBezTo>
                    <a:lnTo>
                      <a:pt x="87" y="1161"/>
                    </a:lnTo>
                    <a:cubicBezTo>
                      <a:pt x="21" y="1322"/>
                      <a:pt x="0" y="1510"/>
                      <a:pt x="51" y="1662"/>
                    </a:cubicBezTo>
                    <a:cubicBezTo>
                      <a:pt x="124" y="1879"/>
                      <a:pt x="268" y="2024"/>
                      <a:pt x="450" y="2133"/>
                    </a:cubicBezTo>
                    <a:cubicBezTo>
                      <a:pt x="558" y="2169"/>
                      <a:pt x="667" y="2241"/>
                      <a:pt x="776" y="2278"/>
                    </a:cubicBezTo>
                    <a:cubicBezTo>
                      <a:pt x="1029" y="2350"/>
                      <a:pt x="1319" y="2423"/>
                      <a:pt x="1609" y="2495"/>
                    </a:cubicBezTo>
                    <a:cubicBezTo>
                      <a:pt x="1686" y="2504"/>
                      <a:pt x="1763" y="2508"/>
                      <a:pt x="1839" y="2508"/>
                    </a:cubicBezTo>
                    <a:cubicBezTo>
                      <a:pt x="2087" y="2508"/>
                      <a:pt x="2329" y="2461"/>
                      <a:pt x="2550" y="2350"/>
                    </a:cubicBezTo>
                    <a:cubicBezTo>
                      <a:pt x="2913" y="2205"/>
                      <a:pt x="3166" y="1915"/>
                      <a:pt x="3311" y="1589"/>
                    </a:cubicBezTo>
                    <a:cubicBezTo>
                      <a:pt x="3420" y="1372"/>
                      <a:pt x="3456" y="1155"/>
                      <a:pt x="3456" y="974"/>
                    </a:cubicBezTo>
                    <a:cubicBezTo>
                      <a:pt x="3456" y="746"/>
                      <a:pt x="3310" y="606"/>
                      <a:pt x="3123" y="606"/>
                    </a:cubicBezTo>
                    <a:cubicBezTo>
                      <a:pt x="3101" y="606"/>
                      <a:pt x="3080" y="608"/>
                      <a:pt x="3057" y="611"/>
                    </a:cubicBezTo>
                    <a:cubicBezTo>
                      <a:pt x="2788" y="679"/>
                      <a:pt x="2519" y="809"/>
                      <a:pt x="2366" y="1030"/>
                    </a:cubicBezTo>
                    <a:lnTo>
                      <a:pt x="2366" y="1030"/>
                    </a:lnTo>
                    <a:cubicBezTo>
                      <a:pt x="2360" y="1029"/>
                      <a:pt x="2354" y="1028"/>
                      <a:pt x="2348" y="1027"/>
                    </a:cubicBezTo>
                    <a:lnTo>
                      <a:pt x="2348" y="1027"/>
                    </a:lnTo>
                    <a:lnTo>
                      <a:pt x="2365" y="1031"/>
                    </a:lnTo>
                    <a:lnTo>
                      <a:pt x="2365" y="1031"/>
                    </a:lnTo>
                    <a:cubicBezTo>
                      <a:pt x="2365" y="1031"/>
                      <a:pt x="2365" y="1031"/>
                      <a:pt x="2365" y="1032"/>
                    </a:cubicBezTo>
                    <a:lnTo>
                      <a:pt x="2365" y="1032"/>
                    </a:lnTo>
                    <a:cubicBezTo>
                      <a:pt x="2352" y="1029"/>
                      <a:pt x="2339" y="1026"/>
                      <a:pt x="2326" y="1024"/>
                    </a:cubicBezTo>
                    <a:lnTo>
                      <a:pt x="2326" y="1024"/>
                    </a:lnTo>
                    <a:cubicBezTo>
                      <a:pt x="2304" y="1020"/>
                      <a:pt x="2282" y="1015"/>
                      <a:pt x="2261" y="1010"/>
                    </a:cubicBezTo>
                    <a:lnTo>
                      <a:pt x="2261" y="1010"/>
                    </a:lnTo>
                    <a:lnTo>
                      <a:pt x="2261" y="1010"/>
                    </a:lnTo>
                    <a:lnTo>
                      <a:pt x="2261" y="1010"/>
                    </a:lnTo>
                    <a:cubicBezTo>
                      <a:pt x="1957" y="943"/>
                      <a:pt x="1675" y="847"/>
                      <a:pt x="1416" y="687"/>
                    </a:cubicBezTo>
                    <a:lnTo>
                      <a:pt x="1416" y="687"/>
                    </a:lnTo>
                    <a:cubicBezTo>
                      <a:pt x="1386" y="653"/>
                      <a:pt x="1358" y="614"/>
                      <a:pt x="1319" y="575"/>
                    </a:cubicBezTo>
                    <a:cubicBezTo>
                      <a:pt x="1286" y="559"/>
                      <a:pt x="1253" y="542"/>
                      <a:pt x="1216" y="529"/>
                    </a:cubicBezTo>
                    <a:lnTo>
                      <a:pt x="1216" y="529"/>
                    </a:lnTo>
                    <a:cubicBezTo>
                      <a:pt x="1212" y="520"/>
                      <a:pt x="1210" y="512"/>
                      <a:pt x="1210" y="503"/>
                    </a:cubicBezTo>
                    <a:cubicBezTo>
                      <a:pt x="1210" y="428"/>
                      <a:pt x="1159" y="353"/>
                      <a:pt x="1091" y="314"/>
                    </a:cubicBezTo>
                    <a:lnTo>
                      <a:pt x="1091" y="314"/>
                    </a:lnTo>
                    <a:cubicBezTo>
                      <a:pt x="1064" y="274"/>
                      <a:pt x="1033" y="235"/>
                      <a:pt x="1000" y="206"/>
                    </a:cubicBezTo>
                    <a:lnTo>
                      <a:pt x="1000" y="206"/>
                    </a:lnTo>
                    <a:cubicBezTo>
                      <a:pt x="971" y="139"/>
                      <a:pt x="938" y="85"/>
                      <a:pt x="884" y="32"/>
                    </a:cubicBezTo>
                    <a:cubicBezTo>
                      <a:pt x="873" y="9"/>
                      <a:pt x="855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3833946" y="1647104"/>
                <a:ext cx="106778" cy="112185"/>
              </a:xfrm>
              <a:custGeom>
                <a:rect b="b" l="l" r="r" t="t"/>
                <a:pathLst>
                  <a:path extrusionOk="0" h="4834" w="4601">
                    <a:moveTo>
                      <a:pt x="1568" y="102"/>
                    </a:moveTo>
                    <a:cubicBezTo>
                      <a:pt x="1564" y="108"/>
                      <a:pt x="1560" y="114"/>
                      <a:pt x="1558" y="119"/>
                    </a:cubicBezTo>
                    <a:lnTo>
                      <a:pt x="1545" y="119"/>
                    </a:lnTo>
                    <a:lnTo>
                      <a:pt x="1568" y="102"/>
                    </a:lnTo>
                    <a:close/>
                    <a:moveTo>
                      <a:pt x="3218" y="3267"/>
                    </a:moveTo>
                    <a:cubicBezTo>
                      <a:pt x="3222" y="3267"/>
                      <a:pt x="3204" y="3302"/>
                      <a:pt x="3184" y="3335"/>
                    </a:cubicBezTo>
                    <a:lnTo>
                      <a:pt x="3184" y="3335"/>
                    </a:lnTo>
                    <a:lnTo>
                      <a:pt x="3171" y="3338"/>
                    </a:lnTo>
                    <a:lnTo>
                      <a:pt x="3171" y="3338"/>
                    </a:lnTo>
                    <a:cubicBezTo>
                      <a:pt x="3175" y="3330"/>
                      <a:pt x="3181" y="3320"/>
                      <a:pt x="3188" y="3306"/>
                    </a:cubicBezTo>
                    <a:cubicBezTo>
                      <a:pt x="3207" y="3278"/>
                      <a:pt x="3216" y="3267"/>
                      <a:pt x="3218" y="3267"/>
                    </a:cubicBezTo>
                    <a:close/>
                    <a:moveTo>
                      <a:pt x="3233" y="3342"/>
                    </a:moveTo>
                    <a:cubicBezTo>
                      <a:pt x="3230" y="3342"/>
                      <a:pt x="3227" y="3343"/>
                      <a:pt x="3224" y="3343"/>
                    </a:cubicBezTo>
                    <a:cubicBezTo>
                      <a:pt x="3227" y="3342"/>
                      <a:pt x="3230" y="3342"/>
                      <a:pt x="3233" y="3342"/>
                    </a:cubicBezTo>
                    <a:close/>
                    <a:moveTo>
                      <a:pt x="3140" y="3416"/>
                    </a:moveTo>
                    <a:cubicBezTo>
                      <a:pt x="3126" y="3440"/>
                      <a:pt x="3103" y="3464"/>
                      <a:pt x="3079" y="3488"/>
                    </a:cubicBezTo>
                    <a:lnTo>
                      <a:pt x="3043" y="3524"/>
                    </a:lnTo>
                    <a:cubicBezTo>
                      <a:pt x="3056" y="3498"/>
                      <a:pt x="3073" y="3476"/>
                      <a:pt x="3094" y="3456"/>
                    </a:cubicBezTo>
                    <a:lnTo>
                      <a:pt x="3094" y="3456"/>
                    </a:lnTo>
                    <a:cubicBezTo>
                      <a:pt x="3094" y="3458"/>
                      <a:pt x="3094" y="3459"/>
                      <a:pt x="3095" y="3459"/>
                    </a:cubicBezTo>
                    <a:cubicBezTo>
                      <a:pt x="3097" y="3459"/>
                      <a:pt x="3103" y="3454"/>
                      <a:pt x="3113" y="3439"/>
                    </a:cubicBezTo>
                    <a:lnTo>
                      <a:pt x="3113" y="3439"/>
                    </a:lnTo>
                    <a:cubicBezTo>
                      <a:pt x="3122" y="3431"/>
                      <a:pt x="3131" y="3424"/>
                      <a:pt x="3140" y="3416"/>
                    </a:cubicBezTo>
                    <a:close/>
                    <a:moveTo>
                      <a:pt x="1746" y="1"/>
                    </a:moveTo>
                    <a:cubicBezTo>
                      <a:pt x="1687" y="1"/>
                      <a:pt x="1608" y="52"/>
                      <a:pt x="1571" y="98"/>
                    </a:cubicBezTo>
                    <a:lnTo>
                      <a:pt x="1571" y="98"/>
                    </a:lnTo>
                    <a:cubicBezTo>
                      <a:pt x="1561" y="105"/>
                      <a:pt x="1551" y="112"/>
                      <a:pt x="1541" y="119"/>
                    </a:cubicBezTo>
                    <a:lnTo>
                      <a:pt x="1521" y="119"/>
                    </a:lnTo>
                    <a:lnTo>
                      <a:pt x="1465" y="175"/>
                    </a:lnTo>
                    <a:lnTo>
                      <a:pt x="1465" y="175"/>
                    </a:lnTo>
                    <a:cubicBezTo>
                      <a:pt x="1269" y="327"/>
                      <a:pt x="1105" y="506"/>
                      <a:pt x="983" y="703"/>
                    </a:cubicBezTo>
                    <a:lnTo>
                      <a:pt x="983" y="703"/>
                    </a:lnTo>
                    <a:cubicBezTo>
                      <a:pt x="958" y="722"/>
                      <a:pt x="942" y="735"/>
                      <a:pt x="942" y="735"/>
                    </a:cubicBezTo>
                    <a:cubicBezTo>
                      <a:pt x="906" y="807"/>
                      <a:pt x="833" y="880"/>
                      <a:pt x="761" y="952"/>
                    </a:cubicBezTo>
                    <a:cubicBezTo>
                      <a:pt x="745" y="983"/>
                      <a:pt x="743" y="994"/>
                      <a:pt x="748" y="994"/>
                    </a:cubicBezTo>
                    <a:cubicBezTo>
                      <a:pt x="761" y="994"/>
                      <a:pt x="827" y="910"/>
                      <a:pt x="828" y="910"/>
                    </a:cubicBezTo>
                    <a:lnTo>
                      <a:pt x="828" y="910"/>
                    </a:lnTo>
                    <a:cubicBezTo>
                      <a:pt x="828" y="910"/>
                      <a:pt x="820" y="921"/>
                      <a:pt x="797" y="952"/>
                    </a:cubicBezTo>
                    <a:cubicBezTo>
                      <a:pt x="688" y="1061"/>
                      <a:pt x="580" y="1206"/>
                      <a:pt x="507" y="1351"/>
                    </a:cubicBezTo>
                    <a:cubicBezTo>
                      <a:pt x="435" y="1532"/>
                      <a:pt x="326" y="1677"/>
                      <a:pt x="290" y="1894"/>
                    </a:cubicBezTo>
                    <a:cubicBezTo>
                      <a:pt x="72" y="2292"/>
                      <a:pt x="0" y="2727"/>
                      <a:pt x="0" y="3162"/>
                    </a:cubicBezTo>
                    <a:cubicBezTo>
                      <a:pt x="72" y="3777"/>
                      <a:pt x="471" y="4284"/>
                      <a:pt x="1014" y="4538"/>
                    </a:cubicBezTo>
                    <a:cubicBezTo>
                      <a:pt x="1389" y="4725"/>
                      <a:pt x="1803" y="4834"/>
                      <a:pt x="2227" y="4834"/>
                    </a:cubicBezTo>
                    <a:cubicBezTo>
                      <a:pt x="2377" y="4834"/>
                      <a:pt x="2529" y="4820"/>
                      <a:pt x="2680" y="4792"/>
                    </a:cubicBezTo>
                    <a:cubicBezTo>
                      <a:pt x="2898" y="4755"/>
                      <a:pt x="3115" y="4683"/>
                      <a:pt x="3260" y="4538"/>
                    </a:cubicBezTo>
                    <a:cubicBezTo>
                      <a:pt x="3296" y="4526"/>
                      <a:pt x="3329" y="4510"/>
                      <a:pt x="3357" y="4491"/>
                    </a:cubicBezTo>
                    <a:lnTo>
                      <a:pt x="3357" y="4491"/>
                    </a:lnTo>
                    <a:cubicBezTo>
                      <a:pt x="3372" y="4483"/>
                      <a:pt x="3389" y="4473"/>
                      <a:pt x="3405" y="4466"/>
                    </a:cubicBezTo>
                    <a:cubicBezTo>
                      <a:pt x="3477" y="4393"/>
                      <a:pt x="3586" y="4284"/>
                      <a:pt x="3658" y="4212"/>
                    </a:cubicBezTo>
                    <a:lnTo>
                      <a:pt x="3658" y="4212"/>
                    </a:lnTo>
                    <a:cubicBezTo>
                      <a:pt x="3657" y="4214"/>
                      <a:pt x="3656" y="4214"/>
                      <a:pt x="3656" y="4214"/>
                    </a:cubicBezTo>
                    <a:cubicBezTo>
                      <a:pt x="3653" y="4214"/>
                      <a:pt x="3746" y="4101"/>
                      <a:pt x="3794" y="4040"/>
                    </a:cubicBezTo>
                    <a:lnTo>
                      <a:pt x="3794" y="4040"/>
                    </a:lnTo>
                    <a:cubicBezTo>
                      <a:pt x="3845" y="3989"/>
                      <a:pt x="3897" y="3937"/>
                      <a:pt x="3948" y="3886"/>
                    </a:cubicBezTo>
                    <a:cubicBezTo>
                      <a:pt x="3984" y="3814"/>
                      <a:pt x="4021" y="3777"/>
                      <a:pt x="4057" y="3705"/>
                    </a:cubicBezTo>
                    <a:cubicBezTo>
                      <a:pt x="4202" y="3451"/>
                      <a:pt x="4347" y="3234"/>
                      <a:pt x="4419" y="2981"/>
                    </a:cubicBezTo>
                    <a:cubicBezTo>
                      <a:pt x="4528" y="2582"/>
                      <a:pt x="4564" y="2147"/>
                      <a:pt x="4564" y="1749"/>
                    </a:cubicBezTo>
                    <a:lnTo>
                      <a:pt x="4564" y="1169"/>
                    </a:lnTo>
                    <a:cubicBezTo>
                      <a:pt x="4600" y="952"/>
                      <a:pt x="4600" y="771"/>
                      <a:pt x="4600" y="554"/>
                    </a:cubicBezTo>
                    <a:cubicBezTo>
                      <a:pt x="4573" y="338"/>
                      <a:pt x="4426" y="223"/>
                      <a:pt x="4233" y="223"/>
                    </a:cubicBezTo>
                    <a:cubicBezTo>
                      <a:pt x="4166" y="223"/>
                      <a:pt x="4095" y="236"/>
                      <a:pt x="4021" y="264"/>
                    </a:cubicBezTo>
                    <a:cubicBezTo>
                      <a:pt x="3939" y="300"/>
                      <a:pt x="3862" y="345"/>
                      <a:pt x="3791" y="398"/>
                    </a:cubicBezTo>
                    <a:lnTo>
                      <a:pt x="3791" y="398"/>
                    </a:lnTo>
                    <a:cubicBezTo>
                      <a:pt x="3789" y="399"/>
                      <a:pt x="3787" y="401"/>
                      <a:pt x="3785" y="402"/>
                    </a:cubicBezTo>
                    <a:lnTo>
                      <a:pt x="3785" y="402"/>
                    </a:lnTo>
                    <a:cubicBezTo>
                      <a:pt x="3716" y="454"/>
                      <a:pt x="3652" y="513"/>
                      <a:pt x="3595" y="577"/>
                    </a:cubicBezTo>
                    <a:lnTo>
                      <a:pt x="3595" y="577"/>
                    </a:lnTo>
                    <a:cubicBezTo>
                      <a:pt x="3430" y="721"/>
                      <a:pt x="3331" y="929"/>
                      <a:pt x="3296" y="1169"/>
                    </a:cubicBezTo>
                    <a:cubicBezTo>
                      <a:pt x="3296" y="1314"/>
                      <a:pt x="3260" y="1423"/>
                      <a:pt x="3260" y="1568"/>
                    </a:cubicBezTo>
                    <a:lnTo>
                      <a:pt x="3260" y="2184"/>
                    </a:lnTo>
                    <a:lnTo>
                      <a:pt x="3260" y="2799"/>
                    </a:lnTo>
                    <a:lnTo>
                      <a:pt x="3260" y="2944"/>
                    </a:lnTo>
                    <a:lnTo>
                      <a:pt x="3260" y="2981"/>
                    </a:lnTo>
                    <a:cubicBezTo>
                      <a:pt x="3224" y="3053"/>
                      <a:pt x="3224" y="3162"/>
                      <a:pt x="3188" y="3234"/>
                    </a:cubicBezTo>
                    <a:cubicBezTo>
                      <a:pt x="3188" y="3234"/>
                      <a:pt x="3163" y="3309"/>
                      <a:pt x="3157" y="3341"/>
                    </a:cubicBezTo>
                    <a:lnTo>
                      <a:pt x="3157" y="3341"/>
                    </a:lnTo>
                    <a:lnTo>
                      <a:pt x="3151" y="3343"/>
                    </a:lnTo>
                    <a:lnTo>
                      <a:pt x="2825" y="3343"/>
                    </a:lnTo>
                    <a:cubicBezTo>
                      <a:pt x="2536" y="3306"/>
                      <a:pt x="2246" y="3198"/>
                      <a:pt x="1956" y="3017"/>
                    </a:cubicBezTo>
                    <a:lnTo>
                      <a:pt x="1956" y="3017"/>
                    </a:lnTo>
                    <a:lnTo>
                      <a:pt x="2101" y="3125"/>
                    </a:lnTo>
                    <a:cubicBezTo>
                      <a:pt x="1884" y="2981"/>
                      <a:pt x="1702" y="2799"/>
                      <a:pt x="1558" y="2618"/>
                    </a:cubicBezTo>
                    <a:lnTo>
                      <a:pt x="1558" y="2618"/>
                    </a:lnTo>
                    <a:lnTo>
                      <a:pt x="1666" y="2727"/>
                    </a:lnTo>
                    <a:cubicBezTo>
                      <a:pt x="1594" y="2618"/>
                      <a:pt x="1521" y="2510"/>
                      <a:pt x="1521" y="2401"/>
                    </a:cubicBezTo>
                    <a:lnTo>
                      <a:pt x="1521" y="2256"/>
                    </a:lnTo>
                    <a:cubicBezTo>
                      <a:pt x="1558" y="2111"/>
                      <a:pt x="1558" y="2075"/>
                      <a:pt x="1594" y="2003"/>
                    </a:cubicBezTo>
                    <a:lnTo>
                      <a:pt x="1623" y="1886"/>
                    </a:lnTo>
                    <a:lnTo>
                      <a:pt x="1623" y="1886"/>
                    </a:lnTo>
                    <a:cubicBezTo>
                      <a:pt x="1619" y="1892"/>
                      <a:pt x="1617" y="1895"/>
                      <a:pt x="1616" y="1895"/>
                    </a:cubicBezTo>
                    <a:cubicBezTo>
                      <a:pt x="1613" y="1895"/>
                      <a:pt x="1617" y="1883"/>
                      <a:pt x="1630" y="1858"/>
                    </a:cubicBezTo>
                    <a:lnTo>
                      <a:pt x="1630" y="1858"/>
                    </a:lnTo>
                    <a:lnTo>
                      <a:pt x="1623" y="1886"/>
                    </a:lnTo>
                    <a:lnTo>
                      <a:pt x="1623" y="1886"/>
                    </a:lnTo>
                    <a:cubicBezTo>
                      <a:pt x="1632" y="1871"/>
                      <a:pt x="1649" y="1836"/>
                      <a:pt x="1666" y="1785"/>
                    </a:cubicBezTo>
                    <a:lnTo>
                      <a:pt x="1666" y="1785"/>
                    </a:lnTo>
                    <a:lnTo>
                      <a:pt x="1630" y="1858"/>
                    </a:lnTo>
                    <a:cubicBezTo>
                      <a:pt x="1702" y="1713"/>
                      <a:pt x="1775" y="1532"/>
                      <a:pt x="1847" y="1387"/>
                    </a:cubicBezTo>
                    <a:cubicBezTo>
                      <a:pt x="1884" y="1278"/>
                      <a:pt x="1920" y="1169"/>
                      <a:pt x="1956" y="1025"/>
                    </a:cubicBezTo>
                    <a:cubicBezTo>
                      <a:pt x="1956" y="1012"/>
                      <a:pt x="1956" y="1000"/>
                      <a:pt x="1956" y="988"/>
                    </a:cubicBezTo>
                    <a:cubicBezTo>
                      <a:pt x="1956" y="952"/>
                      <a:pt x="1956" y="880"/>
                      <a:pt x="1956" y="843"/>
                    </a:cubicBezTo>
                    <a:cubicBezTo>
                      <a:pt x="1991" y="774"/>
                      <a:pt x="1992" y="705"/>
                      <a:pt x="1961" y="636"/>
                    </a:cubicBezTo>
                    <a:lnTo>
                      <a:pt x="1961" y="636"/>
                    </a:lnTo>
                    <a:cubicBezTo>
                      <a:pt x="1979" y="553"/>
                      <a:pt x="1992" y="474"/>
                      <a:pt x="1992" y="409"/>
                    </a:cubicBezTo>
                    <a:cubicBezTo>
                      <a:pt x="2025" y="243"/>
                      <a:pt x="1937" y="108"/>
                      <a:pt x="1811" y="58"/>
                    </a:cubicBezTo>
                    <a:lnTo>
                      <a:pt x="1811" y="58"/>
                    </a:lnTo>
                    <a:lnTo>
                      <a:pt x="1811" y="47"/>
                    </a:lnTo>
                    <a:cubicBezTo>
                      <a:pt x="1800" y="14"/>
                      <a:pt x="1776" y="1"/>
                      <a:pt x="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3851583" y="1662143"/>
                <a:ext cx="82410" cy="52588"/>
              </a:xfrm>
              <a:custGeom>
                <a:rect b="b" l="l" r="r" t="t"/>
                <a:pathLst>
                  <a:path extrusionOk="0" h="2266" w="3551">
                    <a:moveTo>
                      <a:pt x="2898" y="798"/>
                    </a:moveTo>
                    <a:lnTo>
                      <a:pt x="2898" y="798"/>
                    </a:lnTo>
                    <a:cubicBezTo>
                      <a:pt x="2889" y="802"/>
                      <a:pt x="2880" y="811"/>
                      <a:pt x="2898" y="811"/>
                    </a:cubicBezTo>
                    <a:cubicBezTo>
                      <a:pt x="2898" y="806"/>
                      <a:pt x="2898" y="802"/>
                      <a:pt x="2898" y="798"/>
                    </a:cubicBezTo>
                    <a:close/>
                    <a:moveTo>
                      <a:pt x="3334" y="0"/>
                    </a:moveTo>
                    <a:cubicBezTo>
                      <a:pt x="3297" y="0"/>
                      <a:pt x="3251" y="34"/>
                      <a:pt x="3224" y="87"/>
                    </a:cubicBezTo>
                    <a:cubicBezTo>
                      <a:pt x="3152" y="123"/>
                      <a:pt x="3116" y="195"/>
                      <a:pt x="3079" y="268"/>
                    </a:cubicBezTo>
                    <a:lnTo>
                      <a:pt x="3224" y="123"/>
                    </a:lnTo>
                    <a:lnTo>
                      <a:pt x="3224" y="123"/>
                    </a:lnTo>
                    <a:cubicBezTo>
                      <a:pt x="3043" y="304"/>
                      <a:pt x="2935" y="521"/>
                      <a:pt x="2898" y="739"/>
                    </a:cubicBezTo>
                    <a:cubicBezTo>
                      <a:pt x="2898" y="770"/>
                      <a:pt x="2898" y="774"/>
                      <a:pt x="2898" y="798"/>
                    </a:cubicBezTo>
                    <a:lnTo>
                      <a:pt x="2898" y="798"/>
                    </a:lnTo>
                    <a:cubicBezTo>
                      <a:pt x="2901" y="796"/>
                      <a:pt x="2904" y="795"/>
                      <a:pt x="2906" y="795"/>
                    </a:cubicBezTo>
                    <a:cubicBezTo>
                      <a:pt x="2910" y="795"/>
                      <a:pt x="2910" y="799"/>
                      <a:pt x="2898" y="811"/>
                    </a:cubicBezTo>
                    <a:cubicBezTo>
                      <a:pt x="2875" y="811"/>
                      <a:pt x="2867" y="826"/>
                      <a:pt x="2854" y="837"/>
                    </a:cubicBezTo>
                    <a:lnTo>
                      <a:pt x="2854" y="837"/>
                    </a:lnTo>
                    <a:cubicBezTo>
                      <a:pt x="2850" y="837"/>
                      <a:pt x="2841" y="840"/>
                      <a:pt x="2826" y="847"/>
                    </a:cubicBezTo>
                    <a:lnTo>
                      <a:pt x="2810" y="879"/>
                    </a:lnTo>
                    <a:lnTo>
                      <a:pt x="2810" y="879"/>
                    </a:lnTo>
                    <a:cubicBezTo>
                      <a:pt x="2786" y="872"/>
                      <a:pt x="2759" y="869"/>
                      <a:pt x="2732" y="869"/>
                    </a:cubicBezTo>
                    <a:cubicBezTo>
                      <a:pt x="2642" y="869"/>
                      <a:pt x="2543" y="903"/>
                      <a:pt x="2464" y="956"/>
                    </a:cubicBezTo>
                    <a:lnTo>
                      <a:pt x="2355" y="992"/>
                    </a:lnTo>
                    <a:cubicBezTo>
                      <a:pt x="2355" y="992"/>
                      <a:pt x="2355" y="992"/>
                      <a:pt x="2355" y="992"/>
                    </a:cubicBezTo>
                    <a:lnTo>
                      <a:pt x="2355" y="992"/>
                    </a:lnTo>
                    <a:cubicBezTo>
                      <a:pt x="2332" y="1000"/>
                      <a:pt x="2325" y="1003"/>
                      <a:pt x="2328" y="1003"/>
                    </a:cubicBezTo>
                    <a:cubicBezTo>
                      <a:pt x="2329" y="1003"/>
                      <a:pt x="2332" y="1002"/>
                      <a:pt x="2336" y="1001"/>
                    </a:cubicBezTo>
                    <a:lnTo>
                      <a:pt x="2336" y="1001"/>
                    </a:lnTo>
                    <a:cubicBezTo>
                      <a:pt x="2270" y="1029"/>
                      <a:pt x="2204" y="1029"/>
                      <a:pt x="2138" y="1029"/>
                    </a:cubicBezTo>
                    <a:lnTo>
                      <a:pt x="2029" y="1029"/>
                    </a:lnTo>
                    <a:cubicBezTo>
                      <a:pt x="1993" y="1047"/>
                      <a:pt x="1948" y="1056"/>
                      <a:pt x="1902" y="1056"/>
                    </a:cubicBezTo>
                    <a:cubicBezTo>
                      <a:pt x="1857" y="1056"/>
                      <a:pt x="1812" y="1047"/>
                      <a:pt x="1776" y="1029"/>
                    </a:cubicBezTo>
                    <a:cubicBezTo>
                      <a:pt x="1739" y="1029"/>
                      <a:pt x="1703" y="1029"/>
                      <a:pt x="1631" y="992"/>
                    </a:cubicBezTo>
                    <a:cubicBezTo>
                      <a:pt x="1568" y="992"/>
                      <a:pt x="1505" y="965"/>
                      <a:pt x="1442" y="910"/>
                    </a:cubicBezTo>
                    <a:lnTo>
                      <a:pt x="1442" y="910"/>
                    </a:lnTo>
                    <a:cubicBezTo>
                      <a:pt x="1467" y="927"/>
                      <a:pt x="1494" y="942"/>
                      <a:pt x="1522" y="956"/>
                    </a:cubicBezTo>
                    <a:lnTo>
                      <a:pt x="1413" y="884"/>
                    </a:lnTo>
                    <a:lnTo>
                      <a:pt x="1413" y="884"/>
                    </a:lnTo>
                    <a:cubicBezTo>
                      <a:pt x="1423" y="893"/>
                      <a:pt x="1432" y="902"/>
                      <a:pt x="1442" y="910"/>
                    </a:cubicBezTo>
                    <a:lnTo>
                      <a:pt x="1442" y="910"/>
                    </a:lnTo>
                    <a:cubicBezTo>
                      <a:pt x="1335" y="842"/>
                      <a:pt x="1247" y="754"/>
                      <a:pt x="1160" y="666"/>
                    </a:cubicBezTo>
                    <a:cubicBezTo>
                      <a:pt x="1160" y="630"/>
                      <a:pt x="1124" y="594"/>
                      <a:pt x="1124" y="558"/>
                    </a:cubicBezTo>
                    <a:cubicBezTo>
                      <a:pt x="1087" y="521"/>
                      <a:pt x="1051" y="449"/>
                      <a:pt x="979" y="413"/>
                    </a:cubicBezTo>
                    <a:cubicBezTo>
                      <a:pt x="979" y="413"/>
                      <a:pt x="956" y="390"/>
                      <a:pt x="942" y="377"/>
                    </a:cubicBezTo>
                    <a:lnTo>
                      <a:pt x="942" y="377"/>
                    </a:lnTo>
                    <a:cubicBezTo>
                      <a:pt x="942" y="340"/>
                      <a:pt x="906" y="304"/>
                      <a:pt x="870" y="268"/>
                    </a:cubicBezTo>
                    <a:lnTo>
                      <a:pt x="870" y="232"/>
                    </a:lnTo>
                    <a:cubicBezTo>
                      <a:pt x="870" y="195"/>
                      <a:pt x="834" y="159"/>
                      <a:pt x="798" y="159"/>
                    </a:cubicBezTo>
                    <a:cubicBezTo>
                      <a:pt x="779" y="141"/>
                      <a:pt x="761" y="132"/>
                      <a:pt x="743" y="132"/>
                    </a:cubicBezTo>
                    <a:cubicBezTo>
                      <a:pt x="725" y="132"/>
                      <a:pt x="707" y="141"/>
                      <a:pt x="689" y="159"/>
                    </a:cubicBezTo>
                    <a:lnTo>
                      <a:pt x="689" y="123"/>
                    </a:lnTo>
                    <a:cubicBezTo>
                      <a:pt x="544" y="232"/>
                      <a:pt x="399" y="377"/>
                      <a:pt x="327" y="521"/>
                    </a:cubicBezTo>
                    <a:cubicBezTo>
                      <a:pt x="146" y="703"/>
                      <a:pt x="37" y="956"/>
                      <a:pt x="1" y="1210"/>
                    </a:cubicBezTo>
                    <a:cubicBezTo>
                      <a:pt x="37" y="1644"/>
                      <a:pt x="363" y="2007"/>
                      <a:pt x="761" y="2151"/>
                    </a:cubicBezTo>
                    <a:cubicBezTo>
                      <a:pt x="975" y="2229"/>
                      <a:pt x="1188" y="2265"/>
                      <a:pt x="1402" y="2265"/>
                    </a:cubicBezTo>
                    <a:cubicBezTo>
                      <a:pt x="1587" y="2265"/>
                      <a:pt x="1772" y="2238"/>
                      <a:pt x="1957" y="2188"/>
                    </a:cubicBezTo>
                    <a:cubicBezTo>
                      <a:pt x="2472" y="2091"/>
                      <a:pt x="2902" y="1765"/>
                      <a:pt x="3118" y="1312"/>
                    </a:cubicBezTo>
                    <a:lnTo>
                      <a:pt x="3118" y="1312"/>
                    </a:lnTo>
                    <a:cubicBezTo>
                      <a:pt x="3295" y="1113"/>
                      <a:pt x="3418" y="885"/>
                      <a:pt x="3514" y="630"/>
                    </a:cubicBezTo>
                    <a:cubicBezTo>
                      <a:pt x="3550" y="521"/>
                      <a:pt x="3550" y="413"/>
                      <a:pt x="3550" y="304"/>
                    </a:cubicBezTo>
                    <a:cubicBezTo>
                      <a:pt x="3550" y="232"/>
                      <a:pt x="3550" y="159"/>
                      <a:pt x="3514" y="123"/>
                    </a:cubicBezTo>
                    <a:cubicBezTo>
                      <a:pt x="3478" y="87"/>
                      <a:pt x="3405" y="51"/>
                      <a:pt x="3369" y="14"/>
                    </a:cubicBezTo>
                    <a:cubicBezTo>
                      <a:pt x="3360" y="5"/>
                      <a:pt x="3347" y="0"/>
                      <a:pt x="3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3850747" y="1679757"/>
                <a:ext cx="80716" cy="61755"/>
              </a:xfrm>
              <a:custGeom>
                <a:rect b="b" l="l" r="r" t="t"/>
                <a:pathLst>
                  <a:path extrusionOk="0" h="2661" w="3478">
                    <a:moveTo>
                      <a:pt x="2645" y="1030"/>
                    </a:moveTo>
                    <a:cubicBezTo>
                      <a:pt x="2645" y="1041"/>
                      <a:pt x="2642" y="1051"/>
                      <a:pt x="2637" y="1060"/>
                    </a:cubicBezTo>
                    <a:lnTo>
                      <a:pt x="2637" y="1060"/>
                    </a:lnTo>
                    <a:cubicBezTo>
                      <a:pt x="2646" y="1051"/>
                      <a:pt x="2656" y="1041"/>
                      <a:pt x="2666" y="1031"/>
                    </a:cubicBezTo>
                    <a:lnTo>
                      <a:pt x="2666" y="1031"/>
                    </a:lnTo>
                    <a:cubicBezTo>
                      <a:pt x="2656" y="1047"/>
                      <a:pt x="2643" y="1061"/>
                      <a:pt x="2637" y="1061"/>
                    </a:cubicBezTo>
                    <a:lnTo>
                      <a:pt x="2637" y="1061"/>
                    </a:lnTo>
                    <a:cubicBezTo>
                      <a:pt x="2637" y="1061"/>
                      <a:pt x="2637" y="1061"/>
                      <a:pt x="2637" y="1060"/>
                    </a:cubicBezTo>
                    <a:lnTo>
                      <a:pt x="2637" y="1060"/>
                    </a:lnTo>
                    <a:cubicBezTo>
                      <a:pt x="2637" y="1061"/>
                      <a:pt x="2637" y="1061"/>
                      <a:pt x="2637" y="1061"/>
                    </a:cubicBezTo>
                    <a:lnTo>
                      <a:pt x="2637" y="1061"/>
                    </a:lnTo>
                    <a:cubicBezTo>
                      <a:pt x="2633" y="1061"/>
                      <a:pt x="2633" y="1052"/>
                      <a:pt x="2645" y="1030"/>
                    </a:cubicBezTo>
                    <a:close/>
                    <a:moveTo>
                      <a:pt x="2637" y="1061"/>
                    </a:moveTo>
                    <a:lnTo>
                      <a:pt x="2637" y="1061"/>
                    </a:lnTo>
                    <a:cubicBezTo>
                      <a:pt x="2626" y="1085"/>
                      <a:pt x="2608" y="1103"/>
                      <a:pt x="2608" y="1103"/>
                    </a:cubicBezTo>
                    <a:cubicBezTo>
                      <a:pt x="2615" y="1089"/>
                      <a:pt x="2625" y="1075"/>
                      <a:pt x="2637" y="1061"/>
                    </a:cubicBezTo>
                    <a:lnTo>
                      <a:pt x="2637" y="1061"/>
                    </a:lnTo>
                    <a:cubicBezTo>
                      <a:pt x="2637" y="1061"/>
                      <a:pt x="2637" y="1061"/>
                      <a:pt x="2637" y="1061"/>
                    </a:cubicBezTo>
                    <a:cubicBezTo>
                      <a:pt x="2637" y="1061"/>
                      <a:pt x="2637" y="1061"/>
                      <a:pt x="2637" y="1061"/>
                    </a:cubicBezTo>
                    <a:close/>
                    <a:moveTo>
                      <a:pt x="3249" y="1"/>
                    </a:moveTo>
                    <a:cubicBezTo>
                      <a:pt x="3221" y="1"/>
                      <a:pt x="3214" y="27"/>
                      <a:pt x="3188" y="52"/>
                    </a:cubicBezTo>
                    <a:cubicBezTo>
                      <a:pt x="3153" y="98"/>
                      <a:pt x="3152" y="111"/>
                      <a:pt x="3161" y="111"/>
                    </a:cubicBezTo>
                    <a:cubicBezTo>
                      <a:pt x="3165" y="111"/>
                      <a:pt x="3172" y="109"/>
                      <a:pt x="3178" y="105"/>
                    </a:cubicBezTo>
                    <a:lnTo>
                      <a:pt x="3178" y="105"/>
                    </a:lnTo>
                    <a:cubicBezTo>
                      <a:pt x="3171" y="110"/>
                      <a:pt x="3163" y="117"/>
                      <a:pt x="3152" y="125"/>
                    </a:cubicBezTo>
                    <a:cubicBezTo>
                      <a:pt x="3079" y="161"/>
                      <a:pt x="3043" y="197"/>
                      <a:pt x="3007" y="270"/>
                    </a:cubicBezTo>
                    <a:cubicBezTo>
                      <a:pt x="2934" y="378"/>
                      <a:pt x="2862" y="487"/>
                      <a:pt x="2826" y="632"/>
                    </a:cubicBezTo>
                    <a:cubicBezTo>
                      <a:pt x="2790" y="704"/>
                      <a:pt x="2790" y="777"/>
                      <a:pt x="2753" y="849"/>
                    </a:cubicBezTo>
                    <a:cubicBezTo>
                      <a:pt x="2753" y="885"/>
                      <a:pt x="2718" y="921"/>
                      <a:pt x="2682" y="992"/>
                    </a:cubicBezTo>
                    <a:lnTo>
                      <a:pt x="2682" y="992"/>
                    </a:lnTo>
                    <a:cubicBezTo>
                      <a:pt x="2632" y="1021"/>
                      <a:pt x="2588" y="1051"/>
                      <a:pt x="2572" y="1066"/>
                    </a:cubicBezTo>
                    <a:lnTo>
                      <a:pt x="2355" y="1211"/>
                    </a:lnTo>
                    <a:lnTo>
                      <a:pt x="2210" y="1356"/>
                    </a:lnTo>
                    <a:lnTo>
                      <a:pt x="2210" y="1356"/>
                    </a:lnTo>
                    <a:cubicBezTo>
                      <a:pt x="2263" y="1303"/>
                      <a:pt x="2297" y="1270"/>
                      <a:pt x="2282" y="1270"/>
                    </a:cubicBezTo>
                    <a:cubicBezTo>
                      <a:pt x="2277" y="1270"/>
                      <a:pt x="2266" y="1274"/>
                      <a:pt x="2246" y="1284"/>
                    </a:cubicBezTo>
                    <a:cubicBezTo>
                      <a:pt x="2210" y="1320"/>
                      <a:pt x="2174" y="1356"/>
                      <a:pt x="2138" y="1392"/>
                    </a:cubicBezTo>
                    <a:cubicBezTo>
                      <a:pt x="2123" y="1407"/>
                      <a:pt x="2089" y="1422"/>
                      <a:pt x="2067" y="1430"/>
                    </a:cubicBezTo>
                    <a:lnTo>
                      <a:pt x="2067" y="1430"/>
                    </a:lnTo>
                    <a:cubicBezTo>
                      <a:pt x="2075" y="1425"/>
                      <a:pt x="2078" y="1421"/>
                      <a:pt x="2070" y="1421"/>
                    </a:cubicBezTo>
                    <a:lnTo>
                      <a:pt x="2070" y="1421"/>
                    </a:lnTo>
                    <a:cubicBezTo>
                      <a:pt x="2084" y="1414"/>
                      <a:pt x="2106" y="1405"/>
                      <a:pt x="2138" y="1392"/>
                    </a:cubicBezTo>
                    <a:lnTo>
                      <a:pt x="2138" y="1392"/>
                    </a:lnTo>
                    <a:lnTo>
                      <a:pt x="2029" y="1429"/>
                    </a:lnTo>
                    <a:lnTo>
                      <a:pt x="1920" y="1465"/>
                    </a:lnTo>
                    <a:lnTo>
                      <a:pt x="1413" y="1465"/>
                    </a:lnTo>
                    <a:lnTo>
                      <a:pt x="1268" y="1429"/>
                    </a:lnTo>
                    <a:lnTo>
                      <a:pt x="1196" y="1429"/>
                    </a:lnTo>
                    <a:cubicBezTo>
                      <a:pt x="978" y="1392"/>
                      <a:pt x="761" y="1320"/>
                      <a:pt x="616" y="1175"/>
                    </a:cubicBezTo>
                    <a:cubicBezTo>
                      <a:pt x="544" y="1139"/>
                      <a:pt x="508" y="1103"/>
                      <a:pt x="471" y="1066"/>
                    </a:cubicBezTo>
                    <a:cubicBezTo>
                      <a:pt x="435" y="1066"/>
                      <a:pt x="399" y="1030"/>
                      <a:pt x="363" y="994"/>
                    </a:cubicBezTo>
                    <a:cubicBezTo>
                      <a:pt x="326" y="958"/>
                      <a:pt x="326" y="885"/>
                      <a:pt x="290" y="849"/>
                    </a:cubicBezTo>
                    <a:cubicBezTo>
                      <a:pt x="254" y="813"/>
                      <a:pt x="218" y="813"/>
                      <a:pt x="218" y="777"/>
                    </a:cubicBezTo>
                    <a:cubicBezTo>
                      <a:pt x="211" y="770"/>
                      <a:pt x="201" y="767"/>
                      <a:pt x="190" y="767"/>
                    </a:cubicBezTo>
                    <a:cubicBezTo>
                      <a:pt x="144" y="767"/>
                      <a:pt x="73" y="820"/>
                      <a:pt x="73" y="849"/>
                    </a:cubicBezTo>
                    <a:lnTo>
                      <a:pt x="37" y="849"/>
                    </a:lnTo>
                    <a:cubicBezTo>
                      <a:pt x="0" y="958"/>
                      <a:pt x="0" y="1030"/>
                      <a:pt x="0" y="1139"/>
                    </a:cubicBezTo>
                    <a:lnTo>
                      <a:pt x="0" y="1501"/>
                    </a:lnTo>
                    <a:cubicBezTo>
                      <a:pt x="0" y="1682"/>
                      <a:pt x="73" y="1899"/>
                      <a:pt x="182" y="2081"/>
                    </a:cubicBezTo>
                    <a:cubicBezTo>
                      <a:pt x="290" y="2262"/>
                      <a:pt x="435" y="2443"/>
                      <a:pt x="652" y="2551"/>
                    </a:cubicBezTo>
                    <a:cubicBezTo>
                      <a:pt x="834" y="2624"/>
                      <a:pt x="1051" y="2660"/>
                      <a:pt x="1268" y="2660"/>
                    </a:cubicBezTo>
                    <a:cubicBezTo>
                      <a:pt x="1703" y="2660"/>
                      <a:pt x="2138" y="2515"/>
                      <a:pt x="2500" y="2225"/>
                    </a:cubicBezTo>
                    <a:cubicBezTo>
                      <a:pt x="2753" y="2008"/>
                      <a:pt x="2934" y="1791"/>
                      <a:pt x="3079" y="1537"/>
                    </a:cubicBezTo>
                    <a:cubicBezTo>
                      <a:pt x="3115" y="1465"/>
                      <a:pt x="3115" y="1429"/>
                      <a:pt x="3152" y="1392"/>
                    </a:cubicBezTo>
                    <a:cubicBezTo>
                      <a:pt x="3152" y="1320"/>
                      <a:pt x="3188" y="1284"/>
                      <a:pt x="3188" y="1248"/>
                    </a:cubicBezTo>
                    <a:lnTo>
                      <a:pt x="3188" y="1139"/>
                    </a:lnTo>
                    <a:cubicBezTo>
                      <a:pt x="3188" y="1173"/>
                      <a:pt x="3188" y="1186"/>
                      <a:pt x="3189" y="1186"/>
                    </a:cubicBezTo>
                    <a:cubicBezTo>
                      <a:pt x="3192" y="1186"/>
                      <a:pt x="3199" y="1127"/>
                      <a:pt x="3224" y="1103"/>
                    </a:cubicBezTo>
                    <a:cubicBezTo>
                      <a:pt x="3297" y="922"/>
                      <a:pt x="3369" y="704"/>
                      <a:pt x="3441" y="523"/>
                    </a:cubicBezTo>
                    <a:cubicBezTo>
                      <a:pt x="3478" y="414"/>
                      <a:pt x="3478" y="306"/>
                      <a:pt x="3478" y="197"/>
                    </a:cubicBezTo>
                    <a:cubicBezTo>
                      <a:pt x="3441" y="88"/>
                      <a:pt x="3369" y="52"/>
                      <a:pt x="3297" y="16"/>
                    </a:cubicBezTo>
                    <a:cubicBezTo>
                      <a:pt x="3275" y="5"/>
                      <a:pt x="3260" y="1"/>
                      <a:pt x="3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3863349" y="1509185"/>
                <a:ext cx="45417" cy="168649"/>
              </a:xfrm>
              <a:custGeom>
                <a:rect b="b" l="l" r="r" t="t"/>
                <a:pathLst>
                  <a:path extrusionOk="0" h="7267" w="1957">
                    <a:moveTo>
                      <a:pt x="1413" y="1"/>
                    </a:moveTo>
                    <a:cubicBezTo>
                      <a:pt x="1321" y="1"/>
                      <a:pt x="1196" y="139"/>
                      <a:pt x="1196" y="194"/>
                    </a:cubicBezTo>
                    <a:lnTo>
                      <a:pt x="1196" y="230"/>
                    </a:lnTo>
                    <a:cubicBezTo>
                      <a:pt x="1196" y="1136"/>
                      <a:pt x="1160" y="2041"/>
                      <a:pt x="1051" y="2947"/>
                    </a:cubicBezTo>
                    <a:cubicBezTo>
                      <a:pt x="979" y="3780"/>
                      <a:pt x="834" y="4613"/>
                      <a:pt x="580" y="5446"/>
                    </a:cubicBezTo>
                    <a:lnTo>
                      <a:pt x="472" y="5772"/>
                    </a:lnTo>
                    <a:cubicBezTo>
                      <a:pt x="472" y="5845"/>
                      <a:pt x="435" y="5881"/>
                      <a:pt x="399" y="5953"/>
                    </a:cubicBezTo>
                    <a:cubicBezTo>
                      <a:pt x="399" y="5990"/>
                      <a:pt x="399" y="5990"/>
                      <a:pt x="399" y="6026"/>
                    </a:cubicBezTo>
                    <a:cubicBezTo>
                      <a:pt x="399" y="6010"/>
                      <a:pt x="398" y="6005"/>
                      <a:pt x="395" y="6005"/>
                    </a:cubicBezTo>
                    <a:cubicBezTo>
                      <a:pt x="389" y="6005"/>
                      <a:pt x="379" y="6047"/>
                      <a:pt x="385" y="6047"/>
                    </a:cubicBezTo>
                    <a:cubicBezTo>
                      <a:pt x="387" y="6047"/>
                      <a:pt x="392" y="6041"/>
                      <a:pt x="399" y="6026"/>
                    </a:cubicBezTo>
                    <a:lnTo>
                      <a:pt x="399" y="6026"/>
                    </a:lnTo>
                    <a:lnTo>
                      <a:pt x="291" y="6279"/>
                    </a:lnTo>
                    <a:lnTo>
                      <a:pt x="254" y="6388"/>
                    </a:lnTo>
                    <a:cubicBezTo>
                      <a:pt x="218" y="6497"/>
                      <a:pt x="146" y="6605"/>
                      <a:pt x="109" y="6750"/>
                    </a:cubicBezTo>
                    <a:cubicBezTo>
                      <a:pt x="73" y="6859"/>
                      <a:pt x="1" y="7076"/>
                      <a:pt x="109" y="7185"/>
                    </a:cubicBezTo>
                    <a:cubicBezTo>
                      <a:pt x="164" y="7239"/>
                      <a:pt x="236" y="7266"/>
                      <a:pt x="309" y="7266"/>
                    </a:cubicBezTo>
                    <a:cubicBezTo>
                      <a:pt x="381" y="7266"/>
                      <a:pt x="454" y="7239"/>
                      <a:pt x="508" y="7185"/>
                    </a:cubicBezTo>
                    <a:cubicBezTo>
                      <a:pt x="725" y="7076"/>
                      <a:pt x="906" y="6895"/>
                      <a:pt x="1015" y="6714"/>
                    </a:cubicBezTo>
                    <a:cubicBezTo>
                      <a:pt x="1051" y="6569"/>
                      <a:pt x="1087" y="6460"/>
                      <a:pt x="1160" y="6352"/>
                    </a:cubicBezTo>
                    <a:cubicBezTo>
                      <a:pt x="1232" y="6098"/>
                      <a:pt x="1341" y="5845"/>
                      <a:pt x="1413" y="5627"/>
                    </a:cubicBezTo>
                    <a:cubicBezTo>
                      <a:pt x="1558" y="5156"/>
                      <a:pt x="1667" y="4722"/>
                      <a:pt x="1739" y="4251"/>
                    </a:cubicBezTo>
                    <a:cubicBezTo>
                      <a:pt x="1812" y="3780"/>
                      <a:pt x="1884" y="3309"/>
                      <a:pt x="1921" y="2838"/>
                    </a:cubicBezTo>
                    <a:cubicBezTo>
                      <a:pt x="1957" y="2404"/>
                      <a:pt x="1921" y="1933"/>
                      <a:pt x="1848" y="1498"/>
                    </a:cubicBezTo>
                    <a:cubicBezTo>
                      <a:pt x="1739" y="991"/>
                      <a:pt x="1631" y="520"/>
                      <a:pt x="1486" y="49"/>
                    </a:cubicBezTo>
                    <a:cubicBezTo>
                      <a:pt x="1468" y="14"/>
                      <a:pt x="1443" y="1"/>
                      <a:pt x="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3902871" y="1533483"/>
                <a:ext cx="79880" cy="155606"/>
              </a:xfrm>
              <a:custGeom>
                <a:rect b="b" l="l" r="r" t="t"/>
                <a:pathLst>
                  <a:path extrusionOk="0" h="6705" w="3442">
                    <a:moveTo>
                      <a:pt x="3307" y="0"/>
                    </a:moveTo>
                    <a:cubicBezTo>
                      <a:pt x="3268" y="0"/>
                      <a:pt x="3224" y="16"/>
                      <a:pt x="3188" y="53"/>
                    </a:cubicBezTo>
                    <a:lnTo>
                      <a:pt x="3224" y="89"/>
                    </a:lnTo>
                    <a:cubicBezTo>
                      <a:pt x="2898" y="379"/>
                      <a:pt x="2572" y="741"/>
                      <a:pt x="2282" y="1067"/>
                    </a:cubicBezTo>
                    <a:cubicBezTo>
                      <a:pt x="2137" y="1248"/>
                      <a:pt x="1956" y="1429"/>
                      <a:pt x="1811" y="1610"/>
                    </a:cubicBezTo>
                    <a:cubicBezTo>
                      <a:pt x="1666" y="1828"/>
                      <a:pt x="1521" y="2045"/>
                      <a:pt x="1413" y="2262"/>
                    </a:cubicBezTo>
                    <a:cubicBezTo>
                      <a:pt x="942" y="3059"/>
                      <a:pt x="616" y="3928"/>
                      <a:pt x="362" y="4798"/>
                    </a:cubicBezTo>
                    <a:cubicBezTo>
                      <a:pt x="218" y="5305"/>
                      <a:pt x="109" y="5812"/>
                      <a:pt x="36" y="6319"/>
                    </a:cubicBezTo>
                    <a:cubicBezTo>
                      <a:pt x="0" y="6428"/>
                      <a:pt x="36" y="6536"/>
                      <a:pt x="109" y="6645"/>
                    </a:cubicBezTo>
                    <a:cubicBezTo>
                      <a:pt x="151" y="6687"/>
                      <a:pt x="206" y="6705"/>
                      <a:pt x="266" y="6705"/>
                    </a:cubicBezTo>
                    <a:cubicBezTo>
                      <a:pt x="309" y="6705"/>
                      <a:pt x="354" y="6696"/>
                      <a:pt x="399" y="6681"/>
                    </a:cubicBezTo>
                    <a:cubicBezTo>
                      <a:pt x="688" y="6609"/>
                      <a:pt x="906" y="6391"/>
                      <a:pt x="1014" y="6102"/>
                    </a:cubicBezTo>
                    <a:cubicBezTo>
                      <a:pt x="1123" y="5232"/>
                      <a:pt x="1340" y="4363"/>
                      <a:pt x="1630" y="3566"/>
                    </a:cubicBezTo>
                    <a:lnTo>
                      <a:pt x="1630" y="3566"/>
                    </a:lnTo>
                    <a:cubicBezTo>
                      <a:pt x="1623" y="3581"/>
                      <a:pt x="1619" y="3586"/>
                      <a:pt x="1616" y="3586"/>
                    </a:cubicBezTo>
                    <a:cubicBezTo>
                      <a:pt x="1607" y="3586"/>
                      <a:pt x="1630" y="3494"/>
                      <a:pt x="1630" y="3494"/>
                    </a:cubicBezTo>
                    <a:cubicBezTo>
                      <a:pt x="1630" y="3458"/>
                      <a:pt x="1666" y="3385"/>
                      <a:pt x="1666" y="3349"/>
                    </a:cubicBezTo>
                    <a:cubicBezTo>
                      <a:pt x="1703" y="3313"/>
                      <a:pt x="1775" y="3168"/>
                      <a:pt x="1811" y="3059"/>
                    </a:cubicBezTo>
                    <a:cubicBezTo>
                      <a:pt x="1884" y="2842"/>
                      <a:pt x="1992" y="2661"/>
                      <a:pt x="2065" y="2480"/>
                    </a:cubicBezTo>
                    <a:cubicBezTo>
                      <a:pt x="2246" y="2117"/>
                      <a:pt x="2463" y="1755"/>
                      <a:pt x="2644" y="1357"/>
                    </a:cubicBezTo>
                    <a:cubicBezTo>
                      <a:pt x="2862" y="958"/>
                      <a:pt x="3079" y="560"/>
                      <a:pt x="3369" y="161"/>
                    </a:cubicBezTo>
                    <a:cubicBezTo>
                      <a:pt x="3441" y="65"/>
                      <a:pt x="3385" y="0"/>
                      <a:pt x="3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3877644" y="1491966"/>
                <a:ext cx="109307" cy="73893"/>
              </a:xfrm>
              <a:custGeom>
                <a:rect b="b" l="l" r="r" t="t"/>
                <a:pathLst>
                  <a:path extrusionOk="0" h="3184" w="4710">
                    <a:moveTo>
                      <a:pt x="2934" y="538"/>
                    </a:moveTo>
                    <a:cubicBezTo>
                      <a:pt x="2934" y="574"/>
                      <a:pt x="2934" y="610"/>
                      <a:pt x="2934" y="683"/>
                    </a:cubicBezTo>
                    <a:lnTo>
                      <a:pt x="2934" y="719"/>
                    </a:lnTo>
                    <a:cubicBezTo>
                      <a:pt x="2934" y="755"/>
                      <a:pt x="2934" y="755"/>
                      <a:pt x="2934" y="791"/>
                    </a:cubicBezTo>
                    <a:cubicBezTo>
                      <a:pt x="2934" y="791"/>
                      <a:pt x="2919" y="823"/>
                      <a:pt x="2918" y="834"/>
                    </a:cubicBezTo>
                    <a:lnTo>
                      <a:pt x="2918" y="834"/>
                    </a:lnTo>
                    <a:cubicBezTo>
                      <a:pt x="2897" y="859"/>
                      <a:pt x="2864" y="917"/>
                      <a:pt x="2876" y="917"/>
                    </a:cubicBezTo>
                    <a:cubicBezTo>
                      <a:pt x="2879" y="917"/>
                      <a:pt x="2886" y="912"/>
                      <a:pt x="2898" y="900"/>
                    </a:cubicBezTo>
                    <a:lnTo>
                      <a:pt x="2898" y="900"/>
                    </a:lnTo>
                    <a:cubicBezTo>
                      <a:pt x="2862" y="936"/>
                      <a:pt x="2790" y="1009"/>
                      <a:pt x="2753" y="1081"/>
                    </a:cubicBezTo>
                    <a:cubicBezTo>
                      <a:pt x="2717" y="1154"/>
                      <a:pt x="2645" y="1190"/>
                      <a:pt x="2608" y="1262"/>
                    </a:cubicBezTo>
                    <a:cubicBezTo>
                      <a:pt x="2573" y="1298"/>
                      <a:pt x="2537" y="1334"/>
                      <a:pt x="2501" y="1365"/>
                    </a:cubicBezTo>
                    <a:lnTo>
                      <a:pt x="2501" y="1365"/>
                    </a:lnTo>
                    <a:cubicBezTo>
                      <a:pt x="2536" y="1222"/>
                      <a:pt x="2537" y="1080"/>
                      <a:pt x="2608" y="972"/>
                    </a:cubicBezTo>
                    <a:cubicBezTo>
                      <a:pt x="2608" y="936"/>
                      <a:pt x="2645" y="900"/>
                      <a:pt x="2645" y="864"/>
                    </a:cubicBezTo>
                    <a:cubicBezTo>
                      <a:pt x="2645" y="828"/>
                      <a:pt x="2681" y="828"/>
                      <a:pt x="2681" y="828"/>
                    </a:cubicBezTo>
                    <a:cubicBezTo>
                      <a:pt x="2717" y="719"/>
                      <a:pt x="2790" y="646"/>
                      <a:pt x="2826" y="610"/>
                    </a:cubicBezTo>
                    <a:lnTo>
                      <a:pt x="2898" y="538"/>
                    </a:lnTo>
                    <a:close/>
                    <a:moveTo>
                      <a:pt x="637" y="1401"/>
                    </a:moveTo>
                    <a:cubicBezTo>
                      <a:pt x="634" y="1401"/>
                      <a:pt x="601" y="1422"/>
                      <a:pt x="580" y="1443"/>
                    </a:cubicBezTo>
                    <a:cubicBezTo>
                      <a:pt x="626" y="1413"/>
                      <a:pt x="640" y="1401"/>
                      <a:pt x="637" y="1401"/>
                    </a:cubicBezTo>
                    <a:close/>
                    <a:moveTo>
                      <a:pt x="1961" y="1354"/>
                    </a:moveTo>
                    <a:cubicBezTo>
                      <a:pt x="1960" y="1360"/>
                      <a:pt x="1958" y="1365"/>
                      <a:pt x="1956" y="1371"/>
                    </a:cubicBezTo>
                    <a:cubicBezTo>
                      <a:pt x="1929" y="1470"/>
                      <a:pt x="1907" y="1591"/>
                      <a:pt x="1895" y="1718"/>
                    </a:cubicBezTo>
                    <a:lnTo>
                      <a:pt x="1895" y="1718"/>
                    </a:lnTo>
                    <a:cubicBezTo>
                      <a:pt x="1879" y="1720"/>
                      <a:pt x="1863" y="1721"/>
                      <a:pt x="1847" y="1721"/>
                    </a:cubicBezTo>
                    <a:cubicBezTo>
                      <a:pt x="1789" y="1721"/>
                      <a:pt x="1734" y="1709"/>
                      <a:pt x="1693" y="1682"/>
                    </a:cubicBezTo>
                    <a:lnTo>
                      <a:pt x="1693" y="1682"/>
                    </a:lnTo>
                    <a:cubicBezTo>
                      <a:pt x="1800" y="1586"/>
                      <a:pt x="1890" y="1475"/>
                      <a:pt x="1961" y="1354"/>
                    </a:cubicBezTo>
                    <a:close/>
                    <a:moveTo>
                      <a:pt x="3765" y="1691"/>
                    </a:moveTo>
                    <a:cubicBezTo>
                      <a:pt x="3767" y="1691"/>
                      <a:pt x="3768" y="1693"/>
                      <a:pt x="3768" y="1697"/>
                    </a:cubicBezTo>
                    <a:cubicBezTo>
                      <a:pt x="3768" y="1697"/>
                      <a:pt x="3745" y="1719"/>
                      <a:pt x="3731" y="1733"/>
                    </a:cubicBezTo>
                    <a:lnTo>
                      <a:pt x="3731" y="1733"/>
                    </a:lnTo>
                    <a:cubicBezTo>
                      <a:pt x="3745" y="1712"/>
                      <a:pt x="3759" y="1691"/>
                      <a:pt x="3765" y="1691"/>
                    </a:cubicBezTo>
                    <a:close/>
                    <a:moveTo>
                      <a:pt x="3506" y="1753"/>
                    </a:moveTo>
                    <a:cubicBezTo>
                      <a:pt x="3510" y="1753"/>
                      <a:pt x="3514" y="1757"/>
                      <a:pt x="3514" y="1769"/>
                    </a:cubicBezTo>
                    <a:cubicBezTo>
                      <a:pt x="3490" y="1769"/>
                      <a:pt x="3498" y="1753"/>
                      <a:pt x="3506" y="1753"/>
                    </a:cubicBezTo>
                    <a:close/>
                    <a:moveTo>
                      <a:pt x="3209" y="0"/>
                    </a:moveTo>
                    <a:cubicBezTo>
                      <a:pt x="3115" y="0"/>
                      <a:pt x="3017" y="26"/>
                      <a:pt x="2934" y="67"/>
                    </a:cubicBezTo>
                    <a:cubicBezTo>
                      <a:pt x="2645" y="212"/>
                      <a:pt x="2427" y="429"/>
                      <a:pt x="2282" y="683"/>
                    </a:cubicBezTo>
                    <a:cubicBezTo>
                      <a:pt x="2221" y="775"/>
                      <a:pt x="2166" y="867"/>
                      <a:pt x="2118" y="961"/>
                    </a:cubicBezTo>
                    <a:lnTo>
                      <a:pt x="2118" y="961"/>
                    </a:lnTo>
                    <a:cubicBezTo>
                      <a:pt x="2126" y="929"/>
                      <a:pt x="2132" y="897"/>
                      <a:pt x="2138" y="864"/>
                    </a:cubicBezTo>
                    <a:cubicBezTo>
                      <a:pt x="2174" y="646"/>
                      <a:pt x="2029" y="465"/>
                      <a:pt x="1848" y="393"/>
                    </a:cubicBezTo>
                    <a:cubicBezTo>
                      <a:pt x="1802" y="384"/>
                      <a:pt x="1756" y="380"/>
                      <a:pt x="1711" y="380"/>
                    </a:cubicBezTo>
                    <a:cubicBezTo>
                      <a:pt x="1417" y="380"/>
                      <a:pt x="1159" y="554"/>
                      <a:pt x="1031" y="806"/>
                    </a:cubicBezTo>
                    <a:lnTo>
                      <a:pt x="1031" y="806"/>
                    </a:lnTo>
                    <a:cubicBezTo>
                      <a:pt x="1001" y="848"/>
                      <a:pt x="972" y="892"/>
                      <a:pt x="942" y="936"/>
                    </a:cubicBezTo>
                    <a:cubicBezTo>
                      <a:pt x="962" y="907"/>
                      <a:pt x="971" y="896"/>
                      <a:pt x="974" y="896"/>
                    </a:cubicBezTo>
                    <a:lnTo>
                      <a:pt x="974" y="896"/>
                    </a:lnTo>
                    <a:cubicBezTo>
                      <a:pt x="981" y="896"/>
                      <a:pt x="942" y="972"/>
                      <a:pt x="942" y="972"/>
                    </a:cubicBezTo>
                    <a:cubicBezTo>
                      <a:pt x="906" y="1009"/>
                      <a:pt x="906" y="1009"/>
                      <a:pt x="870" y="1045"/>
                    </a:cubicBezTo>
                    <a:cubicBezTo>
                      <a:pt x="844" y="1150"/>
                      <a:pt x="817" y="1236"/>
                      <a:pt x="805" y="1331"/>
                    </a:cubicBezTo>
                    <a:lnTo>
                      <a:pt x="805" y="1331"/>
                    </a:lnTo>
                    <a:cubicBezTo>
                      <a:pt x="802" y="1332"/>
                      <a:pt x="800" y="1333"/>
                      <a:pt x="797" y="1335"/>
                    </a:cubicBezTo>
                    <a:lnTo>
                      <a:pt x="761" y="1335"/>
                    </a:lnTo>
                    <a:lnTo>
                      <a:pt x="689" y="1371"/>
                    </a:lnTo>
                    <a:lnTo>
                      <a:pt x="580" y="1443"/>
                    </a:lnTo>
                    <a:lnTo>
                      <a:pt x="363" y="1443"/>
                    </a:lnTo>
                    <a:cubicBezTo>
                      <a:pt x="254" y="1443"/>
                      <a:pt x="182" y="1480"/>
                      <a:pt x="109" y="1588"/>
                    </a:cubicBezTo>
                    <a:lnTo>
                      <a:pt x="145" y="1624"/>
                    </a:lnTo>
                    <a:cubicBezTo>
                      <a:pt x="37" y="1733"/>
                      <a:pt x="1" y="1914"/>
                      <a:pt x="109" y="2059"/>
                    </a:cubicBezTo>
                    <a:cubicBezTo>
                      <a:pt x="182" y="2168"/>
                      <a:pt x="327" y="2204"/>
                      <a:pt x="435" y="2204"/>
                    </a:cubicBezTo>
                    <a:lnTo>
                      <a:pt x="399" y="2204"/>
                    </a:lnTo>
                    <a:cubicBezTo>
                      <a:pt x="417" y="2222"/>
                      <a:pt x="444" y="2231"/>
                      <a:pt x="471" y="2231"/>
                    </a:cubicBezTo>
                    <a:cubicBezTo>
                      <a:pt x="499" y="2231"/>
                      <a:pt x="526" y="2222"/>
                      <a:pt x="544" y="2204"/>
                    </a:cubicBezTo>
                    <a:lnTo>
                      <a:pt x="689" y="2204"/>
                    </a:lnTo>
                    <a:cubicBezTo>
                      <a:pt x="725" y="2204"/>
                      <a:pt x="797" y="2204"/>
                      <a:pt x="870" y="2168"/>
                    </a:cubicBezTo>
                    <a:cubicBezTo>
                      <a:pt x="911" y="2151"/>
                      <a:pt x="952" y="2133"/>
                      <a:pt x="993" y="2113"/>
                    </a:cubicBezTo>
                    <a:lnTo>
                      <a:pt x="993" y="2113"/>
                    </a:lnTo>
                    <a:cubicBezTo>
                      <a:pt x="1134" y="2290"/>
                      <a:pt x="1326" y="2358"/>
                      <a:pt x="1533" y="2358"/>
                    </a:cubicBezTo>
                    <a:cubicBezTo>
                      <a:pt x="1666" y="2358"/>
                      <a:pt x="1805" y="2330"/>
                      <a:pt x="1940" y="2285"/>
                    </a:cubicBezTo>
                    <a:lnTo>
                      <a:pt x="1940" y="2285"/>
                    </a:lnTo>
                    <a:cubicBezTo>
                      <a:pt x="1996" y="2470"/>
                      <a:pt x="2102" y="2628"/>
                      <a:pt x="2282" y="2711"/>
                    </a:cubicBezTo>
                    <a:cubicBezTo>
                      <a:pt x="2401" y="2780"/>
                      <a:pt x="2525" y="2809"/>
                      <a:pt x="2650" y="2809"/>
                    </a:cubicBezTo>
                    <a:cubicBezTo>
                      <a:pt x="2808" y="2809"/>
                      <a:pt x="2967" y="2762"/>
                      <a:pt x="3115" y="2694"/>
                    </a:cubicBezTo>
                    <a:lnTo>
                      <a:pt x="3115" y="2694"/>
                    </a:lnTo>
                    <a:cubicBezTo>
                      <a:pt x="3209" y="2886"/>
                      <a:pt x="3359" y="3036"/>
                      <a:pt x="3550" y="3146"/>
                    </a:cubicBezTo>
                    <a:cubicBezTo>
                      <a:pt x="3633" y="3171"/>
                      <a:pt x="3717" y="3183"/>
                      <a:pt x="3800" y="3183"/>
                    </a:cubicBezTo>
                    <a:cubicBezTo>
                      <a:pt x="4188" y="3183"/>
                      <a:pt x="4554" y="2918"/>
                      <a:pt x="4673" y="2530"/>
                    </a:cubicBezTo>
                    <a:cubicBezTo>
                      <a:pt x="4709" y="2457"/>
                      <a:pt x="4673" y="2385"/>
                      <a:pt x="4637" y="2313"/>
                    </a:cubicBezTo>
                    <a:lnTo>
                      <a:pt x="4601" y="2313"/>
                    </a:lnTo>
                    <a:cubicBezTo>
                      <a:pt x="4572" y="2313"/>
                      <a:pt x="4473" y="2266"/>
                      <a:pt x="4472" y="2266"/>
                    </a:cubicBezTo>
                    <a:lnTo>
                      <a:pt x="4472" y="2266"/>
                    </a:lnTo>
                    <a:cubicBezTo>
                      <a:pt x="4472" y="2266"/>
                      <a:pt x="4477" y="2269"/>
                      <a:pt x="4492" y="2276"/>
                    </a:cubicBezTo>
                    <a:lnTo>
                      <a:pt x="4347" y="2276"/>
                    </a:lnTo>
                    <a:cubicBezTo>
                      <a:pt x="4311" y="2276"/>
                      <a:pt x="4238" y="2276"/>
                      <a:pt x="4202" y="2313"/>
                    </a:cubicBezTo>
                    <a:lnTo>
                      <a:pt x="4094" y="2313"/>
                    </a:lnTo>
                    <a:cubicBezTo>
                      <a:pt x="4118" y="2313"/>
                      <a:pt x="4045" y="2296"/>
                      <a:pt x="4016" y="2296"/>
                    </a:cubicBezTo>
                    <a:cubicBezTo>
                      <a:pt x="4001" y="2296"/>
                      <a:pt x="3997" y="2301"/>
                      <a:pt x="4021" y="2313"/>
                    </a:cubicBezTo>
                    <a:lnTo>
                      <a:pt x="3985" y="2313"/>
                    </a:lnTo>
                    <a:cubicBezTo>
                      <a:pt x="3930" y="2285"/>
                      <a:pt x="3875" y="2258"/>
                      <a:pt x="3836" y="2215"/>
                    </a:cubicBezTo>
                    <a:lnTo>
                      <a:pt x="3836" y="2215"/>
                    </a:lnTo>
                    <a:cubicBezTo>
                      <a:pt x="3951" y="2110"/>
                      <a:pt x="4046" y="1988"/>
                      <a:pt x="4130" y="1842"/>
                    </a:cubicBezTo>
                    <a:cubicBezTo>
                      <a:pt x="4202" y="1661"/>
                      <a:pt x="4311" y="1371"/>
                      <a:pt x="4130" y="1190"/>
                    </a:cubicBezTo>
                    <a:cubicBezTo>
                      <a:pt x="4072" y="1142"/>
                      <a:pt x="3999" y="1122"/>
                      <a:pt x="3919" y="1122"/>
                    </a:cubicBezTo>
                    <a:cubicBezTo>
                      <a:pt x="3699" y="1122"/>
                      <a:pt x="3430" y="1274"/>
                      <a:pt x="3297" y="1407"/>
                    </a:cubicBezTo>
                    <a:cubicBezTo>
                      <a:pt x="3260" y="1480"/>
                      <a:pt x="3188" y="1588"/>
                      <a:pt x="3152" y="1661"/>
                    </a:cubicBezTo>
                    <a:cubicBezTo>
                      <a:pt x="3161" y="1643"/>
                      <a:pt x="3163" y="1636"/>
                      <a:pt x="3161" y="1636"/>
                    </a:cubicBezTo>
                    <a:lnTo>
                      <a:pt x="3161" y="1636"/>
                    </a:lnTo>
                    <a:cubicBezTo>
                      <a:pt x="3155" y="1636"/>
                      <a:pt x="3107" y="1706"/>
                      <a:pt x="3079" y="1733"/>
                    </a:cubicBezTo>
                    <a:cubicBezTo>
                      <a:pt x="3043" y="1805"/>
                      <a:pt x="3043" y="1878"/>
                      <a:pt x="3007" y="1950"/>
                    </a:cubicBezTo>
                    <a:cubicBezTo>
                      <a:pt x="3002" y="1975"/>
                      <a:pt x="2998" y="1999"/>
                      <a:pt x="2994" y="2023"/>
                    </a:cubicBezTo>
                    <a:lnTo>
                      <a:pt x="2753" y="2023"/>
                    </a:lnTo>
                    <a:cubicBezTo>
                      <a:pt x="2753" y="2023"/>
                      <a:pt x="2721" y="2007"/>
                      <a:pt x="2700" y="2007"/>
                    </a:cubicBezTo>
                    <a:cubicBezTo>
                      <a:pt x="2694" y="2007"/>
                      <a:pt x="2689" y="2008"/>
                      <a:pt x="2685" y="2011"/>
                    </a:cubicBezTo>
                    <a:lnTo>
                      <a:pt x="2685" y="2011"/>
                    </a:lnTo>
                    <a:cubicBezTo>
                      <a:pt x="2683" y="2003"/>
                      <a:pt x="2681" y="1995"/>
                      <a:pt x="2681" y="1987"/>
                    </a:cubicBezTo>
                    <a:cubicBezTo>
                      <a:pt x="2646" y="1969"/>
                      <a:pt x="2620" y="1944"/>
                      <a:pt x="2602" y="1914"/>
                    </a:cubicBezTo>
                    <a:lnTo>
                      <a:pt x="2602" y="1914"/>
                    </a:lnTo>
                    <a:cubicBezTo>
                      <a:pt x="2733" y="1807"/>
                      <a:pt x="2859" y="1686"/>
                      <a:pt x="2971" y="1552"/>
                    </a:cubicBezTo>
                    <a:cubicBezTo>
                      <a:pt x="3152" y="1371"/>
                      <a:pt x="3333" y="1154"/>
                      <a:pt x="3442" y="936"/>
                    </a:cubicBezTo>
                    <a:cubicBezTo>
                      <a:pt x="3550" y="719"/>
                      <a:pt x="3586" y="465"/>
                      <a:pt x="3550" y="248"/>
                    </a:cubicBezTo>
                    <a:cubicBezTo>
                      <a:pt x="3505" y="68"/>
                      <a:pt x="3363" y="0"/>
                      <a:pt x="3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3813755" y="1360893"/>
                <a:ext cx="263127" cy="318407"/>
              </a:xfrm>
              <a:custGeom>
                <a:rect b="b" l="l" r="r" t="t"/>
                <a:pathLst>
                  <a:path extrusionOk="0" h="13720" w="11338">
                    <a:moveTo>
                      <a:pt x="3116" y="2238"/>
                    </a:moveTo>
                    <a:lnTo>
                      <a:pt x="3116" y="2238"/>
                    </a:lnTo>
                    <a:cubicBezTo>
                      <a:pt x="3068" y="2261"/>
                      <a:pt x="3037" y="2285"/>
                      <a:pt x="3010" y="2309"/>
                    </a:cubicBezTo>
                    <a:lnTo>
                      <a:pt x="3010" y="2309"/>
                    </a:lnTo>
                    <a:lnTo>
                      <a:pt x="3080" y="2274"/>
                    </a:lnTo>
                    <a:lnTo>
                      <a:pt x="3116" y="2238"/>
                    </a:lnTo>
                    <a:close/>
                    <a:moveTo>
                      <a:pt x="9060" y="8840"/>
                    </a:moveTo>
                    <a:cubicBezTo>
                      <a:pt x="9053" y="8840"/>
                      <a:pt x="8997" y="8908"/>
                      <a:pt x="8986" y="8958"/>
                    </a:cubicBezTo>
                    <a:lnTo>
                      <a:pt x="8986" y="8958"/>
                    </a:lnTo>
                    <a:cubicBezTo>
                      <a:pt x="8997" y="8940"/>
                      <a:pt x="9008" y="8921"/>
                      <a:pt x="9020" y="8902"/>
                    </a:cubicBezTo>
                    <a:cubicBezTo>
                      <a:pt x="9054" y="8857"/>
                      <a:pt x="9063" y="8840"/>
                      <a:pt x="9060" y="8840"/>
                    </a:cubicBezTo>
                    <a:close/>
                    <a:moveTo>
                      <a:pt x="8066" y="10070"/>
                    </a:moveTo>
                    <a:cubicBezTo>
                      <a:pt x="8068" y="10070"/>
                      <a:pt x="8062" y="10078"/>
                      <a:pt x="8042" y="10098"/>
                    </a:cubicBezTo>
                    <a:lnTo>
                      <a:pt x="7971" y="10145"/>
                    </a:lnTo>
                    <a:lnTo>
                      <a:pt x="7971" y="10145"/>
                    </a:lnTo>
                    <a:cubicBezTo>
                      <a:pt x="8011" y="10112"/>
                      <a:pt x="8062" y="10070"/>
                      <a:pt x="8066" y="10070"/>
                    </a:cubicBezTo>
                    <a:close/>
                    <a:moveTo>
                      <a:pt x="5565" y="12946"/>
                    </a:moveTo>
                    <a:cubicBezTo>
                      <a:pt x="5569" y="12946"/>
                      <a:pt x="5529" y="12980"/>
                      <a:pt x="5488" y="13013"/>
                    </a:cubicBezTo>
                    <a:lnTo>
                      <a:pt x="5488" y="13013"/>
                    </a:lnTo>
                    <a:lnTo>
                      <a:pt x="5506" y="12995"/>
                    </a:lnTo>
                    <a:lnTo>
                      <a:pt x="5543" y="12959"/>
                    </a:lnTo>
                    <a:cubicBezTo>
                      <a:pt x="5556" y="12950"/>
                      <a:pt x="5563" y="12946"/>
                      <a:pt x="5565" y="12946"/>
                    </a:cubicBezTo>
                    <a:close/>
                    <a:moveTo>
                      <a:pt x="5474" y="12978"/>
                    </a:moveTo>
                    <a:lnTo>
                      <a:pt x="5474" y="12978"/>
                    </a:lnTo>
                    <a:cubicBezTo>
                      <a:pt x="5481" y="12978"/>
                      <a:pt x="5446" y="13035"/>
                      <a:pt x="5361" y="13140"/>
                    </a:cubicBezTo>
                    <a:lnTo>
                      <a:pt x="5325" y="13176"/>
                    </a:lnTo>
                    <a:lnTo>
                      <a:pt x="5398" y="13068"/>
                    </a:lnTo>
                    <a:cubicBezTo>
                      <a:pt x="5443" y="13007"/>
                      <a:pt x="5469" y="12978"/>
                      <a:pt x="5474" y="12978"/>
                    </a:cubicBezTo>
                    <a:close/>
                    <a:moveTo>
                      <a:pt x="5272" y="13204"/>
                    </a:moveTo>
                    <a:cubicBezTo>
                      <a:pt x="5276" y="13204"/>
                      <a:pt x="5266" y="13217"/>
                      <a:pt x="5233" y="13248"/>
                    </a:cubicBezTo>
                    <a:lnTo>
                      <a:pt x="5233" y="13248"/>
                    </a:lnTo>
                    <a:cubicBezTo>
                      <a:pt x="5242" y="13236"/>
                      <a:pt x="5251" y="13223"/>
                      <a:pt x="5259" y="13211"/>
                    </a:cubicBezTo>
                    <a:lnTo>
                      <a:pt x="5259" y="13211"/>
                    </a:lnTo>
                    <a:cubicBezTo>
                      <a:pt x="5266" y="13206"/>
                      <a:pt x="5270" y="13204"/>
                      <a:pt x="5272" y="13204"/>
                    </a:cubicBezTo>
                    <a:close/>
                    <a:moveTo>
                      <a:pt x="5233" y="13248"/>
                    </a:moveTo>
                    <a:cubicBezTo>
                      <a:pt x="5233" y="13248"/>
                      <a:pt x="5233" y="13249"/>
                      <a:pt x="5232" y="13250"/>
                    </a:cubicBezTo>
                    <a:lnTo>
                      <a:pt x="5232" y="13250"/>
                    </a:lnTo>
                    <a:cubicBezTo>
                      <a:pt x="5232" y="13249"/>
                      <a:pt x="5232" y="13249"/>
                      <a:pt x="5233" y="13248"/>
                    </a:cubicBezTo>
                    <a:lnTo>
                      <a:pt x="5233" y="13248"/>
                    </a:lnTo>
                    <a:cubicBezTo>
                      <a:pt x="5233" y="13248"/>
                      <a:pt x="5233" y="13248"/>
                      <a:pt x="5233" y="13248"/>
                    </a:cubicBezTo>
                    <a:close/>
                    <a:moveTo>
                      <a:pt x="5233" y="13248"/>
                    </a:moveTo>
                    <a:cubicBezTo>
                      <a:pt x="5230" y="13251"/>
                      <a:pt x="5228" y="13253"/>
                      <a:pt x="5225" y="13256"/>
                    </a:cubicBezTo>
                    <a:lnTo>
                      <a:pt x="5225" y="13256"/>
                    </a:lnTo>
                    <a:cubicBezTo>
                      <a:pt x="5217" y="13263"/>
                      <a:pt x="5203" y="13274"/>
                      <a:pt x="5181" y="13291"/>
                    </a:cubicBezTo>
                    <a:lnTo>
                      <a:pt x="5181" y="13291"/>
                    </a:lnTo>
                    <a:cubicBezTo>
                      <a:pt x="5183" y="13289"/>
                      <a:pt x="5185" y="13286"/>
                      <a:pt x="5187" y="13284"/>
                    </a:cubicBezTo>
                    <a:lnTo>
                      <a:pt x="5187" y="13284"/>
                    </a:lnTo>
                    <a:cubicBezTo>
                      <a:pt x="5209" y="13266"/>
                      <a:pt x="5229" y="13250"/>
                      <a:pt x="5233" y="13248"/>
                    </a:cubicBezTo>
                    <a:close/>
                    <a:moveTo>
                      <a:pt x="6174" y="0"/>
                    </a:moveTo>
                    <a:cubicBezTo>
                      <a:pt x="5673" y="0"/>
                      <a:pt x="5169" y="72"/>
                      <a:pt x="4673" y="209"/>
                    </a:cubicBezTo>
                    <a:cubicBezTo>
                      <a:pt x="3406" y="571"/>
                      <a:pt x="2283" y="1368"/>
                      <a:pt x="1486" y="2419"/>
                    </a:cubicBezTo>
                    <a:cubicBezTo>
                      <a:pt x="544" y="3650"/>
                      <a:pt x="37" y="5208"/>
                      <a:pt x="1" y="6765"/>
                    </a:cubicBezTo>
                    <a:lnTo>
                      <a:pt x="1" y="7345"/>
                    </a:lnTo>
                    <a:cubicBezTo>
                      <a:pt x="1" y="7453"/>
                      <a:pt x="1" y="7526"/>
                      <a:pt x="37" y="7635"/>
                    </a:cubicBezTo>
                    <a:cubicBezTo>
                      <a:pt x="37" y="7707"/>
                      <a:pt x="37" y="7671"/>
                      <a:pt x="37" y="7707"/>
                    </a:cubicBezTo>
                    <a:lnTo>
                      <a:pt x="37" y="7816"/>
                    </a:lnTo>
                    <a:cubicBezTo>
                      <a:pt x="30" y="7787"/>
                      <a:pt x="26" y="7776"/>
                      <a:pt x="23" y="7776"/>
                    </a:cubicBezTo>
                    <a:lnTo>
                      <a:pt x="23" y="7776"/>
                    </a:lnTo>
                    <a:cubicBezTo>
                      <a:pt x="15" y="7776"/>
                      <a:pt x="44" y="7975"/>
                      <a:pt x="73" y="8033"/>
                    </a:cubicBezTo>
                    <a:cubicBezTo>
                      <a:pt x="109" y="8359"/>
                      <a:pt x="218" y="8685"/>
                      <a:pt x="327" y="9011"/>
                    </a:cubicBezTo>
                    <a:cubicBezTo>
                      <a:pt x="580" y="9591"/>
                      <a:pt x="942" y="10134"/>
                      <a:pt x="1341" y="10641"/>
                    </a:cubicBezTo>
                    <a:lnTo>
                      <a:pt x="1450" y="10786"/>
                    </a:lnTo>
                    <a:lnTo>
                      <a:pt x="1450" y="10786"/>
                    </a:lnTo>
                    <a:lnTo>
                      <a:pt x="1450" y="10786"/>
                    </a:lnTo>
                    <a:cubicBezTo>
                      <a:pt x="1450" y="10807"/>
                      <a:pt x="1462" y="10828"/>
                      <a:pt x="1465" y="10828"/>
                    </a:cubicBezTo>
                    <a:cubicBezTo>
                      <a:pt x="1467" y="10828"/>
                      <a:pt x="1465" y="10816"/>
                      <a:pt x="1450" y="10786"/>
                    </a:cubicBezTo>
                    <a:lnTo>
                      <a:pt x="1450" y="10786"/>
                    </a:lnTo>
                    <a:lnTo>
                      <a:pt x="1558" y="10967"/>
                    </a:lnTo>
                    <a:lnTo>
                      <a:pt x="1776" y="11257"/>
                    </a:lnTo>
                    <a:cubicBezTo>
                      <a:pt x="1809" y="11290"/>
                      <a:pt x="1812" y="11323"/>
                      <a:pt x="1840" y="11328"/>
                    </a:cubicBezTo>
                    <a:lnTo>
                      <a:pt x="1840" y="11328"/>
                    </a:lnTo>
                    <a:cubicBezTo>
                      <a:pt x="1848" y="11348"/>
                      <a:pt x="1884" y="11402"/>
                      <a:pt x="1884" y="11402"/>
                    </a:cubicBezTo>
                    <a:cubicBezTo>
                      <a:pt x="1884" y="11402"/>
                      <a:pt x="1957" y="11510"/>
                      <a:pt x="1993" y="11546"/>
                    </a:cubicBezTo>
                    <a:cubicBezTo>
                      <a:pt x="2029" y="11619"/>
                      <a:pt x="2138" y="11764"/>
                      <a:pt x="2210" y="11836"/>
                    </a:cubicBezTo>
                    <a:cubicBezTo>
                      <a:pt x="2210" y="11872"/>
                      <a:pt x="2210" y="11872"/>
                      <a:pt x="2246" y="11872"/>
                    </a:cubicBezTo>
                    <a:lnTo>
                      <a:pt x="2283" y="11981"/>
                    </a:lnTo>
                    <a:cubicBezTo>
                      <a:pt x="2319" y="12017"/>
                      <a:pt x="2355" y="12054"/>
                      <a:pt x="2391" y="12126"/>
                    </a:cubicBezTo>
                    <a:cubicBezTo>
                      <a:pt x="2428" y="12162"/>
                      <a:pt x="2428" y="12198"/>
                      <a:pt x="2464" y="12235"/>
                    </a:cubicBezTo>
                    <a:lnTo>
                      <a:pt x="2500" y="12271"/>
                    </a:lnTo>
                    <a:lnTo>
                      <a:pt x="2536" y="12343"/>
                    </a:lnTo>
                    <a:cubicBezTo>
                      <a:pt x="2572" y="12416"/>
                      <a:pt x="2609" y="12488"/>
                      <a:pt x="2645" y="12561"/>
                    </a:cubicBezTo>
                    <a:cubicBezTo>
                      <a:pt x="2681" y="12633"/>
                      <a:pt x="2717" y="12706"/>
                      <a:pt x="2754" y="12814"/>
                    </a:cubicBezTo>
                    <a:cubicBezTo>
                      <a:pt x="2790" y="12923"/>
                      <a:pt x="2790" y="13068"/>
                      <a:pt x="2754" y="13213"/>
                    </a:cubicBezTo>
                    <a:cubicBezTo>
                      <a:pt x="2740" y="13267"/>
                      <a:pt x="2757" y="13286"/>
                      <a:pt x="2786" y="13286"/>
                    </a:cubicBezTo>
                    <a:cubicBezTo>
                      <a:pt x="2833" y="13286"/>
                      <a:pt x="2912" y="13235"/>
                      <a:pt x="2935" y="13213"/>
                    </a:cubicBezTo>
                    <a:lnTo>
                      <a:pt x="2971" y="13249"/>
                    </a:lnTo>
                    <a:cubicBezTo>
                      <a:pt x="3152" y="12887"/>
                      <a:pt x="3188" y="12524"/>
                      <a:pt x="3152" y="12162"/>
                    </a:cubicBezTo>
                    <a:cubicBezTo>
                      <a:pt x="3152" y="12054"/>
                      <a:pt x="3116" y="11945"/>
                      <a:pt x="3080" y="11836"/>
                    </a:cubicBezTo>
                    <a:cubicBezTo>
                      <a:pt x="3065" y="11794"/>
                      <a:pt x="3062" y="11785"/>
                      <a:pt x="3064" y="11785"/>
                    </a:cubicBezTo>
                    <a:lnTo>
                      <a:pt x="3064" y="11785"/>
                    </a:lnTo>
                    <a:cubicBezTo>
                      <a:pt x="3065" y="11785"/>
                      <a:pt x="3069" y="11791"/>
                      <a:pt x="3073" y="11791"/>
                    </a:cubicBezTo>
                    <a:cubicBezTo>
                      <a:pt x="3076" y="11791"/>
                      <a:pt x="3080" y="11785"/>
                      <a:pt x="3080" y="11764"/>
                    </a:cubicBezTo>
                    <a:lnTo>
                      <a:pt x="3043" y="11691"/>
                    </a:lnTo>
                    <a:cubicBezTo>
                      <a:pt x="3007" y="11619"/>
                      <a:pt x="3007" y="11583"/>
                      <a:pt x="2971" y="11510"/>
                    </a:cubicBezTo>
                    <a:cubicBezTo>
                      <a:pt x="2898" y="11293"/>
                      <a:pt x="2790" y="11076"/>
                      <a:pt x="2717" y="10858"/>
                    </a:cubicBezTo>
                    <a:cubicBezTo>
                      <a:pt x="2464" y="10387"/>
                      <a:pt x="2246" y="9880"/>
                      <a:pt x="2065" y="9337"/>
                    </a:cubicBezTo>
                    <a:cubicBezTo>
                      <a:pt x="1957" y="9083"/>
                      <a:pt x="1848" y="8794"/>
                      <a:pt x="1776" y="8468"/>
                    </a:cubicBezTo>
                    <a:lnTo>
                      <a:pt x="1739" y="8359"/>
                    </a:lnTo>
                    <a:lnTo>
                      <a:pt x="1739" y="8214"/>
                    </a:lnTo>
                    <a:lnTo>
                      <a:pt x="1739" y="8178"/>
                    </a:lnTo>
                    <a:cubicBezTo>
                      <a:pt x="1739" y="8105"/>
                      <a:pt x="1739" y="8069"/>
                      <a:pt x="1739" y="8033"/>
                    </a:cubicBezTo>
                    <a:cubicBezTo>
                      <a:pt x="1703" y="7997"/>
                      <a:pt x="1703" y="7888"/>
                      <a:pt x="1667" y="7816"/>
                    </a:cubicBezTo>
                    <a:cubicBezTo>
                      <a:pt x="1667" y="7743"/>
                      <a:pt x="1667" y="7707"/>
                      <a:pt x="1631" y="7671"/>
                    </a:cubicBezTo>
                    <a:lnTo>
                      <a:pt x="1631" y="7635"/>
                    </a:lnTo>
                    <a:cubicBezTo>
                      <a:pt x="1594" y="7309"/>
                      <a:pt x="1558" y="6946"/>
                      <a:pt x="1558" y="6620"/>
                    </a:cubicBezTo>
                    <a:lnTo>
                      <a:pt x="1558" y="6041"/>
                    </a:lnTo>
                    <a:lnTo>
                      <a:pt x="1558" y="5751"/>
                    </a:lnTo>
                    <a:lnTo>
                      <a:pt x="1558" y="5606"/>
                    </a:lnTo>
                    <a:cubicBezTo>
                      <a:pt x="1594" y="5208"/>
                      <a:pt x="1703" y="4809"/>
                      <a:pt x="1812" y="4411"/>
                    </a:cubicBezTo>
                    <a:lnTo>
                      <a:pt x="1884" y="4194"/>
                    </a:lnTo>
                    <a:lnTo>
                      <a:pt x="1920" y="4085"/>
                    </a:lnTo>
                    <a:lnTo>
                      <a:pt x="1920" y="4042"/>
                    </a:lnTo>
                    <a:lnTo>
                      <a:pt x="1920" y="4042"/>
                    </a:lnTo>
                    <a:cubicBezTo>
                      <a:pt x="1971" y="3923"/>
                      <a:pt x="2006" y="3799"/>
                      <a:pt x="2065" y="3650"/>
                    </a:cubicBezTo>
                    <a:cubicBezTo>
                      <a:pt x="2138" y="3505"/>
                      <a:pt x="2210" y="3397"/>
                      <a:pt x="2246" y="3288"/>
                    </a:cubicBezTo>
                    <a:lnTo>
                      <a:pt x="2319" y="3179"/>
                    </a:lnTo>
                    <a:cubicBezTo>
                      <a:pt x="2330" y="3163"/>
                      <a:pt x="2334" y="3157"/>
                      <a:pt x="2334" y="3157"/>
                    </a:cubicBezTo>
                    <a:lnTo>
                      <a:pt x="2334" y="3157"/>
                    </a:lnTo>
                    <a:cubicBezTo>
                      <a:pt x="2334" y="3157"/>
                      <a:pt x="2247" y="3290"/>
                      <a:pt x="2252" y="3290"/>
                    </a:cubicBezTo>
                    <a:cubicBezTo>
                      <a:pt x="2253" y="3290"/>
                      <a:pt x="2262" y="3279"/>
                      <a:pt x="2283" y="3252"/>
                    </a:cubicBezTo>
                    <a:lnTo>
                      <a:pt x="2391" y="3071"/>
                    </a:lnTo>
                    <a:cubicBezTo>
                      <a:pt x="2464" y="2962"/>
                      <a:pt x="2536" y="2853"/>
                      <a:pt x="2645" y="2745"/>
                    </a:cubicBezTo>
                    <a:lnTo>
                      <a:pt x="2681" y="2636"/>
                    </a:lnTo>
                    <a:lnTo>
                      <a:pt x="2681" y="2636"/>
                    </a:lnTo>
                    <a:lnTo>
                      <a:pt x="2717" y="2600"/>
                    </a:lnTo>
                    <a:cubicBezTo>
                      <a:pt x="2790" y="2491"/>
                      <a:pt x="2898" y="2419"/>
                      <a:pt x="3007" y="2310"/>
                    </a:cubicBezTo>
                    <a:lnTo>
                      <a:pt x="3007" y="2310"/>
                    </a:lnTo>
                    <a:lnTo>
                      <a:pt x="2971" y="2346"/>
                    </a:lnTo>
                    <a:cubicBezTo>
                      <a:pt x="2983" y="2334"/>
                      <a:pt x="2996" y="2321"/>
                      <a:pt x="3010" y="2309"/>
                    </a:cubicBezTo>
                    <a:lnTo>
                      <a:pt x="3010" y="2309"/>
                    </a:lnTo>
                    <a:lnTo>
                      <a:pt x="3007" y="2310"/>
                    </a:lnTo>
                    <a:lnTo>
                      <a:pt x="3007" y="2310"/>
                    </a:lnTo>
                    <a:lnTo>
                      <a:pt x="3116" y="2201"/>
                    </a:lnTo>
                    <a:cubicBezTo>
                      <a:pt x="3224" y="2129"/>
                      <a:pt x="3333" y="2057"/>
                      <a:pt x="3442" y="1984"/>
                    </a:cubicBezTo>
                    <a:lnTo>
                      <a:pt x="3445" y="1983"/>
                    </a:lnTo>
                    <a:lnTo>
                      <a:pt x="3445" y="1983"/>
                    </a:lnTo>
                    <a:cubicBezTo>
                      <a:pt x="3431" y="1995"/>
                      <a:pt x="3418" y="2008"/>
                      <a:pt x="3406" y="2020"/>
                    </a:cubicBezTo>
                    <a:lnTo>
                      <a:pt x="3587" y="1912"/>
                    </a:lnTo>
                    <a:cubicBezTo>
                      <a:pt x="3695" y="1839"/>
                      <a:pt x="3804" y="1803"/>
                      <a:pt x="3913" y="1767"/>
                    </a:cubicBezTo>
                    <a:lnTo>
                      <a:pt x="4058" y="1694"/>
                    </a:lnTo>
                    <a:lnTo>
                      <a:pt x="4130" y="1658"/>
                    </a:lnTo>
                    <a:lnTo>
                      <a:pt x="4058" y="1731"/>
                    </a:lnTo>
                    <a:lnTo>
                      <a:pt x="4094" y="1731"/>
                    </a:lnTo>
                    <a:cubicBezTo>
                      <a:pt x="4311" y="1622"/>
                      <a:pt x="4565" y="1586"/>
                      <a:pt x="4782" y="1549"/>
                    </a:cubicBezTo>
                    <a:lnTo>
                      <a:pt x="4963" y="1513"/>
                    </a:lnTo>
                    <a:lnTo>
                      <a:pt x="5325" y="1513"/>
                    </a:lnTo>
                    <a:cubicBezTo>
                      <a:pt x="5434" y="1495"/>
                      <a:pt x="5552" y="1486"/>
                      <a:pt x="5669" y="1486"/>
                    </a:cubicBezTo>
                    <a:cubicBezTo>
                      <a:pt x="5787" y="1486"/>
                      <a:pt x="5905" y="1495"/>
                      <a:pt x="6013" y="1513"/>
                    </a:cubicBezTo>
                    <a:cubicBezTo>
                      <a:pt x="6158" y="1513"/>
                      <a:pt x="6267" y="1549"/>
                      <a:pt x="6376" y="1549"/>
                    </a:cubicBezTo>
                    <a:lnTo>
                      <a:pt x="6231" y="1513"/>
                    </a:lnTo>
                    <a:lnTo>
                      <a:pt x="6231" y="1513"/>
                    </a:lnTo>
                    <a:cubicBezTo>
                      <a:pt x="6847" y="1622"/>
                      <a:pt x="7426" y="1839"/>
                      <a:pt x="8006" y="2165"/>
                    </a:cubicBezTo>
                    <a:lnTo>
                      <a:pt x="7861" y="2093"/>
                    </a:lnTo>
                    <a:lnTo>
                      <a:pt x="7861" y="2093"/>
                    </a:lnTo>
                    <a:cubicBezTo>
                      <a:pt x="8440" y="2455"/>
                      <a:pt x="8911" y="2962"/>
                      <a:pt x="9273" y="3542"/>
                    </a:cubicBezTo>
                    <a:lnTo>
                      <a:pt x="9165" y="3397"/>
                    </a:lnTo>
                    <a:lnTo>
                      <a:pt x="9165" y="3397"/>
                    </a:lnTo>
                    <a:cubicBezTo>
                      <a:pt x="9491" y="3904"/>
                      <a:pt x="9708" y="4447"/>
                      <a:pt x="9817" y="5063"/>
                    </a:cubicBezTo>
                    <a:lnTo>
                      <a:pt x="9780" y="4882"/>
                    </a:lnTo>
                    <a:lnTo>
                      <a:pt x="9780" y="4882"/>
                    </a:lnTo>
                    <a:cubicBezTo>
                      <a:pt x="9853" y="5280"/>
                      <a:pt x="9889" y="5642"/>
                      <a:pt x="9853" y="6005"/>
                    </a:cubicBezTo>
                    <a:lnTo>
                      <a:pt x="9853" y="6294"/>
                    </a:lnTo>
                    <a:lnTo>
                      <a:pt x="9853" y="6439"/>
                    </a:lnTo>
                    <a:cubicBezTo>
                      <a:pt x="9853" y="6448"/>
                      <a:pt x="9853" y="6462"/>
                      <a:pt x="9853" y="6476"/>
                    </a:cubicBezTo>
                    <a:cubicBezTo>
                      <a:pt x="9817" y="6693"/>
                      <a:pt x="9780" y="6910"/>
                      <a:pt x="9744" y="7091"/>
                    </a:cubicBezTo>
                    <a:cubicBezTo>
                      <a:pt x="9672" y="7345"/>
                      <a:pt x="9599" y="7598"/>
                      <a:pt x="9527" y="7852"/>
                    </a:cubicBezTo>
                    <a:lnTo>
                      <a:pt x="9512" y="7898"/>
                    </a:lnTo>
                    <a:lnTo>
                      <a:pt x="9512" y="7898"/>
                    </a:lnTo>
                    <a:cubicBezTo>
                      <a:pt x="9516" y="7878"/>
                      <a:pt x="9518" y="7863"/>
                      <a:pt x="9513" y="7863"/>
                    </a:cubicBezTo>
                    <a:lnTo>
                      <a:pt x="9513" y="7863"/>
                    </a:lnTo>
                    <a:cubicBezTo>
                      <a:pt x="9510" y="7863"/>
                      <a:pt x="9503" y="7870"/>
                      <a:pt x="9491" y="7888"/>
                    </a:cubicBezTo>
                    <a:cubicBezTo>
                      <a:pt x="9491" y="7961"/>
                      <a:pt x="9454" y="8033"/>
                      <a:pt x="9418" y="8069"/>
                    </a:cubicBezTo>
                    <a:cubicBezTo>
                      <a:pt x="9418" y="8142"/>
                      <a:pt x="9346" y="8323"/>
                      <a:pt x="9273" y="8431"/>
                    </a:cubicBezTo>
                    <a:lnTo>
                      <a:pt x="9128" y="8721"/>
                    </a:lnTo>
                    <a:cubicBezTo>
                      <a:pt x="9092" y="8794"/>
                      <a:pt x="9092" y="8830"/>
                      <a:pt x="9056" y="8866"/>
                    </a:cubicBezTo>
                    <a:cubicBezTo>
                      <a:pt x="9056" y="8902"/>
                      <a:pt x="9020" y="8939"/>
                      <a:pt x="8984" y="8975"/>
                    </a:cubicBezTo>
                    <a:cubicBezTo>
                      <a:pt x="8984" y="8970"/>
                      <a:pt x="8984" y="8964"/>
                      <a:pt x="8986" y="8958"/>
                    </a:cubicBezTo>
                    <a:lnTo>
                      <a:pt x="8986" y="8958"/>
                    </a:lnTo>
                    <a:cubicBezTo>
                      <a:pt x="8888" y="9114"/>
                      <a:pt x="8787" y="9247"/>
                      <a:pt x="8658" y="9409"/>
                    </a:cubicBezTo>
                    <a:cubicBezTo>
                      <a:pt x="8633" y="9459"/>
                      <a:pt x="8508" y="9608"/>
                      <a:pt x="8510" y="9608"/>
                    </a:cubicBezTo>
                    <a:cubicBezTo>
                      <a:pt x="8511" y="9608"/>
                      <a:pt x="8540" y="9575"/>
                      <a:pt x="8621" y="9482"/>
                    </a:cubicBezTo>
                    <a:lnTo>
                      <a:pt x="8621" y="9482"/>
                    </a:lnTo>
                    <a:lnTo>
                      <a:pt x="8404" y="9735"/>
                    </a:lnTo>
                    <a:cubicBezTo>
                      <a:pt x="8259" y="9880"/>
                      <a:pt x="8114" y="9989"/>
                      <a:pt x="7969" y="10134"/>
                    </a:cubicBezTo>
                    <a:lnTo>
                      <a:pt x="7933" y="10170"/>
                    </a:lnTo>
                    <a:lnTo>
                      <a:pt x="7680" y="10315"/>
                    </a:lnTo>
                    <a:cubicBezTo>
                      <a:pt x="7535" y="10424"/>
                      <a:pt x="7390" y="10532"/>
                      <a:pt x="7209" y="10641"/>
                    </a:cubicBezTo>
                    <a:lnTo>
                      <a:pt x="6774" y="10895"/>
                    </a:lnTo>
                    <a:cubicBezTo>
                      <a:pt x="6755" y="10907"/>
                      <a:pt x="6750" y="10912"/>
                      <a:pt x="6752" y="10912"/>
                    </a:cubicBezTo>
                    <a:cubicBezTo>
                      <a:pt x="6756" y="10912"/>
                      <a:pt x="6776" y="10902"/>
                      <a:pt x="6801" y="10889"/>
                    </a:cubicBezTo>
                    <a:lnTo>
                      <a:pt x="6801" y="10889"/>
                    </a:lnTo>
                    <a:lnTo>
                      <a:pt x="6738" y="10931"/>
                    </a:lnTo>
                    <a:lnTo>
                      <a:pt x="6557" y="11039"/>
                    </a:lnTo>
                    <a:cubicBezTo>
                      <a:pt x="6231" y="11221"/>
                      <a:pt x="5905" y="11402"/>
                      <a:pt x="5615" y="11583"/>
                    </a:cubicBezTo>
                    <a:cubicBezTo>
                      <a:pt x="5325" y="11764"/>
                      <a:pt x="5035" y="11981"/>
                      <a:pt x="4782" y="12198"/>
                    </a:cubicBezTo>
                    <a:cubicBezTo>
                      <a:pt x="4496" y="12432"/>
                      <a:pt x="4303" y="12741"/>
                      <a:pt x="4231" y="13084"/>
                    </a:cubicBezTo>
                    <a:lnTo>
                      <a:pt x="4231" y="13084"/>
                    </a:lnTo>
                    <a:cubicBezTo>
                      <a:pt x="4164" y="13223"/>
                      <a:pt x="4133" y="13363"/>
                      <a:pt x="4202" y="13502"/>
                    </a:cubicBezTo>
                    <a:cubicBezTo>
                      <a:pt x="4239" y="13611"/>
                      <a:pt x="4347" y="13720"/>
                      <a:pt x="4492" y="13720"/>
                    </a:cubicBezTo>
                    <a:cubicBezTo>
                      <a:pt x="4529" y="13712"/>
                      <a:pt x="4565" y="13704"/>
                      <a:pt x="4600" y="13693"/>
                    </a:cubicBezTo>
                    <a:lnTo>
                      <a:pt x="4600" y="13693"/>
                    </a:lnTo>
                    <a:cubicBezTo>
                      <a:pt x="4602" y="13694"/>
                      <a:pt x="4603" y="13694"/>
                      <a:pt x="4605" y="13694"/>
                    </a:cubicBezTo>
                    <a:cubicBezTo>
                      <a:pt x="4641" y="13694"/>
                      <a:pt x="4775" y="13647"/>
                      <a:pt x="4746" y="13647"/>
                    </a:cubicBezTo>
                    <a:cubicBezTo>
                      <a:pt x="4737" y="13651"/>
                      <a:pt x="4733" y="13653"/>
                      <a:pt x="4731" y="13653"/>
                    </a:cubicBezTo>
                    <a:cubicBezTo>
                      <a:pt x="4729" y="13653"/>
                      <a:pt x="4734" y="13648"/>
                      <a:pt x="4743" y="13642"/>
                    </a:cubicBezTo>
                    <a:lnTo>
                      <a:pt x="4743" y="13642"/>
                    </a:lnTo>
                    <a:cubicBezTo>
                      <a:pt x="4697" y="13662"/>
                      <a:pt x="4650" y="13679"/>
                      <a:pt x="4600" y="13693"/>
                    </a:cubicBezTo>
                    <a:lnTo>
                      <a:pt x="4600" y="13693"/>
                    </a:lnTo>
                    <a:cubicBezTo>
                      <a:pt x="4596" y="13692"/>
                      <a:pt x="4595" y="13689"/>
                      <a:pt x="4601" y="13684"/>
                    </a:cubicBezTo>
                    <a:cubicBezTo>
                      <a:pt x="4652" y="13672"/>
                      <a:pt x="4701" y="13657"/>
                      <a:pt x="4747" y="13639"/>
                    </a:cubicBezTo>
                    <a:lnTo>
                      <a:pt x="4747" y="13639"/>
                    </a:lnTo>
                    <a:cubicBezTo>
                      <a:pt x="4746" y="13640"/>
                      <a:pt x="4745" y="13641"/>
                      <a:pt x="4743" y="13642"/>
                    </a:cubicBezTo>
                    <a:lnTo>
                      <a:pt x="4743" y="13642"/>
                    </a:lnTo>
                    <a:cubicBezTo>
                      <a:pt x="4756" y="13636"/>
                      <a:pt x="4769" y="13630"/>
                      <a:pt x="4782" y="13624"/>
                    </a:cubicBezTo>
                    <a:lnTo>
                      <a:pt x="4782" y="13624"/>
                    </a:lnTo>
                    <a:cubicBezTo>
                      <a:pt x="4797" y="13617"/>
                      <a:pt x="4811" y="13610"/>
                      <a:pt x="4826" y="13603"/>
                    </a:cubicBezTo>
                    <a:lnTo>
                      <a:pt x="4826" y="13603"/>
                    </a:lnTo>
                    <a:cubicBezTo>
                      <a:pt x="4824" y="13605"/>
                      <a:pt x="4821" y="13608"/>
                      <a:pt x="4818" y="13611"/>
                    </a:cubicBezTo>
                    <a:lnTo>
                      <a:pt x="4818" y="13611"/>
                    </a:lnTo>
                    <a:cubicBezTo>
                      <a:pt x="4821" y="13608"/>
                      <a:pt x="4824" y="13606"/>
                      <a:pt x="4827" y="13603"/>
                    </a:cubicBezTo>
                    <a:lnTo>
                      <a:pt x="4827" y="13603"/>
                    </a:lnTo>
                    <a:cubicBezTo>
                      <a:pt x="4826" y="13603"/>
                      <a:pt x="4826" y="13603"/>
                      <a:pt x="4826" y="13603"/>
                    </a:cubicBezTo>
                    <a:lnTo>
                      <a:pt x="4826" y="13603"/>
                    </a:lnTo>
                    <a:cubicBezTo>
                      <a:pt x="4826" y="13602"/>
                      <a:pt x="4827" y="13602"/>
                      <a:pt x="4828" y="13601"/>
                    </a:cubicBezTo>
                    <a:lnTo>
                      <a:pt x="4828" y="13601"/>
                    </a:lnTo>
                    <a:cubicBezTo>
                      <a:pt x="4828" y="13601"/>
                      <a:pt x="4828" y="13601"/>
                      <a:pt x="4829" y="13600"/>
                    </a:cubicBezTo>
                    <a:lnTo>
                      <a:pt x="4829" y="13600"/>
                    </a:lnTo>
                    <a:cubicBezTo>
                      <a:pt x="4828" y="13601"/>
                      <a:pt x="4827" y="13602"/>
                      <a:pt x="4827" y="13603"/>
                    </a:cubicBezTo>
                    <a:lnTo>
                      <a:pt x="4827" y="13603"/>
                    </a:lnTo>
                    <a:cubicBezTo>
                      <a:pt x="4869" y="13581"/>
                      <a:pt x="4908" y="13556"/>
                      <a:pt x="4946" y="13529"/>
                    </a:cubicBezTo>
                    <a:lnTo>
                      <a:pt x="4946" y="13529"/>
                    </a:lnTo>
                    <a:cubicBezTo>
                      <a:pt x="5033" y="13469"/>
                      <a:pt x="5111" y="13397"/>
                      <a:pt x="5181" y="13315"/>
                    </a:cubicBezTo>
                    <a:lnTo>
                      <a:pt x="5181" y="13315"/>
                    </a:lnTo>
                    <a:cubicBezTo>
                      <a:pt x="5201" y="13298"/>
                      <a:pt x="5217" y="13285"/>
                      <a:pt x="5217" y="13285"/>
                    </a:cubicBezTo>
                    <a:lnTo>
                      <a:pt x="5325" y="13213"/>
                    </a:lnTo>
                    <a:lnTo>
                      <a:pt x="5456" y="13050"/>
                    </a:lnTo>
                    <a:lnTo>
                      <a:pt x="5456" y="13050"/>
                    </a:lnTo>
                    <a:lnTo>
                      <a:pt x="5651" y="12887"/>
                    </a:lnTo>
                    <a:lnTo>
                      <a:pt x="5905" y="12742"/>
                    </a:lnTo>
                    <a:lnTo>
                      <a:pt x="6050" y="12669"/>
                    </a:lnTo>
                    <a:lnTo>
                      <a:pt x="6050" y="12669"/>
                    </a:lnTo>
                    <a:lnTo>
                      <a:pt x="5941" y="12706"/>
                    </a:lnTo>
                    <a:lnTo>
                      <a:pt x="6013" y="12669"/>
                    </a:lnTo>
                    <a:lnTo>
                      <a:pt x="6629" y="12307"/>
                    </a:lnTo>
                    <a:cubicBezTo>
                      <a:pt x="7173" y="12017"/>
                      <a:pt x="7643" y="11691"/>
                      <a:pt x="8151" y="11329"/>
                    </a:cubicBezTo>
                    <a:cubicBezTo>
                      <a:pt x="8730" y="10895"/>
                      <a:pt x="9273" y="10351"/>
                      <a:pt x="9744" y="9735"/>
                    </a:cubicBezTo>
                    <a:cubicBezTo>
                      <a:pt x="10251" y="9047"/>
                      <a:pt x="10650" y="8250"/>
                      <a:pt x="10903" y="7453"/>
                    </a:cubicBezTo>
                    <a:cubicBezTo>
                      <a:pt x="11157" y="6729"/>
                      <a:pt x="11266" y="5968"/>
                      <a:pt x="11302" y="5244"/>
                    </a:cubicBezTo>
                    <a:cubicBezTo>
                      <a:pt x="11338" y="4049"/>
                      <a:pt x="10976" y="2926"/>
                      <a:pt x="10288" y="1984"/>
                    </a:cubicBezTo>
                    <a:cubicBezTo>
                      <a:pt x="9672" y="1187"/>
                      <a:pt x="8803" y="571"/>
                      <a:pt x="7825" y="282"/>
                    </a:cubicBezTo>
                    <a:cubicBezTo>
                      <a:pt x="7289" y="90"/>
                      <a:pt x="6734" y="0"/>
                      <a:pt x="6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3800319" y="1327080"/>
                <a:ext cx="43723" cy="55489"/>
              </a:xfrm>
              <a:custGeom>
                <a:rect b="b" l="l" r="r" t="t"/>
                <a:pathLst>
                  <a:path extrusionOk="0" h="2391" w="1884">
                    <a:moveTo>
                      <a:pt x="254" y="0"/>
                    </a:moveTo>
                    <a:lnTo>
                      <a:pt x="326" y="36"/>
                    </a:lnTo>
                    <a:lnTo>
                      <a:pt x="290" y="36"/>
                    </a:lnTo>
                    <a:cubicBezTo>
                      <a:pt x="276" y="23"/>
                      <a:pt x="259" y="17"/>
                      <a:pt x="240" y="17"/>
                    </a:cubicBezTo>
                    <a:cubicBezTo>
                      <a:pt x="156" y="17"/>
                      <a:pt x="36" y="129"/>
                      <a:pt x="36" y="217"/>
                    </a:cubicBezTo>
                    <a:lnTo>
                      <a:pt x="0" y="217"/>
                    </a:lnTo>
                    <a:cubicBezTo>
                      <a:pt x="0" y="254"/>
                      <a:pt x="0" y="254"/>
                      <a:pt x="0" y="290"/>
                    </a:cubicBezTo>
                    <a:cubicBezTo>
                      <a:pt x="0" y="326"/>
                      <a:pt x="0" y="326"/>
                      <a:pt x="0" y="362"/>
                    </a:cubicBezTo>
                    <a:cubicBezTo>
                      <a:pt x="0" y="398"/>
                      <a:pt x="0" y="435"/>
                      <a:pt x="0" y="435"/>
                    </a:cubicBezTo>
                    <a:lnTo>
                      <a:pt x="0" y="543"/>
                    </a:lnTo>
                    <a:cubicBezTo>
                      <a:pt x="0" y="616"/>
                      <a:pt x="0" y="688"/>
                      <a:pt x="0" y="724"/>
                    </a:cubicBezTo>
                    <a:cubicBezTo>
                      <a:pt x="0" y="797"/>
                      <a:pt x="0" y="833"/>
                      <a:pt x="36" y="869"/>
                    </a:cubicBezTo>
                    <a:cubicBezTo>
                      <a:pt x="73" y="1050"/>
                      <a:pt x="145" y="1232"/>
                      <a:pt x="218" y="1413"/>
                    </a:cubicBezTo>
                    <a:cubicBezTo>
                      <a:pt x="326" y="1594"/>
                      <a:pt x="435" y="1811"/>
                      <a:pt x="543" y="1956"/>
                    </a:cubicBezTo>
                    <a:cubicBezTo>
                      <a:pt x="580" y="2065"/>
                      <a:pt x="652" y="2137"/>
                      <a:pt x="725" y="2210"/>
                    </a:cubicBezTo>
                    <a:cubicBezTo>
                      <a:pt x="761" y="2282"/>
                      <a:pt x="797" y="2318"/>
                      <a:pt x="869" y="2354"/>
                    </a:cubicBezTo>
                    <a:cubicBezTo>
                      <a:pt x="906" y="2391"/>
                      <a:pt x="978" y="2391"/>
                      <a:pt x="1051" y="2391"/>
                    </a:cubicBezTo>
                    <a:lnTo>
                      <a:pt x="1123" y="2391"/>
                    </a:lnTo>
                    <a:cubicBezTo>
                      <a:pt x="1304" y="2391"/>
                      <a:pt x="1485" y="2282"/>
                      <a:pt x="1630" y="2137"/>
                    </a:cubicBezTo>
                    <a:cubicBezTo>
                      <a:pt x="1775" y="1992"/>
                      <a:pt x="1847" y="1811"/>
                      <a:pt x="1884" y="1630"/>
                    </a:cubicBezTo>
                    <a:lnTo>
                      <a:pt x="1884" y="1594"/>
                    </a:lnTo>
                    <a:lnTo>
                      <a:pt x="1872" y="1634"/>
                    </a:lnTo>
                    <a:lnTo>
                      <a:pt x="1872" y="1634"/>
                    </a:lnTo>
                    <a:cubicBezTo>
                      <a:pt x="1879" y="1596"/>
                      <a:pt x="1884" y="1559"/>
                      <a:pt x="1884" y="1521"/>
                    </a:cubicBezTo>
                    <a:cubicBezTo>
                      <a:pt x="1884" y="1413"/>
                      <a:pt x="1847" y="1304"/>
                      <a:pt x="1775" y="1232"/>
                    </a:cubicBezTo>
                    <a:cubicBezTo>
                      <a:pt x="1739" y="1159"/>
                      <a:pt x="1703" y="1087"/>
                      <a:pt x="1630" y="1014"/>
                    </a:cubicBezTo>
                    <a:cubicBezTo>
                      <a:pt x="1521" y="869"/>
                      <a:pt x="1377" y="761"/>
                      <a:pt x="1268" y="652"/>
                    </a:cubicBezTo>
                    <a:cubicBezTo>
                      <a:pt x="1123" y="507"/>
                      <a:pt x="1014" y="398"/>
                      <a:pt x="869" y="290"/>
                    </a:cubicBezTo>
                    <a:lnTo>
                      <a:pt x="797" y="217"/>
                    </a:lnTo>
                    <a:lnTo>
                      <a:pt x="725" y="145"/>
                    </a:lnTo>
                    <a:lnTo>
                      <a:pt x="688" y="109"/>
                    </a:lnTo>
                    <a:cubicBezTo>
                      <a:pt x="609" y="56"/>
                      <a:pt x="529" y="22"/>
                      <a:pt x="436" y="22"/>
                    </a:cubicBezTo>
                    <a:cubicBezTo>
                      <a:pt x="427" y="22"/>
                      <a:pt x="419" y="22"/>
                      <a:pt x="411" y="23"/>
                    </a:cubicBezTo>
                    <a:lnTo>
                      <a:pt x="411" y="23"/>
                    </a:lnTo>
                    <a:cubicBezTo>
                      <a:pt x="392" y="13"/>
                      <a:pt x="384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3891940" y="1301297"/>
                <a:ext cx="15990" cy="38408"/>
              </a:xfrm>
              <a:custGeom>
                <a:rect b="b" l="l" r="r" t="t"/>
                <a:pathLst>
                  <a:path extrusionOk="0" h="1655" w="689">
                    <a:moveTo>
                      <a:pt x="254" y="0"/>
                    </a:moveTo>
                    <a:cubicBezTo>
                      <a:pt x="208" y="0"/>
                      <a:pt x="145" y="69"/>
                      <a:pt x="145" y="97"/>
                    </a:cubicBezTo>
                    <a:cubicBezTo>
                      <a:pt x="145" y="133"/>
                      <a:pt x="145" y="206"/>
                      <a:pt x="109" y="242"/>
                    </a:cubicBezTo>
                    <a:cubicBezTo>
                      <a:pt x="109" y="272"/>
                      <a:pt x="83" y="328"/>
                      <a:pt x="75" y="388"/>
                    </a:cubicBezTo>
                    <a:lnTo>
                      <a:pt x="75" y="388"/>
                    </a:lnTo>
                    <a:cubicBezTo>
                      <a:pt x="25" y="509"/>
                      <a:pt x="0" y="635"/>
                      <a:pt x="0" y="785"/>
                    </a:cubicBezTo>
                    <a:cubicBezTo>
                      <a:pt x="0" y="894"/>
                      <a:pt x="0" y="1039"/>
                      <a:pt x="0" y="1147"/>
                    </a:cubicBezTo>
                    <a:cubicBezTo>
                      <a:pt x="0" y="1220"/>
                      <a:pt x="0" y="1292"/>
                      <a:pt x="37" y="1365"/>
                    </a:cubicBezTo>
                    <a:cubicBezTo>
                      <a:pt x="37" y="1437"/>
                      <a:pt x="73" y="1509"/>
                      <a:pt x="109" y="1546"/>
                    </a:cubicBezTo>
                    <a:cubicBezTo>
                      <a:pt x="145" y="1618"/>
                      <a:pt x="218" y="1618"/>
                      <a:pt x="290" y="1654"/>
                    </a:cubicBezTo>
                    <a:cubicBezTo>
                      <a:pt x="435" y="1618"/>
                      <a:pt x="544" y="1509"/>
                      <a:pt x="616" y="1365"/>
                    </a:cubicBezTo>
                    <a:cubicBezTo>
                      <a:pt x="689" y="1111"/>
                      <a:pt x="689" y="821"/>
                      <a:pt x="544" y="568"/>
                    </a:cubicBezTo>
                    <a:cubicBezTo>
                      <a:pt x="507" y="459"/>
                      <a:pt x="471" y="350"/>
                      <a:pt x="435" y="278"/>
                    </a:cubicBezTo>
                    <a:cubicBezTo>
                      <a:pt x="399" y="242"/>
                      <a:pt x="399" y="242"/>
                      <a:pt x="363" y="206"/>
                    </a:cubicBezTo>
                    <a:lnTo>
                      <a:pt x="326" y="169"/>
                    </a:lnTo>
                    <a:cubicBezTo>
                      <a:pt x="290" y="97"/>
                      <a:pt x="290" y="61"/>
                      <a:pt x="290" y="24"/>
                    </a:cubicBezTo>
                    <a:cubicBezTo>
                      <a:pt x="281" y="7"/>
                      <a:pt x="268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3985232" y="1308584"/>
                <a:ext cx="30286" cy="41843"/>
              </a:xfrm>
              <a:custGeom>
                <a:rect b="b" l="l" r="r" t="t"/>
                <a:pathLst>
                  <a:path extrusionOk="0" h="1803" w="1305">
                    <a:moveTo>
                      <a:pt x="1051" y="0"/>
                    </a:moveTo>
                    <a:cubicBezTo>
                      <a:pt x="1008" y="0"/>
                      <a:pt x="964" y="4"/>
                      <a:pt x="922" y="13"/>
                    </a:cubicBezTo>
                    <a:lnTo>
                      <a:pt x="922" y="13"/>
                    </a:lnTo>
                    <a:lnTo>
                      <a:pt x="943" y="0"/>
                    </a:lnTo>
                    <a:lnTo>
                      <a:pt x="943" y="0"/>
                    </a:lnTo>
                    <a:cubicBezTo>
                      <a:pt x="930" y="7"/>
                      <a:pt x="917" y="12"/>
                      <a:pt x="904" y="16"/>
                    </a:cubicBezTo>
                    <a:lnTo>
                      <a:pt x="904" y="16"/>
                    </a:lnTo>
                    <a:cubicBezTo>
                      <a:pt x="874" y="23"/>
                      <a:pt x="844" y="32"/>
                      <a:pt x="815" y="43"/>
                    </a:cubicBezTo>
                    <a:lnTo>
                      <a:pt x="815" y="43"/>
                    </a:lnTo>
                    <a:cubicBezTo>
                      <a:pt x="803" y="48"/>
                      <a:pt x="791" y="52"/>
                      <a:pt x="781" y="58"/>
                    </a:cubicBezTo>
                    <a:lnTo>
                      <a:pt x="781" y="58"/>
                    </a:lnTo>
                    <a:cubicBezTo>
                      <a:pt x="703" y="94"/>
                      <a:pt x="633" y="147"/>
                      <a:pt x="580" y="218"/>
                    </a:cubicBezTo>
                    <a:lnTo>
                      <a:pt x="508" y="290"/>
                    </a:lnTo>
                    <a:lnTo>
                      <a:pt x="570" y="243"/>
                    </a:lnTo>
                    <a:lnTo>
                      <a:pt x="570" y="243"/>
                    </a:lnTo>
                    <a:cubicBezTo>
                      <a:pt x="491" y="309"/>
                      <a:pt x="417" y="390"/>
                      <a:pt x="363" y="471"/>
                    </a:cubicBezTo>
                    <a:cubicBezTo>
                      <a:pt x="327" y="544"/>
                      <a:pt x="291" y="616"/>
                      <a:pt x="218" y="688"/>
                    </a:cubicBezTo>
                    <a:cubicBezTo>
                      <a:pt x="182" y="797"/>
                      <a:pt x="110" y="906"/>
                      <a:pt x="73" y="1014"/>
                    </a:cubicBezTo>
                    <a:cubicBezTo>
                      <a:pt x="37" y="1087"/>
                      <a:pt x="37" y="1195"/>
                      <a:pt x="37" y="1268"/>
                    </a:cubicBezTo>
                    <a:cubicBezTo>
                      <a:pt x="1" y="1377"/>
                      <a:pt x="1" y="1521"/>
                      <a:pt x="37" y="1630"/>
                    </a:cubicBezTo>
                    <a:cubicBezTo>
                      <a:pt x="37" y="1703"/>
                      <a:pt x="110" y="1775"/>
                      <a:pt x="182" y="1775"/>
                    </a:cubicBezTo>
                    <a:cubicBezTo>
                      <a:pt x="218" y="1793"/>
                      <a:pt x="263" y="1802"/>
                      <a:pt x="309" y="1802"/>
                    </a:cubicBezTo>
                    <a:cubicBezTo>
                      <a:pt x="354" y="1802"/>
                      <a:pt x="399" y="1793"/>
                      <a:pt x="436" y="1775"/>
                    </a:cubicBezTo>
                    <a:cubicBezTo>
                      <a:pt x="544" y="1775"/>
                      <a:pt x="653" y="1703"/>
                      <a:pt x="762" y="1630"/>
                    </a:cubicBezTo>
                    <a:cubicBezTo>
                      <a:pt x="870" y="1558"/>
                      <a:pt x="943" y="1485"/>
                      <a:pt x="1015" y="1377"/>
                    </a:cubicBezTo>
                    <a:cubicBezTo>
                      <a:pt x="1051" y="1304"/>
                      <a:pt x="1088" y="1268"/>
                      <a:pt x="1124" y="1195"/>
                    </a:cubicBezTo>
                    <a:cubicBezTo>
                      <a:pt x="1160" y="1123"/>
                      <a:pt x="1160" y="1087"/>
                      <a:pt x="1196" y="1014"/>
                    </a:cubicBezTo>
                    <a:lnTo>
                      <a:pt x="1232" y="906"/>
                    </a:lnTo>
                    <a:cubicBezTo>
                      <a:pt x="1232" y="833"/>
                      <a:pt x="1269" y="725"/>
                      <a:pt x="1269" y="616"/>
                    </a:cubicBezTo>
                    <a:lnTo>
                      <a:pt x="1269" y="761"/>
                    </a:lnTo>
                    <a:cubicBezTo>
                      <a:pt x="1269" y="652"/>
                      <a:pt x="1305" y="544"/>
                      <a:pt x="1305" y="435"/>
                    </a:cubicBezTo>
                    <a:lnTo>
                      <a:pt x="1305" y="362"/>
                    </a:lnTo>
                    <a:cubicBezTo>
                      <a:pt x="1305" y="313"/>
                      <a:pt x="1288" y="247"/>
                      <a:pt x="1266" y="187"/>
                    </a:cubicBezTo>
                    <a:lnTo>
                      <a:pt x="1266" y="187"/>
                    </a:lnTo>
                    <a:cubicBezTo>
                      <a:pt x="1248" y="89"/>
                      <a:pt x="1150" y="0"/>
                      <a:pt x="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4076854" y="1371614"/>
                <a:ext cx="35345" cy="34486"/>
              </a:xfrm>
              <a:custGeom>
                <a:rect b="b" l="l" r="r" t="t"/>
                <a:pathLst>
                  <a:path extrusionOk="0" h="1486" w="1523">
                    <a:moveTo>
                      <a:pt x="689" y="1341"/>
                    </a:moveTo>
                    <a:lnTo>
                      <a:pt x="615" y="1368"/>
                    </a:lnTo>
                    <a:lnTo>
                      <a:pt x="615" y="1368"/>
                    </a:lnTo>
                    <a:cubicBezTo>
                      <a:pt x="628" y="1359"/>
                      <a:pt x="641" y="1350"/>
                      <a:pt x="653" y="1341"/>
                    </a:cubicBezTo>
                    <a:close/>
                    <a:moveTo>
                      <a:pt x="1269" y="1"/>
                    </a:moveTo>
                    <a:cubicBezTo>
                      <a:pt x="1051" y="1"/>
                      <a:pt x="834" y="73"/>
                      <a:pt x="653" y="254"/>
                    </a:cubicBezTo>
                    <a:cubicBezTo>
                      <a:pt x="581" y="327"/>
                      <a:pt x="472" y="399"/>
                      <a:pt x="399" y="472"/>
                    </a:cubicBezTo>
                    <a:cubicBezTo>
                      <a:pt x="255" y="617"/>
                      <a:pt x="146" y="761"/>
                      <a:pt x="73" y="906"/>
                    </a:cubicBezTo>
                    <a:cubicBezTo>
                      <a:pt x="37" y="979"/>
                      <a:pt x="1" y="1087"/>
                      <a:pt x="1" y="1196"/>
                    </a:cubicBezTo>
                    <a:cubicBezTo>
                      <a:pt x="1" y="1269"/>
                      <a:pt x="37" y="1341"/>
                      <a:pt x="73" y="1413"/>
                    </a:cubicBezTo>
                    <a:lnTo>
                      <a:pt x="70" y="1379"/>
                    </a:lnTo>
                    <a:lnTo>
                      <a:pt x="70" y="1379"/>
                    </a:lnTo>
                    <a:cubicBezTo>
                      <a:pt x="99" y="1413"/>
                      <a:pt x="137" y="1438"/>
                      <a:pt x="182" y="1450"/>
                    </a:cubicBezTo>
                    <a:cubicBezTo>
                      <a:pt x="223" y="1470"/>
                      <a:pt x="266" y="1479"/>
                      <a:pt x="310" y="1479"/>
                    </a:cubicBezTo>
                    <a:lnTo>
                      <a:pt x="310" y="1479"/>
                    </a:lnTo>
                    <a:lnTo>
                      <a:pt x="291" y="1486"/>
                    </a:lnTo>
                    <a:cubicBezTo>
                      <a:pt x="399" y="1486"/>
                      <a:pt x="472" y="1450"/>
                      <a:pt x="581" y="1413"/>
                    </a:cubicBezTo>
                    <a:cubicBezTo>
                      <a:pt x="617" y="1413"/>
                      <a:pt x="689" y="1377"/>
                      <a:pt x="725" y="1305"/>
                    </a:cubicBezTo>
                    <a:cubicBezTo>
                      <a:pt x="798" y="1269"/>
                      <a:pt x="870" y="1196"/>
                      <a:pt x="943" y="1160"/>
                    </a:cubicBezTo>
                    <a:lnTo>
                      <a:pt x="1160" y="906"/>
                    </a:lnTo>
                    <a:lnTo>
                      <a:pt x="1015" y="1051"/>
                    </a:lnTo>
                    <a:lnTo>
                      <a:pt x="1015" y="1051"/>
                    </a:lnTo>
                    <a:lnTo>
                      <a:pt x="1233" y="780"/>
                    </a:lnTo>
                    <a:lnTo>
                      <a:pt x="1269" y="725"/>
                    </a:lnTo>
                    <a:cubicBezTo>
                      <a:pt x="1273" y="723"/>
                      <a:pt x="1277" y="721"/>
                      <a:pt x="1282" y="718"/>
                    </a:cubicBezTo>
                    <a:lnTo>
                      <a:pt x="1282" y="718"/>
                    </a:lnTo>
                    <a:lnTo>
                      <a:pt x="1233" y="780"/>
                    </a:lnTo>
                    <a:lnTo>
                      <a:pt x="1196" y="834"/>
                    </a:lnTo>
                    <a:lnTo>
                      <a:pt x="1284" y="717"/>
                    </a:lnTo>
                    <a:lnTo>
                      <a:pt x="1284" y="717"/>
                    </a:lnTo>
                    <a:cubicBezTo>
                      <a:pt x="1283" y="717"/>
                      <a:pt x="1283" y="718"/>
                      <a:pt x="1282" y="718"/>
                    </a:cubicBezTo>
                    <a:lnTo>
                      <a:pt x="1282" y="718"/>
                    </a:lnTo>
                    <a:lnTo>
                      <a:pt x="1305" y="689"/>
                    </a:lnTo>
                    <a:lnTo>
                      <a:pt x="1305" y="689"/>
                    </a:lnTo>
                    <a:lnTo>
                      <a:pt x="1284" y="717"/>
                    </a:lnTo>
                    <a:lnTo>
                      <a:pt x="1284" y="717"/>
                    </a:lnTo>
                    <a:cubicBezTo>
                      <a:pt x="1347" y="678"/>
                      <a:pt x="1380" y="611"/>
                      <a:pt x="1414" y="544"/>
                    </a:cubicBezTo>
                    <a:cubicBezTo>
                      <a:pt x="1450" y="472"/>
                      <a:pt x="1486" y="399"/>
                      <a:pt x="1486" y="327"/>
                    </a:cubicBezTo>
                    <a:cubicBezTo>
                      <a:pt x="1522" y="254"/>
                      <a:pt x="1486" y="146"/>
                      <a:pt x="1450" y="109"/>
                    </a:cubicBezTo>
                    <a:cubicBezTo>
                      <a:pt x="1450" y="73"/>
                      <a:pt x="1450" y="37"/>
                      <a:pt x="1414" y="37"/>
                    </a:cubicBezTo>
                    <a:cubicBezTo>
                      <a:pt x="1377" y="1"/>
                      <a:pt x="1341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4091149" y="1452328"/>
                <a:ext cx="56348" cy="33976"/>
              </a:xfrm>
              <a:custGeom>
                <a:rect b="b" l="l" r="r" t="t"/>
                <a:pathLst>
                  <a:path extrusionOk="0" h="1464" w="2428">
                    <a:moveTo>
                      <a:pt x="1558" y="0"/>
                    </a:moveTo>
                    <a:cubicBezTo>
                      <a:pt x="1413" y="0"/>
                      <a:pt x="1269" y="36"/>
                      <a:pt x="1160" y="36"/>
                    </a:cubicBezTo>
                    <a:cubicBezTo>
                      <a:pt x="943" y="72"/>
                      <a:pt x="725" y="181"/>
                      <a:pt x="580" y="290"/>
                    </a:cubicBezTo>
                    <a:cubicBezTo>
                      <a:pt x="327" y="435"/>
                      <a:pt x="182" y="688"/>
                      <a:pt x="73" y="942"/>
                    </a:cubicBezTo>
                    <a:cubicBezTo>
                      <a:pt x="1" y="1123"/>
                      <a:pt x="109" y="1340"/>
                      <a:pt x="291" y="1449"/>
                    </a:cubicBezTo>
                    <a:cubicBezTo>
                      <a:pt x="358" y="1459"/>
                      <a:pt x="426" y="1463"/>
                      <a:pt x="494" y="1463"/>
                    </a:cubicBezTo>
                    <a:cubicBezTo>
                      <a:pt x="680" y="1463"/>
                      <a:pt x="866" y="1429"/>
                      <a:pt x="1051" y="1376"/>
                    </a:cubicBezTo>
                    <a:cubicBezTo>
                      <a:pt x="1124" y="1340"/>
                      <a:pt x="1232" y="1340"/>
                      <a:pt x="1305" y="1304"/>
                    </a:cubicBezTo>
                    <a:cubicBezTo>
                      <a:pt x="1413" y="1268"/>
                      <a:pt x="1486" y="1232"/>
                      <a:pt x="1594" y="1195"/>
                    </a:cubicBezTo>
                    <a:cubicBezTo>
                      <a:pt x="1642" y="1171"/>
                      <a:pt x="1706" y="1148"/>
                      <a:pt x="1764" y="1113"/>
                    </a:cubicBezTo>
                    <a:lnTo>
                      <a:pt x="1764" y="1113"/>
                    </a:lnTo>
                    <a:lnTo>
                      <a:pt x="1703" y="1159"/>
                    </a:lnTo>
                    <a:cubicBezTo>
                      <a:pt x="1768" y="1127"/>
                      <a:pt x="1861" y="1066"/>
                      <a:pt x="1958" y="1027"/>
                    </a:cubicBezTo>
                    <a:lnTo>
                      <a:pt x="1958" y="1027"/>
                    </a:lnTo>
                    <a:cubicBezTo>
                      <a:pt x="1967" y="1024"/>
                      <a:pt x="1978" y="1020"/>
                      <a:pt x="1993" y="1014"/>
                    </a:cubicBezTo>
                    <a:lnTo>
                      <a:pt x="1993" y="1014"/>
                    </a:lnTo>
                    <a:cubicBezTo>
                      <a:pt x="1993" y="1014"/>
                      <a:pt x="1993" y="1014"/>
                      <a:pt x="1993" y="1014"/>
                    </a:cubicBezTo>
                    <a:cubicBezTo>
                      <a:pt x="2033" y="974"/>
                      <a:pt x="2073" y="939"/>
                      <a:pt x="2111" y="906"/>
                    </a:cubicBezTo>
                    <a:lnTo>
                      <a:pt x="2138" y="906"/>
                    </a:lnTo>
                    <a:cubicBezTo>
                      <a:pt x="2246" y="833"/>
                      <a:pt x="2319" y="724"/>
                      <a:pt x="2355" y="580"/>
                    </a:cubicBezTo>
                    <a:cubicBezTo>
                      <a:pt x="2391" y="507"/>
                      <a:pt x="2428" y="362"/>
                      <a:pt x="2355" y="290"/>
                    </a:cubicBezTo>
                    <a:lnTo>
                      <a:pt x="2355" y="254"/>
                    </a:lnTo>
                    <a:cubicBezTo>
                      <a:pt x="2375" y="263"/>
                      <a:pt x="2386" y="268"/>
                      <a:pt x="2392" y="268"/>
                    </a:cubicBezTo>
                    <a:cubicBezTo>
                      <a:pt x="2408" y="268"/>
                      <a:pt x="2382" y="234"/>
                      <a:pt x="2355" y="181"/>
                    </a:cubicBezTo>
                    <a:lnTo>
                      <a:pt x="2300" y="163"/>
                    </a:lnTo>
                    <a:lnTo>
                      <a:pt x="2300" y="163"/>
                    </a:lnTo>
                    <a:cubicBezTo>
                      <a:pt x="2252" y="119"/>
                      <a:pt x="2205" y="92"/>
                      <a:pt x="2157" y="80"/>
                    </a:cubicBezTo>
                    <a:lnTo>
                      <a:pt x="2157" y="80"/>
                    </a:lnTo>
                    <a:cubicBezTo>
                      <a:pt x="2115" y="55"/>
                      <a:pt x="2082" y="36"/>
                      <a:pt x="2029" y="36"/>
                    </a:cubicBezTo>
                    <a:cubicBezTo>
                      <a:pt x="1957" y="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31"/>
            <p:cNvGrpSpPr/>
            <p:nvPr/>
          </p:nvGrpSpPr>
          <p:grpSpPr>
            <a:xfrm>
              <a:off x="2023815" y="2895070"/>
              <a:ext cx="178233" cy="163427"/>
              <a:chOff x="3771182" y="3166373"/>
              <a:chExt cx="178233" cy="163427"/>
            </a:xfrm>
          </p:grpSpPr>
          <p:sp>
            <p:nvSpPr>
              <p:cNvPr id="1296" name="Google Shape;1296;p31"/>
              <p:cNvSpPr/>
              <p:nvPr/>
            </p:nvSpPr>
            <p:spPr>
              <a:xfrm>
                <a:off x="3780001" y="3180506"/>
                <a:ext cx="169415" cy="137435"/>
              </a:xfrm>
              <a:custGeom>
                <a:rect b="b" l="l" r="r" t="t"/>
                <a:pathLst>
                  <a:path extrusionOk="0" h="5922" w="7300">
                    <a:moveTo>
                      <a:pt x="3228" y="1"/>
                    </a:moveTo>
                    <a:cubicBezTo>
                      <a:pt x="2123" y="1"/>
                      <a:pt x="1136" y="552"/>
                      <a:pt x="629" y="1491"/>
                    </a:cubicBezTo>
                    <a:lnTo>
                      <a:pt x="629" y="1491"/>
                    </a:lnTo>
                    <a:cubicBezTo>
                      <a:pt x="1" y="2441"/>
                      <a:pt x="103" y="3729"/>
                      <a:pt x="703" y="4671"/>
                    </a:cubicBezTo>
                    <a:lnTo>
                      <a:pt x="703" y="4671"/>
                    </a:lnTo>
                    <a:cubicBezTo>
                      <a:pt x="872" y="4969"/>
                      <a:pt x="1090" y="5222"/>
                      <a:pt x="1355" y="5394"/>
                    </a:cubicBezTo>
                    <a:lnTo>
                      <a:pt x="1355" y="5394"/>
                    </a:lnTo>
                    <a:cubicBezTo>
                      <a:pt x="1774" y="5721"/>
                      <a:pt x="2291" y="5922"/>
                      <a:pt x="2882" y="5922"/>
                    </a:cubicBezTo>
                    <a:cubicBezTo>
                      <a:pt x="2930" y="5922"/>
                      <a:pt x="2977" y="5921"/>
                      <a:pt x="3025" y="5918"/>
                    </a:cubicBezTo>
                    <a:cubicBezTo>
                      <a:pt x="5814" y="5773"/>
                      <a:pt x="7299" y="1499"/>
                      <a:pt x="4474" y="231"/>
                    </a:cubicBezTo>
                    <a:cubicBezTo>
                      <a:pt x="4055" y="75"/>
                      <a:pt x="3634" y="1"/>
                      <a:pt x="3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3771182" y="3166373"/>
                <a:ext cx="164773" cy="163427"/>
              </a:xfrm>
              <a:custGeom>
                <a:rect b="b" l="l" r="r" t="t"/>
                <a:pathLst>
                  <a:path extrusionOk="0" h="7042" w="7100">
                    <a:moveTo>
                      <a:pt x="1853" y="1471"/>
                    </a:moveTo>
                    <a:lnTo>
                      <a:pt x="1853" y="1471"/>
                    </a:lnTo>
                    <a:cubicBezTo>
                      <a:pt x="1856" y="1471"/>
                      <a:pt x="1834" y="1506"/>
                      <a:pt x="1812" y="1528"/>
                    </a:cubicBezTo>
                    <a:cubicBezTo>
                      <a:pt x="1840" y="1486"/>
                      <a:pt x="1852" y="1471"/>
                      <a:pt x="1853" y="1471"/>
                    </a:cubicBezTo>
                    <a:close/>
                    <a:moveTo>
                      <a:pt x="5441" y="4833"/>
                    </a:moveTo>
                    <a:cubicBezTo>
                      <a:pt x="5439" y="4833"/>
                      <a:pt x="5430" y="4853"/>
                      <a:pt x="5419" y="4875"/>
                    </a:cubicBezTo>
                    <a:lnTo>
                      <a:pt x="5419" y="4875"/>
                    </a:lnTo>
                    <a:lnTo>
                      <a:pt x="5434" y="4861"/>
                    </a:lnTo>
                    <a:cubicBezTo>
                      <a:pt x="5440" y="4841"/>
                      <a:pt x="5442" y="4833"/>
                      <a:pt x="5441" y="4833"/>
                    </a:cubicBezTo>
                    <a:close/>
                    <a:moveTo>
                      <a:pt x="3423" y="1139"/>
                    </a:moveTo>
                    <a:cubicBezTo>
                      <a:pt x="3478" y="1139"/>
                      <a:pt x="3532" y="1148"/>
                      <a:pt x="3586" y="1166"/>
                    </a:cubicBezTo>
                    <a:lnTo>
                      <a:pt x="3876" y="1166"/>
                    </a:lnTo>
                    <a:cubicBezTo>
                      <a:pt x="4130" y="1202"/>
                      <a:pt x="4383" y="1275"/>
                      <a:pt x="4601" y="1384"/>
                    </a:cubicBezTo>
                    <a:lnTo>
                      <a:pt x="4709" y="1456"/>
                    </a:lnTo>
                    <a:cubicBezTo>
                      <a:pt x="4709" y="1456"/>
                      <a:pt x="4811" y="1517"/>
                      <a:pt x="4816" y="1517"/>
                    </a:cubicBezTo>
                    <a:cubicBezTo>
                      <a:pt x="4818" y="1517"/>
                      <a:pt x="4809" y="1510"/>
                      <a:pt x="4782" y="1492"/>
                    </a:cubicBezTo>
                    <a:lnTo>
                      <a:pt x="4782" y="1492"/>
                    </a:lnTo>
                    <a:cubicBezTo>
                      <a:pt x="4854" y="1528"/>
                      <a:pt x="4927" y="1601"/>
                      <a:pt x="4999" y="1673"/>
                    </a:cubicBezTo>
                    <a:cubicBezTo>
                      <a:pt x="5144" y="1782"/>
                      <a:pt x="5289" y="1891"/>
                      <a:pt x="5398" y="2036"/>
                    </a:cubicBezTo>
                    <a:cubicBezTo>
                      <a:pt x="5434" y="2072"/>
                      <a:pt x="5434" y="2108"/>
                      <a:pt x="5470" y="2144"/>
                    </a:cubicBezTo>
                    <a:lnTo>
                      <a:pt x="5506" y="2217"/>
                    </a:lnTo>
                    <a:cubicBezTo>
                      <a:pt x="5542" y="2289"/>
                      <a:pt x="5579" y="2362"/>
                      <a:pt x="5615" y="2434"/>
                    </a:cubicBezTo>
                    <a:cubicBezTo>
                      <a:pt x="5687" y="2579"/>
                      <a:pt x="5724" y="2760"/>
                      <a:pt x="5760" y="2941"/>
                    </a:cubicBezTo>
                    <a:cubicBezTo>
                      <a:pt x="5760" y="2966"/>
                      <a:pt x="5793" y="3040"/>
                      <a:pt x="5792" y="3040"/>
                    </a:cubicBezTo>
                    <a:cubicBezTo>
                      <a:pt x="5791" y="3040"/>
                      <a:pt x="5783" y="3024"/>
                      <a:pt x="5760" y="2977"/>
                    </a:cubicBezTo>
                    <a:cubicBezTo>
                      <a:pt x="5760" y="3013"/>
                      <a:pt x="5760" y="3050"/>
                      <a:pt x="5760" y="3086"/>
                    </a:cubicBezTo>
                    <a:cubicBezTo>
                      <a:pt x="5760" y="3195"/>
                      <a:pt x="5760" y="3267"/>
                      <a:pt x="5796" y="3376"/>
                    </a:cubicBezTo>
                    <a:cubicBezTo>
                      <a:pt x="5796" y="3448"/>
                      <a:pt x="5796" y="3521"/>
                      <a:pt x="5796" y="3629"/>
                    </a:cubicBezTo>
                    <a:cubicBezTo>
                      <a:pt x="5796" y="3629"/>
                      <a:pt x="5796" y="3702"/>
                      <a:pt x="5796" y="3738"/>
                    </a:cubicBezTo>
                    <a:lnTo>
                      <a:pt x="5796" y="3810"/>
                    </a:lnTo>
                    <a:cubicBezTo>
                      <a:pt x="5760" y="3955"/>
                      <a:pt x="5724" y="4136"/>
                      <a:pt x="5651" y="4317"/>
                    </a:cubicBezTo>
                    <a:cubicBezTo>
                      <a:pt x="5651" y="4346"/>
                      <a:pt x="5651" y="4374"/>
                      <a:pt x="5634" y="4403"/>
                    </a:cubicBezTo>
                    <a:lnTo>
                      <a:pt x="5634" y="4403"/>
                    </a:lnTo>
                    <a:cubicBezTo>
                      <a:pt x="5643" y="4381"/>
                      <a:pt x="5651" y="4355"/>
                      <a:pt x="5645" y="4355"/>
                    </a:cubicBezTo>
                    <a:cubicBezTo>
                      <a:pt x="5641" y="4355"/>
                      <a:pt x="5632" y="4364"/>
                      <a:pt x="5615" y="4390"/>
                    </a:cubicBezTo>
                    <a:lnTo>
                      <a:pt x="5615" y="4426"/>
                    </a:lnTo>
                    <a:cubicBezTo>
                      <a:pt x="5579" y="4535"/>
                      <a:pt x="5542" y="4607"/>
                      <a:pt x="5506" y="4716"/>
                    </a:cubicBezTo>
                    <a:lnTo>
                      <a:pt x="5398" y="4933"/>
                    </a:lnTo>
                    <a:cubicBezTo>
                      <a:pt x="5393" y="4943"/>
                      <a:pt x="5391" y="4946"/>
                      <a:pt x="5390" y="4946"/>
                    </a:cubicBezTo>
                    <a:cubicBezTo>
                      <a:pt x="5389" y="4946"/>
                      <a:pt x="5405" y="4907"/>
                      <a:pt x="5419" y="4875"/>
                    </a:cubicBezTo>
                    <a:lnTo>
                      <a:pt x="5419" y="4875"/>
                    </a:lnTo>
                    <a:lnTo>
                      <a:pt x="5398" y="4897"/>
                    </a:lnTo>
                    <a:lnTo>
                      <a:pt x="5325" y="5042"/>
                    </a:lnTo>
                    <a:cubicBezTo>
                      <a:pt x="5283" y="5084"/>
                      <a:pt x="5252" y="5127"/>
                      <a:pt x="5220" y="5170"/>
                    </a:cubicBezTo>
                    <a:lnTo>
                      <a:pt x="5220" y="5170"/>
                    </a:lnTo>
                    <a:cubicBezTo>
                      <a:pt x="5220" y="5170"/>
                      <a:pt x="5221" y="5169"/>
                      <a:pt x="5221" y="5169"/>
                    </a:cubicBezTo>
                    <a:cubicBezTo>
                      <a:pt x="5224" y="5169"/>
                      <a:pt x="5223" y="5174"/>
                      <a:pt x="5216" y="5187"/>
                    </a:cubicBezTo>
                    <a:lnTo>
                      <a:pt x="5201" y="5194"/>
                    </a:lnTo>
                    <a:lnTo>
                      <a:pt x="5201" y="5194"/>
                    </a:lnTo>
                    <a:cubicBezTo>
                      <a:pt x="5208" y="5186"/>
                      <a:pt x="5214" y="5178"/>
                      <a:pt x="5220" y="5170"/>
                    </a:cubicBezTo>
                    <a:lnTo>
                      <a:pt x="5220" y="5170"/>
                    </a:lnTo>
                    <a:cubicBezTo>
                      <a:pt x="5215" y="5171"/>
                      <a:pt x="5202" y="5185"/>
                      <a:pt x="5187" y="5201"/>
                    </a:cubicBezTo>
                    <a:lnTo>
                      <a:pt x="5187" y="5201"/>
                    </a:lnTo>
                    <a:lnTo>
                      <a:pt x="5201" y="5194"/>
                    </a:lnTo>
                    <a:lnTo>
                      <a:pt x="5201" y="5194"/>
                    </a:lnTo>
                    <a:cubicBezTo>
                      <a:pt x="5184" y="5216"/>
                      <a:pt x="5166" y="5238"/>
                      <a:pt x="5144" y="5259"/>
                    </a:cubicBezTo>
                    <a:cubicBezTo>
                      <a:pt x="5141" y="5263"/>
                      <a:pt x="5139" y="5264"/>
                      <a:pt x="5138" y="5264"/>
                    </a:cubicBezTo>
                    <a:cubicBezTo>
                      <a:pt x="5136" y="5264"/>
                      <a:pt x="5163" y="5229"/>
                      <a:pt x="5187" y="5201"/>
                    </a:cubicBezTo>
                    <a:lnTo>
                      <a:pt x="5187" y="5201"/>
                    </a:lnTo>
                    <a:lnTo>
                      <a:pt x="5144" y="5223"/>
                    </a:lnTo>
                    <a:lnTo>
                      <a:pt x="5072" y="5332"/>
                    </a:lnTo>
                    <a:lnTo>
                      <a:pt x="4963" y="5440"/>
                    </a:lnTo>
                    <a:cubicBezTo>
                      <a:pt x="4963" y="5440"/>
                      <a:pt x="4854" y="5513"/>
                      <a:pt x="4854" y="5513"/>
                    </a:cubicBezTo>
                    <a:lnTo>
                      <a:pt x="4927" y="5477"/>
                    </a:lnTo>
                    <a:lnTo>
                      <a:pt x="4890" y="5513"/>
                    </a:lnTo>
                    <a:lnTo>
                      <a:pt x="4746" y="5585"/>
                    </a:lnTo>
                    <a:lnTo>
                      <a:pt x="4637" y="5658"/>
                    </a:lnTo>
                    <a:lnTo>
                      <a:pt x="4601" y="5694"/>
                    </a:lnTo>
                    <a:cubicBezTo>
                      <a:pt x="4578" y="5709"/>
                      <a:pt x="4570" y="5714"/>
                      <a:pt x="4570" y="5714"/>
                    </a:cubicBezTo>
                    <a:cubicBezTo>
                      <a:pt x="4570" y="5714"/>
                      <a:pt x="4667" y="5652"/>
                      <a:pt x="4676" y="5652"/>
                    </a:cubicBezTo>
                    <a:cubicBezTo>
                      <a:pt x="4678" y="5652"/>
                      <a:pt x="4677" y="5654"/>
                      <a:pt x="4673" y="5658"/>
                    </a:cubicBezTo>
                    <a:lnTo>
                      <a:pt x="4420" y="5803"/>
                    </a:lnTo>
                    <a:lnTo>
                      <a:pt x="4275" y="5839"/>
                    </a:lnTo>
                    <a:cubicBezTo>
                      <a:pt x="4202" y="5875"/>
                      <a:pt x="4094" y="5911"/>
                      <a:pt x="3985" y="5947"/>
                    </a:cubicBezTo>
                    <a:lnTo>
                      <a:pt x="3079" y="5947"/>
                    </a:lnTo>
                    <a:cubicBezTo>
                      <a:pt x="2898" y="5911"/>
                      <a:pt x="2717" y="5839"/>
                      <a:pt x="2572" y="5766"/>
                    </a:cubicBezTo>
                    <a:cubicBezTo>
                      <a:pt x="2500" y="5730"/>
                      <a:pt x="2427" y="5694"/>
                      <a:pt x="2355" y="5658"/>
                    </a:cubicBezTo>
                    <a:lnTo>
                      <a:pt x="2355" y="5658"/>
                    </a:lnTo>
                    <a:cubicBezTo>
                      <a:pt x="2366" y="5663"/>
                      <a:pt x="2372" y="5665"/>
                      <a:pt x="2374" y="5665"/>
                    </a:cubicBezTo>
                    <a:cubicBezTo>
                      <a:pt x="2384" y="5665"/>
                      <a:pt x="2342" y="5632"/>
                      <a:pt x="2335" y="5632"/>
                    </a:cubicBezTo>
                    <a:cubicBezTo>
                      <a:pt x="2332" y="5632"/>
                      <a:pt x="2336" y="5639"/>
                      <a:pt x="2355" y="5658"/>
                    </a:cubicBezTo>
                    <a:lnTo>
                      <a:pt x="2283" y="5621"/>
                    </a:lnTo>
                    <a:lnTo>
                      <a:pt x="2174" y="5513"/>
                    </a:lnTo>
                    <a:cubicBezTo>
                      <a:pt x="2065" y="5404"/>
                      <a:pt x="1920" y="5295"/>
                      <a:pt x="1812" y="5151"/>
                    </a:cubicBezTo>
                    <a:cubicBezTo>
                      <a:pt x="1739" y="5114"/>
                      <a:pt x="1703" y="5042"/>
                      <a:pt x="1631" y="4969"/>
                    </a:cubicBezTo>
                    <a:lnTo>
                      <a:pt x="1558" y="4861"/>
                    </a:lnTo>
                    <a:lnTo>
                      <a:pt x="1558" y="4861"/>
                    </a:lnTo>
                    <a:cubicBezTo>
                      <a:pt x="1579" y="4871"/>
                      <a:pt x="1588" y="4876"/>
                      <a:pt x="1590" y="4876"/>
                    </a:cubicBezTo>
                    <a:cubicBezTo>
                      <a:pt x="1594" y="4876"/>
                      <a:pt x="1558" y="4850"/>
                      <a:pt x="1558" y="4825"/>
                    </a:cubicBezTo>
                    <a:cubicBezTo>
                      <a:pt x="1486" y="4680"/>
                      <a:pt x="1413" y="4499"/>
                      <a:pt x="1341" y="4354"/>
                    </a:cubicBezTo>
                    <a:cubicBezTo>
                      <a:pt x="1268" y="4173"/>
                      <a:pt x="1232" y="3991"/>
                      <a:pt x="1196" y="3847"/>
                    </a:cubicBezTo>
                    <a:lnTo>
                      <a:pt x="1196" y="3810"/>
                    </a:lnTo>
                    <a:cubicBezTo>
                      <a:pt x="1196" y="3738"/>
                      <a:pt x="1196" y="3702"/>
                      <a:pt x="1196" y="3665"/>
                    </a:cubicBezTo>
                    <a:lnTo>
                      <a:pt x="1196" y="3412"/>
                    </a:lnTo>
                    <a:cubicBezTo>
                      <a:pt x="1196" y="3303"/>
                      <a:pt x="1196" y="3231"/>
                      <a:pt x="1196" y="3158"/>
                    </a:cubicBezTo>
                    <a:lnTo>
                      <a:pt x="1196" y="3025"/>
                    </a:lnTo>
                    <a:cubicBezTo>
                      <a:pt x="1196" y="3025"/>
                      <a:pt x="1196" y="2983"/>
                      <a:pt x="1196" y="2941"/>
                    </a:cubicBezTo>
                    <a:cubicBezTo>
                      <a:pt x="1196" y="2869"/>
                      <a:pt x="1232" y="2796"/>
                      <a:pt x="1232" y="2724"/>
                    </a:cubicBezTo>
                    <a:cubicBezTo>
                      <a:pt x="1232" y="2651"/>
                      <a:pt x="1268" y="2615"/>
                      <a:pt x="1268" y="2615"/>
                    </a:cubicBezTo>
                    <a:lnTo>
                      <a:pt x="1268" y="2579"/>
                    </a:lnTo>
                    <a:cubicBezTo>
                      <a:pt x="1305" y="2506"/>
                      <a:pt x="1341" y="2434"/>
                      <a:pt x="1377" y="2362"/>
                    </a:cubicBezTo>
                    <a:cubicBezTo>
                      <a:pt x="1409" y="2297"/>
                      <a:pt x="1413" y="2261"/>
                      <a:pt x="1413" y="2229"/>
                    </a:cubicBezTo>
                    <a:lnTo>
                      <a:pt x="1413" y="2229"/>
                    </a:lnTo>
                    <a:lnTo>
                      <a:pt x="1486" y="2108"/>
                    </a:lnTo>
                    <a:cubicBezTo>
                      <a:pt x="1486" y="2081"/>
                      <a:pt x="1544" y="1996"/>
                      <a:pt x="1547" y="1996"/>
                    </a:cubicBezTo>
                    <a:lnTo>
                      <a:pt x="1547" y="1996"/>
                    </a:lnTo>
                    <a:cubicBezTo>
                      <a:pt x="1548" y="1996"/>
                      <a:pt x="1541" y="2007"/>
                      <a:pt x="1522" y="2036"/>
                    </a:cubicBezTo>
                    <a:lnTo>
                      <a:pt x="1594" y="1927"/>
                    </a:lnTo>
                    <a:cubicBezTo>
                      <a:pt x="1604" y="1917"/>
                      <a:pt x="1609" y="1913"/>
                      <a:pt x="1609" y="1913"/>
                    </a:cubicBezTo>
                    <a:lnTo>
                      <a:pt x="1609" y="1913"/>
                    </a:lnTo>
                    <a:cubicBezTo>
                      <a:pt x="1611" y="1913"/>
                      <a:pt x="1585" y="1946"/>
                      <a:pt x="1558" y="1999"/>
                    </a:cubicBezTo>
                    <a:cubicBezTo>
                      <a:pt x="1594" y="1963"/>
                      <a:pt x="1594" y="1927"/>
                      <a:pt x="1631" y="1891"/>
                    </a:cubicBezTo>
                    <a:cubicBezTo>
                      <a:pt x="1665" y="1839"/>
                      <a:pt x="1691" y="1787"/>
                      <a:pt x="1713" y="1735"/>
                    </a:cubicBezTo>
                    <a:lnTo>
                      <a:pt x="1713" y="1735"/>
                    </a:lnTo>
                    <a:lnTo>
                      <a:pt x="1812" y="1637"/>
                    </a:lnTo>
                    <a:cubicBezTo>
                      <a:pt x="1848" y="1601"/>
                      <a:pt x="1884" y="1565"/>
                      <a:pt x="1957" y="1528"/>
                    </a:cubicBezTo>
                    <a:lnTo>
                      <a:pt x="2065" y="1456"/>
                    </a:lnTo>
                    <a:lnTo>
                      <a:pt x="2065" y="1456"/>
                    </a:lnTo>
                    <a:lnTo>
                      <a:pt x="2101" y="1420"/>
                    </a:lnTo>
                    <a:cubicBezTo>
                      <a:pt x="2210" y="1384"/>
                      <a:pt x="2319" y="1347"/>
                      <a:pt x="2391" y="1311"/>
                    </a:cubicBezTo>
                    <a:cubicBezTo>
                      <a:pt x="2406" y="1301"/>
                      <a:pt x="2416" y="1294"/>
                      <a:pt x="2421" y="1289"/>
                    </a:cubicBezTo>
                    <a:lnTo>
                      <a:pt x="2421" y="1289"/>
                    </a:lnTo>
                    <a:cubicBezTo>
                      <a:pt x="2448" y="1275"/>
                      <a:pt x="2474" y="1275"/>
                      <a:pt x="2500" y="1275"/>
                    </a:cubicBezTo>
                    <a:lnTo>
                      <a:pt x="2645" y="1202"/>
                    </a:lnTo>
                    <a:cubicBezTo>
                      <a:pt x="2753" y="1202"/>
                      <a:pt x="2862" y="1166"/>
                      <a:pt x="2971" y="1166"/>
                    </a:cubicBezTo>
                    <a:lnTo>
                      <a:pt x="3260" y="1166"/>
                    </a:lnTo>
                    <a:cubicBezTo>
                      <a:pt x="3315" y="1148"/>
                      <a:pt x="3369" y="1139"/>
                      <a:pt x="3423" y="1139"/>
                    </a:cubicBezTo>
                    <a:close/>
                    <a:moveTo>
                      <a:pt x="3888" y="0"/>
                    </a:moveTo>
                    <a:cubicBezTo>
                      <a:pt x="2890" y="0"/>
                      <a:pt x="1933" y="399"/>
                      <a:pt x="1232" y="1130"/>
                    </a:cubicBezTo>
                    <a:cubicBezTo>
                      <a:pt x="951" y="1411"/>
                      <a:pt x="715" y="1738"/>
                      <a:pt x="544" y="2091"/>
                    </a:cubicBezTo>
                    <a:lnTo>
                      <a:pt x="544" y="2091"/>
                    </a:lnTo>
                    <a:cubicBezTo>
                      <a:pt x="338" y="2409"/>
                      <a:pt x="205" y="2771"/>
                      <a:pt x="145" y="3158"/>
                    </a:cubicBezTo>
                    <a:cubicBezTo>
                      <a:pt x="1" y="3991"/>
                      <a:pt x="145" y="4825"/>
                      <a:pt x="544" y="5549"/>
                    </a:cubicBezTo>
                    <a:cubicBezTo>
                      <a:pt x="979" y="6273"/>
                      <a:pt x="1667" y="6781"/>
                      <a:pt x="2464" y="6998"/>
                    </a:cubicBezTo>
                    <a:cubicBezTo>
                      <a:pt x="2650" y="7027"/>
                      <a:pt x="2839" y="7041"/>
                      <a:pt x="3029" y="7041"/>
                    </a:cubicBezTo>
                    <a:cubicBezTo>
                      <a:pt x="3797" y="7041"/>
                      <a:pt x="4570" y="6803"/>
                      <a:pt x="5180" y="6310"/>
                    </a:cubicBezTo>
                    <a:cubicBezTo>
                      <a:pt x="5977" y="5730"/>
                      <a:pt x="6520" y="4933"/>
                      <a:pt x="6810" y="3991"/>
                    </a:cubicBezTo>
                    <a:cubicBezTo>
                      <a:pt x="7100" y="3195"/>
                      <a:pt x="7064" y="2362"/>
                      <a:pt x="6702" y="1601"/>
                    </a:cubicBezTo>
                    <a:cubicBezTo>
                      <a:pt x="6557" y="1239"/>
                      <a:pt x="6267" y="913"/>
                      <a:pt x="5941" y="659"/>
                    </a:cubicBezTo>
                    <a:cubicBezTo>
                      <a:pt x="5506" y="333"/>
                      <a:pt x="4999" y="116"/>
                      <a:pt x="4456" y="43"/>
                    </a:cubicBezTo>
                    <a:cubicBezTo>
                      <a:pt x="4266" y="15"/>
                      <a:pt x="4077" y="0"/>
                      <a:pt x="38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8" name="Google Shape;1298;p31"/>
            <p:cNvSpPr txBox="1"/>
            <p:nvPr/>
          </p:nvSpPr>
          <p:spPr>
            <a:xfrm>
              <a:off x="1143386" y="3357894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9" name="Google Shape;1299;p31"/>
            <p:cNvSpPr txBox="1"/>
            <p:nvPr/>
          </p:nvSpPr>
          <p:spPr>
            <a:xfrm>
              <a:off x="1143386" y="369840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0" name="Google Shape;1300;p31"/>
          <p:cNvGrpSpPr/>
          <p:nvPr/>
        </p:nvGrpSpPr>
        <p:grpSpPr>
          <a:xfrm>
            <a:off x="4429708" y="1182627"/>
            <a:ext cx="1937692" cy="3212673"/>
            <a:chOff x="4429708" y="1182627"/>
            <a:chExt cx="1937692" cy="3212673"/>
          </a:xfrm>
        </p:grpSpPr>
        <p:grpSp>
          <p:nvGrpSpPr>
            <p:cNvPr id="1301" name="Google Shape;1301;p31"/>
            <p:cNvGrpSpPr/>
            <p:nvPr/>
          </p:nvGrpSpPr>
          <p:grpSpPr>
            <a:xfrm>
              <a:off x="5256621" y="1398741"/>
              <a:ext cx="284149" cy="405202"/>
              <a:chOff x="5895891" y="1326221"/>
              <a:chExt cx="284149" cy="405202"/>
            </a:xfrm>
          </p:grpSpPr>
          <p:sp>
            <p:nvSpPr>
              <p:cNvPr id="1302" name="Google Shape;1302;p31"/>
              <p:cNvSpPr/>
              <p:nvPr/>
            </p:nvSpPr>
            <p:spPr>
              <a:xfrm>
                <a:off x="5895891" y="1435503"/>
                <a:ext cx="89975" cy="295083"/>
              </a:xfrm>
              <a:custGeom>
                <a:rect b="b" l="l" r="r" t="t"/>
                <a:pathLst>
                  <a:path extrusionOk="0" h="12715" w="3877">
                    <a:moveTo>
                      <a:pt x="3257" y="725"/>
                    </a:moveTo>
                    <a:cubicBezTo>
                      <a:pt x="3253" y="795"/>
                      <a:pt x="3244" y="863"/>
                      <a:pt x="3225" y="942"/>
                    </a:cubicBezTo>
                    <a:cubicBezTo>
                      <a:pt x="3152" y="1015"/>
                      <a:pt x="3152" y="1087"/>
                      <a:pt x="3116" y="1196"/>
                    </a:cubicBezTo>
                    <a:cubicBezTo>
                      <a:pt x="3080" y="1413"/>
                      <a:pt x="3044" y="1594"/>
                      <a:pt x="3044" y="1812"/>
                    </a:cubicBezTo>
                    <a:lnTo>
                      <a:pt x="2935" y="3043"/>
                    </a:lnTo>
                    <a:cubicBezTo>
                      <a:pt x="2862" y="3840"/>
                      <a:pt x="2826" y="4637"/>
                      <a:pt x="2826" y="5434"/>
                    </a:cubicBezTo>
                    <a:cubicBezTo>
                      <a:pt x="2754" y="6955"/>
                      <a:pt x="2826" y="8513"/>
                      <a:pt x="2826" y="10034"/>
                    </a:cubicBezTo>
                    <a:lnTo>
                      <a:pt x="2826" y="11628"/>
                    </a:lnTo>
                    <a:lnTo>
                      <a:pt x="1196" y="11628"/>
                    </a:lnTo>
                    <a:cubicBezTo>
                      <a:pt x="1194" y="8718"/>
                      <a:pt x="1160" y="5807"/>
                      <a:pt x="1160" y="2862"/>
                    </a:cubicBezTo>
                    <a:cubicBezTo>
                      <a:pt x="1160" y="2270"/>
                      <a:pt x="1160" y="1679"/>
                      <a:pt x="1171" y="1087"/>
                    </a:cubicBezTo>
                    <a:lnTo>
                      <a:pt x="1884" y="1087"/>
                    </a:lnTo>
                    <a:cubicBezTo>
                      <a:pt x="2029" y="1051"/>
                      <a:pt x="2174" y="1015"/>
                      <a:pt x="2319" y="979"/>
                    </a:cubicBezTo>
                    <a:cubicBezTo>
                      <a:pt x="2450" y="952"/>
                      <a:pt x="2580" y="926"/>
                      <a:pt x="2697" y="873"/>
                    </a:cubicBezTo>
                    <a:lnTo>
                      <a:pt x="2697" y="873"/>
                    </a:lnTo>
                    <a:cubicBezTo>
                      <a:pt x="2794" y="852"/>
                      <a:pt x="2890" y="828"/>
                      <a:pt x="2986" y="796"/>
                    </a:cubicBezTo>
                    <a:lnTo>
                      <a:pt x="2986" y="796"/>
                    </a:lnTo>
                    <a:cubicBezTo>
                      <a:pt x="3079" y="789"/>
                      <a:pt x="3171" y="764"/>
                      <a:pt x="3257" y="725"/>
                    </a:cubicBezTo>
                    <a:close/>
                    <a:moveTo>
                      <a:pt x="906" y="1"/>
                    </a:moveTo>
                    <a:cubicBezTo>
                      <a:pt x="472" y="37"/>
                      <a:pt x="146" y="363"/>
                      <a:pt x="73" y="761"/>
                    </a:cubicBezTo>
                    <a:cubicBezTo>
                      <a:pt x="1" y="3840"/>
                      <a:pt x="37" y="6919"/>
                      <a:pt x="73" y="9998"/>
                    </a:cubicBezTo>
                    <a:lnTo>
                      <a:pt x="73" y="12424"/>
                    </a:lnTo>
                    <a:cubicBezTo>
                      <a:pt x="73" y="12569"/>
                      <a:pt x="182" y="12714"/>
                      <a:pt x="363" y="12714"/>
                    </a:cubicBezTo>
                    <a:lnTo>
                      <a:pt x="3080" y="12714"/>
                    </a:lnTo>
                    <a:cubicBezTo>
                      <a:pt x="3514" y="12678"/>
                      <a:pt x="3840" y="12316"/>
                      <a:pt x="3877" y="11881"/>
                    </a:cubicBezTo>
                    <a:cubicBezTo>
                      <a:pt x="3877" y="10432"/>
                      <a:pt x="3877" y="8947"/>
                      <a:pt x="3877" y="7498"/>
                    </a:cubicBezTo>
                    <a:cubicBezTo>
                      <a:pt x="3877" y="5977"/>
                      <a:pt x="3877" y="4420"/>
                      <a:pt x="3732" y="2898"/>
                    </a:cubicBezTo>
                    <a:cubicBezTo>
                      <a:pt x="3696" y="2500"/>
                      <a:pt x="3659" y="2065"/>
                      <a:pt x="3623" y="1667"/>
                    </a:cubicBezTo>
                    <a:cubicBezTo>
                      <a:pt x="3623" y="1449"/>
                      <a:pt x="3623" y="1268"/>
                      <a:pt x="3587" y="1051"/>
                    </a:cubicBezTo>
                    <a:cubicBezTo>
                      <a:pt x="3551" y="979"/>
                      <a:pt x="3514" y="906"/>
                      <a:pt x="3478" y="797"/>
                    </a:cubicBezTo>
                    <a:cubicBezTo>
                      <a:pt x="3459" y="741"/>
                      <a:pt x="3440" y="684"/>
                      <a:pt x="3427" y="628"/>
                    </a:cubicBezTo>
                    <a:lnTo>
                      <a:pt x="3427" y="628"/>
                    </a:lnTo>
                    <a:cubicBezTo>
                      <a:pt x="3432" y="624"/>
                      <a:pt x="3437" y="620"/>
                      <a:pt x="3442" y="616"/>
                    </a:cubicBezTo>
                    <a:lnTo>
                      <a:pt x="3442" y="616"/>
                    </a:lnTo>
                    <a:lnTo>
                      <a:pt x="3426" y="623"/>
                    </a:lnTo>
                    <a:lnTo>
                      <a:pt x="3426" y="623"/>
                    </a:lnTo>
                    <a:cubicBezTo>
                      <a:pt x="3425" y="619"/>
                      <a:pt x="3424" y="615"/>
                      <a:pt x="3423" y="612"/>
                    </a:cubicBezTo>
                    <a:lnTo>
                      <a:pt x="3423" y="612"/>
                    </a:lnTo>
                    <a:cubicBezTo>
                      <a:pt x="3446" y="583"/>
                      <a:pt x="3465" y="548"/>
                      <a:pt x="3478" y="508"/>
                    </a:cubicBezTo>
                    <a:cubicBezTo>
                      <a:pt x="3493" y="478"/>
                      <a:pt x="3502" y="448"/>
                      <a:pt x="3502" y="423"/>
                    </a:cubicBezTo>
                    <a:lnTo>
                      <a:pt x="3502" y="423"/>
                    </a:lnTo>
                    <a:lnTo>
                      <a:pt x="3514" y="435"/>
                    </a:lnTo>
                    <a:cubicBezTo>
                      <a:pt x="3514" y="343"/>
                      <a:pt x="3358" y="277"/>
                      <a:pt x="3244" y="259"/>
                    </a:cubicBezTo>
                    <a:lnTo>
                      <a:pt x="3244" y="259"/>
                    </a:lnTo>
                    <a:cubicBezTo>
                      <a:pt x="3189" y="230"/>
                      <a:pt x="3128" y="208"/>
                      <a:pt x="3069" y="188"/>
                    </a:cubicBezTo>
                    <a:lnTo>
                      <a:pt x="3069" y="188"/>
                    </a:lnTo>
                    <a:cubicBezTo>
                      <a:pt x="2989" y="116"/>
                      <a:pt x="2831" y="65"/>
                      <a:pt x="2718" y="37"/>
                    </a:cubicBezTo>
                    <a:lnTo>
                      <a:pt x="2718" y="37"/>
                    </a:lnTo>
                    <a:cubicBezTo>
                      <a:pt x="2766" y="49"/>
                      <a:pt x="2786" y="53"/>
                      <a:pt x="2790" y="53"/>
                    </a:cubicBezTo>
                    <a:cubicBezTo>
                      <a:pt x="2798" y="53"/>
                      <a:pt x="2742" y="37"/>
                      <a:pt x="2718" y="37"/>
                    </a:cubicBezTo>
                    <a:lnTo>
                      <a:pt x="2645" y="37"/>
                    </a:lnTo>
                    <a:lnTo>
                      <a:pt x="2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5993407" y="1379180"/>
                <a:ext cx="89975" cy="352243"/>
              </a:xfrm>
              <a:custGeom>
                <a:rect b="b" l="l" r="r" t="t"/>
                <a:pathLst>
                  <a:path extrusionOk="0" h="15178" w="3877">
                    <a:moveTo>
                      <a:pt x="3250" y="744"/>
                    </a:moveTo>
                    <a:cubicBezTo>
                      <a:pt x="3239" y="824"/>
                      <a:pt x="3224" y="909"/>
                      <a:pt x="3224" y="979"/>
                    </a:cubicBezTo>
                    <a:cubicBezTo>
                      <a:pt x="3188" y="1087"/>
                      <a:pt x="3116" y="1232"/>
                      <a:pt x="3116" y="1341"/>
                    </a:cubicBezTo>
                    <a:cubicBezTo>
                      <a:pt x="3043" y="1595"/>
                      <a:pt x="3043" y="1848"/>
                      <a:pt x="3007" y="2102"/>
                    </a:cubicBezTo>
                    <a:cubicBezTo>
                      <a:pt x="2971" y="2572"/>
                      <a:pt x="2971" y="3080"/>
                      <a:pt x="2898" y="3550"/>
                    </a:cubicBezTo>
                    <a:cubicBezTo>
                      <a:pt x="2826" y="4492"/>
                      <a:pt x="2826" y="5434"/>
                      <a:pt x="2790" y="6412"/>
                    </a:cubicBezTo>
                    <a:cubicBezTo>
                      <a:pt x="2753" y="8259"/>
                      <a:pt x="2790" y="10107"/>
                      <a:pt x="2790" y="11954"/>
                    </a:cubicBezTo>
                    <a:lnTo>
                      <a:pt x="2790" y="14055"/>
                    </a:lnTo>
                    <a:lnTo>
                      <a:pt x="1160" y="14055"/>
                    </a:lnTo>
                    <a:lnTo>
                      <a:pt x="1160" y="9056"/>
                    </a:lnTo>
                    <a:lnTo>
                      <a:pt x="1160" y="3442"/>
                    </a:lnTo>
                    <a:cubicBezTo>
                      <a:pt x="1160" y="2669"/>
                      <a:pt x="1179" y="1896"/>
                      <a:pt x="1190" y="1124"/>
                    </a:cubicBezTo>
                    <a:lnTo>
                      <a:pt x="1190" y="1124"/>
                    </a:lnTo>
                    <a:cubicBezTo>
                      <a:pt x="1427" y="1123"/>
                      <a:pt x="1689" y="1121"/>
                      <a:pt x="1920" y="1087"/>
                    </a:cubicBezTo>
                    <a:cubicBezTo>
                      <a:pt x="2148" y="1059"/>
                      <a:pt x="2375" y="1008"/>
                      <a:pt x="2602" y="918"/>
                    </a:cubicBezTo>
                    <a:lnTo>
                      <a:pt x="2602" y="918"/>
                    </a:lnTo>
                    <a:cubicBezTo>
                      <a:pt x="2699" y="895"/>
                      <a:pt x="2805" y="869"/>
                      <a:pt x="2914" y="832"/>
                    </a:cubicBezTo>
                    <a:lnTo>
                      <a:pt x="2914" y="832"/>
                    </a:lnTo>
                    <a:cubicBezTo>
                      <a:pt x="3024" y="824"/>
                      <a:pt x="3144" y="792"/>
                      <a:pt x="3250" y="744"/>
                    </a:cubicBezTo>
                    <a:close/>
                    <a:moveTo>
                      <a:pt x="870" y="1"/>
                    </a:moveTo>
                    <a:cubicBezTo>
                      <a:pt x="435" y="37"/>
                      <a:pt x="73" y="399"/>
                      <a:pt x="37" y="834"/>
                    </a:cubicBezTo>
                    <a:cubicBezTo>
                      <a:pt x="1" y="2681"/>
                      <a:pt x="1" y="4565"/>
                      <a:pt x="1" y="6412"/>
                    </a:cubicBezTo>
                    <a:cubicBezTo>
                      <a:pt x="1" y="8295"/>
                      <a:pt x="1" y="10107"/>
                      <a:pt x="37" y="11954"/>
                    </a:cubicBezTo>
                    <a:lnTo>
                      <a:pt x="37" y="14888"/>
                    </a:lnTo>
                    <a:cubicBezTo>
                      <a:pt x="37" y="15033"/>
                      <a:pt x="145" y="15177"/>
                      <a:pt x="327" y="15177"/>
                    </a:cubicBezTo>
                    <a:lnTo>
                      <a:pt x="3043" y="15177"/>
                    </a:lnTo>
                    <a:cubicBezTo>
                      <a:pt x="3478" y="15105"/>
                      <a:pt x="3804" y="14779"/>
                      <a:pt x="3876" y="14344"/>
                    </a:cubicBezTo>
                    <a:cubicBezTo>
                      <a:pt x="3876" y="12570"/>
                      <a:pt x="3876" y="10831"/>
                      <a:pt x="3840" y="9056"/>
                    </a:cubicBezTo>
                    <a:cubicBezTo>
                      <a:pt x="3840" y="7209"/>
                      <a:pt x="3804" y="5362"/>
                      <a:pt x="3695" y="3478"/>
                    </a:cubicBezTo>
                    <a:cubicBezTo>
                      <a:pt x="3695" y="3007"/>
                      <a:pt x="3623" y="2500"/>
                      <a:pt x="3587" y="1993"/>
                    </a:cubicBezTo>
                    <a:cubicBezTo>
                      <a:pt x="3587" y="1739"/>
                      <a:pt x="3587" y="1486"/>
                      <a:pt x="3550" y="1269"/>
                    </a:cubicBezTo>
                    <a:cubicBezTo>
                      <a:pt x="3514" y="1160"/>
                      <a:pt x="3478" y="1051"/>
                      <a:pt x="3442" y="943"/>
                    </a:cubicBezTo>
                    <a:cubicBezTo>
                      <a:pt x="3420" y="857"/>
                      <a:pt x="3399" y="771"/>
                      <a:pt x="3392" y="692"/>
                    </a:cubicBezTo>
                    <a:lnTo>
                      <a:pt x="3392" y="692"/>
                    </a:lnTo>
                    <a:cubicBezTo>
                      <a:pt x="3448" y="664"/>
                      <a:pt x="3493" y="622"/>
                      <a:pt x="3514" y="580"/>
                    </a:cubicBezTo>
                    <a:cubicBezTo>
                      <a:pt x="3549" y="511"/>
                      <a:pt x="3550" y="410"/>
                      <a:pt x="3457" y="400"/>
                    </a:cubicBezTo>
                    <a:lnTo>
                      <a:pt x="3457" y="400"/>
                    </a:lnTo>
                    <a:cubicBezTo>
                      <a:pt x="3399" y="350"/>
                      <a:pt x="3237" y="306"/>
                      <a:pt x="3153" y="294"/>
                    </a:cubicBezTo>
                    <a:lnTo>
                      <a:pt x="3153" y="294"/>
                    </a:lnTo>
                    <a:cubicBezTo>
                      <a:pt x="3066" y="258"/>
                      <a:pt x="2980" y="235"/>
                      <a:pt x="2894" y="224"/>
                    </a:cubicBezTo>
                    <a:lnTo>
                      <a:pt x="2894" y="224"/>
                    </a:lnTo>
                    <a:cubicBezTo>
                      <a:pt x="2758" y="97"/>
                      <a:pt x="2532" y="73"/>
                      <a:pt x="2355" y="73"/>
                    </a:cubicBezTo>
                    <a:cubicBezTo>
                      <a:pt x="2101" y="1"/>
                      <a:pt x="1848" y="1"/>
                      <a:pt x="1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6090923" y="1326221"/>
                <a:ext cx="89117" cy="404367"/>
              </a:xfrm>
              <a:custGeom>
                <a:rect b="b" l="l" r="r" t="t"/>
                <a:pathLst>
                  <a:path extrusionOk="0" h="17424" w="3840">
                    <a:moveTo>
                      <a:pt x="2681" y="1087"/>
                    </a:moveTo>
                    <a:lnTo>
                      <a:pt x="2681" y="6955"/>
                    </a:lnTo>
                    <a:lnTo>
                      <a:pt x="2681" y="13475"/>
                    </a:lnTo>
                    <a:cubicBezTo>
                      <a:pt x="2681" y="14434"/>
                      <a:pt x="2681" y="15371"/>
                      <a:pt x="2664" y="16320"/>
                    </a:cubicBezTo>
                    <a:lnTo>
                      <a:pt x="2664" y="16320"/>
                    </a:lnTo>
                    <a:cubicBezTo>
                      <a:pt x="2244" y="16345"/>
                      <a:pt x="1822" y="16421"/>
                      <a:pt x="1411" y="16554"/>
                    </a:cubicBezTo>
                    <a:lnTo>
                      <a:pt x="1411" y="16554"/>
                    </a:lnTo>
                    <a:cubicBezTo>
                      <a:pt x="1316" y="16556"/>
                      <a:pt x="1208" y="16562"/>
                      <a:pt x="1123" y="16590"/>
                    </a:cubicBezTo>
                    <a:lnTo>
                      <a:pt x="1014" y="16590"/>
                    </a:lnTo>
                    <a:cubicBezTo>
                      <a:pt x="978" y="16590"/>
                      <a:pt x="942" y="16626"/>
                      <a:pt x="906" y="16626"/>
                    </a:cubicBezTo>
                    <a:cubicBezTo>
                      <a:pt x="806" y="16626"/>
                      <a:pt x="705" y="16661"/>
                      <a:pt x="617" y="16694"/>
                    </a:cubicBezTo>
                    <a:lnTo>
                      <a:pt x="617" y="16694"/>
                    </a:lnTo>
                    <a:cubicBezTo>
                      <a:pt x="620" y="16586"/>
                      <a:pt x="628" y="16471"/>
                      <a:pt x="652" y="16373"/>
                    </a:cubicBezTo>
                    <a:cubicBezTo>
                      <a:pt x="688" y="16228"/>
                      <a:pt x="725" y="16083"/>
                      <a:pt x="761" y="15938"/>
                    </a:cubicBezTo>
                    <a:cubicBezTo>
                      <a:pt x="797" y="15648"/>
                      <a:pt x="833" y="15359"/>
                      <a:pt x="833" y="15069"/>
                    </a:cubicBezTo>
                    <a:cubicBezTo>
                      <a:pt x="870" y="14779"/>
                      <a:pt x="870" y="14526"/>
                      <a:pt x="906" y="14272"/>
                    </a:cubicBezTo>
                    <a:cubicBezTo>
                      <a:pt x="942" y="13982"/>
                      <a:pt x="942" y="13692"/>
                      <a:pt x="942" y="13403"/>
                    </a:cubicBezTo>
                    <a:cubicBezTo>
                      <a:pt x="1051" y="12316"/>
                      <a:pt x="1051" y="11193"/>
                      <a:pt x="1087" y="10107"/>
                    </a:cubicBezTo>
                    <a:cubicBezTo>
                      <a:pt x="1087" y="7970"/>
                      <a:pt x="1087" y="5832"/>
                      <a:pt x="1087" y="3659"/>
                    </a:cubicBezTo>
                    <a:lnTo>
                      <a:pt x="1087" y="1087"/>
                    </a:lnTo>
                    <a:close/>
                    <a:moveTo>
                      <a:pt x="833" y="1"/>
                    </a:moveTo>
                    <a:cubicBezTo>
                      <a:pt x="399" y="37"/>
                      <a:pt x="37" y="399"/>
                      <a:pt x="0" y="834"/>
                    </a:cubicBezTo>
                    <a:cubicBezTo>
                      <a:pt x="0" y="2862"/>
                      <a:pt x="0" y="4891"/>
                      <a:pt x="37" y="6955"/>
                    </a:cubicBezTo>
                    <a:cubicBezTo>
                      <a:pt x="37" y="9129"/>
                      <a:pt x="73" y="11266"/>
                      <a:pt x="145" y="13403"/>
                    </a:cubicBezTo>
                    <a:cubicBezTo>
                      <a:pt x="181" y="14018"/>
                      <a:pt x="254" y="14598"/>
                      <a:pt x="254" y="15178"/>
                    </a:cubicBezTo>
                    <a:cubicBezTo>
                      <a:pt x="290" y="15467"/>
                      <a:pt x="290" y="15757"/>
                      <a:pt x="326" y="16083"/>
                    </a:cubicBezTo>
                    <a:cubicBezTo>
                      <a:pt x="326" y="16156"/>
                      <a:pt x="326" y="16228"/>
                      <a:pt x="362" y="16264"/>
                    </a:cubicBezTo>
                    <a:cubicBezTo>
                      <a:pt x="362" y="16337"/>
                      <a:pt x="399" y="16409"/>
                      <a:pt x="435" y="16445"/>
                    </a:cubicBezTo>
                    <a:cubicBezTo>
                      <a:pt x="458" y="16538"/>
                      <a:pt x="481" y="16631"/>
                      <a:pt x="486" y="16734"/>
                    </a:cubicBezTo>
                    <a:lnTo>
                      <a:pt x="486" y="16734"/>
                    </a:lnTo>
                    <a:cubicBezTo>
                      <a:pt x="429" y="16765"/>
                      <a:pt x="384" y="16817"/>
                      <a:pt x="362" y="16880"/>
                    </a:cubicBezTo>
                    <a:cubicBezTo>
                      <a:pt x="326" y="16952"/>
                      <a:pt x="326" y="17061"/>
                      <a:pt x="435" y="17061"/>
                    </a:cubicBezTo>
                    <a:lnTo>
                      <a:pt x="468" y="17061"/>
                    </a:lnTo>
                    <a:cubicBezTo>
                      <a:pt x="527" y="17090"/>
                      <a:pt x="609" y="17112"/>
                      <a:pt x="652" y="17133"/>
                    </a:cubicBezTo>
                    <a:lnTo>
                      <a:pt x="761" y="17170"/>
                    </a:lnTo>
                    <a:lnTo>
                      <a:pt x="833" y="17170"/>
                    </a:lnTo>
                    <a:cubicBezTo>
                      <a:pt x="912" y="17170"/>
                      <a:pt x="971" y="17188"/>
                      <a:pt x="1039" y="17199"/>
                    </a:cubicBezTo>
                    <a:lnTo>
                      <a:pt x="1039" y="17199"/>
                    </a:lnTo>
                    <a:cubicBezTo>
                      <a:pt x="1236" y="17291"/>
                      <a:pt x="1436" y="17354"/>
                      <a:pt x="1666" y="17387"/>
                    </a:cubicBezTo>
                    <a:cubicBezTo>
                      <a:pt x="1884" y="17387"/>
                      <a:pt x="2065" y="17423"/>
                      <a:pt x="2282" y="17423"/>
                    </a:cubicBezTo>
                    <a:lnTo>
                      <a:pt x="2970" y="17423"/>
                    </a:lnTo>
                    <a:cubicBezTo>
                      <a:pt x="3441" y="17387"/>
                      <a:pt x="3767" y="17025"/>
                      <a:pt x="3804" y="16590"/>
                    </a:cubicBezTo>
                    <a:cubicBezTo>
                      <a:pt x="3840" y="14417"/>
                      <a:pt x="3840" y="12244"/>
                      <a:pt x="3840" y="10107"/>
                    </a:cubicBezTo>
                    <a:cubicBezTo>
                      <a:pt x="3840" y="7933"/>
                      <a:pt x="3840" y="5796"/>
                      <a:pt x="3840" y="3659"/>
                    </a:cubicBezTo>
                    <a:lnTo>
                      <a:pt x="3840" y="291"/>
                    </a:lnTo>
                    <a:cubicBezTo>
                      <a:pt x="3840" y="146"/>
                      <a:pt x="3695" y="1"/>
                      <a:pt x="3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31"/>
            <p:cNvGrpSpPr/>
            <p:nvPr/>
          </p:nvGrpSpPr>
          <p:grpSpPr>
            <a:xfrm>
              <a:off x="4985108" y="1182627"/>
              <a:ext cx="827185" cy="1466077"/>
              <a:chOff x="4656877" y="1164051"/>
              <a:chExt cx="827185" cy="1466077"/>
            </a:xfrm>
          </p:grpSpPr>
          <p:sp>
            <p:nvSpPr>
              <p:cNvPr id="1306" name="Google Shape;1306;p31"/>
              <p:cNvSpPr/>
              <p:nvPr/>
            </p:nvSpPr>
            <p:spPr>
              <a:xfrm>
                <a:off x="4665278" y="1179066"/>
                <a:ext cx="817090" cy="1439700"/>
              </a:xfrm>
              <a:custGeom>
                <a:rect b="b" l="l" r="r" t="t"/>
                <a:pathLst>
                  <a:path extrusionOk="0" h="62036" w="35208">
                    <a:moveTo>
                      <a:pt x="17156" y="5857"/>
                    </a:moveTo>
                    <a:cubicBezTo>
                      <a:pt x="19956" y="5857"/>
                      <a:pt x="22738" y="6597"/>
                      <a:pt x="25211" y="8030"/>
                    </a:cubicBezTo>
                    <a:cubicBezTo>
                      <a:pt x="27964" y="9696"/>
                      <a:pt x="29992" y="12340"/>
                      <a:pt x="30970" y="15383"/>
                    </a:cubicBezTo>
                    <a:cubicBezTo>
                      <a:pt x="31405" y="16868"/>
                      <a:pt x="31550" y="18425"/>
                      <a:pt x="31405" y="19983"/>
                    </a:cubicBezTo>
                    <a:cubicBezTo>
                      <a:pt x="31332" y="20780"/>
                      <a:pt x="31187" y="21540"/>
                      <a:pt x="30970" y="22301"/>
                    </a:cubicBezTo>
                    <a:cubicBezTo>
                      <a:pt x="30825" y="22699"/>
                      <a:pt x="30716" y="23062"/>
                      <a:pt x="30644" y="23460"/>
                    </a:cubicBezTo>
                    <a:cubicBezTo>
                      <a:pt x="30608" y="23750"/>
                      <a:pt x="30608" y="24003"/>
                      <a:pt x="30644" y="24293"/>
                    </a:cubicBezTo>
                    <a:cubicBezTo>
                      <a:pt x="30535" y="24511"/>
                      <a:pt x="30390" y="24728"/>
                      <a:pt x="30282" y="24945"/>
                    </a:cubicBezTo>
                    <a:cubicBezTo>
                      <a:pt x="29557" y="26068"/>
                      <a:pt x="28652" y="27118"/>
                      <a:pt x="27674" y="27988"/>
                    </a:cubicBezTo>
                    <a:cubicBezTo>
                      <a:pt x="25718" y="29835"/>
                      <a:pt x="23327" y="31139"/>
                      <a:pt x="20719" y="31791"/>
                    </a:cubicBezTo>
                    <a:cubicBezTo>
                      <a:pt x="19686" y="32048"/>
                      <a:pt x="18625" y="32172"/>
                      <a:pt x="17565" y="32172"/>
                    </a:cubicBezTo>
                    <a:cubicBezTo>
                      <a:pt x="13242" y="32172"/>
                      <a:pt x="8935" y="30096"/>
                      <a:pt x="6521" y="26430"/>
                    </a:cubicBezTo>
                    <a:cubicBezTo>
                      <a:pt x="5832" y="25344"/>
                      <a:pt x="5289" y="24221"/>
                      <a:pt x="4818" y="23025"/>
                    </a:cubicBezTo>
                    <a:cubicBezTo>
                      <a:pt x="4311" y="21794"/>
                      <a:pt x="3876" y="20526"/>
                      <a:pt x="3587" y="19258"/>
                    </a:cubicBezTo>
                    <a:cubicBezTo>
                      <a:pt x="3297" y="18063"/>
                      <a:pt x="3225" y="16832"/>
                      <a:pt x="3333" y="15636"/>
                    </a:cubicBezTo>
                    <a:cubicBezTo>
                      <a:pt x="3369" y="15419"/>
                      <a:pt x="3406" y="15238"/>
                      <a:pt x="3442" y="15021"/>
                    </a:cubicBezTo>
                    <a:cubicBezTo>
                      <a:pt x="3550" y="14984"/>
                      <a:pt x="3623" y="14912"/>
                      <a:pt x="3695" y="14839"/>
                    </a:cubicBezTo>
                    <a:cubicBezTo>
                      <a:pt x="4275" y="13898"/>
                      <a:pt x="4673" y="12847"/>
                      <a:pt x="5289" y="11906"/>
                    </a:cubicBezTo>
                    <a:cubicBezTo>
                      <a:pt x="5796" y="11036"/>
                      <a:pt x="6412" y="10239"/>
                      <a:pt x="7136" y="9515"/>
                    </a:cubicBezTo>
                    <a:cubicBezTo>
                      <a:pt x="8658" y="8175"/>
                      <a:pt x="10469" y="7161"/>
                      <a:pt x="12425" y="6581"/>
                    </a:cubicBezTo>
                    <a:cubicBezTo>
                      <a:pt x="13972" y="6096"/>
                      <a:pt x="15567" y="5857"/>
                      <a:pt x="17156" y="5857"/>
                    </a:cubicBezTo>
                    <a:close/>
                    <a:moveTo>
                      <a:pt x="20054" y="0"/>
                    </a:moveTo>
                    <a:cubicBezTo>
                      <a:pt x="19628" y="0"/>
                      <a:pt x="19207" y="73"/>
                      <a:pt x="18800" y="242"/>
                    </a:cubicBezTo>
                    <a:lnTo>
                      <a:pt x="18727" y="279"/>
                    </a:lnTo>
                    <a:cubicBezTo>
                      <a:pt x="18097" y="159"/>
                      <a:pt x="17442" y="88"/>
                      <a:pt x="16803" y="88"/>
                    </a:cubicBezTo>
                    <a:cubicBezTo>
                      <a:pt x="16671" y="88"/>
                      <a:pt x="16540" y="91"/>
                      <a:pt x="16409" y="97"/>
                    </a:cubicBezTo>
                    <a:cubicBezTo>
                      <a:pt x="15069" y="134"/>
                      <a:pt x="13729" y="387"/>
                      <a:pt x="12461" y="822"/>
                    </a:cubicBezTo>
                    <a:cubicBezTo>
                      <a:pt x="9672" y="1691"/>
                      <a:pt x="6774" y="3212"/>
                      <a:pt x="4854" y="5458"/>
                    </a:cubicBezTo>
                    <a:cubicBezTo>
                      <a:pt x="4021" y="6472"/>
                      <a:pt x="3297" y="7559"/>
                      <a:pt x="2645" y="8682"/>
                    </a:cubicBezTo>
                    <a:cubicBezTo>
                      <a:pt x="1957" y="9732"/>
                      <a:pt x="1413" y="10891"/>
                      <a:pt x="1051" y="12087"/>
                    </a:cubicBezTo>
                    <a:cubicBezTo>
                      <a:pt x="1015" y="12159"/>
                      <a:pt x="1051" y="12232"/>
                      <a:pt x="1124" y="12232"/>
                    </a:cubicBezTo>
                    <a:cubicBezTo>
                      <a:pt x="363" y="15165"/>
                      <a:pt x="1" y="18172"/>
                      <a:pt x="73" y="21214"/>
                    </a:cubicBezTo>
                    <a:cubicBezTo>
                      <a:pt x="73" y="24547"/>
                      <a:pt x="798" y="27879"/>
                      <a:pt x="1413" y="31175"/>
                    </a:cubicBezTo>
                    <a:cubicBezTo>
                      <a:pt x="2609" y="37333"/>
                      <a:pt x="4202" y="43418"/>
                      <a:pt x="7064" y="48996"/>
                    </a:cubicBezTo>
                    <a:cubicBezTo>
                      <a:pt x="8513" y="51677"/>
                      <a:pt x="10143" y="54321"/>
                      <a:pt x="11954" y="56856"/>
                    </a:cubicBezTo>
                    <a:cubicBezTo>
                      <a:pt x="12714" y="58015"/>
                      <a:pt x="13584" y="59174"/>
                      <a:pt x="14526" y="60225"/>
                    </a:cubicBezTo>
                    <a:cubicBezTo>
                      <a:pt x="15250" y="61058"/>
                      <a:pt x="16192" y="61891"/>
                      <a:pt x="17351" y="62036"/>
                    </a:cubicBezTo>
                    <a:cubicBezTo>
                      <a:pt x="17568" y="62036"/>
                      <a:pt x="17785" y="61963"/>
                      <a:pt x="17967" y="61782"/>
                    </a:cubicBezTo>
                    <a:cubicBezTo>
                      <a:pt x="18872" y="61492"/>
                      <a:pt x="19850" y="60442"/>
                      <a:pt x="20321" y="59899"/>
                    </a:cubicBezTo>
                    <a:cubicBezTo>
                      <a:pt x="21625" y="58377"/>
                      <a:pt x="22820" y="56784"/>
                      <a:pt x="23871" y="55081"/>
                    </a:cubicBezTo>
                    <a:cubicBezTo>
                      <a:pt x="26732" y="50843"/>
                      <a:pt x="29087" y="46316"/>
                      <a:pt x="30898" y="41571"/>
                    </a:cubicBezTo>
                    <a:cubicBezTo>
                      <a:pt x="32817" y="36355"/>
                      <a:pt x="34158" y="30922"/>
                      <a:pt x="34846" y="25380"/>
                    </a:cubicBezTo>
                    <a:cubicBezTo>
                      <a:pt x="35208" y="22627"/>
                      <a:pt x="35208" y="19838"/>
                      <a:pt x="34773" y="17085"/>
                    </a:cubicBezTo>
                    <a:cubicBezTo>
                      <a:pt x="34737" y="16904"/>
                      <a:pt x="34701" y="16687"/>
                      <a:pt x="34665" y="16469"/>
                    </a:cubicBezTo>
                    <a:cubicBezTo>
                      <a:pt x="34665" y="15781"/>
                      <a:pt x="34628" y="15057"/>
                      <a:pt x="34520" y="14369"/>
                    </a:cubicBezTo>
                    <a:cubicBezTo>
                      <a:pt x="34484" y="13608"/>
                      <a:pt x="34266" y="12884"/>
                      <a:pt x="33868" y="12195"/>
                    </a:cubicBezTo>
                    <a:cubicBezTo>
                      <a:pt x="33832" y="11688"/>
                      <a:pt x="33687" y="11217"/>
                      <a:pt x="33506" y="10746"/>
                    </a:cubicBezTo>
                    <a:cubicBezTo>
                      <a:pt x="33506" y="10674"/>
                      <a:pt x="33469" y="10602"/>
                      <a:pt x="33433" y="10565"/>
                    </a:cubicBezTo>
                    <a:cubicBezTo>
                      <a:pt x="33324" y="10022"/>
                      <a:pt x="33216" y="9515"/>
                      <a:pt x="33035" y="9008"/>
                    </a:cubicBezTo>
                    <a:cubicBezTo>
                      <a:pt x="33026" y="8981"/>
                      <a:pt x="33007" y="8969"/>
                      <a:pt x="32985" y="8969"/>
                    </a:cubicBezTo>
                    <a:cubicBezTo>
                      <a:pt x="32919" y="8969"/>
                      <a:pt x="32817" y="9071"/>
                      <a:pt x="32817" y="9153"/>
                    </a:cubicBezTo>
                    <a:cubicBezTo>
                      <a:pt x="32817" y="9196"/>
                      <a:pt x="32817" y="9227"/>
                      <a:pt x="32825" y="9252"/>
                    </a:cubicBezTo>
                    <a:lnTo>
                      <a:pt x="32825" y="9252"/>
                    </a:lnTo>
                    <a:cubicBezTo>
                      <a:pt x="32653" y="8974"/>
                      <a:pt x="32480" y="8667"/>
                      <a:pt x="32274" y="8392"/>
                    </a:cubicBezTo>
                    <a:cubicBezTo>
                      <a:pt x="32020" y="7994"/>
                      <a:pt x="31731" y="7595"/>
                      <a:pt x="31405" y="7197"/>
                    </a:cubicBezTo>
                    <a:cubicBezTo>
                      <a:pt x="31006" y="6545"/>
                      <a:pt x="30535" y="5893"/>
                      <a:pt x="30065" y="5277"/>
                    </a:cubicBezTo>
                    <a:cubicBezTo>
                      <a:pt x="29449" y="4444"/>
                      <a:pt x="28761" y="3683"/>
                      <a:pt x="27964" y="2995"/>
                    </a:cubicBezTo>
                    <a:cubicBezTo>
                      <a:pt x="27260" y="2362"/>
                      <a:pt x="26419" y="1762"/>
                      <a:pt x="25408" y="1762"/>
                    </a:cubicBezTo>
                    <a:cubicBezTo>
                      <a:pt x="25379" y="1762"/>
                      <a:pt x="25349" y="1763"/>
                      <a:pt x="25320" y="1764"/>
                    </a:cubicBezTo>
                    <a:cubicBezTo>
                      <a:pt x="25211" y="1764"/>
                      <a:pt x="25066" y="1908"/>
                      <a:pt x="25066" y="2053"/>
                    </a:cubicBezTo>
                    <a:cubicBezTo>
                      <a:pt x="24740" y="1836"/>
                      <a:pt x="24414" y="1655"/>
                      <a:pt x="24052" y="1438"/>
                    </a:cubicBezTo>
                    <a:cubicBezTo>
                      <a:pt x="22887" y="772"/>
                      <a:pt x="21446" y="0"/>
                      <a:pt x="200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4752699" y="1249384"/>
                <a:ext cx="667471" cy="248181"/>
              </a:xfrm>
              <a:custGeom>
                <a:rect b="b" l="l" r="r" t="t"/>
                <a:pathLst>
                  <a:path extrusionOk="0" h="10694" w="28761">
                    <a:moveTo>
                      <a:pt x="13915" y="0"/>
                    </a:moveTo>
                    <a:cubicBezTo>
                      <a:pt x="13853" y="0"/>
                      <a:pt x="13791" y="1"/>
                      <a:pt x="13729" y="1"/>
                    </a:cubicBezTo>
                    <a:cubicBezTo>
                      <a:pt x="10614" y="38"/>
                      <a:pt x="7571" y="943"/>
                      <a:pt x="4963" y="2646"/>
                    </a:cubicBezTo>
                    <a:cubicBezTo>
                      <a:pt x="3080" y="3841"/>
                      <a:pt x="1" y="6811"/>
                      <a:pt x="544" y="9310"/>
                    </a:cubicBezTo>
                    <a:cubicBezTo>
                      <a:pt x="572" y="9407"/>
                      <a:pt x="648" y="9441"/>
                      <a:pt x="735" y="9441"/>
                    </a:cubicBezTo>
                    <a:cubicBezTo>
                      <a:pt x="874" y="9441"/>
                      <a:pt x="1043" y="9355"/>
                      <a:pt x="1087" y="9310"/>
                    </a:cubicBezTo>
                    <a:lnTo>
                      <a:pt x="1196" y="9238"/>
                    </a:lnTo>
                    <a:cubicBezTo>
                      <a:pt x="1305" y="9165"/>
                      <a:pt x="1413" y="9057"/>
                      <a:pt x="1450" y="8912"/>
                    </a:cubicBezTo>
                    <a:cubicBezTo>
                      <a:pt x="2971" y="7101"/>
                      <a:pt x="3985" y="5253"/>
                      <a:pt x="6231" y="4022"/>
                    </a:cubicBezTo>
                    <a:cubicBezTo>
                      <a:pt x="8295" y="2882"/>
                      <a:pt x="10648" y="2423"/>
                      <a:pt x="12977" y="2423"/>
                    </a:cubicBezTo>
                    <a:cubicBezTo>
                      <a:pt x="13386" y="2423"/>
                      <a:pt x="13794" y="2437"/>
                      <a:pt x="14200" y="2464"/>
                    </a:cubicBezTo>
                    <a:cubicBezTo>
                      <a:pt x="16952" y="2646"/>
                      <a:pt x="19633" y="3479"/>
                      <a:pt x="21987" y="4927"/>
                    </a:cubicBezTo>
                    <a:cubicBezTo>
                      <a:pt x="23219" y="5761"/>
                      <a:pt x="24305" y="6775"/>
                      <a:pt x="25211" y="7970"/>
                    </a:cubicBezTo>
                    <a:cubicBezTo>
                      <a:pt x="25899" y="8839"/>
                      <a:pt x="26261" y="10216"/>
                      <a:pt x="27275" y="10687"/>
                    </a:cubicBezTo>
                    <a:cubicBezTo>
                      <a:pt x="27285" y="10692"/>
                      <a:pt x="27296" y="10694"/>
                      <a:pt x="27307" y="10694"/>
                    </a:cubicBezTo>
                    <a:cubicBezTo>
                      <a:pt x="27376" y="10694"/>
                      <a:pt x="27462" y="10604"/>
                      <a:pt x="27493" y="10542"/>
                    </a:cubicBezTo>
                    <a:cubicBezTo>
                      <a:pt x="28761" y="7608"/>
                      <a:pt x="25102" y="4529"/>
                      <a:pt x="23001" y="3044"/>
                    </a:cubicBezTo>
                    <a:cubicBezTo>
                      <a:pt x="20082" y="1015"/>
                      <a:pt x="17443" y="0"/>
                      <a:pt x="13915" y="0"/>
                    </a:cubicBezTo>
                    <a:close/>
                  </a:path>
                </a:pathLst>
              </a:custGeom>
              <a:solidFill>
                <a:srgbClr val="2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4730188" y="1991404"/>
                <a:ext cx="693603" cy="628297"/>
              </a:xfrm>
              <a:custGeom>
                <a:rect b="b" l="l" r="r" t="t"/>
                <a:pathLst>
                  <a:path extrusionOk="0" h="27073" w="29887">
                    <a:moveTo>
                      <a:pt x="29858" y="1"/>
                    </a:moveTo>
                    <a:cubicBezTo>
                      <a:pt x="29815" y="1"/>
                      <a:pt x="29720" y="69"/>
                      <a:pt x="29694" y="119"/>
                    </a:cubicBezTo>
                    <a:cubicBezTo>
                      <a:pt x="28789" y="2039"/>
                      <a:pt x="28209" y="4140"/>
                      <a:pt x="27340" y="6096"/>
                    </a:cubicBezTo>
                    <a:cubicBezTo>
                      <a:pt x="26362" y="8342"/>
                      <a:pt x="25275" y="10515"/>
                      <a:pt x="24116" y="12652"/>
                    </a:cubicBezTo>
                    <a:cubicBezTo>
                      <a:pt x="21689" y="16962"/>
                      <a:pt x="18792" y="21345"/>
                      <a:pt x="15061" y="24533"/>
                    </a:cubicBezTo>
                    <a:cubicBezTo>
                      <a:pt x="14988" y="24569"/>
                      <a:pt x="14952" y="24605"/>
                      <a:pt x="14916" y="24641"/>
                    </a:cubicBezTo>
                    <a:cubicBezTo>
                      <a:pt x="14083" y="23844"/>
                      <a:pt x="12924" y="23120"/>
                      <a:pt x="12344" y="22504"/>
                    </a:cubicBezTo>
                    <a:cubicBezTo>
                      <a:pt x="10461" y="20512"/>
                      <a:pt x="8795" y="18266"/>
                      <a:pt x="7382" y="15912"/>
                    </a:cubicBezTo>
                    <a:cubicBezTo>
                      <a:pt x="4847" y="11674"/>
                      <a:pt x="2782" y="7183"/>
                      <a:pt x="246" y="2981"/>
                    </a:cubicBezTo>
                    <a:cubicBezTo>
                      <a:pt x="231" y="2957"/>
                      <a:pt x="210" y="2947"/>
                      <a:pt x="187" y="2947"/>
                    </a:cubicBezTo>
                    <a:cubicBezTo>
                      <a:pt x="106" y="2947"/>
                      <a:pt x="1" y="3077"/>
                      <a:pt x="29" y="3162"/>
                    </a:cubicBezTo>
                    <a:cubicBezTo>
                      <a:pt x="1514" y="8378"/>
                      <a:pt x="3579" y="13702"/>
                      <a:pt x="6440" y="18302"/>
                    </a:cubicBezTo>
                    <a:cubicBezTo>
                      <a:pt x="7708" y="20367"/>
                      <a:pt x="9193" y="22287"/>
                      <a:pt x="10823" y="24062"/>
                    </a:cubicBezTo>
                    <a:cubicBezTo>
                      <a:pt x="11887" y="25189"/>
                      <a:pt x="13276" y="27073"/>
                      <a:pt x="14873" y="27073"/>
                    </a:cubicBezTo>
                    <a:cubicBezTo>
                      <a:pt x="15124" y="27073"/>
                      <a:pt x="15380" y="27026"/>
                      <a:pt x="15640" y="26923"/>
                    </a:cubicBezTo>
                    <a:cubicBezTo>
                      <a:pt x="15822" y="26851"/>
                      <a:pt x="15966" y="26670"/>
                      <a:pt x="16003" y="26488"/>
                    </a:cubicBezTo>
                    <a:cubicBezTo>
                      <a:pt x="16003" y="26380"/>
                      <a:pt x="16003" y="26307"/>
                      <a:pt x="15966" y="26199"/>
                    </a:cubicBezTo>
                    <a:lnTo>
                      <a:pt x="16039" y="26162"/>
                    </a:lnTo>
                    <a:cubicBezTo>
                      <a:pt x="16944" y="25329"/>
                      <a:pt x="17814" y="24424"/>
                      <a:pt x="18647" y="23482"/>
                    </a:cubicBezTo>
                    <a:cubicBezTo>
                      <a:pt x="18973" y="23229"/>
                      <a:pt x="19226" y="22939"/>
                      <a:pt x="19407" y="22577"/>
                    </a:cubicBezTo>
                    <a:cubicBezTo>
                      <a:pt x="21508" y="19932"/>
                      <a:pt x="23319" y="17107"/>
                      <a:pt x="24841" y="14101"/>
                    </a:cubicBezTo>
                    <a:cubicBezTo>
                      <a:pt x="26036" y="11746"/>
                      <a:pt x="27086" y="9320"/>
                      <a:pt x="27992" y="6857"/>
                    </a:cubicBezTo>
                    <a:cubicBezTo>
                      <a:pt x="28789" y="4719"/>
                      <a:pt x="29767" y="2329"/>
                      <a:pt x="29875" y="47"/>
                    </a:cubicBezTo>
                    <a:cubicBezTo>
                      <a:pt x="29886" y="14"/>
                      <a:pt x="29877" y="1"/>
                      <a:pt x="29858" y="1"/>
                    </a:cubicBezTo>
                    <a:close/>
                  </a:path>
                </a:pathLst>
              </a:custGeom>
              <a:solidFill>
                <a:srgbClr val="2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4719072" y="1227476"/>
                <a:ext cx="701934" cy="700542"/>
              </a:xfrm>
              <a:custGeom>
                <a:rect b="b" l="l" r="r" t="t"/>
                <a:pathLst>
                  <a:path extrusionOk="0" h="30186" w="30246">
                    <a:moveTo>
                      <a:pt x="14750" y="996"/>
                    </a:moveTo>
                    <a:cubicBezTo>
                      <a:pt x="15034" y="996"/>
                      <a:pt x="15321" y="1005"/>
                      <a:pt x="15612" y="1018"/>
                    </a:cubicBezTo>
                    <a:cubicBezTo>
                      <a:pt x="15975" y="1018"/>
                      <a:pt x="16373" y="1054"/>
                      <a:pt x="16735" y="1126"/>
                    </a:cubicBezTo>
                    <a:cubicBezTo>
                      <a:pt x="17134" y="1163"/>
                      <a:pt x="17423" y="1199"/>
                      <a:pt x="17786" y="1271"/>
                    </a:cubicBezTo>
                    <a:cubicBezTo>
                      <a:pt x="19234" y="1597"/>
                      <a:pt x="20647" y="2104"/>
                      <a:pt x="21915" y="2829"/>
                    </a:cubicBezTo>
                    <a:cubicBezTo>
                      <a:pt x="22567" y="3191"/>
                      <a:pt x="23146" y="3590"/>
                      <a:pt x="23690" y="4024"/>
                    </a:cubicBezTo>
                    <a:cubicBezTo>
                      <a:pt x="24269" y="4459"/>
                      <a:pt x="24813" y="4930"/>
                      <a:pt x="25283" y="5473"/>
                    </a:cubicBezTo>
                    <a:cubicBezTo>
                      <a:pt x="25791" y="5980"/>
                      <a:pt x="26261" y="6560"/>
                      <a:pt x="26660" y="7139"/>
                    </a:cubicBezTo>
                    <a:cubicBezTo>
                      <a:pt x="27058" y="7719"/>
                      <a:pt x="27421" y="8334"/>
                      <a:pt x="27747" y="8986"/>
                    </a:cubicBezTo>
                    <a:cubicBezTo>
                      <a:pt x="28072" y="9638"/>
                      <a:pt x="28362" y="10327"/>
                      <a:pt x="28580" y="11015"/>
                    </a:cubicBezTo>
                    <a:cubicBezTo>
                      <a:pt x="28688" y="11377"/>
                      <a:pt x="28797" y="11739"/>
                      <a:pt x="28869" y="12101"/>
                    </a:cubicBezTo>
                    <a:cubicBezTo>
                      <a:pt x="28906" y="12283"/>
                      <a:pt x="28942" y="12464"/>
                      <a:pt x="28978" y="12645"/>
                    </a:cubicBezTo>
                    <a:cubicBezTo>
                      <a:pt x="29014" y="12826"/>
                      <a:pt x="29050" y="12935"/>
                      <a:pt x="29087" y="13152"/>
                    </a:cubicBezTo>
                    <a:cubicBezTo>
                      <a:pt x="29195" y="13840"/>
                      <a:pt x="29304" y="14565"/>
                      <a:pt x="29304" y="15325"/>
                    </a:cubicBezTo>
                    <a:cubicBezTo>
                      <a:pt x="29304" y="15687"/>
                      <a:pt x="29304" y="16086"/>
                      <a:pt x="29268" y="16484"/>
                    </a:cubicBezTo>
                    <a:cubicBezTo>
                      <a:pt x="29268" y="16665"/>
                      <a:pt x="29232" y="16846"/>
                      <a:pt x="29195" y="17064"/>
                    </a:cubicBezTo>
                    <a:lnTo>
                      <a:pt x="29195" y="17100"/>
                    </a:lnTo>
                    <a:lnTo>
                      <a:pt x="29195" y="17245"/>
                    </a:lnTo>
                    <a:lnTo>
                      <a:pt x="29159" y="17535"/>
                    </a:lnTo>
                    <a:cubicBezTo>
                      <a:pt x="29050" y="18259"/>
                      <a:pt x="28869" y="18984"/>
                      <a:pt x="28652" y="19708"/>
                    </a:cubicBezTo>
                    <a:lnTo>
                      <a:pt x="28543" y="19962"/>
                    </a:lnTo>
                    <a:cubicBezTo>
                      <a:pt x="28543" y="19998"/>
                      <a:pt x="28543" y="20034"/>
                      <a:pt x="28507" y="20106"/>
                    </a:cubicBezTo>
                    <a:lnTo>
                      <a:pt x="28507" y="20143"/>
                    </a:lnTo>
                    <a:cubicBezTo>
                      <a:pt x="28435" y="20324"/>
                      <a:pt x="28398" y="20469"/>
                      <a:pt x="28290" y="20650"/>
                    </a:cubicBezTo>
                    <a:cubicBezTo>
                      <a:pt x="28181" y="21012"/>
                      <a:pt x="28000" y="21338"/>
                      <a:pt x="27855" y="21664"/>
                    </a:cubicBezTo>
                    <a:cubicBezTo>
                      <a:pt x="27783" y="21809"/>
                      <a:pt x="27674" y="21990"/>
                      <a:pt x="27602" y="22135"/>
                    </a:cubicBezTo>
                    <a:lnTo>
                      <a:pt x="27457" y="22388"/>
                    </a:lnTo>
                    <a:lnTo>
                      <a:pt x="27384" y="22497"/>
                    </a:lnTo>
                    <a:lnTo>
                      <a:pt x="27421" y="22461"/>
                    </a:lnTo>
                    <a:lnTo>
                      <a:pt x="27384" y="22533"/>
                    </a:lnTo>
                    <a:cubicBezTo>
                      <a:pt x="27203" y="22823"/>
                      <a:pt x="26986" y="23149"/>
                      <a:pt x="26769" y="23439"/>
                    </a:cubicBezTo>
                    <a:cubicBezTo>
                      <a:pt x="26587" y="23729"/>
                      <a:pt x="26334" y="24018"/>
                      <a:pt x="26117" y="24272"/>
                    </a:cubicBezTo>
                    <a:lnTo>
                      <a:pt x="26080" y="24344"/>
                    </a:lnTo>
                    <a:cubicBezTo>
                      <a:pt x="26089" y="24326"/>
                      <a:pt x="26092" y="24319"/>
                      <a:pt x="26090" y="24319"/>
                    </a:cubicBezTo>
                    <a:lnTo>
                      <a:pt x="26090" y="24319"/>
                    </a:lnTo>
                    <a:cubicBezTo>
                      <a:pt x="26085" y="24319"/>
                      <a:pt x="26044" y="24381"/>
                      <a:pt x="26044" y="24381"/>
                    </a:cubicBezTo>
                    <a:cubicBezTo>
                      <a:pt x="26008" y="24417"/>
                      <a:pt x="25899" y="24525"/>
                      <a:pt x="25827" y="24598"/>
                    </a:cubicBezTo>
                    <a:cubicBezTo>
                      <a:pt x="25754" y="24670"/>
                      <a:pt x="25609" y="24851"/>
                      <a:pt x="25465" y="24996"/>
                    </a:cubicBezTo>
                    <a:cubicBezTo>
                      <a:pt x="25211" y="25250"/>
                      <a:pt x="24957" y="25503"/>
                      <a:pt x="24668" y="25757"/>
                    </a:cubicBezTo>
                    <a:lnTo>
                      <a:pt x="24523" y="25902"/>
                    </a:lnTo>
                    <a:lnTo>
                      <a:pt x="24523" y="25902"/>
                    </a:lnTo>
                    <a:cubicBezTo>
                      <a:pt x="24523" y="25902"/>
                      <a:pt x="24487" y="25902"/>
                      <a:pt x="24487" y="25938"/>
                    </a:cubicBezTo>
                    <a:cubicBezTo>
                      <a:pt x="24450" y="25974"/>
                      <a:pt x="24414" y="26010"/>
                      <a:pt x="24342" y="26010"/>
                    </a:cubicBezTo>
                    <a:cubicBezTo>
                      <a:pt x="24233" y="26155"/>
                      <a:pt x="24088" y="26264"/>
                      <a:pt x="23907" y="26373"/>
                    </a:cubicBezTo>
                    <a:cubicBezTo>
                      <a:pt x="23617" y="26590"/>
                      <a:pt x="23328" y="26807"/>
                      <a:pt x="23038" y="26988"/>
                    </a:cubicBezTo>
                    <a:lnTo>
                      <a:pt x="22784" y="27133"/>
                    </a:lnTo>
                    <a:lnTo>
                      <a:pt x="22676" y="27206"/>
                    </a:lnTo>
                    <a:lnTo>
                      <a:pt x="22639" y="27242"/>
                    </a:lnTo>
                    <a:lnTo>
                      <a:pt x="22603" y="27242"/>
                    </a:lnTo>
                    <a:lnTo>
                      <a:pt x="22531" y="27278"/>
                    </a:lnTo>
                    <a:lnTo>
                      <a:pt x="22422" y="27351"/>
                    </a:lnTo>
                    <a:lnTo>
                      <a:pt x="22168" y="27496"/>
                    </a:lnTo>
                    <a:cubicBezTo>
                      <a:pt x="21842" y="27677"/>
                      <a:pt x="21516" y="27858"/>
                      <a:pt x="21190" y="28003"/>
                    </a:cubicBezTo>
                    <a:lnTo>
                      <a:pt x="20683" y="28220"/>
                    </a:lnTo>
                    <a:lnTo>
                      <a:pt x="20430" y="28292"/>
                    </a:lnTo>
                    <a:lnTo>
                      <a:pt x="20321" y="28329"/>
                    </a:lnTo>
                    <a:lnTo>
                      <a:pt x="20249" y="28365"/>
                    </a:lnTo>
                    <a:cubicBezTo>
                      <a:pt x="19560" y="28618"/>
                      <a:pt x="18836" y="28836"/>
                      <a:pt x="18112" y="28944"/>
                    </a:cubicBezTo>
                    <a:lnTo>
                      <a:pt x="17532" y="29053"/>
                    </a:lnTo>
                    <a:lnTo>
                      <a:pt x="17279" y="29089"/>
                    </a:lnTo>
                    <a:lnTo>
                      <a:pt x="17061" y="29089"/>
                    </a:lnTo>
                    <a:cubicBezTo>
                      <a:pt x="16663" y="29125"/>
                      <a:pt x="16264" y="29162"/>
                      <a:pt x="15902" y="29162"/>
                    </a:cubicBezTo>
                    <a:cubicBezTo>
                      <a:pt x="15689" y="29171"/>
                      <a:pt x="15478" y="29176"/>
                      <a:pt x="15269" y="29176"/>
                    </a:cubicBezTo>
                    <a:cubicBezTo>
                      <a:pt x="14698" y="29176"/>
                      <a:pt x="14141" y="29142"/>
                      <a:pt x="13584" y="29089"/>
                    </a:cubicBezTo>
                    <a:cubicBezTo>
                      <a:pt x="13403" y="29089"/>
                      <a:pt x="13222" y="29017"/>
                      <a:pt x="13041" y="28981"/>
                    </a:cubicBezTo>
                    <a:lnTo>
                      <a:pt x="12534" y="28908"/>
                    </a:lnTo>
                    <a:cubicBezTo>
                      <a:pt x="12171" y="28836"/>
                      <a:pt x="11809" y="28727"/>
                      <a:pt x="11447" y="28618"/>
                    </a:cubicBezTo>
                    <a:cubicBezTo>
                      <a:pt x="10722" y="28437"/>
                      <a:pt x="10034" y="28184"/>
                      <a:pt x="9382" y="27858"/>
                    </a:cubicBezTo>
                    <a:cubicBezTo>
                      <a:pt x="9056" y="27713"/>
                      <a:pt x="8730" y="27532"/>
                      <a:pt x="8404" y="27351"/>
                    </a:cubicBezTo>
                    <a:cubicBezTo>
                      <a:pt x="8078" y="27170"/>
                      <a:pt x="7789" y="26988"/>
                      <a:pt x="7499" y="26807"/>
                    </a:cubicBezTo>
                    <a:cubicBezTo>
                      <a:pt x="6303" y="26010"/>
                      <a:pt x="5217" y="25032"/>
                      <a:pt x="4275" y="23910"/>
                    </a:cubicBezTo>
                    <a:cubicBezTo>
                      <a:pt x="3370" y="22823"/>
                      <a:pt x="2609" y="21591"/>
                      <a:pt x="2066" y="20288"/>
                    </a:cubicBezTo>
                    <a:cubicBezTo>
                      <a:pt x="1776" y="19599"/>
                      <a:pt x="1558" y="18911"/>
                      <a:pt x="1414" y="18187"/>
                    </a:cubicBezTo>
                    <a:cubicBezTo>
                      <a:pt x="1305" y="17824"/>
                      <a:pt x="1232" y="17462"/>
                      <a:pt x="1196" y="17136"/>
                    </a:cubicBezTo>
                    <a:cubicBezTo>
                      <a:pt x="1124" y="16810"/>
                      <a:pt x="1088" y="16376"/>
                      <a:pt x="1051" y="16013"/>
                    </a:cubicBezTo>
                    <a:cubicBezTo>
                      <a:pt x="1015" y="15217"/>
                      <a:pt x="1015" y="14456"/>
                      <a:pt x="1051" y="13695"/>
                    </a:cubicBezTo>
                    <a:cubicBezTo>
                      <a:pt x="1051" y="13478"/>
                      <a:pt x="1088" y="13297"/>
                      <a:pt x="1124" y="13116"/>
                    </a:cubicBezTo>
                    <a:cubicBezTo>
                      <a:pt x="1124" y="13079"/>
                      <a:pt x="1124" y="13043"/>
                      <a:pt x="1124" y="13043"/>
                    </a:cubicBezTo>
                    <a:cubicBezTo>
                      <a:pt x="1124" y="12971"/>
                      <a:pt x="1124" y="12935"/>
                      <a:pt x="1124" y="12898"/>
                    </a:cubicBezTo>
                    <a:cubicBezTo>
                      <a:pt x="1124" y="12826"/>
                      <a:pt x="1124" y="12717"/>
                      <a:pt x="1160" y="12609"/>
                    </a:cubicBezTo>
                    <a:cubicBezTo>
                      <a:pt x="1232" y="12246"/>
                      <a:pt x="1305" y="11884"/>
                      <a:pt x="1377" y="11486"/>
                    </a:cubicBezTo>
                    <a:cubicBezTo>
                      <a:pt x="1486" y="11124"/>
                      <a:pt x="1558" y="10798"/>
                      <a:pt x="1703" y="10435"/>
                    </a:cubicBezTo>
                    <a:cubicBezTo>
                      <a:pt x="1703" y="10363"/>
                      <a:pt x="1740" y="10254"/>
                      <a:pt x="1776" y="10182"/>
                    </a:cubicBezTo>
                    <a:lnTo>
                      <a:pt x="1812" y="10037"/>
                    </a:lnTo>
                    <a:cubicBezTo>
                      <a:pt x="1812" y="10031"/>
                      <a:pt x="1812" y="10019"/>
                      <a:pt x="1812" y="10001"/>
                    </a:cubicBezTo>
                    <a:cubicBezTo>
                      <a:pt x="1884" y="9820"/>
                      <a:pt x="1957" y="9675"/>
                      <a:pt x="2029" y="9494"/>
                    </a:cubicBezTo>
                    <a:cubicBezTo>
                      <a:pt x="2174" y="9168"/>
                      <a:pt x="2319" y="8805"/>
                      <a:pt x="2464" y="8479"/>
                    </a:cubicBezTo>
                    <a:cubicBezTo>
                      <a:pt x="2536" y="8334"/>
                      <a:pt x="2645" y="8153"/>
                      <a:pt x="2718" y="8008"/>
                    </a:cubicBezTo>
                    <a:lnTo>
                      <a:pt x="2862" y="7791"/>
                    </a:lnTo>
                    <a:lnTo>
                      <a:pt x="2899" y="7683"/>
                    </a:lnTo>
                    <a:lnTo>
                      <a:pt x="2935" y="7646"/>
                    </a:lnTo>
                    <a:cubicBezTo>
                      <a:pt x="3333" y="6994"/>
                      <a:pt x="3768" y="6415"/>
                      <a:pt x="4239" y="5871"/>
                    </a:cubicBezTo>
                    <a:cubicBezTo>
                      <a:pt x="4239" y="5799"/>
                      <a:pt x="4275" y="5763"/>
                      <a:pt x="4311" y="5763"/>
                    </a:cubicBezTo>
                    <a:cubicBezTo>
                      <a:pt x="4384" y="5690"/>
                      <a:pt x="4456" y="5618"/>
                      <a:pt x="4492" y="5545"/>
                    </a:cubicBezTo>
                    <a:cubicBezTo>
                      <a:pt x="4637" y="5401"/>
                      <a:pt x="4746" y="5292"/>
                      <a:pt x="4855" y="5147"/>
                    </a:cubicBezTo>
                    <a:cubicBezTo>
                      <a:pt x="5108" y="4893"/>
                      <a:pt x="5398" y="4640"/>
                      <a:pt x="5651" y="4386"/>
                    </a:cubicBezTo>
                    <a:cubicBezTo>
                      <a:pt x="5724" y="4314"/>
                      <a:pt x="5796" y="4278"/>
                      <a:pt x="5833" y="4241"/>
                    </a:cubicBezTo>
                    <a:lnTo>
                      <a:pt x="5869" y="4205"/>
                    </a:lnTo>
                    <a:lnTo>
                      <a:pt x="5977" y="4133"/>
                    </a:lnTo>
                    <a:cubicBezTo>
                      <a:pt x="6122" y="3988"/>
                      <a:pt x="6267" y="3879"/>
                      <a:pt x="6412" y="3771"/>
                    </a:cubicBezTo>
                    <a:cubicBezTo>
                      <a:pt x="6702" y="3553"/>
                      <a:pt x="6992" y="3372"/>
                      <a:pt x="7318" y="3155"/>
                    </a:cubicBezTo>
                    <a:lnTo>
                      <a:pt x="7535" y="3010"/>
                    </a:lnTo>
                    <a:lnTo>
                      <a:pt x="7644" y="2938"/>
                    </a:lnTo>
                    <a:lnTo>
                      <a:pt x="7716" y="2901"/>
                    </a:lnTo>
                    <a:cubicBezTo>
                      <a:pt x="7861" y="2793"/>
                      <a:pt x="8006" y="2720"/>
                      <a:pt x="8187" y="2648"/>
                    </a:cubicBezTo>
                    <a:cubicBezTo>
                      <a:pt x="8513" y="2467"/>
                      <a:pt x="8839" y="2322"/>
                      <a:pt x="9165" y="2141"/>
                    </a:cubicBezTo>
                    <a:lnTo>
                      <a:pt x="9672" y="1923"/>
                    </a:lnTo>
                    <a:lnTo>
                      <a:pt x="9926" y="1851"/>
                    </a:lnTo>
                    <a:lnTo>
                      <a:pt x="10034" y="1778"/>
                    </a:lnTo>
                    <a:lnTo>
                      <a:pt x="10107" y="1778"/>
                    </a:lnTo>
                    <a:cubicBezTo>
                      <a:pt x="10433" y="1670"/>
                      <a:pt x="10795" y="1561"/>
                      <a:pt x="11157" y="1452"/>
                    </a:cubicBezTo>
                    <a:cubicBezTo>
                      <a:pt x="11483" y="1380"/>
                      <a:pt x="11882" y="1271"/>
                      <a:pt x="12244" y="1199"/>
                    </a:cubicBezTo>
                    <a:cubicBezTo>
                      <a:pt x="12425" y="1163"/>
                      <a:pt x="12606" y="1126"/>
                      <a:pt x="12787" y="1126"/>
                    </a:cubicBezTo>
                    <a:lnTo>
                      <a:pt x="13077" y="1090"/>
                    </a:lnTo>
                    <a:lnTo>
                      <a:pt x="13294" y="1090"/>
                    </a:lnTo>
                    <a:cubicBezTo>
                      <a:pt x="13776" y="1021"/>
                      <a:pt x="14259" y="996"/>
                      <a:pt x="14750" y="996"/>
                    </a:cubicBezTo>
                    <a:close/>
                    <a:moveTo>
                      <a:pt x="15390" y="0"/>
                    </a:moveTo>
                    <a:cubicBezTo>
                      <a:pt x="13993" y="0"/>
                      <a:pt x="12593" y="194"/>
                      <a:pt x="11230" y="583"/>
                    </a:cubicBezTo>
                    <a:cubicBezTo>
                      <a:pt x="9745" y="1018"/>
                      <a:pt x="8296" y="1706"/>
                      <a:pt x="6992" y="2539"/>
                    </a:cubicBezTo>
                    <a:cubicBezTo>
                      <a:pt x="5724" y="3408"/>
                      <a:pt x="4565" y="4459"/>
                      <a:pt x="3551" y="5690"/>
                    </a:cubicBezTo>
                    <a:cubicBezTo>
                      <a:pt x="1558" y="8081"/>
                      <a:pt x="363" y="11051"/>
                      <a:pt x="110" y="14166"/>
                    </a:cubicBezTo>
                    <a:cubicBezTo>
                      <a:pt x="1" y="15724"/>
                      <a:pt x="110" y="17317"/>
                      <a:pt x="508" y="18875"/>
                    </a:cubicBezTo>
                    <a:cubicBezTo>
                      <a:pt x="870" y="20324"/>
                      <a:pt x="1450" y="21736"/>
                      <a:pt x="2210" y="23004"/>
                    </a:cubicBezTo>
                    <a:cubicBezTo>
                      <a:pt x="3804" y="25612"/>
                      <a:pt x="6122" y="27640"/>
                      <a:pt x="8875" y="28908"/>
                    </a:cubicBezTo>
                    <a:cubicBezTo>
                      <a:pt x="10288" y="29524"/>
                      <a:pt x="11773" y="29922"/>
                      <a:pt x="13330" y="30103"/>
                    </a:cubicBezTo>
                    <a:cubicBezTo>
                      <a:pt x="13854" y="30158"/>
                      <a:pt x="14380" y="30185"/>
                      <a:pt x="14904" y="30185"/>
                    </a:cubicBezTo>
                    <a:cubicBezTo>
                      <a:pt x="17495" y="30185"/>
                      <a:pt x="20060" y="29522"/>
                      <a:pt x="22350" y="28256"/>
                    </a:cubicBezTo>
                    <a:cubicBezTo>
                      <a:pt x="25066" y="26735"/>
                      <a:pt x="27276" y="24417"/>
                      <a:pt x="28688" y="21628"/>
                    </a:cubicBezTo>
                    <a:cubicBezTo>
                      <a:pt x="29376" y="20215"/>
                      <a:pt x="29847" y="18730"/>
                      <a:pt x="30065" y="17209"/>
                    </a:cubicBezTo>
                    <a:cubicBezTo>
                      <a:pt x="30173" y="16448"/>
                      <a:pt x="30246" y="15651"/>
                      <a:pt x="30246" y="14891"/>
                    </a:cubicBezTo>
                    <a:cubicBezTo>
                      <a:pt x="30246" y="14881"/>
                      <a:pt x="30245" y="14872"/>
                      <a:pt x="30245" y="14863"/>
                    </a:cubicBezTo>
                    <a:lnTo>
                      <a:pt x="30245" y="14863"/>
                    </a:lnTo>
                    <a:cubicBezTo>
                      <a:pt x="30245" y="14860"/>
                      <a:pt x="30245" y="14857"/>
                      <a:pt x="30246" y="14854"/>
                    </a:cubicBezTo>
                    <a:cubicBezTo>
                      <a:pt x="30246" y="13297"/>
                      <a:pt x="30028" y="11739"/>
                      <a:pt x="29558" y="10254"/>
                    </a:cubicBezTo>
                    <a:cubicBezTo>
                      <a:pt x="29087" y="8805"/>
                      <a:pt x="28398" y="7465"/>
                      <a:pt x="27493" y="6234"/>
                    </a:cubicBezTo>
                    <a:cubicBezTo>
                      <a:pt x="26660" y="5002"/>
                      <a:pt x="25609" y="3952"/>
                      <a:pt x="24414" y="3046"/>
                    </a:cubicBezTo>
                    <a:cubicBezTo>
                      <a:pt x="23219" y="2141"/>
                      <a:pt x="21879" y="1416"/>
                      <a:pt x="20466" y="873"/>
                    </a:cubicBezTo>
                    <a:cubicBezTo>
                      <a:pt x="18827" y="293"/>
                      <a:pt x="17111" y="0"/>
                      <a:pt x="15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4656877" y="1164051"/>
                <a:ext cx="827185" cy="1400619"/>
              </a:xfrm>
              <a:custGeom>
                <a:rect b="b" l="l" r="r" t="t"/>
                <a:pathLst>
                  <a:path extrusionOk="0" h="60352" w="35643">
                    <a:moveTo>
                      <a:pt x="17703" y="757"/>
                    </a:moveTo>
                    <a:cubicBezTo>
                      <a:pt x="25433" y="757"/>
                      <a:pt x="32661" y="6039"/>
                      <a:pt x="34483" y="14183"/>
                    </a:cubicBezTo>
                    <a:cubicBezTo>
                      <a:pt x="34773" y="15450"/>
                      <a:pt x="34918" y="16718"/>
                      <a:pt x="34918" y="17986"/>
                    </a:cubicBezTo>
                    <a:cubicBezTo>
                      <a:pt x="34882" y="24180"/>
                      <a:pt x="33940" y="30337"/>
                      <a:pt x="32093" y="36241"/>
                    </a:cubicBezTo>
                    <a:cubicBezTo>
                      <a:pt x="30571" y="41059"/>
                      <a:pt x="28507" y="45695"/>
                      <a:pt x="25935" y="50042"/>
                    </a:cubicBezTo>
                    <a:cubicBezTo>
                      <a:pt x="24957" y="51708"/>
                      <a:pt x="23870" y="53338"/>
                      <a:pt x="22711" y="54895"/>
                    </a:cubicBezTo>
                    <a:cubicBezTo>
                      <a:pt x="21878" y="56054"/>
                      <a:pt x="20973" y="57141"/>
                      <a:pt x="19995" y="58191"/>
                    </a:cubicBezTo>
                    <a:cubicBezTo>
                      <a:pt x="19633" y="58626"/>
                      <a:pt x="19234" y="59024"/>
                      <a:pt x="18799" y="59387"/>
                    </a:cubicBezTo>
                    <a:cubicBezTo>
                      <a:pt x="18551" y="59533"/>
                      <a:pt x="18273" y="59602"/>
                      <a:pt x="17997" y="59602"/>
                    </a:cubicBezTo>
                    <a:cubicBezTo>
                      <a:pt x="17588" y="59602"/>
                      <a:pt x="17182" y="59450"/>
                      <a:pt x="16880" y="59169"/>
                    </a:cubicBezTo>
                    <a:cubicBezTo>
                      <a:pt x="16662" y="58988"/>
                      <a:pt x="16481" y="58771"/>
                      <a:pt x="16300" y="58590"/>
                    </a:cubicBezTo>
                    <a:cubicBezTo>
                      <a:pt x="15395" y="57720"/>
                      <a:pt x="14598" y="56779"/>
                      <a:pt x="13801" y="55801"/>
                    </a:cubicBezTo>
                    <a:cubicBezTo>
                      <a:pt x="11410" y="52794"/>
                      <a:pt x="9309" y="49571"/>
                      <a:pt x="7607" y="46130"/>
                    </a:cubicBezTo>
                    <a:cubicBezTo>
                      <a:pt x="5216" y="41493"/>
                      <a:pt x="3442" y="36531"/>
                      <a:pt x="2283" y="31424"/>
                    </a:cubicBezTo>
                    <a:cubicBezTo>
                      <a:pt x="1594" y="28454"/>
                      <a:pt x="1160" y="25411"/>
                      <a:pt x="942" y="22332"/>
                    </a:cubicBezTo>
                    <a:cubicBezTo>
                      <a:pt x="725" y="19398"/>
                      <a:pt x="544" y="16392"/>
                      <a:pt x="1268" y="13531"/>
                    </a:cubicBezTo>
                    <a:cubicBezTo>
                      <a:pt x="2500" y="8604"/>
                      <a:pt x="5868" y="4511"/>
                      <a:pt x="10469" y="2374"/>
                    </a:cubicBezTo>
                    <a:cubicBezTo>
                      <a:pt x="12829" y="1271"/>
                      <a:pt x="15291" y="757"/>
                      <a:pt x="17703" y="757"/>
                    </a:cubicBezTo>
                    <a:close/>
                    <a:moveTo>
                      <a:pt x="18094" y="0"/>
                    </a:moveTo>
                    <a:cubicBezTo>
                      <a:pt x="16791" y="0"/>
                      <a:pt x="15463" y="147"/>
                      <a:pt x="14127" y="455"/>
                    </a:cubicBezTo>
                    <a:cubicBezTo>
                      <a:pt x="8983" y="1614"/>
                      <a:pt x="4601" y="4982"/>
                      <a:pt x="2101" y="9655"/>
                    </a:cubicBezTo>
                    <a:cubicBezTo>
                      <a:pt x="870" y="12045"/>
                      <a:pt x="145" y="14653"/>
                      <a:pt x="73" y="17334"/>
                    </a:cubicBezTo>
                    <a:cubicBezTo>
                      <a:pt x="1" y="18964"/>
                      <a:pt x="37" y="20594"/>
                      <a:pt x="182" y="22224"/>
                    </a:cubicBezTo>
                    <a:cubicBezTo>
                      <a:pt x="290" y="23817"/>
                      <a:pt x="435" y="25447"/>
                      <a:pt x="689" y="27077"/>
                    </a:cubicBezTo>
                    <a:cubicBezTo>
                      <a:pt x="1486" y="32692"/>
                      <a:pt x="3043" y="38197"/>
                      <a:pt x="5325" y="43413"/>
                    </a:cubicBezTo>
                    <a:cubicBezTo>
                      <a:pt x="7064" y="47361"/>
                      <a:pt x="9201" y="51092"/>
                      <a:pt x="11773" y="54605"/>
                    </a:cubicBezTo>
                    <a:cubicBezTo>
                      <a:pt x="12678" y="55801"/>
                      <a:pt x="13620" y="56996"/>
                      <a:pt x="14634" y="58155"/>
                    </a:cubicBezTo>
                    <a:cubicBezTo>
                      <a:pt x="14996" y="58554"/>
                      <a:pt x="15358" y="58952"/>
                      <a:pt x="15757" y="59350"/>
                    </a:cubicBezTo>
                    <a:cubicBezTo>
                      <a:pt x="16047" y="59640"/>
                      <a:pt x="16373" y="59894"/>
                      <a:pt x="16699" y="60111"/>
                    </a:cubicBezTo>
                    <a:cubicBezTo>
                      <a:pt x="17016" y="60270"/>
                      <a:pt x="17359" y="60351"/>
                      <a:pt x="17703" y="60351"/>
                    </a:cubicBezTo>
                    <a:cubicBezTo>
                      <a:pt x="18065" y="60351"/>
                      <a:pt x="18429" y="60261"/>
                      <a:pt x="18763" y="60075"/>
                    </a:cubicBezTo>
                    <a:cubicBezTo>
                      <a:pt x="19343" y="59713"/>
                      <a:pt x="19850" y="59242"/>
                      <a:pt x="20321" y="58698"/>
                    </a:cubicBezTo>
                    <a:cubicBezTo>
                      <a:pt x="20755" y="58191"/>
                      <a:pt x="21226" y="57684"/>
                      <a:pt x="21625" y="57141"/>
                    </a:cubicBezTo>
                    <a:cubicBezTo>
                      <a:pt x="22748" y="55801"/>
                      <a:pt x="23798" y="54388"/>
                      <a:pt x="24776" y="52939"/>
                    </a:cubicBezTo>
                    <a:cubicBezTo>
                      <a:pt x="27420" y="48919"/>
                      <a:pt x="29630" y="44645"/>
                      <a:pt x="31368" y="40189"/>
                    </a:cubicBezTo>
                    <a:cubicBezTo>
                      <a:pt x="33542" y="34503"/>
                      <a:pt x="34918" y="28562"/>
                      <a:pt x="35425" y="22513"/>
                    </a:cubicBezTo>
                    <a:cubicBezTo>
                      <a:pt x="35570" y="20883"/>
                      <a:pt x="35642" y="19290"/>
                      <a:pt x="35642" y="17660"/>
                    </a:cubicBezTo>
                    <a:cubicBezTo>
                      <a:pt x="35642" y="17655"/>
                      <a:pt x="35642" y="17650"/>
                      <a:pt x="35642" y="17646"/>
                    </a:cubicBezTo>
                    <a:lnTo>
                      <a:pt x="35642" y="17646"/>
                    </a:lnTo>
                    <a:cubicBezTo>
                      <a:pt x="35642" y="17638"/>
                      <a:pt x="35642" y="17631"/>
                      <a:pt x="35642" y="17624"/>
                    </a:cubicBezTo>
                    <a:cubicBezTo>
                      <a:pt x="35642" y="7693"/>
                      <a:pt x="27532" y="0"/>
                      <a:pt x="18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4722437" y="1366857"/>
                <a:ext cx="694368" cy="560925"/>
              </a:xfrm>
              <a:custGeom>
                <a:rect b="b" l="l" r="r" t="t"/>
                <a:pathLst>
                  <a:path extrusionOk="0" h="24170" w="29920">
                    <a:moveTo>
                      <a:pt x="28290" y="14137"/>
                    </a:moveTo>
                    <a:cubicBezTo>
                      <a:pt x="28290" y="14144"/>
                      <a:pt x="28287" y="14154"/>
                      <a:pt x="28282" y="14167"/>
                    </a:cubicBezTo>
                    <a:lnTo>
                      <a:pt x="28282" y="14167"/>
                    </a:lnTo>
                    <a:cubicBezTo>
                      <a:pt x="28286" y="14150"/>
                      <a:pt x="28290" y="14137"/>
                      <a:pt x="28290" y="14137"/>
                    </a:cubicBezTo>
                    <a:close/>
                    <a:moveTo>
                      <a:pt x="26931" y="16582"/>
                    </a:moveTo>
                    <a:lnTo>
                      <a:pt x="26913" y="16636"/>
                    </a:lnTo>
                    <a:cubicBezTo>
                      <a:pt x="26903" y="16652"/>
                      <a:pt x="26898" y="16658"/>
                      <a:pt x="26896" y="16658"/>
                    </a:cubicBezTo>
                    <a:cubicBezTo>
                      <a:pt x="26893" y="16658"/>
                      <a:pt x="26912" y="16620"/>
                      <a:pt x="26931" y="16582"/>
                    </a:cubicBezTo>
                    <a:close/>
                    <a:moveTo>
                      <a:pt x="3475" y="1"/>
                    </a:moveTo>
                    <a:cubicBezTo>
                      <a:pt x="3417" y="1"/>
                      <a:pt x="3363" y="60"/>
                      <a:pt x="3333" y="119"/>
                    </a:cubicBezTo>
                    <a:lnTo>
                      <a:pt x="3406" y="119"/>
                    </a:lnTo>
                    <a:cubicBezTo>
                      <a:pt x="2790" y="916"/>
                      <a:pt x="2247" y="1821"/>
                      <a:pt x="1776" y="2727"/>
                    </a:cubicBezTo>
                    <a:cubicBezTo>
                      <a:pt x="1341" y="3596"/>
                      <a:pt x="943" y="4466"/>
                      <a:pt x="653" y="5407"/>
                    </a:cubicBezTo>
                    <a:cubicBezTo>
                      <a:pt x="646" y="5435"/>
                      <a:pt x="644" y="5446"/>
                      <a:pt x="646" y="5446"/>
                    </a:cubicBezTo>
                    <a:cubicBezTo>
                      <a:pt x="650" y="5446"/>
                      <a:pt x="678" y="5366"/>
                      <a:pt x="678" y="5366"/>
                    </a:cubicBezTo>
                    <a:lnTo>
                      <a:pt x="678" y="5366"/>
                    </a:lnTo>
                    <a:cubicBezTo>
                      <a:pt x="679" y="5366"/>
                      <a:pt x="672" y="5386"/>
                      <a:pt x="653" y="5444"/>
                    </a:cubicBezTo>
                    <a:cubicBezTo>
                      <a:pt x="653" y="5480"/>
                      <a:pt x="653" y="5516"/>
                      <a:pt x="617" y="5588"/>
                    </a:cubicBezTo>
                    <a:lnTo>
                      <a:pt x="580" y="5733"/>
                    </a:lnTo>
                    <a:cubicBezTo>
                      <a:pt x="544" y="5842"/>
                      <a:pt x="508" y="5951"/>
                      <a:pt x="508" y="6059"/>
                    </a:cubicBezTo>
                    <a:cubicBezTo>
                      <a:pt x="436" y="6277"/>
                      <a:pt x="399" y="6494"/>
                      <a:pt x="363" y="6711"/>
                    </a:cubicBezTo>
                    <a:cubicBezTo>
                      <a:pt x="254" y="7182"/>
                      <a:pt x="182" y="7653"/>
                      <a:pt x="146" y="8124"/>
                    </a:cubicBezTo>
                    <a:cubicBezTo>
                      <a:pt x="37" y="8957"/>
                      <a:pt x="1" y="9790"/>
                      <a:pt x="37" y="10623"/>
                    </a:cubicBezTo>
                    <a:cubicBezTo>
                      <a:pt x="110" y="12289"/>
                      <a:pt x="508" y="13883"/>
                      <a:pt x="1160" y="15404"/>
                    </a:cubicBezTo>
                    <a:cubicBezTo>
                      <a:pt x="1776" y="16853"/>
                      <a:pt x="2681" y="18230"/>
                      <a:pt x="3768" y="19389"/>
                    </a:cubicBezTo>
                    <a:cubicBezTo>
                      <a:pt x="4891" y="20584"/>
                      <a:pt x="6195" y="21562"/>
                      <a:pt x="7607" y="22323"/>
                    </a:cubicBezTo>
                    <a:cubicBezTo>
                      <a:pt x="9129" y="23119"/>
                      <a:pt x="10759" y="23663"/>
                      <a:pt x="12461" y="23953"/>
                    </a:cubicBezTo>
                    <a:cubicBezTo>
                      <a:pt x="13348" y="24097"/>
                      <a:pt x="14254" y="24170"/>
                      <a:pt x="15164" y="24170"/>
                    </a:cubicBezTo>
                    <a:cubicBezTo>
                      <a:pt x="16074" y="24170"/>
                      <a:pt x="16989" y="24097"/>
                      <a:pt x="17894" y="23953"/>
                    </a:cubicBezTo>
                    <a:cubicBezTo>
                      <a:pt x="19488" y="23663"/>
                      <a:pt x="21045" y="23119"/>
                      <a:pt x="22458" y="22286"/>
                    </a:cubicBezTo>
                    <a:cubicBezTo>
                      <a:pt x="23907" y="21490"/>
                      <a:pt x="25175" y="20475"/>
                      <a:pt x="26261" y="19280"/>
                    </a:cubicBezTo>
                    <a:cubicBezTo>
                      <a:pt x="26805" y="18664"/>
                      <a:pt x="27312" y="18012"/>
                      <a:pt x="27783" y="17324"/>
                    </a:cubicBezTo>
                    <a:cubicBezTo>
                      <a:pt x="28000" y="16962"/>
                      <a:pt x="28217" y="16600"/>
                      <a:pt x="28435" y="16201"/>
                    </a:cubicBezTo>
                    <a:cubicBezTo>
                      <a:pt x="28579" y="15839"/>
                      <a:pt x="28761" y="15441"/>
                      <a:pt x="28869" y="15078"/>
                    </a:cubicBezTo>
                    <a:lnTo>
                      <a:pt x="28942" y="14861"/>
                    </a:lnTo>
                    <a:cubicBezTo>
                      <a:pt x="28978" y="14825"/>
                      <a:pt x="28978" y="14789"/>
                      <a:pt x="28978" y="14752"/>
                    </a:cubicBezTo>
                    <a:lnTo>
                      <a:pt x="28978" y="14752"/>
                    </a:lnTo>
                    <a:lnTo>
                      <a:pt x="28976" y="14756"/>
                    </a:lnTo>
                    <a:lnTo>
                      <a:pt x="28976" y="14756"/>
                    </a:lnTo>
                    <a:cubicBezTo>
                      <a:pt x="28978" y="14743"/>
                      <a:pt x="28978" y="14729"/>
                      <a:pt x="28978" y="14716"/>
                    </a:cubicBezTo>
                    <a:lnTo>
                      <a:pt x="29014" y="14607"/>
                    </a:lnTo>
                    <a:cubicBezTo>
                      <a:pt x="29080" y="14442"/>
                      <a:pt x="29146" y="14247"/>
                      <a:pt x="29185" y="14076"/>
                    </a:cubicBezTo>
                    <a:lnTo>
                      <a:pt x="29185" y="14076"/>
                    </a:lnTo>
                    <a:cubicBezTo>
                      <a:pt x="29330" y="13661"/>
                      <a:pt x="29430" y="13247"/>
                      <a:pt x="29557" y="12833"/>
                    </a:cubicBezTo>
                    <a:cubicBezTo>
                      <a:pt x="29666" y="12326"/>
                      <a:pt x="29739" y="11855"/>
                      <a:pt x="29775" y="11384"/>
                    </a:cubicBezTo>
                    <a:cubicBezTo>
                      <a:pt x="29811" y="10913"/>
                      <a:pt x="29847" y="10478"/>
                      <a:pt x="29883" y="9971"/>
                    </a:cubicBezTo>
                    <a:cubicBezTo>
                      <a:pt x="29920" y="9500"/>
                      <a:pt x="29883" y="9029"/>
                      <a:pt x="29883" y="8559"/>
                    </a:cubicBezTo>
                    <a:cubicBezTo>
                      <a:pt x="29847" y="7581"/>
                      <a:pt x="29739" y="6603"/>
                      <a:pt x="29557" y="5625"/>
                    </a:cubicBezTo>
                    <a:cubicBezTo>
                      <a:pt x="29376" y="4647"/>
                      <a:pt x="29087" y="3705"/>
                      <a:pt x="28688" y="2799"/>
                    </a:cubicBezTo>
                    <a:cubicBezTo>
                      <a:pt x="28471" y="2292"/>
                      <a:pt x="28217" y="1785"/>
                      <a:pt x="27927" y="1314"/>
                    </a:cubicBezTo>
                    <a:cubicBezTo>
                      <a:pt x="27783" y="1061"/>
                      <a:pt x="27602" y="807"/>
                      <a:pt x="27420" y="590"/>
                    </a:cubicBezTo>
                    <a:cubicBezTo>
                      <a:pt x="27312" y="481"/>
                      <a:pt x="27203" y="373"/>
                      <a:pt x="27058" y="300"/>
                    </a:cubicBezTo>
                    <a:lnTo>
                      <a:pt x="26913" y="155"/>
                    </a:lnTo>
                    <a:cubicBezTo>
                      <a:pt x="26841" y="119"/>
                      <a:pt x="26768" y="83"/>
                      <a:pt x="26696" y="47"/>
                    </a:cubicBezTo>
                    <a:cubicBezTo>
                      <a:pt x="26675" y="19"/>
                      <a:pt x="26649" y="7"/>
                      <a:pt x="26620" y="7"/>
                    </a:cubicBezTo>
                    <a:cubicBezTo>
                      <a:pt x="26503" y="7"/>
                      <a:pt x="26355" y="212"/>
                      <a:pt x="26442" y="300"/>
                    </a:cubicBezTo>
                    <a:cubicBezTo>
                      <a:pt x="26442" y="336"/>
                      <a:pt x="26479" y="409"/>
                      <a:pt x="26479" y="481"/>
                    </a:cubicBezTo>
                    <a:cubicBezTo>
                      <a:pt x="26515" y="554"/>
                      <a:pt x="26551" y="626"/>
                      <a:pt x="26587" y="699"/>
                    </a:cubicBezTo>
                    <a:cubicBezTo>
                      <a:pt x="26624" y="843"/>
                      <a:pt x="26696" y="988"/>
                      <a:pt x="26768" y="1097"/>
                    </a:cubicBezTo>
                    <a:cubicBezTo>
                      <a:pt x="26877" y="1351"/>
                      <a:pt x="27058" y="1640"/>
                      <a:pt x="27203" y="1858"/>
                    </a:cubicBezTo>
                    <a:cubicBezTo>
                      <a:pt x="27493" y="2365"/>
                      <a:pt x="27783" y="2836"/>
                      <a:pt x="28036" y="3343"/>
                    </a:cubicBezTo>
                    <a:cubicBezTo>
                      <a:pt x="28543" y="4321"/>
                      <a:pt x="28905" y="5371"/>
                      <a:pt x="29123" y="6458"/>
                    </a:cubicBezTo>
                    <a:cubicBezTo>
                      <a:pt x="29340" y="7508"/>
                      <a:pt x="29413" y="8595"/>
                      <a:pt x="29340" y="9681"/>
                    </a:cubicBezTo>
                    <a:cubicBezTo>
                      <a:pt x="29304" y="10225"/>
                      <a:pt x="29268" y="10732"/>
                      <a:pt x="29123" y="11275"/>
                    </a:cubicBezTo>
                    <a:cubicBezTo>
                      <a:pt x="29014" y="11818"/>
                      <a:pt x="28869" y="12362"/>
                      <a:pt x="28688" y="12905"/>
                    </a:cubicBezTo>
                    <a:cubicBezTo>
                      <a:pt x="28616" y="13159"/>
                      <a:pt x="28543" y="13412"/>
                      <a:pt x="28435" y="13666"/>
                    </a:cubicBezTo>
                    <a:cubicBezTo>
                      <a:pt x="28435" y="13702"/>
                      <a:pt x="28398" y="13738"/>
                      <a:pt x="28398" y="13774"/>
                    </a:cubicBezTo>
                    <a:lnTo>
                      <a:pt x="28326" y="13992"/>
                    </a:lnTo>
                    <a:lnTo>
                      <a:pt x="28253" y="14173"/>
                    </a:lnTo>
                    <a:lnTo>
                      <a:pt x="28253" y="14209"/>
                    </a:lnTo>
                    <a:cubicBezTo>
                      <a:pt x="28253" y="14215"/>
                      <a:pt x="28254" y="14219"/>
                      <a:pt x="28254" y="14222"/>
                    </a:cubicBezTo>
                    <a:lnTo>
                      <a:pt x="28254" y="14222"/>
                    </a:lnTo>
                    <a:cubicBezTo>
                      <a:pt x="28231" y="14265"/>
                      <a:pt x="28201" y="14315"/>
                      <a:pt x="28181" y="14354"/>
                    </a:cubicBezTo>
                    <a:cubicBezTo>
                      <a:pt x="28109" y="14499"/>
                      <a:pt x="28036" y="14607"/>
                      <a:pt x="28000" y="14752"/>
                    </a:cubicBezTo>
                    <a:cubicBezTo>
                      <a:pt x="28012" y="14740"/>
                      <a:pt x="28018" y="14735"/>
                      <a:pt x="28020" y="14735"/>
                    </a:cubicBezTo>
                    <a:lnTo>
                      <a:pt x="28020" y="14735"/>
                    </a:lnTo>
                    <a:cubicBezTo>
                      <a:pt x="28028" y="14735"/>
                      <a:pt x="27927" y="14861"/>
                      <a:pt x="27927" y="14861"/>
                    </a:cubicBezTo>
                    <a:lnTo>
                      <a:pt x="27891" y="14897"/>
                    </a:lnTo>
                    <a:lnTo>
                      <a:pt x="27783" y="15115"/>
                    </a:lnTo>
                    <a:cubicBezTo>
                      <a:pt x="27746" y="15223"/>
                      <a:pt x="27674" y="15368"/>
                      <a:pt x="27602" y="15477"/>
                    </a:cubicBezTo>
                    <a:cubicBezTo>
                      <a:pt x="27608" y="15465"/>
                      <a:pt x="27610" y="15460"/>
                      <a:pt x="27609" y="15460"/>
                    </a:cubicBezTo>
                    <a:lnTo>
                      <a:pt x="27609" y="15460"/>
                    </a:lnTo>
                    <a:cubicBezTo>
                      <a:pt x="27607" y="15460"/>
                      <a:pt x="27594" y="15478"/>
                      <a:pt x="27579" y="15499"/>
                    </a:cubicBezTo>
                    <a:lnTo>
                      <a:pt x="27579" y="15499"/>
                    </a:lnTo>
                    <a:cubicBezTo>
                      <a:pt x="27558" y="15521"/>
                      <a:pt x="27529" y="15549"/>
                      <a:pt x="27529" y="15549"/>
                    </a:cubicBezTo>
                    <a:cubicBezTo>
                      <a:pt x="27529" y="15553"/>
                      <a:pt x="27530" y="15554"/>
                      <a:pt x="27532" y="15554"/>
                    </a:cubicBezTo>
                    <a:cubicBezTo>
                      <a:pt x="27535" y="15554"/>
                      <a:pt x="27543" y="15547"/>
                      <a:pt x="27552" y="15536"/>
                    </a:cubicBezTo>
                    <a:lnTo>
                      <a:pt x="27552" y="15536"/>
                    </a:lnTo>
                    <a:lnTo>
                      <a:pt x="27457" y="15694"/>
                    </a:lnTo>
                    <a:cubicBezTo>
                      <a:pt x="27457" y="15694"/>
                      <a:pt x="27420" y="15730"/>
                      <a:pt x="27420" y="15767"/>
                    </a:cubicBezTo>
                    <a:lnTo>
                      <a:pt x="27312" y="15948"/>
                    </a:lnTo>
                    <a:cubicBezTo>
                      <a:pt x="27312" y="15967"/>
                      <a:pt x="27290" y="15998"/>
                      <a:pt x="27282" y="15998"/>
                    </a:cubicBezTo>
                    <a:cubicBezTo>
                      <a:pt x="27276" y="15998"/>
                      <a:pt x="27279" y="15977"/>
                      <a:pt x="27312" y="15911"/>
                    </a:cubicBezTo>
                    <a:cubicBezTo>
                      <a:pt x="27337" y="15869"/>
                      <a:pt x="27347" y="15852"/>
                      <a:pt x="27346" y="15852"/>
                    </a:cubicBezTo>
                    <a:lnTo>
                      <a:pt x="27346" y="15852"/>
                    </a:lnTo>
                    <a:cubicBezTo>
                      <a:pt x="27345" y="15852"/>
                      <a:pt x="27239" y="16029"/>
                      <a:pt x="27239" y="16056"/>
                    </a:cubicBezTo>
                    <a:lnTo>
                      <a:pt x="27239" y="16093"/>
                    </a:lnTo>
                    <a:lnTo>
                      <a:pt x="27167" y="16201"/>
                    </a:lnTo>
                    <a:lnTo>
                      <a:pt x="27167" y="16201"/>
                    </a:lnTo>
                    <a:lnTo>
                      <a:pt x="27203" y="16129"/>
                    </a:lnTo>
                    <a:cubicBezTo>
                      <a:pt x="27208" y="16119"/>
                      <a:pt x="27209" y="16116"/>
                      <a:pt x="27209" y="16116"/>
                    </a:cubicBezTo>
                    <a:lnTo>
                      <a:pt x="27209" y="16116"/>
                    </a:lnTo>
                    <a:cubicBezTo>
                      <a:pt x="27206" y="16116"/>
                      <a:pt x="27142" y="16229"/>
                      <a:pt x="27147" y="16229"/>
                    </a:cubicBezTo>
                    <a:cubicBezTo>
                      <a:pt x="27148" y="16229"/>
                      <a:pt x="27154" y="16221"/>
                      <a:pt x="27167" y="16201"/>
                    </a:cubicBezTo>
                    <a:lnTo>
                      <a:pt x="27167" y="16201"/>
                    </a:lnTo>
                    <a:cubicBezTo>
                      <a:pt x="27094" y="16310"/>
                      <a:pt x="27022" y="16419"/>
                      <a:pt x="26950" y="16527"/>
                    </a:cubicBezTo>
                    <a:lnTo>
                      <a:pt x="26841" y="16708"/>
                    </a:lnTo>
                    <a:cubicBezTo>
                      <a:pt x="26768" y="16817"/>
                      <a:pt x="26696" y="16962"/>
                      <a:pt x="26624" y="17071"/>
                    </a:cubicBezTo>
                    <a:cubicBezTo>
                      <a:pt x="26345" y="17488"/>
                      <a:pt x="26033" y="17906"/>
                      <a:pt x="25687" y="18324"/>
                    </a:cubicBezTo>
                    <a:lnTo>
                      <a:pt x="25687" y="18324"/>
                    </a:lnTo>
                    <a:cubicBezTo>
                      <a:pt x="25697" y="18311"/>
                      <a:pt x="25704" y="18301"/>
                      <a:pt x="25703" y="18301"/>
                    </a:cubicBezTo>
                    <a:lnTo>
                      <a:pt x="25703" y="18301"/>
                    </a:lnTo>
                    <a:cubicBezTo>
                      <a:pt x="25702" y="18301"/>
                      <a:pt x="25687" y="18320"/>
                      <a:pt x="25646" y="18375"/>
                    </a:cubicBezTo>
                    <a:cubicBezTo>
                      <a:pt x="25659" y="18358"/>
                      <a:pt x="25673" y="18341"/>
                      <a:pt x="25687" y="18324"/>
                    </a:cubicBezTo>
                    <a:lnTo>
                      <a:pt x="25687" y="18324"/>
                    </a:lnTo>
                    <a:cubicBezTo>
                      <a:pt x="25675" y="18341"/>
                      <a:pt x="25658" y="18362"/>
                      <a:pt x="25646" y="18375"/>
                    </a:cubicBezTo>
                    <a:lnTo>
                      <a:pt x="25646" y="18375"/>
                    </a:lnTo>
                    <a:lnTo>
                      <a:pt x="25646" y="18375"/>
                    </a:lnTo>
                    <a:cubicBezTo>
                      <a:pt x="25646" y="18375"/>
                      <a:pt x="25646" y="18375"/>
                      <a:pt x="25646" y="18375"/>
                    </a:cubicBezTo>
                    <a:lnTo>
                      <a:pt x="25646" y="18375"/>
                    </a:lnTo>
                    <a:cubicBezTo>
                      <a:pt x="25646" y="18393"/>
                      <a:pt x="25618" y="18420"/>
                      <a:pt x="25605" y="18429"/>
                    </a:cubicBezTo>
                    <a:lnTo>
                      <a:pt x="25605" y="18429"/>
                    </a:lnTo>
                    <a:lnTo>
                      <a:pt x="25646" y="18375"/>
                    </a:lnTo>
                    <a:lnTo>
                      <a:pt x="25646" y="18375"/>
                    </a:lnTo>
                    <a:cubicBezTo>
                      <a:pt x="25603" y="18417"/>
                      <a:pt x="25594" y="18432"/>
                      <a:pt x="25598" y="18432"/>
                    </a:cubicBezTo>
                    <a:cubicBezTo>
                      <a:pt x="25600" y="18432"/>
                      <a:pt x="25602" y="18431"/>
                      <a:pt x="25605" y="18429"/>
                    </a:cubicBezTo>
                    <a:lnTo>
                      <a:pt x="25605" y="18429"/>
                    </a:lnTo>
                    <a:lnTo>
                      <a:pt x="25537" y="18519"/>
                    </a:lnTo>
                    <a:lnTo>
                      <a:pt x="25247" y="18809"/>
                    </a:lnTo>
                    <a:cubicBezTo>
                      <a:pt x="25066" y="19026"/>
                      <a:pt x="24849" y="19208"/>
                      <a:pt x="24668" y="19389"/>
                    </a:cubicBezTo>
                    <a:cubicBezTo>
                      <a:pt x="24559" y="19497"/>
                      <a:pt x="24486" y="19570"/>
                      <a:pt x="24378" y="19678"/>
                    </a:cubicBezTo>
                    <a:lnTo>
                      <a:pt x="24233" y="19787"/>
                    </a:lnTo>
                    <a:cubicBezTo>
                      <a:pt x="24281" y="19751"/>
                      <a:pt x="24301" y="19739"/>
                      <a:pt x="24305" y="19739"/>
                    </a:cubicBezTo>
                    <a:lnTo>
                      <a:pt x="24305" y="19739"/>
                    </a:lnTo>
                    <a:cubicBezTo>
                      <a:pt x="24313" y="19739"/>
                      <a:pt x="24257" y="19787"/>
                      <a:pt x="24233" y="19787"/>
                    </a:cubicBezTo>
                    <a:cubicBezTo>
                      <a:pt x="24016" y="19968"/>
                      <a:pt x="23798" y="20113"/>
                      <a:pt x="23581" y="20294"/>
                    </a:cubicBezTo>
                    <a:cubicBezTo>
                      <a:pt x="23364" y="20439"/>
                      <a:pt x="23146" y="20620"/>
                      <a:pt x="22929" y="20729"/>
                    </a:cubicBezTo>
                    <a:lnTo>
                      <a:pt x="22567" y="20946"/>
                    </a:lnTo>
                    <a:lnTo>
                      <a:pt x="22386" y="21091"/>
                    </a:lnTo>
                    <a:cubicBezTo>
                      <a:pt x="21879" y="21345"/>
                      <a:pt x="21371" y="21562"/>
                      <a:pt x="20864" y="21779"/>
                    </a:cubicBezTo>
                    <a:lnTo>
                      <a:pt x="20683" y="21852"/>
                    </a:lnTo>
                    <a:lnTo>
                      <a:pt x="20575" y="21888"/>
                    </a:lnTo>
                    <a:cubicBezTo>
                      <a:pt x="20537" y="21907"/>
                      <a:pt x="20529" y="21913"/>
                      <a:pt x="20535" y="21913"/>
                    </a:cubicBezTo>
                    <a:cubicBezTo>
                      <a:pt x="20540" y="21913"/>
                      <a:pt x="20552" y="21910"/>
                      <a:pt x="20567" y="21905"/>
                    </a:cubicBezTo>
                    <a:lnTo>
                      <a:pt x="20567" y="21905"/>
                    </a:lnTo>
                    <a:lnTo>
                      <a:pt x="20249" y="22033"/>
                    </a:lnTo>
                    <a:cubicBezTo>
                      <a:pt x="19959" y="22142"/>
                      <a:pt x="19669" y="22214"/>
                      <a:pt x="19415" y="22286"/>
                    </a:cubicBezTo>
                    <a:cubicBezTo>
                      <a:pt x="19126" y="22359"/>
                      <a:pt x="18836" y="22395"/>
                      <a:pt x="18546" y="22468"/>
                    </a:cubicBezTo>
                    <a:cubicBezTo>
                      <a:pt x="18401" y="22504"/>
                      <a:pt x="18256" y="22504"/>
                      <a:pt x="18075" y="22540"/>
                    </a:cubicBezTo>
                    <a:lnTo>
                      <a:pt x="17894" y="22576"/>
                    </a:lnTo>
                    <a:lnTo>
                      <a:pt x="17786" y="22576"/>
                    </a:lnTo>
                    <a:cubicBezTo>
                      <a:pt x="17134" y="22649"/>
                      <a:pt x="16482" y="22685"/>
                      <a:pt x="15830" y="22685"/>
                    </a:cubicBezTo>
                    <a:cubicBezTo>
                      <a:pt x="15178" y="22685"/>
                      <a:pt x="14526" y="22649"/>
                      <a:pt x="13874" y="22576"/>
                    </a:cubicBezTo>
                    <a:cubicBezTo>
                      <a:pt x="13625" y="22545"/>
                      <a:pt x="13376" y="22514"/>
                      <a:pt x="13104" y="22460"/>
                    </a:cubicBezTo>
                    <a:lnTo>
                      <a:pt x="13104" y="22460"/>
                    </a:lnTo>
                    <a:cubicBezTo>
                      <a:pt x="13119" y="22463"/>
                      <a:pt x="13134" y="22465"/>
                      <a:pt x="13149" y="22468"/>
                    </a:cubicBezTo>
                    <a:lnTo>
                      <a:pt x="12968" y="22431"/>
                    </a:lnTo>
                    <a:lnTo>
                      <a:pt x="12968" y="22431"/>
                    </a:lnTo>
                    <a:cubicBezTo>
                      <a:pt x="13014" y="22442"/>
                      <a:pt x="13060" y="22451"/>
                      <a:pt x="13104" y="22460"/>
                    </a:cubicBezTo>
                    <a:lnTo>
                      <a:pt x="13104" y="22460"/>
                    </a:lnTo>
                    <a:cubicBezTo>
                      <a:pt x="11599" y="22204"/>
                      <a:pt x="10130" y="21700"/>
                      <a:pt x="8803" y="21019"/>
                    </a:cubicBezTo>
                    <a:cubicBezTo>
                      <a:pt x="8404" y="20801"/>
                      <a:pt x="8042" y="20620"/>
                      <a:pt x="7680" y="20367"/>
                    </a:cubicBezTo>
                    <a:lnTo>
                      <a:pt x="7680" y="20367"/>
                    </a:lnTo>
                    <a:lnTo>
                      <a:pt x="7825" y="20475"/>
                    </a:lnTo>
                    <a:cubicBezTo>
                      <a:pt x="6448" y="19606"/>
                      <a:pt x="5253" y="18519"/>
                      <a:pt x="4275" y="17252"/>
                    </a:cubicBezTo>
                    <a:cubicBezTo>
                      <a:pt x="3985" y="16889"/>
                      <a:pt x="3732" y="16527"/>
                      <a:pt x="3478" y="16129"/>
                    </a:cubicBezTo>
                    <a:lnTo>
                      <a:pt x="3478" y="16129"/>
                    </a:lnTo>
                    <a:lnTo>
                      <a:pt x="3551" y="16274"/>
                    </a:lnTo>
                    <a:cubicBezTo>
                      <a:pt x="3007" y="15368"/>
                      <a:pt x="2536" y="14426"/>
                      <a:pt x="2210" y="13448"/>
                    </a:cubicBezTo>
                    <a:cubicBezTo>
                      <a:pt x="2029" y="12941"/>
                      <a:pt x="1884" y="12434"/>
                      <a:pt x="1739" y="11927"/>
                    </a:cubicBezTo>
                    <a:cubicBezTo>
                      <a:pt x="1739" y="11818"/>
                      <a:pt x="1703" y="11674"/>
                      <a:pt x="1667" y="11565"/>
                    </a:cubicBezTo>
                    <a:lnTo>
                      <a:pt x="1631" y="11348"/>
                    </a:lnTo>
                    <a:cubicBezTo>
                      <a:pt x="1631" y="11322"/>
                      <a:pt x="1612" y="11204"/>
                      <a:pt x="1615" y="11204"/>
                    </a:cubicBezTo>
                    <a:lnTo>
                      <a:pt x="1615" y="11204"/>
                    </a:lnTo>
                    <a:cubicBezTo>
                      <a:pt x="1616" y="11204"/>
                      <a:pt x="1620" y="11223"/>
                      <a:pt x="1631" y="11275"/>
                    </a:cubicBezTo>
                    <a:cubicBezTo>
                      <a:pt x="1631" y="11166"/>
                      <a:pt x="1595" y="11022"/>
                      <a:pt x="1558" y="10913"/>
                    </a:cubicBezTo>
                    <a:lnTo>
                      <a:pt x="1558" y="10804"/>
                    </a:lnTo>
                    <a:lnTo>
                      <a:pt x="1558" y="10696"/>
                    </a:lnTo>
                    <a:cubicBezTo>
                      <a:pt x="1558" y="10659"/>
                      <a:pt x="1522" y="10551"/>
                      <a:pt x="1522" y="10478"/>
                    </a:cubicBezTo>
                    <a:cubicBezTo>
                      <a:pt x="1341" y="9392"/>
                      <a:pt x="1305" y="8305"/>
                      <a:pt x="1413" y="7255"/>
                    </a:cubicBezTo>
                    <a:lnTo>
                      <a:pt x="1450" y="6856"/>
                    </a:lnTo>
                    <a:cubicBezTo>
                      <a:pt x="1450" y="6820"/>
                      <a:pt x="1450" y="6784"/>
                      <a:pt x="1450" y="6747"/>
                    </a:cubicBezTo>
                    <a:cubicBezTo>
                      <a:pt x="1450" y="6675"/>
                      <a:pt x="1486" y="6566"/>
                      <a:pt x="1486" y="6494"/>
                    </a:cubicBezTo>
                    <a:cubicBezTo>
                      <a:pt x="1522" y="6204"/>
                      <a:pt x="1595" y="5951"/>
                      <a:pt x="1631" y="5661"/>
                    </a:cubicBezTo>
                    <a:cubicBezTo>
                      <a:pt x="1667" y="5516"/>
                      <a:pt x="1703" y="5371"/>
                      <a:pt x="1739" y="5262"/>
                    </a:cubicBezTo>
                    <a:lnTo>
                      <a:pt x="1739" y="5154"/>
                    </a:lnTo>
                    <a:cubicBezTo>
                      <a:pt x="1739" y="5118"/>
                      <a:pt x="1739" y="5081"/>
                      <a:pt x="1739" y="5045"/>
                    </a:cubicBezTo>
                    <a:cubicBezTo>
                      <a:pt x="1739" y="4973"/>
                      <a:pt x="1776" y="4900"/>
                      <a:pt x="1776" y="4828"/>
                    </a:cubicBezTo>
                    <a:cubicBezTo>
                      <a:pt x="1848" y="4538"/>
                      <a:pt x="1921" y="4248"/>
                      <a:pt x="1993" y="3958"/>
                    </a:cubicBezTo>
                    <a:cubicBezTo>
                      <a:pt x="1993" y="3886"/>
                      <a:pt x="2065" y="3814"/>
                      <a:pt x="2065" y="3741"/>
                    </a:cubicBezTo>
                    <a:lnTo>
                      <a:pt x="2102" y="3632"/>
                    </a:lnTo>
                    <a:cubicBezTo>
                      <a:pt x="2102" y="3632"/>
                      <a:pt x="2145" y="3525"/>
                      <a:pt x="2131" y="3525"/>
                    </a:cubicBezTo>
                    <a:cubicBezTo>
                      <a:pt x="2127" y="3525"/>
                      <a:pt x="2118" y="3535"/>
                      <a:pt x="2102" y="3560"/>
                    </a:cubicBezTo>
                    <a:cubicBezTo>
                      <a:pt x="2174" y="3379"/>
                      <a:pt x="2210" y="3198"/>
                      <a:pt x="2283" y="3017"/>
                    </a:cubicBezTo>
                    <a:cubicBezTo>
                      <a:pt x="2283" y="3017"/>
                      <a:pt x="2306" y="2924"/>
                      <a:pt x="2297" y="2924"/>
                    </a:cubicBezTo>
                    <a:lnTo>
                      <a:pt x="2297" y="2924"/>
                    </a:lnTo>
                    <a:cubicBezTo>
                      <a:pt x="2294" y="2924"/>
                      <a:pt x="2290" y="2930"/>
                      <a:pt x="2283" y="2944"/>
                    </a:cubicBezTo>
                    <a:cubicBezTo>
                      <a:pt x="2296" y="2904"/>
                      <a:pt x="2309" y="2879"/>
                      <a:pt x="2319" y="2865"/>
                    </a:cubicBezTo>
                    <a:lnTo>
                      <a:pt x="2319" y="2865"/>
                    </a:lnTo>
                    <a:lnTo>
                      <a:pt x="2319" y="2872"/>
                    </a:lnTo>
                    <a:cubicBezTo>
                      <a:pt x="2332" y="2859"/>
                      <a:pt x="2336" y="2850"/>
                      <a:pt x="2333" y="2850"/>
                    </a:cubicBezTo>
                    <a:lnTo>
                      <a:pt x="2333" y="2850"/>
                    </a:lnTo>
                    <a:cubicBezTo>
                      <a:pt x="2331" y="2850"/>
                      <a:pt x="2326" y="2855"/>
                      <a:pt x="2319" y="2865"/>
                    </a:cubicBezTo>
                    <a:lnTo>
                      <a:pt x="2319" y="2865"/>
                    </a:lnTo>
                    <a:lnTo>
                      <a:pt x="2319" y="2836"/>
                    </a:lnTo>
                    <a:cubicBezTo>
                      <a:pt x="2355" y="2763"/>
                      <a:pt x="2391" y="2654"/>
                      <a:pt x="2428" y="2582"/>
                    </a:cubicBezTo>
                    <a:cubicBezTo>
                      <a:pt x="2500" y="2437"/>
                      <a:pt x="2536" y="2256"/>
                      <a:pt x="2609" y="2111"/>
                    </a:cubicBezTo>
                    <a:cubicBezTo>
                      <a:pt x="2899" y="1459"/>
                      <a:pt x="3225" y="807"/>
                      <a:pt x="3551" y="155"/>
                    </a:cubicBezTo>
                    <a:cubicBezTo>
                      <a:pt x="3587" y="83"/>
                      <a:pt x="3587" y="10"/>
                      <a:pt x="3514" y="10"/>
                    </a:cubicBezTo>
                    <a:cubicBezTo>
                      <a:pt x="3501" y="4"/>
                      <a:pt x="3488" y="1"/>
                      <a:pt x="3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4721880" y="1292177"/>
                <a:ext cx="698290" cy="330568"/>
              </a:xfrm>
              <a:custGeom>
                <a:rect b="b" l="l" r="r" t="t"/>
                <a:pathLst>
                  <a:path extrusionOk="0" h="14244" w="30089">
                    <a:moveTo>
                      <a:pt x="9933" y="1800"/>
                    </a:moveTo>
                    <a:cubicBezTo>
                      <a:pt x="9929" y="1800"/>
                      <a:pt x="9913" y="1804"/>
                      <a:pt x="9877" y="1816"/>
                    </a:cubicBezTo>
                    <a:cubicBezTo>
                      <a:pt x="9901" y="1816"/>
                      <a:pt x="9941" y="1800"/>
                      <a:pt x="9933" y="1800"/>
                    </a:cubicBezTo>
                    <a:close/>
                    <a:moveTo>
                      <a:pt x="15265" y="0"/>
                    </a:moveTo>
                    <a:cubicBezTo>
                      <a:pt x="13904" y="0"/>
                      <a:pt x="12548" y="183"/>
                      <a:pt x="11253" y="548"/>
                    </a:cubicBezTo>
                    <a:cubicBezTo>
                      <a:pt x="8428" y="1345"/>
                      <a:pt x="5893" y="2902"/>
                      <a:pt x="3937" y="5076"/>
                    </a:cubicBezTo>
                    <a:cubicBezTo>
                      <a:pt x="2959" y="6162"/>
                      <a:pt x="2126" y="7394"/>
                      <a:pt x="1474" y="8698"/>
                    </a:cubicBezTo>
                    <a:cubicBezTo>
                      <a:pt x="822" y="10038"/>
                      <a:pt x="387" y="11414"/>
                      <a:pt x="170" y="12863"/>
                    </a:cubicBezTo>
                    <a:cubicBezTo>
                      <a:pt x="97" y="13225"/>
                      <a:pt x="61" y="13624"/>
                      <a:pt x="25" y="13986"/>
                    </a:cubicBezTo>
                    <a:cubicBezTo>
                      <a:pt x="1" y="14179"/>
                      <a:pt x="138" y="14244"/>
                      <a:pt x="274" y="14244"/>
                    </a:cubicBezTo>
                    <a:cubicBezTo>
                      <a:pt x="343" y="14244"/>
                      <a:pt x="411" y="14228"/>
                      <a:pt x="460" y="14203"/>
                    </a:cubicBezTo>
                    <a:cubicBezTo>
                      <a:pt x="713" y="14058"/>
                      <a:pt x="894" y="13841"/>
                      <a:pt x="930" y="13551"/>
                    </a:cubicBezTo>
                    <a:lnTo>
                      <a:pt x="967" y="13588"/>
                    </a:lnTo>
                    <a:cubicBezTo>
                      <a:pt x="967" y="13515"/>
                      <a:pt x="967" y="13407"/>
                      <a:pt x="967" y="13334"/>
                    </a:cubicBezTo>
                    <a:lnTo>
                      <a:pt x="967" y="13189"/>
                    </a:lnTo>
                    <a:lnTo>
                      <a:pt x="967" y="13153"/>
                    </a:lnTo>
                    <a:lnTo>
                      <a:pt x="967" y="13117"/>
                    </a:lnTo>
                    <a:cubicBezTo>
                      <a:pt x="967" y="12936"/>
                      <a:pt x="1039" y="12755"/>
                      <a:pt x="1039" y="12610"/>
                    </a:cubicBezTo>
                    <a:cubicBezTo>
                      <a:pt x="1111" y="12247"/>
                      <a:pt x="1184" y="11885"/>
                      <a:pt x="1256" y="11559"/>
                    </a:cubicBezTo>
                    <a:cubicBezTo>
                      <a:pt x="1329" y="11197"/>
                      <a:pt x="1437" y="10871"/>
                      <a:pt x="1546" y="10545"/>
                    </a:cubicBezTo>
                    <a:cubicBezTo>
                      <a:pt x="1619" y="10364"/>
                      <a:pt x="1655" y="10219"/>
                      <a:pt x="1727" y="10038"/>
                    </a:cubicBezTo>
                    <a:cubicBezTo>
                      <a:pt x="1728" y="10037"/>
                      <a:pt x="1729" y="10035"/>
                      <a:pt x="1729" y="10034"/>
                    </a:cubicBezTo>
                    <a:lnTo>
                      <a:pt x="1729" y="10034"/>
                    </a:lnTo>
                    <a:cubicBezTo>
                      <a:pt x="1730" y="10041"/>
                      <a:pt x="1732" y="10044"/>
                      <a:pt x="1734" y="10044"/>
                    </a:cubicBezTo>
                    <a:cubicBezTo>
                      <a:pt x="1740" y="10044"/>
                      <a:pt x="1747" y="10017"/>
                      <a:pt x="1742" y="10017"/>
                    </a:cubicBezTo>
                    <a:lnTo>
                      <a:pt x="1742" y="10017"/>
                    </a:lnTo>
                    <a:cubicBezTo>
                      <a:pt x="1740" y="10017"/>
                      <a:pt x="1736" y="10021"/>
                      <a:pt x="1729" y="10034"/>
                    </a:cubicBezTo>
                    <a:lnTo>
                      <a:pt x="1729" y="10034"/>
                    </a:lnTo>
                    <a:cubicBezTo>
                      <a:pt x="1728" y="10028"/>
                      <a:pt x="1727" y="10017"/>
                      <a:pt x="1727" y="10002"/>
                    </a:cubicBezTo>
                    <a:lnTo>
                      <a:pt x="1763" y="9893"/>
                    </a:lnTo>
                    <a:cubicBezTo>
                      <a:pt x="1800" y="9821"/>
                      <a:pt x="1836" y="9712"/>
                      <a:pt x="1872" y="9639"/>
                    </a:cubicBezTo>
                    <a:cubicBezTo>
                      <a:pt x="2126" y="8988"/>
                      <a:pt x="2415" y="8372"/>
                      <a:pt x="2778" y="7792"/>
                    </a:cubicBezTo>
                    <a:cubicBezTo>
                      <a:pt x="2778" y="7756"/>
                      <a:pt x="2814" y="7720"/>
                      <a:pt x="2814" y="7684"/>
                    </a:cubicBezTo>
                    <a:lnTo>
                      <a:pt x="2814" y="7684"/>
                    </a:lnTo>
                    <a:cubicBezTo>
                      <a:pt x="2791" y="7718"/>
                      <a:pt x="2783" y="7731"/>
                      <a:pt x="2782" y="7731"/>
                    </a:cubicBezTo>
                    <a:cubicBezTo>
                      <a:pt x="2780" y="7731"/>
                      <a:pt x="2814" y="7672"/>
                      <a:pt x="2814" y="7647"/>
                    </a:cubicBezTo>
                    <a:cubicBezTo>
                      <a:pt x="2814" y="7647"/>
                      <a:pt x="2923" y="7502"/>
                      <a:pt x="2959" y="7430"/>
                    </a:cubicBezTo>
                    <a:cubicBezTo>
                      <a:pt x="3031" y="7358"/>
                      <a:pt x="3140" y="7140"/>
                      <a:pt x="3249" y="6995"/>
                    </a:cubicBezTo>
                    <a:cubicBezTo>
                      <a:pt x="3430" y="6742"/>
                      <a:pt x="3647" y="6452"/>
                      <a:pt x="3864" y="6198"/>
                    </a:cubicBezTo>
                    <a:lnTo>
                      <a:pt x="4009" y="5981"/>
                    </a:lnTo>
                    <a:lnTo>
                      <a:pt x="4082" y="5909"/>
                    </a:lnTo>
                    <a:lnTo>
                      <a:pt x="4154" y="5836"/>
                    </a:lnTo>
                    <a:lnTo>
                      <a:pt x="4154" y="5836"/>
                    </a:lnTo>
                    <a:cubicBezTo>
                      <a:pt x="4136" y="5854"/>
                      <a:pt x="4127" y="5861"/>
                      <a:pt x="4124" y="5861"/>
                    </a:cubicBezTo>
                    <a:cubicBezTo>
                      <a:pt x="4116" y="5861"/>
                      <a:pt x="4163" y="5800"/>
                      <a:pt x="4190" y="5800"/>
                    </a:cubicBezTo>
                    <a:lnTo>
                      <a:pt x="4263" y="5691"/>
                    </a:lnTo>
                    <a:lnTo>
                      <a:pt x="4444" y="5474"/>
                    </a:lnTo>
                    <a:cubicBezTo>
                      <a:pt x="4661" y="5257"/>
                      <a:pt x="4879" y="5003"/>
                      <a:pt x="5168" y="4750"/>
                    </a:cubicBezTo>
                    <a:lnTo>
                      <a:pt x="5530" y="4424"/>
                    </a:lnTo>
                    <a:lnTo>
                      <a:pt x="5712" y="4279"/>
                    </a:lnTo>
                    <a:cubicBezTo>
                      <a:pt x="5724" y="4255"/>
                      <a:pt x="5724" y="4247"/>
                      <a:pt x="5718" y="4247"/>
                    </a:cubicBezTo>
                    <a:cubicBezTo>
                      <a:pt x="5708" y="4247"/>
                      <a:pt x="5675" y="4279"/>
                      <a:pt x="5675" y="4279"/>
                    </a:cubicBezTo>
                    <a:lnTo>
                      <a:pt x="5712" y="4243"/>
                    </a:lnTo>
                    <a:lnTo>
                      <a:pt x="5820" y="4170"/>
                    </a:lnTo>
                    <a:cubicBezTo>
                      <a:pt x="6074" y="3953"/>
                      <a:pt x="6364" y="3735"/>
                      <a:pt x="6617" y="3518"/>
                    </a:cubicBezTo>
                    <a:cubicBezTo>
                      <a:pt x="6907" y="3337"/>
                      <a:pt x="7197" y="3156"/>
                      <a:pt x="7486" y="2975"/>
                    </a:cubicBezTo>
                    <a:lnTo>
                      <a:pt x="7595" y="2902"/>
                    </a:lnTo>
                    <a:lnTo>
                      <a:pt x="7595" y="2902"/>
                    </a:lnTo>
                    <a:cubicBezTo>
                      <a:pt x="7567" y="2921"/>
                      <a:pt x="7558" y="2928"/>
                      <a:pt x="7560" y="2928"/>
                    </a:cubicBezTo>
                    <a:cubicBezTo>
                      <a:pt x="7563" y="2928"/>
                      <a:pt x="7617" y="2895"/>
                      <a:pt x="7612" y="2895"/>
                    </a:cubicBezTo>
                    <a:lnTo>
                      <a:pt x="7612" y="2895"/>
                    </a:lnTo>
                    <a:cubicBezTo>
                      <a:pt x="7611" y="2895"/>
                      <a:pt x="7606" y="2897"/>
                      <a:pt x="7595" y="2902"/>
                    </a:cubicBezTo>
                    <a:lnTo>
                      <a:pt x="7631" y="2866"/>
                    </a:lnTo>
                    <a:cubicBezTo>
                      <a:pt x="7704" y="2830"/>
                      <a:pt x="7776" y="2794"/>
                      <a:pt x="7885" y="2757"/>
                    </a:cubicBezTo>
                    <a:cubicBezTo>
                      <a:pt x="7957" y="2721"/>
                      <a:pt x="8175" y="2576"/>
                      <a:pt x="8320" y="2504"/>
                    </a:cubicBezTo>
                    <a:cubicBezTo>
                      <a:pt x="8646" y="2359"/>
                      <a:pt x="8935" y="2214"/>
                      <a:pt x="9261" y="2069"/>
                    </a:cubicBezTo>
                    <a:cubicBezTo>
                      <a:pt x="9442" y="1997"/>
                      <a:pt x="9587" y="1924"/>
                      <a:pt x="9768" y="1852"/>
                    </a:cubicBezTo>
                    <a:lnTo>
                      <a:pt x="9877" y="1816"/>
                    </a:lnTo>
                    <a:lnTo>
                      <a:pt x="10167" y="1707"/>
                    </a:lnTo>
                    <a:cubicBezTo>
                      <a:pt x="10819" y="1490"/>
                      <a:pt x="11507" y="1309"/>
                      <a:pt x="12231" y="1200"/>
                    </a:cubicBezTo>
                    <a:lnTo>
                      <a:pt x="12739" y="1127"/>
                    </a:lnTo>
                    <a:lnTo>
                      <a:pt x="12992" y="1091"/>
                    </a:lnTo>
                    <a:lnTo>
                      <a:pt x="13209" y="1091"/>
                    </a:lnTo>
                    <a:cubicBezTo>
                      <a:pt x="13535" y="1055"/>
                      <a:pt x="13898" y="1019"/>
                      <a:pt x="14260" y="983"/>
                    </a:cubicBezTo>
                    <a:cubicBezTo>
                      <a:pt x="14403" y="979"/>
                      <a:pt x="14546" y="977"/>
                      <a:pt x="14689" y="977"/>
                    </a:cubicBezTo>
                    <a:cubicBezTo>
                      <a:pt x="15988" y="977"/>
                      <a:pt x="17258" y="1127"/>
                      <a:pt x="18498" y="1453"/>
                    </a:cubicBezTo>
                    <a:cubicBezTo>
                      <a:pt x="19838" y="1816"/>
                      <a:pt x="21106" y="2359"/>
                      <a:pt x="22301" y="3083"/>
                    </a:cubicBezTo>
                    <a:cubicBezTo>
                      <a:pt x="22881" y="3446"/>
                      <a:pt x="23424" y="3808"/>
                      <a:pt x="23931" y="4243"/>
                    </a:cubicBezTo>
                    <a:cubicBezTo>
                      <a:pt x="24438" y="4677"/>
                      <a:pt x="24945" y="5148"/>
                      <a:pt x="25416" y="5655"/>
                    </a:cubicBezTo>
                    <a:cubicBezTo>
                      <a:pt x="25887" y="6162"/>
                      <a:pt x="26322" y="6669"/>
                      <a:pt x="26720" y="7249"/>
                    </a:cubicBezTo>
                    <a:cubicBezTo>
                      <a:pt x="26901" y="7539"/>
                      <a:pt x="27046" y="7756"/>
                      <a:pt x="27227" y="8046"/>
                    </a:cubicBezTo>
                    <a:cubicBezTo>
                      <a:pt x="27408" y="8372"/>
                      <a:pt x="27553" y="8662"/>
                      <a:pt x="27734" y="8951"/>
                    </a:cubicBezTo>
                    <a:cubicBezTo>
                      <a:pt x="28024" y="9603"/>
                      <a:pt x="28277" y="10219"/>
                      <a:pt x="28531" y="10907"/>
                    </a:cubicBezTo>
                    <a:cubicBezTo>
                      <a:pt x="28640" y="11233"/>
                      <a:pt x="28712" y="11559"/>
                      <a:pt x="28821" y="11921"/>
                    </a:cubicBezTo>
                    <a:cubicBezTo>
                      <a:pt x="28857" y="12066"/>
                      <a:pt x="28893" y="12247"/>
                      <a:pt x="28929" y="12429"/>
                    </a:cubicBezTo>
                    <a:cubicBezTo>
                      <a:pt x="28929" y="12501"/>
                      <a:pt x="28966" y="12573"/>
                      <a:pt x="28966" y="12682"/>
                    </a:cubicBezTo>
                    <a:lnTo>
                      <a:pt x="29002" y="12791"/>
                    </a:lnTo>
                    <a:lnTo>
                      <a:pt x="29002" y="12863"/>
                    </a:lnTo>
                    <a:cubicBezTo>
                      <a:pt x="29074" y="13225"/>
                      <a:pt x="29111" y="13551"/>
                      <a:pt x="29147" y="13914"/>
                    </a:cubicBezTo>
                    <a:cubicBezTo>
                      <a:pt x="29147" y="14080"/>
                      <a:pt x="29256" y="14152"/>
                      <a:pt x="29381" y="14152"/>
                    </a:cubicBezTo>
                    <a:cubicBezTo>
                      <a:pt x="29448" y="14152"/>
                      <a:pt x="29519" y="14132"/>
                      <a:pt x="29581" y="14095"/>
                    </a:cubicBezTo>
                    <a:cubicBezTo>
                      <a:pt x="29763" y="13986"/>
                      <a:pt x="30089" y="13732"/>
                      <a:pt x="30052" y="13479"/>
                    </a:cubicBezTo>
                    <a:cubicBezTo>
                      <a:pt x="29763" y="10581"/>
                      <a:pt x="28640" y="7828"/>
                      <a:pt x="26829" y="5546"/>
                    </a:cubicBezTo>
                    <a:cubicBezTo>
                      <a:pt x="25959" y="4460"/>
                      <a:pt x="24945" y="3518"/>
                      <a:pt x="23786" y="2721"/>
                    </a:cubicBezTo>
                    <a:cubicBezTo>
                      <a:pt x="21395" y="1019"/>
                      <a:pt x="18570" y="77"/>
                      <a:pt x="15636" y="5"/>
                    </a:cubicBezTo>
                    <a:cubicBezTo>
                      <a:pt x="15512" y="2"/>
                      <a:pt x="15389" y="0"/>
                      <a:pt x="15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4657712" y="1634225"/>
                <a:ext cx="826349" cy="995903"/>
              </a:xfrm>
              <a:custGeom>
                <a:rect b="b" l="l" r="r" t="t"/>
                <a:pathLst>
                  <a:path extrusionOk="0" h="42913" w="35607">
                    <a:moveTo>
                      <a:pt x="35393" y="1"/>
                    </a:moveTo>
                    <a:cubicBezTo>
                      <a:pt x="35329" y="1"/>
                      <a:pt x="35261" y="17"/>
                      <a:pt x="35208" y="44"/>
                    </a:cubicBezTo>
                    <a:cubicBezTo>
                      <a:pt x="35027" y="116"/>
                      <a:pt x="34882" y="334"/>
                      <a:pt x="34846" y="551"/>
                    </a:cubicBezTo>
                    <a:lnTo>
                      <a:pt x="34882" y="551"/>
                    </a:lnTo>
                    <a:cubicBezTo>
                      <a:pt x="34846" y="4753"/>
                      <a:pt x="34411" y="8918"/>
                      <a:pt x="33542" y="13011"/>
                    </a:cubicBezTo>
                    <a:cubicBezTo>
                      <a:pt x="32781" y="16633"/>
                      <a:pt x="31694" y="20219"/>
                      <a:pt x="30282" y="23660"/>
                    </a:cubicBezTo>
                    <a:cubicBezTo>
                      <a:pt x="29087" y="26630"/>
                      <a:pt x="27674" y="29528"/>
                      <a:pt x="26044" y="32317"/>
                    </a:cubicBezTo>
                    <a:cubicBezTo>
                      <a:pt x="25392" y="33404"/>
                      <a:pt x="24668" y="34563"/>
                      <a:pt x="23907" y="35686"/>
                    </a:cubicBezTo>
                    <a:cubicBezTo>
                      <a:pt x="23255" y="36627"/>
                      <a:pt x="22603" y="37569"/>
                      <a:pt x="21878" y="38475"/>
                    </a:cubicBezTo>
                    <a:cubicBezTo>
                      <a:pt x="21589" y="38873"/>
                      <a:pt x="21263" y="39272"/>
                      <a:pt x="20937" y="39670"/>
                    </a:cubicBezTo>
                    <a:lnTo>
                      <a:pt x="20828" y="39779"/>
                    </a:lnTo>
                    <a:lnTo>
                      <a:pt x="20756" y="39851"/>
                    </a:lnTo>
                    <a:cubicBezTo>
                      <a:pt x="20766" y="39846"/>
                      <a:pt x="20772" y="39844"/>
                      <a:pt x="20776" y="39844"/>
                    </a:cubicBezTo>
                    <a:cubicBezTo>
                      <a:pt x="20799" y="39844"/>
                      <a:pt x="20714" y="39929"/>
                      <a:pt x="20683" y="39960"/>
                    </a:cubicBezTo>
                    <a:lnTo>
                      <a:pt x="20575" y="40068"/>
                    </a:lnTo>
                    <a:cubicBezTo>
                      <a:pt x="20430" y="40250"/>
                      <a:pt x="20285" y="40394"/>
                      <a:pt x="20140" y="40539"/>
                    </a:cubicBezTo>
                    <a:cubicBezTo>
                      <a:pt x="19923" y="40793"/>
                      <a:pt x="19669" y="41083"/>
                      <a:pt x="19415" y="41336"/>
                    </a:cubicBezTo>
                    <a:cubicBezTo>
                      <a:pt x="19126" y="41698"/>
                      <a:pt x="18727" y="41988"/>
                      <a:pt x="18256" y="42133"/>
                    </a:cubicBezTo>
                    <a:cubicBezTo>
                      <a:pt x="18161" y="42153"/>
                      <a:pt x="18067" y="42162"/>
                      <a:pt x="17976" y="42162"/>
                    </a:cubicBezTo>
                    <a:cubicBezTo>
                      <a:pt x="17062" y="42162"/>
                      <a:pt x="16350" y="41237"/>
                      <a:pt x="15757" y="40612"/>
                    </a:cubicBezTo>
                    <a:cubicBezTo>
                      <a:pt x="15141" y="39960"/>
                      <a:pt x="14634" y="39380"/>
                      <a:pt x="14091" y="38728"/>
                    </a:cubicBezTo>
                    <a:cubicBezTo>
                      <a:pt x="12642" y="36953"/>
                      <a:pt x="11302" y="35106"/>
                      <a:pt x="10107" y="33150"/>
                    </a:cubicBezTo>
                    <a:cubicBezTo>
                      <a:pt x="8549" y="30651"/>
                      <a:pt x="7136" y="28043"/>
                      <a:pt x="5977" y="25326"/>
                    </a:cubicBezTo>
                    <a:cubicBezTo>
                      <a:pt x="4565" y="22103"/>
                      <a:pt x="3406" y="18770"/>
                      <a:pt x="2573" y="15366"/>
                    </a:cubicBezTo>
                    <a:cubicBezTo>
                      <a:pt x="1595" y="11454"/>
                      <a:pt x="1015" y="7433"/>
                      <a:pt x="834" y="3376"/>
                    </a:cubicBezTo>
                    <a:cubicBezTo>
                      <a:pt x="761" y="2326"/>
                      <a:pt x="725" y="1275"/>
                      <a:pt x="725" y="225"/>
                    </a:cubicBezTo>
                    <a:cubicBezTo>
                      <a:pt x="725" y="87"/>
                      <a:pt x="638" y="37"/>
                      <a:pt x="537" y="37"/>
                    </a:cubicBezTo>
                    <a:cubicBezTo>
                      <a:pt x="479" y="37"/>
                      <a:pt x="416" y="54"/>
                      <a:pt x="363" y="80"/>
                    </a:cubicBezTo>
                    <a:cubicBezTo>
                      <a:pt x="146" y="153"/>
                      <a:pt x="37" y="370"/>
                      <a:pt x="1" y="587"/>
                    </a:cubicBezTo>
                    <a:cubicBezTo>
                      <a:pt x="1" y="4825"/>
                      <a:pt x="435" y="9027"/>
                      <a:pt x="1269" y="13192"/>
                    </a:cubicBezTo>
                    <a:cubicBezTo>
                      <a:pt x="1993" y="16814"/>
                      <a:pt x="3043" y="20364"/>
                      <a:pt x="4384" y="23805"/>
                    </a:cubicBezTo>
                    <a:cubicBezTo>
                      <a:pt x="5543" y="26703"/>
                      <a:pt x="6919" y="29528"/>
                      <a:pt x="8513" y="32245"/>
                    </a:cubicBezTo>
                    <a:cubicBezTo>
                      <a:pt x="9744" y="34382"/>
                      <a:pt x="11157" y="36446"/>
                      <a:pt x="12678" y="38402"/>
                    </a:cubicBezTo>
                    <a:cubicBezTo>
                      <a:pt x="13692" y="39742"/>
                      <a:pt x="14779" y="40974"/>
                      <a:pt x="15974" y="42133"/>
                    </a:cubicBezTo>
                    <a:cubicBezTo>
                      <a:pt x="16413" y="42626"/>
                      <a:pt x="17038" y="42912"/>
                      <a:pt x="17678" y="42912"/>
                    </a:cubicBezTo>
                    <a:cubicBezTo>
                      <a:pt x="17883" y="42912"/>
                      <a:pt x="18090" y="42883"/>
                      <a:pt x="18293" y="42821"/>
                    </a:cubicBezTo>
                    <a:cubicBezTo>
                      <a:pt x="18872" y="42604"/>
                      <a:pt x="19379" y="42242"/>
                      <a:pt x="19778" y="41771"/>
                    </a:cubicBezTo>
                    <a:cubicBezTo>
                      <a:pt x="20357" y="41155"/>
                      <a:pt x="20901" y="40539"/>
                      <a:pt x="21444" y="39887"/>
                    </a:cubicBezTo>
                    <a:cubicBezTo>
                      <a:pt x="22929" y="38112"/>
                      <a:pt x="24305" y="36229"/>
                      <a:pt x="25537" y="34237"/>
                    </a:cubicBezTo>
                    <a:cubicBezTo>
                      <a:pt x="27203" y="31593"/>
                      <a:pt x="28652" y="28840"/>
                      <a:pt x="29956" y="26015"/>
                    </a:cubicBezTo>
                    <a:cubicBezTo>
                      <a:pt x="31441" y="22646"/>
                      <a:pt x="32672" y="19169"/>
                      <a:pt x="33614" y="15583"/>
                    </a:cubicBezTo>
                    <a:cubicBezTo>
                      <a:pt x="34665" y="11598"/>
                      <a:pt x="35280" y="7542"/>
                      <a:pt x="35498" y="3412"/>
                    </a:cubicBezTo>
                    <a:cubicBezTo>
                      <a:pt x="35570" y="2326"/>
                      <a:pt x="35606" y="1275"/>
                      <a:pt x="35606" y="189"/>
                    </a:cubicBezTo>
                    <a:cubicBezTo>
                      <a:pt x="35606" y="51"/>
                      <a:pt x="35504" y="1"/>
                      <a:pt x="35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5334499" y="1431466"/>
                <a:ext cx="81458" cy="195848"/>
              </a:xfrm>
              <a:custGeom>
                <a:rect b="b" l="l" r="r" t="t"/>
                <a:pathLst>
                  <a:path extrusionOk="0" h="8439" w="3510">
                    <a:moveTo>
                      <a:pt x="261" y="1"/>
                    </a:moveTo>
                    <a:cubicBezTo>
                      <a:pt x="131" y="1"/>
                      <a:pt x="1" y="175"/>
                      <a:pt x="32" y="269"/>
                    </a:cubicBezTo>
                    <a:cubicBezTo>
                      <a:pt x="68" y="378"/>
                      <a:pt x="141" y="559"/>
                      <a:pt x="177" y="704"/>
                    </a:cubicBezTo>
                    <a:cubicBezTo>
                      <a:pt x="250" y="848"/>
                      <a:pt x="322" y="993"/>
                      <a:pt x="394" y="1138"/>
                    </a:cubicBezTo>
                    <a:cubicBezTo>
                      <a:pt x="539" y="1392"/>
                      <a:pt x="684" y="1609"/>
                      <a:pt x="829" y="1863"/>
                    </a:cubicBezTo>
                    <a:cubicBezTo>
                      <a:pt x="1119" y="2334"/>
                      <a:pt x="1372" y="2841"/>
                      <a:pt x="1662" y="3348"/>
                    </a:cubicBezTo>
                    <a:cubicBezTo>
                      <a:pt x="2133" y="4326"/>
                      <a:pt x="2531" y="5376"/>
                      <a:pt x="2749" y="6463"/>
                    </a:cubicBezTo>
                    <a:cubicBezTo>
                      <a:pt x="2857" y="7079"/>
                      <a:pt x="2930" y="7694"/>
                      <a:pt x="2966" y="8310"/>
                    </a:cubicBezTo>
                    <a:cubicBezTo>
                      <a:pt x="2966" y="8407"/>
                      <a:pt x="3031" y="8439"/>
                      <a:pt x="3106" y="8439"/>
                    </a:cubicBezTo>
                    <a:cubicBezTo>
                      <a:pt x="3143" y="8439"/>
                      <a:pt x="3183" y="8431"/>
                      <a:pt x="3220" y="8419"/>
                    </a:cubicBezTo>
                    <a:cubicBezTo>
                      <a:pt x="3365" y="8346"/>
                      <a:pt x="3473" y="8201"/>
                      <a:pt x="3509" y="8056"/>
                    </a:cubicBezTo>
                    <a:cubicBezTo>
                      <a:pt x="3437" y="6934"/>
                      <a:pt x="3256" y="5811"/>
                      <a:pt x="2966" y="4724"/>
                    </a:cubicBezTo>
                    <a:cubicBezTo>
                      <a:pt x="2676" y="3565"/>
                      <a:pt x="2242" y="2478"/>
                      <a:pt x="1662" y="1500"/>
                    </a:cubicBezTo>
                    <a:cubicBezTo>
                      <a:pt x="1517" y="1174"/>
                      <a:pt x="1336" y="885"/>
                      <a:pt x="1119" y="631"/>
                    </a:cubicBezTo>
                    <a:cubicBezTo>
                      <a:pt x="1010" y="486"/>
                      <a:pt x="902" y="378"/>
                      <a:pt x="757" y="305"/>
                    </a:cubicBezTo>
                    <a:lnTo>
                      <a:pt x="322" y="15"/>
                    </a:lnTo>
                    <a:cubicBezTo>
                      <a:pt x="302" y="5"/>
                      <a:pt x="28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4724966" y="1431582"/>
                <a:ext cx="82410" cy="196196"/>
              </a:xfrm>
              <a:custGeom>
                <a:rect b="b" l="l" r="r" t="t"/>
                <a:pathLst>
                  <a:path extrusionOk="0" h="8454" w="3551">
                    <a:moveTo>
                      <a:pt x="3438" y="1"/>
                    </a:moveTo>
                    <a:cubicBezTo>
                      <a:pt x="3380" y="1"/>
                      <a:pt x="3326" y="60"/>
                      <a:pt x="3297" y="119"/>
                    </a:cubicBezTo>
                    <a:cubicBezTo>
                      <a:pt x="2934" y="626"/>
                      <a:pt x="2572" y="1133"/>
                      <a:pt x="2246" y="1640"/>
                    </a:cubicBezTo>
                    <a:cubicBezTo>
                      <a:pt x="1993" y="2147"/>
                      <a:pt x="1739" y="2655"/>
                      <a:pt x="1486" y="3162"/>
                    </a:cubicBezTo>
                    <a:cubicBezTo>
                      <a:pt x="978" y="4176"/>
                      <a:pt x="580" y="5226"/>
                      <a:pt x="327" y="6313"/>
                    </a:cubicBezTo>
                    <a:cubicBezTo>
                      <a:pt x="182" y="6929"/>
                      <a:pt x="73" y="7508"/>
                      <a:pt x="1" y="8124"/>
                    </a:cubicBezTo>
                    <a:cubicBezTo>
                      <a:pt x="1" y="8269"/>
                      <a:pt x="73" y="8377"/>
                      <a:pt x="182" y="8414"/>
                    </a:cubicBezTo>
                    <a:cubicBezTo>
                      <a:pt x="237" y="8441"/>
                      <a:pt x="298" y="8453"/>
                      <a:pt x="359" y="8453"/>
                    </a:cubicBezTo>
                    <a:cubicBezTo>
                      <a:pt x="460" y="8453"/>
                      <a:pt x="563" y="8422"/>
                      <a:pt x="653" y="8377"/>
                    </a:cubicBezTo>
                    <a:cubicBezTo>
                      <a:pt x="978" y="8196"/>
                      <a:pt x="1232" y="7870"/>
                      <a:pt x="1268" y="7508"/>
                    </a:cubicBezTo>
                    <a:cubicBezTo>
                      <a:pt x="1268" y="7255"/>
                      <a:pt x="1304" y="7037"/>
                      <a:pt x="1341" y="6784"/>
                    </a:cubicBezTo>
                    <a:lnTo>
                      <a:pt x="1341" y="6711"/>
                    </a:lnTo>
                    <a:lnTo>
                      <a:pt x="1377" y="6530"/>
                    </a:lnTo>
                    <a:cubicBezTo>
                      <a:pt x="1377" y="6422"/>
                      <a:pt x="1413" y="6313"/>
                      <a:pt x="1413" y="6168"/>
                    </a:cubicBezTo>
                    <a:cubicBezTo>
                      <a:pt x="1522" y="5697"/>
                      <a:pt x="1630" y="5190"/>
                      <a:pt x="1739" y="4719"/>
                    </a:cubicBezTo>
                    <a:cubicBezTo>
                      <a:pt x="1848" y="4248"/>
                      <a:pt x="1993" y="3741"/>
                      <a:pt x="2138" y="3270"/>
                    </a:cubicBezTo>
                    <a:cubicBezTo>
                      <a:pt x="2282" y="2799"/>
                      <a:pt x="2500" y="2329"/>
                      <a:pt x="2717" y="1858"/>
                    </a:cubicBezTo>
                    <a:cubicBezTo>
                      <a:pt x="2971" y="1278"/>
                      <a:pt x="3224" y="699"/>
                      <a:pt x="3514" y="155"/>
                    </a:cubicBezTo>
                    <a:cubicBezTo>
                      <a:pt x="3550" y="83"/>
                      <a:pt x="3550" y="10"/>
                      <a:pt x="3478" y="10"/>
                    </a:cubicBezTo>
                    <a:cubicBezTo>
                      <a:pt x="3464" y="4"/>
                      <a:pt x="3451" y="1"/>
                      <a:pt x="34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31"/>
            <p:cNvGrpSpPr/>
            <p:nvPr/>
          </p:nvGrpSpPr>
          <p:grpSpPr>
            <a:xfrm>
              <a:off x="5308210" y="2895743"/>
              <a:ext cx="178210" cy="162081"/>
              <a:chOff x="5957274" y="3014808"/>
              <a:chExt cx="178210" cy="162081"/>
            </a:xfrm>
          </p:grpSpPr>
          <p:sp>
            <p:nvSpPr>
              <p:cNvPr id="1317" name="Google Shape;1317;p31"/>
              <p:cNvSpPr/>
              <p:nvPr/>
            </p:nvSpPr>
            <p:spPr>
              <a:xfrm>
                <a:off x="5964143" y="3028106"/>
                <a:ext cx="171341" cy="137435"/>
              </a:xfrm>
              <a:custGeom>
                <a:rect b="b" l="l" r="r" t="t"/>
                <a:pathLst>
                  <a:path extrusionOk="0" h="5922" w="7383">
                    <a:moveTo>
                      <a:pt x="3348" y="1"/>
                    </a:moveTo>
                    <a:cubicBezTo>
                      <a:pt x="2290" y="1"/>
                      <a:pt x="1339" y="504"/>
                      <a:pt x="799" y="1367"/>
                    </a:cubicBezTo>
                    <a:lnTo>
                      <a:pt x="799" y="1367"/>
                    </a:lnTo>
                    <a:cubicBezTo>
                      <a:pt x="0" y="2428"/>
                      <a:pt x="186" y="3977"/>
                      <a:pt x="1002" y="4968"/>
                    </a:cubicBezTo>
                    <a:lnTo>
                      <a:pt x="1002" y="4968"/>
                    </a:lnTo>
                    <a:cubicBezTo>
                      <a:pt x="1083" y="5072"/>
                      <a:pt x="1172" y="5167"/>
                      <a:pt x="1269" y="5251"/>
                    </a:cubicBezTo>
                    <a:lnTo>
                      <a:pt x="1269" y="5251"/>
                    </a:lnTo>
                    <a:cubicBezTo>
                      <a:pt x="1714" y="5661"/>
                      <a:pt x="2292" y="5922"/>
                      <a:pt x="2966" y="5922"/>
                    </a:cubicBezTo>
                    <a:cubicBezTo>
                      <a:pt x="3013" y="5922"/>
                      <a:pt x="3061" y="5921"/>
                      <a:pt x="3109" y="5918"/>
                    </a:cubicBezTo>
                    <a:cubicBezTo>
                      <a:pt x="5934" y="5773"/>
                      <a:pt x="7383" y="1499"/>
                      <a:pt x="4594" y="231"/>
                    </a:cubicBezTo>
                    <a:cubicBezTo>
                      <a:pt x="4175" y="75"/>
                      <a:pt x="3753" y="1"/>
                      <a:pt x="3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5957274" y="3014808"/>
                <a:ext cx="164773" cy="162081"/>
              </a:xfrm>
              <a:custGeom>
                <a:rect b="b" l="l" r="r" t="t"/>
                <a:pathLst>
                  <a:path extrusionOk="0" h="6984" w="7100">
                    <a:moveTo>
                      <a:pt x="1864" y="1407"/>
                    </a:moveTo>
                    <a:cubicBezTo>
                      <a:pt x="1862" y="1412"/>
                      <a:pt x="1859" y="1417"/>
                      <a:pt x="1854" y="1424"/>
                    </a:cubicBezTo>
                    <a:lnTo>
                      <a:pt x="1854" y="1424"/>
                    </a:lnTo>
                    <a:cubicBezTo>
                      <a:pt x="1857" y="1418"/>
                      <a:pt x="1860" y="1413"/>
                      <a:pt x="1864" y="1407"/>
                    </a:cubicBezTo>
                    <a:close/>
                    <a:moveTo>
                      <a:pt x="1269" y="2471"/>
                    </a:moveTo>
                    <a:lnTo>
                      <a:pt x="1269" y="2471"/>
                    </a:lnTo>
                    <a:cubicBezTo>
                      <a:pt x="1269" y="2472"/>
                      <a:pt x="1268" y="2474"/>
                      <a:pt x="1268" y="2475"/>
                    </a:cubicBezTo>
                    <a:lnTo>
                      <a:pt x="1268" y="2475"/>
                    </a:lnTo>
                    <a:lnTo>
                      <a:pt x="1268" y="2474"/>
                    </a:lnTo>
                    <a:lnTo>
                      <a:pt x="1268" y="2474"/>
                    </a:lnTo>
                    <a:cubicBezTo>
                      <a:pt x="1268" y="2473"/>
                      <a:pt x="1269" y="2472"/>
                      <a:pt x="1269" y="2471"/>
                    </a:cubicBezTo>
                    <a:close/>
                    <a:moveTo>
                      <a:pt x="5476" y="4794"/>
                    </a:moveTo>
                    <a:cubicBezTo>
                      <a:pt x="5478" y="4794"/>
                      <a:pt x="5477" y="4802"/>
                      <a:pt x="5470" y="4825"/>
                    </a:cubicBezTo>
                    <a:cubicBezTo>
                      <a:pt x="5463" y="4825"/>
                      <a:pt x="5458" y="4825"/>
                      <a:pt x="5454" y="4825"/>
                    </a:cubicBezTo>
                    <a:lnTo>
                      <a:pt x="5454" y="4825"/>
                    </a:lnTo>
                    <a:cubicBezTo>
                      <a:pt x="5464" y="4808"/>
                      <a:pt x="5473" y="4794"/>
                      <a:pt x="5476" y="4794"/>
                    </a:cubicBezTo>
                    <a:close/>
                    <a:moveTo>
                      <a:pt x="4651" y="5643"/>
                    </a:moveTo>
                    <a:lnTo>
                      <a:pt x="4651" y="5643"/>
                    </a:lnTo>
                    <a:cubicBezTo>
                      <a:pt x="4630" y="5653"/>
                      <a:pt x="4613" y="5661"/>
                      <a:pt x="4609" y="5664"/>
                    </a:cubicBezTo>
                    <a:lnTo>
                      <a:pt x="4609" y="5664"/>
                    </a:lnTo>
                    <a:lnTo>
                      <a:pt x="4645" y="5649"/>
                    </a:lnTo>
                    <a:lnTo>
                      <a:pt x="4645" y="5649"/>
                    </a:lnTo>
                    <a:lnTo>
                      <a:pt x="4651" y="5643"/>
                    </a:lnTo>
                    <a:close/>
                    <a:moveTo>
                      <a:pt x="3455" y="1103"/>
                    </a:moveTo>
                    <a:cubicBezTo>
                      <a:pt x="3514" y="1103"/>
                      <a:pt x="3568" y="1112"/>
                      <a:pt x="3622" y="1130"/>
                    </a:cubicBezTo>
                    <a:lnTo>
                      <a:pt x="3912" y="1130"/>
                    </a:lnTo>
                    <a:cubicBezTo>
                      <a:pt x="4166" y="1166"/>
                      <a:pt x="4383" y="1239"/>
                      <a:pt x="4636" y="1348"/>
                    </a:cubicBezTo>
                    <a:lnTo>
                      <a:pt x="4745" y="1420"/>
                    </a:lnTo>
                    <a:cubicBezTo>
                      <a:pt x="4745" y="1420"/>
                      <a:pt x="4827" y="1481"/>
                      <a:pt x="4837" y="1481"/>
                    </a:cubicBezTo>
                    <a:cubicBezTo>
                      <a:pt x="4840" y="1481"/>
                      <a:pt x="4836" y="1474"/>
                      <a:pt x="4818" y="1456"/>
                    </a:cubicBezTo>
                    <a:lnTo>
                      <a:pt x="4818" y="1456"/>
                    </a:lnTo>
                    <a:cubicBezTo>
                      <a:pt x="4890" y="1492"/>
                      <a:pt x="4962" y="1565"/>
                      <a:pt x="5035" y="1637"/>
                    </a:cubicBezTo>
                    <a:cubicBezTo>
                      <a:pt x="5180" y="1746"/>
                      <a:pt x="5325" y="1855"/>
                      <a:pt x="5433" y="2000"/>
                    </a:cubicBezTo>
                    <a:cubicBezTo>
                      <a:pt x="5433" y="2036"/>
                      <a:pt x="5470" y="2072"/>
                      <a:pt x="5506" y="2108"/>
                    </a:cubicBezTo>
                    <a:lnTo>
                      <a:pt x="5542" y="2181"/>
                    </a:lnTo>
                    <a:cubicBezTo>
                      <a:pt x="5578" y="2253"/>
                      <a:pt x="5614" y="2326"/>
                      <a:pt x="5651" y="2398"/>
                    </a:cubicBezTo>
                    <a:cubicBezTo>
                      <a:pt x="5723" y="2543"/>
                      <a:pt x="5796" y="2724"/>
                      <a:pt x="5832" y="2869"/>
                    </a:cubicBezTo>
                    <a:cubicBezTo>
                      <a:pt x="5832" y="2895"/>
                      <a:pt x="5851" y="2981"/>
                      <a:pt x="5847" y="2981"/>
                    </a:cubicBezTo>
                    <a:cubicBezTo>
                      <a:pt x="5846" y="2981"/>
                      <a:pt x="5841" y="2970"/>
                      <a:pt x="5832" y="2941"/>
                    </a:cubicBezTo>
                    <a:cubicBezTo>
                      <a:pt x="5832" y="2941"/>
                      <a:pt x="5832" y="3014"/>
                      <a:pt x="5832" y="3050"/>
                    </a:cubicBezTo>
                    <a:lnTo>
                      <a:pt x="5832" y="3303"/>
                    </a:lnTo>
                    <a:cubicBezTo>
                      <a:pt x="5832" y="3376"/>
                      <a:pt x="5832" y="3485"/>
                      <a:pt x="5832" y="3557"/>
                    </a:cubicBezTo>
                    <a:lnTo>
                      <a:pt x="5832" y="3666"/>
                    </a:lnTo>
                    <a:cubicBezTo>
                      <a:pt x="5832" y="3702"/>
                      <a:pt x="5832" y="3702"/>
                      <a:pt x="5832" y="3738"/>
                    </a:cubicBezTo>
                    <a:cubicBezTo>
                      <a:pt x="5796" y="3919"/>
                      <a:pt x="5759" y="4100"/>
                      <a:pt x="5687" y="4245"/>
                    </a:cubicBezTo>
                    <a:cubicBezTo>
                      <a:pt x="5687" y="4260"/>
                      <a:pt x="5681" y="4279"/>
                      <a:pt x="5674" y="4301"/>
                    </a:cubicBezTo>
                    <a:lnTo>
                      <a:pt x="5674" y="4301"/>
                    </a:lnTo>
                    <a:cubicBezTo>
                      <a:pt x="5669" y="4302"/>
                      <a:pt x="5662" y="4307"/>
                      <a:pt x="5651" y="4318"/>
                    </a:cubicBezTo>
                    <a:lnTo>
                      <a:pt x="5651" y="4390"/>
                    </a:lnTo>
                    <a:cubicBezTo>
                      <a:pt x="5614" y="4463"/>
                      <a:pt x="5578" y="4571"/>
                      <a:pt x="5542" y="4644"/>
                    </a:cubicBezTo>
                    <a:cubicBezTo>
                      <a:pt x="5512" y="4733"/>
                      <a:pt x="5482" y="4773"/>
                      <a:pt x="5453" y="4825"/>
                    </a:cubicBezTo>
                    <a:lnTo>
                      <a:pt x="5453" y="4825"/>
                    </a:lnTo>
                    <a:cubicBezTo>
                      <a:pt x="5433" y="4826"/>
                      <a:pt x="5433" y="4832"/>
                      <a:pt x="5433" y="4861"/>
                    </a:cubicBezTo>
                    <a:cubicBezTo>
                      <a:pt x="5397" y="4897"/>
                      <a:pt x="5361" y="4933"/>
                      <a:pt x="5325" y="4970"/>
                    </a:cubicBezTo>
                    <a:cubicBezTo>
                      <a:pt x="5325" y="5006"/>
                      <a:pt x="5252" y="5115"/>
                      <a:pt x="5180" y="5187"/>
                    </a:cubicBezTo>
                    <a:cubicBezTo>
                      <a:pt x="5144" y="5223"/>
                      <a:pt x="5107" y="5259"/>
                      <a:pt x="5071" y="5296"/>
                    </a:cubicBezTo>
                    <a:lnTo>
                      <a:pt x="4999" y="5368"/>
                    </a:lnTo>
                    <a:cubicBezTo>
                      <a:pt x="4999" y="5368"/>
                      <a:pt x="4909" y="5428"/>
                      <a:pt x="4893" y="5466"/>
                    </a:cubicBezTo>
                    <a:lnTo>
                      <a:pt x="4893" y="5466"/>
                    </a:lnTo>
                    <a:lnTo>
                      <a:pt x="4781" y="5549"/>
                    </a:lnTo>
                    <a:lnTo>
                      <a:pt x="4673" y="5622"/>
                    </a:lnTo>
                    <a:lnTo>
                      <a:pt x="4651" y="5643"/>
                    </a:lnTo>
                    <a:lnTo>
                      <a:pt x="4651" y="5643"/>
                    </a:lnTo>
                    <a:cubicBezTo>
                      <a:pt x="4682" y="5630"/>
                      <a:pt x="4719" y="5614"/>
                      <a:pt x="4722" y="5614"/>
                    </a:cubicBezTo>
                    <a:lnTo>
                      <a:pt x="4722" y="5614"/>
                    </a:lnTo>
                    <a:cubicBezTo>
                      <a:pt x="4723" y="5614"/>
                      <a:pt x="4719" y="5616"/>
                      <a:pt x="4709" y="5622"/>
                    </a:cubicBezTo>
                    <a:lnTo>
                      <a:pt x="4645" y="5649"/>
                    </a:lnTo>
                    <a:lnTo>
                      <a:pt x="4645" y="5649"/>
                    </a:lnTo>
                    <a:lnTo>
                      <a:pt x="4636" y="5658"/>
                    </a:lnTo>
                    <a:cubicBezTo>
                      <a:pt x="4621" y="5663"/>
                      <a:pt x="4612" y="5665"/>
                      <a:pt x="4610" y="5665"/>
                    </a:cubicBezTo>
                    <a:cubicBezTo>
                      <a:pt x="4609" y="5665"/>
                      <a:pt x="4609" y="5665"/>
                      <a:pt x="4609" y="5664"/>
                    </a:cubicBezTo>
                    <a:lnTo>
                      <a:pt x="4609" y="5664"/>
                    </a:lnTo>
                    <a:lnTo>
                      <a:pt x="4455" y="5730"/>
                    </a:lnTo>
                    <a:lnTo>
                      <a:pt x="4310" y="5803"/>
                    </a:lnTo>
                    <a:lnTo>
                      <a:pt x="4021" y="5875"/>
                    </a:lnTo>
                    <a:lnTo>
                      <a:pt x="3115" y="5875"/>
                    </a:lnTo>
                    <a:cubicBezTo>
                      <a:pt x="2934" y="5839"/>
                      <a:pt x="2753" y="5767"/>
                      <a:pt x="2608" y="5694"/>
                    </a:cubicBezTo>
                    <a:cubicBezTo>
                      <a:pt x="2536" y="5658"/>
                      <a:pt x="2463" y="5622"/>
                      <a:pt x="2391" y="5585"/>
                    </a:cubicBezTo>
                    <a:lnTo>
                      <a:pt x="2318" y="5549"/>
                    </a:lnTo>
                    <a:lnTo>
                      <a:pt x="2210" y="5477"/>
                    </a:lnTo>
                    <a:cubicBezTo>
                      <a:pt x="2101" y="5368"/>
                      <a:pt x="1956" y="5223"/>
                      <a:pt x="1847" y="5115"/>
                    </a:cubicBezTo>
                    <a:cubicBezTo>
                      <a:pt x="1775" y="5042"/>
                      <a:pt x="1739" y="4970"/>
                      <a:pt x="1666" y="4897"/>
                    </a:cubicBezTo>
                    <a:lnTo>
                      <a:pt x="1594" y="4825"/>
                    </a:lnTo>
                    <a:lnTo>
                      <a:pt x="1594" y="4789"/>
                    </a:lnTo>
                    <a:lnTo>
                      <a:pt x="1594" y="4752"/>
                    </a:lnTo>
                    <a:cubicBezTo>
                      <a:pt x="1413" y="4463"/>
                      <a:pt x="1304" y="4137"/>
                      <a:pt x="1232" y="3774"/>
                    </a:cubicBezTo>
                    <a:lnTo>
                      <a:pt x="1232" y="3738"/>
                    </a:lnTo>
                    <a:cubicBezTo>
                      <a:pt x="1232" y="3702"/>
                      <a:pt x="1232" y="3666"/>
                      <a:pt x="1232" y="3629"/>
                    </a:cubicBezTo>
                    <a:cubicBezTo>
                      <a:pt x="1232" y="3521"/>
                      <a:pt x="1195" y="3448"/>
                      <a:pt x="1195" y="3340"/>
                    </a:cubicBezTo>
                    <a:cubicBezTo>
                      <a:pt x="1195" y="3267"/>
                      <a:pt x="1195" y="3195"/>
                      <a:pt x="1195" y="3086"/>
                    </a:cubicBezTo>
                    <a:lnTo>
                      <a:pt x="1195" y="2977"/>
                    </a:lnTo>
                    <a:cubicBezTo>
                      <a:pt x="1195" y="2941"/>
                      <a:pt x="1195" y="2905"/>
                      <a:pt x="1195" y="2905"/>
                    </a:cubicBezTo>
                    <a:cubicBezTo>
                      <a:pt x="1195" y="2796"/>
                      <a:pt x="1232" y="2724"/>
                      <a:pt x="1268" y="2652"/>
                    </a:cubicBezTo>
                    <a:cubicBezTo>
                      <a:pt x="1268" y="2579"/>
                      <a:pt x="1268" y="2579"/>
                      <a:pt x="1268" y="2543"/>
                    </a:cubicBezTo>
                    <a:lnTo>
                      <a:pt x="1268" y="2507"/>
                    </a:lnTo>
                    <a:cubicBezTo>
                      <a:pt x="1340" y="2470"/>
                      <a:pt x="1340" y="2362"/>
                      <a:pt x="1377" y="2289"/>
                    </a:cubicBezTo>
                    <a:lnTo>
                      <a:pt x="1449" y="2181"/>
                    </a:lnTo>
                    <a:lnTo>
                      <a:pt x="1449" y="2181"/>
                    </a:lnTo>
                    <a:lnTo>
                      <a:pt x="1413" y="2253"/>
                    </a:lnTo>
                    <a:cubicBezTo>
                      <a:pt x="1449" y="2193"/>
                      <a:pt x="1465" y="2156"/>
                      <a:pt x="1470" y="2138"/>
                    </a:cubicBezTo>
                    <a:lnTo>
                      <a:pt x="1470" y="2138"/>
                    </a:lnTo>
                    <a:lnTo>
                      <a:pt x="1449" y="2181"/>
                    </a:lnTo>
                    <a:cubicBezTo>
                      <a:pt x="1449" y="2147"/>
                      <a:pt x="1464" y="2121"/>
                      <a:pt x="1470" y="2121"/>
                    </a:cubicBezTo>
                    <a:lnTo>
                      <a:pt x="1470" y="2121"/>
                    </a:lnTo>
                    <a:cubicBezTo>
                      <a:pt x="1473" y="2121"/>
                      <a:pt x="1474" y="2126"/>
                      <a:pt x="1470" y="2138"/>
                    </a:cubicBezTo>
                    <a:lnTo>
                      <a:pt x="1470" y="2138"/>
                    </a:lnTo>
                    <a:lnTo>
                      <a:pt x="1521" y="2036"/>
                    </a:lnTo>
                    <a:cubicBezTo>
                      <a:pt x="1521" y="2036"/>
                      <a:pt x="1560" y="1959"/>
                      <a:pt x="1553" y="1959"/>
                    </a:cubicBezTo>
                    <a:lnTo>
                      <a:pt x="1553" y="1959"/>
                    </a:lnTo>
                    <a:cubicBezTo>
                      <a:pt x="1550" y="1959"/>
                      <a:pt x="1541" y="1970"/>
                      <a:pt x="1521" y="2000"/>
                    </a:cubicBezTo>
                    <a:lnTo>
                      <a:pt x="1594" y="1891"/>
                    </a:lnTo>
                    <a:cubicBezTo>
                      <a:pt x="1594" y="1890"/>
                      <a:pt x="1595" y="1888"/>
                      <a:pt x="1596" y="1887"/>
                    </a:cubicBezTo>
                    <a:lnTo>
                      <a:pt x="1596" y="1887"/>
                    </a:lnTo>
                    <a:cubicBezTo>
                      <a:pt x="1603" y="1879"/>
                      <a:pt x="1610" y="1870"/>
                      <a:pt x="1615" y="1861"/>
                    </a:cubicBezTo>
                    <a:lnTo>
                      <a:pt x="1615" y="1861"/>
                    </a:lnTo>
                    <a:cubicBezTo>
                      <a:pt x="1632" y="1839"/>
                      <a:pt x="1647" y="1817"/>
                      <a:pt x="1659" y="1795"/>
                    </a:cubicBezTo>
                    <a:lnTo>
                      <a:pt x="1659" y="1795"/>
                    </a:lnTo>
                    <a:cubicBezTo>
                      <a:pt x="1684" y="1779"/>
                      <a:pt x="1702" y="1772"/>
                      <a:pt x="1702" y="1746"/>
                    </a:cubicBezTo>
                    <a:lnTo>
                      <a:pt x="1847" y="1601"/>
                    </a:lnTo>
                    <a:lnTo>
                      <a:pt x="1992" y="1492"/>
                    </a:lnTo>
                    <a:lnTo>
                      <a:pt x="2101" y="1420"/>
                    </a:lnTo>
                    <a:lnTo>
                      <a:pt x="2137" y="1384"/>
                    </a:lnTo>
                    <a:cubicBezTo>
                      <a:pt x="2246" y="1348"/>
                      <a:pt x="2354" y="1311"/>
                      <a:pt x="2427" y="1275"/>
                    </a:cubicBezTo>
                    <a:cubicBezTo>
                      <a:pt x="2442" y="1265"/>
                      <a:pt x="2452" y="1258"/>
                      <a:pt x="2457" y="1253"/>
                    </a:cubicBezTo>
                    <a:lnTo>
                      <a:pt x="2457" y="1253"/>
                    </a:lnTo>
                    <a:cubicBezTo>
                      <a:pt x="2483" y="1239"/>
                      <a:pt x="2509" y="1239"/>
                      <a:pt x="2536" y="1239"/>
                    </a:cubicBezTo>
                    <a:lnTo>
                      <a:pt x="2680" y="1166"/>
                    </a:lnTo>
                    <a:cubicBezTo>
                      <a:pt x="2789" y="1166"/>
                      <a:pt x="2898" y="1130"/>
                      <a:pt x="3006" y="1130"/>
                    </a:cubicBezTo>
                    <a:lnTo>
                      <a:pt x="3260" y="1130"/>
                    </a:lnTo>
                    <a:cubicBezTo>
                      <a:pt x="3332" y="1112"/>
                      <a:pt x="3396" y="1103"/>
                      <a:pt x="3455" y="1103"/>
                    </a:cubicBezTo>
                    <a:close/>
                    <a:moveTo>
                      <a:pt x="3863" y="0"/>
                    </a:moveTo>
                    <a:cubicBezTo>
                      <a:pt x="2897" y="0"/>
                      <a:pt x="1967" y="389"/>
                      <a:pt x="1268" y="1058"/>
                    </a:cubicBezTo>
                    <a:cubicBezTo>
                      <a:pt x="980" y="1345"/>
                      <a:pt x="741" y="1680"/>
                      <a:pt x="559" y="2052"/>
                    </a:cubicBezTo>
                    <a:lnTo>
                      <a:pt x="559" y="2052"/>
                    </a:lnTo>
                    <a:cubicBezTo>
                      <a:pt x="363" y="2371"/>
                      <a:pt x="205" y="2734"/>
                      <a:pt x="145" y="3122"/>
                    </a:cubicBezTo>
                    <a:cubicBezTo>
                      <a:pt x="0" y="3919"/>
                      <a:pt x="145" y="4789"/>
                      <a:pt x="580" y="5513"/>
                    </a:cubicBezTo>
                    <a:cubicBezTo>
                      <a:pt x="978" y="6237"/>
                      <a:pt x="1666" y="6745"/>
                      <a:pt x="2463" y="6926"/>
                    </a:cubicBezTo>
                    <a:cubicBezTo>
                      <a:pt x="2672" y="6964"/>
                      <a:pt x="2882" y="6983"/>
                      <a:pt x="3089" y="6983"/>
                    </a:cubicBezTo>
                    <a:cubicBezTo>
                      <a:pt x="3850" y="6983"/>
                      <a:pt x="4582" y="6729"/>
                      <a:pt x="5180" y="6274"/>
                    </a:cubicBezTo>
                    <a:cubicBezTo>
                      <a:pt x="5977" y="5694"/>
                      <a:pt x="6556" y="4861"/>
                      <a:pt x="6846" y="3919"/>
                    </a:cubicBezTo>
                    <a:cubicBezTo>
                      <a:pt x="7099" y="3159"/>
                      <a:pt x="7063" y="2289"/>
                      <a:pt x="6737" y="1565"/>
                    </a:cubicBezTo>
                    <a:cubicBezTo>
                      <a:pt x="6520" y="1166"/>
                      <a:pt x="6230" y="877"/>
                      <a:pt x="5904" y="623"/>
                    </a:cubicBezTo>
                    <a:cubicBezTo>
                      <a:pt x="5470" y="297"/>
                      <a:pt x="4962" y="116"/>
                      <a:pt x="4419" y="44"/>
                    </a:cubicBezTo>
                    <a:cubicBezTo>
                      <a:pt x="4233" y="15"/>
                      <a:pt x="4048" y="0"/>
                      <a:pt x="3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9" name="Google Shape;1319;p31"/>
            <p:cNvSpPr txBox="1"/>
            <p:nvPr/>
          </p:nvSpPr>
          <p:spPr>
            <a:xfrm>
              <a:off x="4430000" y="3357894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0" name="Google Shape;1320;p31"/>
            <p:cNvSpPr txBox="1"/>
            <p:nvPr/>
          </p:nvSpPr>
          <p:spPr>
            <a:xfrm>
              <a:off x="4429708" y="369840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 is the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>
            <a:off x="6072869" y="1530700"/>
            <a:ext cx="1937400" cy="3235411"/>
            <a:chOff x="6072869" y="1530700"/>
            <a:chExt cx="1937400" cy="3235411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6624194" y="3293501"/>
              <a:ext cx="834750" cy="1472610"/>
              <a:chOff x="6676808" y="3293501"/>
              <a:chExt cx="834750" cy="1472610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6686044" y="3305917"/>
                <a:ext cx="825514" cy="1441720"/>
              </a:xfrm>
              <a:custGeom>
                <a:rect b="b" l="l" r="r" t="t"/>
                <a:pathLst>
                  <a:path extrusionOk="0" h="62123" w="35571">
                    <a:moveTo>
                      <a:pt x="16228" y="30168"/>
                    </a:moveTo>
                    <a:cubicBezTo>
                      <a:pt x="17242" y="30422"/>
                      <a:pt x="18257" y="30712"/>
                      <a:pt x="19198" y="31001"/>
                    </a:cubicBezTo>
                    <a:cubicBezTo>
                      <a:pt x="21806" y="31762"/>
                      <a:pt x="24305" y="32849"/>
                      <a:pt x="26660" y="34225"/>
                    </a:cubicBezTo>
                    <a:cubicBezTo>
                      <a:pt x="27747" y="35674"/>
                      <a:pt x="28869" y="37195"/>
                      <a:pt x="30463" y="37268"/>
                    </a:cubicBezTo>
                    <a:cubicBezTo>
                      <a:pt x="30753" y="37594"/>
                      <a:pt x="31043" y="37920"/>
                      <a:pt x="31296" y="38246"/>
                    </a:cubicBezTo>
                    <a:cubicBezTo>
                      <a:pt x="31369" y="38318"/>
                      <a:pt x="31441" y="38390"/>
                      <a:pt x="31550" y="38427"/>
                    </a:cubicBezTo>
                    <a:cubicBezTo>
                      <a:pt x="31731" y="40057"/>
                      <a:pt x="31876" y="41687"/>
                      <a:pt x="31912" y="43317"/>
                    </a:cubicBezTo>
                    <a:cubicBezTo>
                      <a:pt x="31658" y="45019"/>
                      <a:pt x="31514" y="46613"/>
                      <a:pt x="30753" y="48315"/>
                    </a:cubicBezTo>
                    <a:cubicBezTo>
                      <a:pt x="29811" y="50343"/>
                      <a:pt x="28362" y="52082"/>
                      <a:pt x="26551" y="53422"/>
                    </a:cubicBezTo>
                    <a:cubicBezTo>
                      <a:pt x="23891" y="55483"/>
                      <a:pt x="20455" y="56513"/>
                      <a:pt x="17049" y="56513"/>
                    </a:cubicBezTo>
                    <a:cubicBezTo>
                      <a:pt x="15307" y="56513"/>
                      <a:pt x="13572" y="56244"/>
                      <a:pt x="11954" y="55704"/>
                    </a:cubicBezTo>
                    <a:cubicBezTo>
                      <a:pt x="6919" y="54038"/>
                      <a:pt x="4420" y="48750"/>
                      <a:pt x="2754" y="44222"/>
                    </a:cubicBezTo>
                    <a:cubicBezTo>
                      <a:pt x="2754" y="44186"/>
                      <a:pt x="2718" y="44150"/>
                      <a:pt x="2718" y="44150"/>
                    </a:cubicBezTo>
                    <a:cubicBezTo>
                      <a:pt x="2645" y="43317"/>
                      <a:pt x="2609" y="42447"/>
                      <a:pt x="2609" y="41650"/>
                    </a:cubicBezTo>
                    <a:cubicBezTo>
                      <a:pt x="2609" y="41324"/>
                      <a:pt x="2645" y="40998"/>
                      <a:pt x="2645" y="40672"/>
                    </a:cubicBezTo>
                    <a:cubicBezTo>
                      <a:pt x="2718" y="40636"/>
                      <a:pt x="2790" y="40564"/>
                      <a:pt x="2862" y="40528"/>
                    </a:cubicBezTo>
                    <a:cubicBezTo>
                      <a:pt x="4674" y="38753"/>
                      <a:pt x="5869" y="36507"/>
                      <a:pt x="7571" y="34623"/>
                    </a:cubicBezTo>
                    <a:cubicBezTo>
                      <a:pt x="9745" y="32197"/>
                      <a:pt x="13077" y="30856"/>
                      <a:pt x="16228" y="30168"/>
                    </a:cubicBezTo>
                    <a:close/>
                    <a:moveTo>
                      <a:pt x="17125" y="1"/>
                    </a:moveTo>
                    <a:cubicBezTo>
                      <a:pt x="16812" y="1"/>
                      <a:pt x="16500" y="122"/>
                      <a:pt x="16264" y="358"/>
                    </a:cubicBezTo>
                    <a:cubicBezTo>
                      <a:pt x="13584" y="2568"/>
                      <a:pt x="11845" y="5574"/>
                      <a:pt x="10143" y="8544"/>
                    </a:cubicBezTo>
                    <a:cubicBezTo>
                      <a:pt x="7897" y="12384"/>
                      <a:pt x="5652" y="16259"/>
                      <a:pt x="4022" y="20388"/>
                    </a:cubicBezTo>
                    <a:cubicBezTo>
                      <a:pt x="1051" y="27959"/>
                      <a:pt x="1" y="36253"/>
                      <a:pt x="146" y="44331"/>
                    </a:cubicBezTo>
                    <a:cubicBezTo>
                      <a:pt x="255" y="51104"/>
                      <a:pt x="3080" y="57624"/>
                      <a:pt x="9455" y="60558"/>
                    </a:cubicBezTo>
                    <a:cubicBezTo>
                      <a:pt x="11823" y="61594"/>
                      <a:pt x="14386" y="62122"/>
                      <a:pt x="16983" y="62122"/>
                    </a:cubicBezTo>
                    <a:cubicBezTo>
                      <a:pt x="17563" y="62122"/>
                      <a:pt x="18145" y="62096"/>
                      <a:pt x="18727" y="62043"/>
                    </a:cubicBezTo>
                    <a:cubicBezTo>
                      <a:pt x="20068" y="61970"/>
                      <a:pt x="21444" y="61717"/>
                      <a:pt x="22748" y="61319"/>
                    </a:cubicBezTo>
                    <a:cubicBezTo>
                      <a:pt x="22917" y="61425"/>
                      <a:pt x="23118" y="61472"/>
                      <a:pt x="23340" y="61472"/>
                    </a:cubicBezTo>
                    <a:cubicBezTo>
                      <a:pt x="24780" y="61472"/>
                      <a:pt x="27129" y="59498"/>
                      <a:pt x="27819" y="58964"/>
                    </a:cubicBezTo>
                    <a:cubicBezTo>
                      <a:pt x="29884" y="57370"/>
                      <a:pt x="31550" y="55306"/>
                      <a:pt x="32745" y="52988"/>
                    </a:cubicBezTo>
                    <a:cubicBezTo>
                      <a:pt x="33940" y="50597"/>
                      <a:pt x="34629" y="47989"/>
                      <a:pt x="34701" y="45345"/>
                    </a:cubicBezTo>
                    <a:cubicBezTo>
                      <a:pt x="34955" y="44476"/>
                      <a:pt x="34701" y="43896"/>
                      <a:pt x="34810" y="43027"/>
                    </a:cubicBezTo>
                    <a:cubicBezTo>
                      <a:pt x="34955" y="41976"/>
                      <a:pt x="35570" y="39948"/>
                      <a:pt x="34556" y="39441"/>
                    </a:cubicBezTo>
                    <a:cubicBezTo>
                      <a:pt x="34484" y="38499"/>
                      <a:pt x="34375" y="37557"/>
                      <a:pt x="34303" y="36616"/>
                    </a:cubicBezTo>
                    <a:cubicBezTo>
                      <a:pt x="33578" y="29480"/>
                      <a:pt x="32202" y="22526"/>
                      <a:pt x="28869" y="16114"/>
                    </a:cubicBezTo>
                    <a:cubicBezTo>
                      <a:pt x="27131" y="12782"/>
                      <a:pt x="25247" y="9486"/>
                      <a:pt x="23291" y="6262"/>
                    </a:cubicBezTo>
                    <a:cubicBezTo>
                      <a:pt x="22096" y="4270"/>
                      <a:pt x="20538" y="1409"/>
                      <a:pt x="18220" y="612"/>
                    </a:cubicBezTo>
                    <a:cubicBezTo>
                      <a:pt x="18075" y="431"/>
                      <a:pt x="17931" y="286"/>
                      <a:pt x="17749" y="177"/>
                    </a:cubicBezTo>
                    <a:cubicBezTo>
                      <a:pt x="17557" y="59"/>
                      <a:pt x="17341" y="1"/>
                      <a:pt x="17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6691266" y="4397527"/>
                <a:ext cx="812727" cy="361294"/>
              </a:xfrm>
              <a:custGeom>
                <a:rect b="b" l="l" r="r" t="t"/>
                <a:pathLst>
                  <a:path extrusionOk="0" h="15568" w="35020">
                    <a:moveTo>
                      <a:pt x="33799" y="1"/>
                    </a:moveTo>
                    <a:cubicBezTo>
                      <a:pt x="33688" y="1"/>
                      <a:pt x="33575" y="77"/>
                      <a:pt x="33498" y="154"/>
                    </a:cubicBezTo>
                    <a:cubicBezTo>
                      <a:pt x="32267" y="1494"/>
                      <a:pt x="31941" y="3523"/>
                      <a:pt x="31325" y="5298"/>
                    </a:cubicBezTo>
                    <a:lnTo>
                      <a:pt x="31216" y="5406"/>
                    </a:lnTo>
                    <a:cubicBezTo>
                      <a:pt x="30202" y="6674"/>
                      <a:pt x="29007" y="7797"/>
                      <a:pt x="27703" y="8739"/>
                    </a:cubicBezTo>
                    <a:cubicBezTo>
                      <a:pt x="27159" y="9065"/>
                      <a:pt x="26688" y="9499"/>
                      <a:pt x="26254" y="9934"/>
                    </a:cubicBezTo>
                    <a:cubicBezTo>
                      <a:pt x="24696" y="10550"/>
                      <a:pt x="23175" y="11310"/>
                      <a:pt x="21509" y="11709"/>
                    </a:cubicBezTo>
                    <a:cubicBezTo>
                      <a:pt x="20165" y="12049"/>
                      <a:pt x="18794" y="12217"/>
                      <a:pt x="17425" y="12217"/>
                    </a:cubicBezTo>
                    <a:cubicBezTo>
                      <a:pt x="15585" y="12217"/>
                      <a:pt x="13748" y="11913"/>
                      <a:pt x="11983" y="11310"/>
                    </a:cubicBezTo>
                    <a:cubicBezTo>
                      <a:pt x="9447" y="10369"/>
                      <a:pt x="7093" y="8920"/>
                      <a:pt x="5137" y="7036"/>
                    </a:cubicBezTo>
                    <a:cubicBezTo>
                      <a:pt x="3072" y="5153"/>
                      <a:pt x="1877" y="2798"/>
                      <a:pt x="392" y="516"/>
                    </a:cubicBezTo>
                    <a:cubicBezTo>
                      <a:pt x="371" y="488"/>
                      <a:pt x="343" y="477"/>
                      <a:pt x="312" y="477"/>
                    </a:cubicBezTo>
                    <a:cubicBezTo>
                      <a:pt x="183" y="477"/>
                      <a:pt x="0" y="682"/>
                      <a:pt x="30" y="770"/>
                    </a:cubicBezTo>
                    <a:cubicBezTo>
                      <a:pt x="537" y="4247"/>
                      <a:pt x="2239" y="7435"/>
                      <a:pt x="4883" y="9753"/>
                    </a:cubicBezTo>
                    <a:cubicBezTo>
                      <a:pt x="4702" y="9789"/>
                      <a:pt x="4521" y="10006"/>
                      <a:pt x="4593" y="10115"/>
                    </a:cubicBezTo>
                    <a:cubicBezTo>
                      <a:pt x="6078" y="12977"/>
                      <a:pt x="11005" y="14389"/>
                      <a:pt x="13866" y="15150"/>
                    </a:cubicBezTo>
                    <a:cubicBezTo>
                      <a:pt x="14994" y="15437"/>
                      <a:pt x="16151" y="15568"/>
                      <a:pt x="17311" y="15568"/>
                    </a:cubicBezTo>
                    <a:cubicBezTo>
                      <a:pt x="19804" y="15568"/>
                      <a:pt x="22314" y="14966"/>
                      <a:pt x="24588" y="14027"/>
                    </a:cubicBezTo>
                    <a:cubicBezTo>
                      <a:pt x="27594" y="12795"/>
                      <a:pt x="29985" y="10332"/>
                      <a:pt x="31723" y="7652"/>
                    </a:cubicBezTo>
                    <a:cubicBezTo>
                      <a:pt x="32484" y="6565"/>
                      <a:pt x="35019" y="2183"/>
                      <a:pt x="34295" y="480"/>
                    </a:cubicBezTo>
                    <a:lnTo>
                      <a:pt x="34295" y="444"/>
                    </a:lnTo>
                    <a:cubicBezTo>
                      <a:pt x="34295" y="372"/>
                      <a:pt x="34259" y="372"/>
                      <a:pt x="34222" y="372"/>
                    </a:cubicBezTo>
                    <a:cubicBezTo>
                      <a:pt x="34150" y="227"/>
                      <a:pt x="34041" y="118"/>
                      <a:pt x="33933" y="46"/>
                    </a:cubicBezTo>
                    <a:cubicBezTo>
                      <a:pt x="33890" y="14"/>
                      <a:pt x="33845" y="1"/>
                      <a:pt x="33799" y="1"/>
                    </a:cubicBezTo>
                    <a:close/>
                  </a:path>
                </a:pathLst>
              </a:custGeom>
              <a:solidFill>
                <a:srgbClr val="CF25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6749933" y="3949980"/>
                <a:ext cx="638879" cy="254238"/>
              </a:xfrm>
              <a:custGeom>
                <a:rect b="b" l="l" r="r" t="t"/>
                <a:pathLst>
                  <a:path extrusionOk="0" h="10955" w="27529">
                    <a:moveTo>
                      <a:pt x="14771" y="1"/>
                    </a:moveTo>
                    <a:cubicBezTo>
                      <a:pt x="13868" y="1"/>
                      <a:pt x="12961" y="92"/>
                      <a:pt x="12062" y="278"/>
                    </a:cubicBezTo>
                    <a:cubicBezTo>
                      <a:pt x="9056" y="858"/>
                      <a:pt x="6267" y="2307"/>
                      <a:pt x="4058" y="4444"/>
                    </a:cubicBezTo>
                    <a:cubicBezTo>
                      <a:pt x="2645" y="5820"/>
                      <a:pt x="1" y="8754"/>
                      <a:pt x="544" y="10891"/>
                    </a:cubicBezTo>
                    <a:cubicBezTo>
                      <a:pt x="556" y="10937"/>
                      <a:pt x="586" y="10954"/>
                      <a:pt x="623" y="10954"/>
                    </a:cubicBezTo>
                    <a:cubicBezTo>
                      <a:pt x="701" y="10954"/>
                      <a:pt x="809" y="10879"/>
                      <a:pt x="834" y="10855"/>
                    </a:cubicBezTo>
                    <a:cubicBezTo>
                      <a:pt x="2210" y="9333"/>
                      <a:pt x="2935" y="7631"/>
                      <a:pt x="4311" y="6218"/>
                    </a:cubicBezTo>
                    <a:cubicBezTo>
                      <a:pt x="6303" y="5711"/>
                      <a:pt x="8042" y="4407"/>
                      <a:pt x="9889" y="3502"/>
                    </a:cubicBezTo>
                    <a:cubicBezTo>
                      <a:pt x="11361" y="2795"/>
                      <a:pt x="12823" y="2622"/>
                      <a:pt x="14285" y="2622"/>
                    </a:cubicBezTo>
                    <a:cubicBezTo>
                      <a:pt x="15594" y="2622"/>
                      <a:pt x="16903" y="2760"/>
                      <a:pt x="18220" y="2777"/>
                    </a:cubicBezTo>
                    <a:cubicBezTo>
                      <a:pt x="19415" y="3103"/>
                      <a:pt x="20575" y="3611"/>
                      <a:pt x="21625" y="4299"/>
                    </a:cubicBezTo>
                    <a:cubicBezTo>
                      <a:pt x="23364" y="5422"/>
                      <a:pt x="24849" y="8138"/>
                      <a:pt x="26913" y="8464"/>
                    </a:cubicBezTo>
                    <a:cubicBezTo>
                      <a:pt x="26924" y="8467"/>
                      <a:pt x="26935" y="8468"/>
                      <a:pt x="26946" y="8468"/>
                    </a:cubicBezTo>
                    <a:cubicBezTo>
                      <a:pt x="27079" y="8468"/>
                      <a:pt x="27203" y="8272"/>
                      <a:pt x="27203" y="8138"/>
                    </a:cubicBezTo>
                    <a:cubicBezTo>
                      <a:pt x="27529" y="5277"/>
                      <a:pt x="23508" y="2886"/>
                      <a:pt x="21299" y="1691"/>
                    </a:cubicBezTo>
                    <a:cubicBezTo>
                      <a:pt x="19279" y="577"/>
                      <a:pt x="17037" y="1"/>
                      <a:pt x="14771" y="1"/>
                    </a:cubicBezTo>
                    <a:close/>
                  </a:path>
                </a:pathLst>
              </a:custGeom>
              <a:solidFill>
                <a:srgbClr val="CF25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6739861" y="3930858"/>
                <a:ext cx="717042" cy="699242"/>
              </a:xfrm>
              <a:custGeom>
                <a:rect b="b" l="l" r="r" t="t"/>
                <a:pathLst>
                  <a:path extrusionOk="0" h="30130" w="30897">
                    <a:moveTo>
                      <a:pt x="5832" y="4253"/>
                    </a:moveTo>
                    <a:lnTo>
                      <a:pt x="5796" y="4272"/>
                    </a:lnTo>
                    <a:cubicBezTo>
                      <a:pt x="5805" y="4262"/>
                      <a:pt x="5814" y="4253"/>
                      <a:pt x="5832" y="4253"/>
                    </a:cubicBezTo>
                    <a:close/>
                    <a:moveTo>
                      <a:pt x="1791" y="9992"/>
                    </a:moveTo>
                    <a:cubicBezTo>
                      <a:pt x="1790" y="9992"/>
                      <a:pt x="1786" y="10006"/>
                      <a:pt x="1775" y="10049"/>
                    </a:cubicBezTo>
                    <a:cubicBezTo>
                      <a:pt x="1775" y="10052"/>
                      <a:pt x="1775" y="10054"/>
                      <a:pt x="1776" y="10054"/>
                    </a:cubicBezTo>
                    <a:cubicBezTo>
                      <a:pt x="1779" y="10054"/>
                      <a:pt x="1793" y="9992"/>
                      <a:pt x="1791" y="9992"/>
                    </a:cubicBezTo>
                    <a:close/>
                    <a:moveTo>
                      <a:pt x="14416" y="957"/>
                    </a:moveTo>
                    <a:cubicBezTo>
                      <a:pt x="15213" y="957"/>
                      <a:pt x="15974" y="994"/>
                      <a:pt x="16734" y="1066"/>
                    </a:cubicBezTo>
                    <a:lnTo>
                      <a:pt x="17278" y="1138"/>
                    </a:lnTo>
                    <a:cubicBezTo>
                      <a:pt x="17423" y="1175"/>
                      <a:pt x="17604" y="1211"/>
                      <a:pt x="17785" y="1247"/>
                    </a:cubicBezTo>
                    <a:cubicBezTo>
                      <a:pt x="18147" y="1319"/>
                      <a:pt x="18509" y="1392"/>
                      <a:pt x="18871" y="1501"/>
                    </a:cubicBezTo>
                    <a:cubicBezTo>
                      <a:pt x="19596" y="1718"/>
                      <a:pt x="20284" y="1971"/>
                      <a:pt x="20936" y="2297"/>
                    </a:cubicBezTo>
                    <a:cubicBezTo>
                      <a:pt x="21262" y="2442"/>
                      <a:pt x="21588" y="2623"/>
                      <a:pt x="21914" y="2805"/>
                    </a:cubicBezTo>
                    <a:cubicBezTo>
                      <a:pt x="22240" y="2949"/>
                      <a:pt x="22530" y="3131"/>
                      <a:pt x="22820" y="3312"/>
                    </a:cubicBezTo>
                    <a:cubicBezTo>
                      <a:pt x="24051" y="4145"/>
                      <a:pt x="25102" y="5123"/>
                      <a:pt x="26043" y="6209"/>
                    </a:cubicBezTo>
                    <a:cubicBezTo>
                      <a:pt x="26949" y="7332"/>
                      <a:pt x="27709" y="8600"/>
                      <a:pt x="28253" y="9940"/>
                    </a:cubicBezTo>
                    <a:cubicBezTo>
                      <a:pt x="28506" y="10592"/>
                      <a:pt x="28760" y="11317"/>
                      <a:pt x="28905" y="12041"/>
                    </a:cubicBezTo>
                    <a:cubicBezTo>
                      <a:pt x="29013" y="12403"/>
                      <a:pt x="29086" y="12765"/>
                      <a:pt x="29122" y="13091"/>
                    </a:cubicBezTo>
                    <a:cubicBezTo>
                      <a:pt x="29158" y="13417"/>
                      <a:pt x="29231" y="13816"/>
                      <a:pt x="29267" y="14214"/>
                    </a:cubicBezTo>
                    <a:cubicBezTo>
                      <a:pt x="29303" y="14975"/>
                      <a:pt x="29303" y="15736"/>
                      <a:pt x="29267" y="16532"/>
                    </a:cubicBezTo>
                    <a:cubicBezTo>
                      <a:pt x="29267" y="16714"/>
                      <a:pt x="29231" y="16895"/>
                      <a:pt x="29195" y="17112"/>
                    </a:cubicBezTo>
                    <a:cubicBezTo>
                      <a:pt x="29195" y="17112"/>
                      <a:pt x="29195" y="17148"/>
                      <a:pt x="29195" y="17184"/>
                    </a:cubicBezTo>
                    <a:cubicBezTo>
                      <a:pt x="29195" y="17221"/>
                      <a:pt x="29195" y="17257"/>
                      <a:pt x="29195" y="17293"/>
                    </a:cubicBezTo>
                    <a:cubicBezTo>
                      <a:pt x="29195" y="17402"/>
                      <a:pt x="29158" y="17510"/>
                      <a:pt x="29158" y="17619"/>
                    </a:cubicBezTo>
                    <a:cubicBezTo>
                      <a:pt x="29086" y="17981"/>
                      <a:pt x="29013" y="18343"/>
                      <a:pt x="28941" y="18706"/>
                    </a:cubicBezTo>
                    <a:cubicBezTo>
                      <a:pt x="28832" y="19068"/>
                      <a:pt x="28724" y="19430"/>
                      <a:pt x="28615" y="19756"/>
                    </a:cubicBezTo>
                    <a:lnTo>
                      <a:pt x="28543" y="20046"/>
                    </a:lnTo>
                    <a:lnTo>
                      <a:pt x="28506" y="20155"/>
                    </a:lnTo>
                    <a:lnTo>
                      <a:pt x="28506" y="20227"/>
                    </a:lnTo>
                    <a:cubicBezTo>
                      <a:pt x="28434" y="20372"/>
                      <a:pt x="28361" y="20553"/>
                      <a:pt x="28289" y="20734"/>
                    </a:cubicBezTo>
                    <a:cubicBezTo>
                      <a:pt x="28144" y="21060"/>
                      <a:pt x="27999" y="21386"/>
                      <a:pt x="27854" y="21712"/>
                    </a:cubicBezTo>
                    <a:cubicBezTo>
                      <a:pt x="27746" y="21893"/>
                      <a:pt x="27673" y="22038"/>
                      <a:pt x="27601" y="22183"/>
                    </a:cubicBezTo>
                    <a:lnTo>
                      <a:pt x="27456" y="22400"/>
                    </a:lnTo>
                    <a:cubicBezTo>
                      <a:pt x="27420" y="22436"/>
                      <a:pt x="27420" y="22473"/>
                      <a:pt x="27383" y="22509"/>
                    </a:cubicBezTo>
                    <a:lnTo>
                      <a:pt x="27347" y="22581"/>
                    </a:lnTo>
                    <a:cubicBezTo>
                      <a:pt x="26985" y="23197"/>
                      <a:pt x="26550" y="23813"/>
                      <a:pt x="26080" y="24356"/>
                    </a:cubicBezTo>
                    <a:cubicBezTo>
                      <a:pt x="26043" y="24392"/>
                      <a:pt x="26007" y="24429"/>
                      <a:pt x="25971" y="24465"/>
                    </a:cubicBezTo>
                    <a:lnTo>
                      <a:pt x="25790" y="24682"/>
                    </a:lnTo>
                    <a:lnTo>
                      <a:pt x="25428" y="25081"/>
                    </a:lnTo>
                    <a:cubicBezTo>
                      <a:pt x="25174" y="25334"/>
                      <a:pt x="24920" y="25588"/>
                      <a:pt x="24631" y="25805"/>
                    </a:cubicBezTo>
                    <a:cubicBezTo>
                      <a:pt x="24607" y="25853"/>
                      <a:pt x="24567" y="25901"/>
                      <a:pt x="24521" y="25939"/>
                    </a:cubicBezTo>
                    <a:lnTo>
                      <a:pt x="24521" y="25939"/>
                    </a:lnTo>
                    <a:cubicBezTo>
                      <a:pt x="24520" y="25936"/>
                      <a:pt x="24518" y="25935"/>
                      <a:pt x="24514" y="25935"/>
                    </a:cubicBezTo>
                    <a:cubicBezTo>
                      <a:pt x="24507" y="25935"/>
                      <a:pt x="24496" y="25939"/>
                      <a:pt x="24486" y="25950"/>
                    </a:cubicBezTo>
                    <a:lnTo>
                      <a:pt x="24450" y="25986"/>
                    </a:lnTo>
                    <a:lnTo>
                      <a:pt x="24305" y="26095"/>
                    </a:lnTo>
                    <a:lnTo>
                      <a:pt x="23906" y="26421"/>
                    </a:lnTo>
                    <a:cubicBezTo>
                      <a:pt x="23616" y="26638"/>
                      <a:pt x="23290" y="26855"/>
                      <a:pt x="23001" y="27037"/>
                    </a:cubicBezTo>
                    <a:lnTo>
                      <a:pt x="22747" y="27181"/>
                    </a:lnTo>
                    <a:lnTo>
                      <a:pt x="22675" y="27254"/>
                    </a:lnTo>
                    <a:lnTo>
                      <a:pt x="22602" y="27290"/>
                    </a:lnTo>
                    <a:cubicBezTo>
                      <a:pt x="22457" y="27399"/>
                      <a:pt x="22276" y="27471"/>
                      <a:pt x="22131" y="27580"/>
                    </a:cubicBezTo>
                    <a:cubicBezTo>
                      <a:pt x="21805" y="27725"/>
                      <a:pt x="21479" y="27906"/>
                      <a:pt x="21153" y="28051"/>
                    </a:cubicBezTo>
                    <a:cubicBezTo>
                      <a:pt x="20972" y="28123"/>
                      <a:pt x="20827" y="28196"/>
                      <a:pt x="20646" y="28268"/>
                    </a:cubicBezTo>
                    <a:lnTo>
                      <a:pt x="20393" y="28377"/>
                    </a:lnTo>
                    <a:lnTo>
                      <a:pt x="20284" y="28413"/>
                    </a:lnTo>
                    <a:lnTo>
                      <a:pt x="20212" y="28413"/>
                    </a:lnTo>
                    <a:cubicBezTo>
                      <a:pt x="19886" y="28522"/>
                      <a:pt x="19523" y="28630"/>
                      <a:pt x="19161" y="28739"/>
                    </a:cubicBezTo>
                    <a:cubicBezTo>
                      <a:pt x="18835" y="28848"/>
                      <a:pt x="18437" y="28920"/>
                      <a:pt x="18075" y="28993"/>
                    </a:cubicBezTo>
                    <a:lnTo>
                      <a:pt x="17423" y="29065"/>
                    </a:lnTo>
                    <a:lnTo>
                      <a:pt x="17133" y="29101"/>
                    </a:lnTo>
                    <a:lnTo>
                      <a:pt x="16915" y="29101"/>
                    </a:lnTo>
                    <a:cubicBezTo>
                      <a:pt x="16359" y="29154"/>
                      <a:pt x="15782" y="29188"/>
                      <a:pt x="15215" y="29188"/>
                    </a:cubicBezTo>
                    <a:cubicBezTo>
                      <a:pt x="15008" y="29188"/>
                      <a:pt x="14801" y="29183"/>
                      <a:pt x="14597" y="29174"/>
                    </a:cubicBezTo>
                    <a:cubicBezTo>
                      <a:pt x="14199" y="29174"/>
                      <a:pt x="13837" y="29137"/>
                      <a:pt x="13438" y="29065"/>
                    </a:cubicBezTo>
                    <a:cubicBezTo>
                      <a:pt x="13076" y="29029"/>
                      <a:pt x="12786" y="28993"/>
                      <a:pt x="12388" y="28884"/>
                    </a:cubicBezTo>
                    <a:cubicBezTo>
                      <a:pt x="10939" y="28594"/>
                      <a:pt x="9563" y="28087"/>
                      <a:pt x="8259" y="27363"/>
                    </a:cubicBezTo>
                    <a:cubicBezTo>
                      <a:pt x="7643" y="27000"/>
                      <a:pt x="7063" y="26602"/>
                      <a:pt x="6520" y="26167"/>
                    </a:cubicBezTo>
                    <a:cubicBezTo>
                      <a:pt x="5361" y="25298"/>
                      <a:pt x="4347" y="24248"/>
                      <a:pt x="3550" y="23052"/>
                    </a:cubicBezTo>
                    <a:cubicBezTo>
                      <a:pt x="3115" y="22473"/>
                      <a:pt x="2753" y="21857"/>
                      <a:pt x="2427" y="21205"/>
                    </a:cubicBezTo>
                    <a:cubicBezTo>
                      <a:pt x="2101" y="20553"/>
                      <a:pt x="1847" y="19865"/>
                      <a:pt x="1630" y="19177"/>
                    </a:cubicBezTo>
                    <a:cubicBezTo>
                      <a:pt x="1485" y="18814"/>
                      <a:pt x="1413" y="18452"/>
                      <a:pt x="1304" y="18090"/>
                    </a:cubicBezTo>
                    <a:cubicBezTo>
                      <a:pt x="1268" y="17909"/>
                      <a:pt x="1232" y="17728"/>
                      <a:pt x="1195" y="17547"/>
                    </a:cubicBezTo>
                    <a:cubicBezTo>
                      <a:pt x="1159" y="17366"/>
                      <a:pt x="1159" y="17257"/>
                      <a:pt x="1123" y="17040"/>
                    </a:cubicBezTo>
                    <a:cubicBezTo>
                      <a:pt x="1015" y="16317"/>
                      <a:pt x="942" y="15558"/>
                      <a:pt x="942" y="14835"/>
                    </a:cubicBezTo>
                    <a:lnTo>
                      <a:pt x="942" y="14835"/>
                    </a:lnTo>
                    <a:cubicBezTo>
                      <a:pt x="942" y="14447"/>
                      <a:pt x="944" y="14060"/>
                      <a:pt x="1014" y="13707"/>
                    </a:cubicBezTo>
                    <a:lnTo>
                      <a:pt x="1051" y="13128"/>
                    </a:lnTo>
                    <a:lnTo>
                      <a:pt x="1051" y="13055"/>
                    </a:lnTo>
                    <a:cubicBezTo>
                      <a:pt x="1051" y="13055"/>
                      <a:pt x="1051" y="12983"/>
                      <a:pt x="1087" y="12947"/>
                    </a:cubicBezTo>
                    <a:cubicBezTo>
                      <a:pt x="1087" y="12874"/>
                      <a:pt x="1087" y="12729"/>
                      <a:pt x="1123" y="12657"/>
                    </a:cubicBezTo>
                    <a:cubicBezTo>
                      <a:pt x="1232" y="11896"/>
                      <a:pt x="1413" y="11172"/>
                      <a:pt x="1630" y="10447"/>
                    </a:cubicBezTo>
                    <a:lnTo>
                      <a:pt x="1703" y="10230"/>
                    </a:lnTo>
                    <a:lnTo>
                      <a:pt x="1775" y="10085"/>
                    </a:lnTo>
                    <a:lnTo>
                      <a:pt x="1775" y="10049"/>
                    </a:lnTo>
                    <a:cubicBezTo>
                      <a:pt x="1811" y="9868"/>
                      <a:pt x="1884" y="9687"/>
                      <a:pt x="1956" y="9542"/>
                    </a:cubicBezTo>
                    <a:cubicBezTo>
                      <a:pt x="2101" y="9180"/>
                      <a:pt x="2246" y="8854"/>
                      <a:pt x="2427" y="8528"/>
                    </a:cubicBezTo>
                    <a:cubicBezTo>
                      <a:pt x="2499" y="8383"/>
                      <a:pt x="2572" y="8202"/>
                      <a:pt x="2681" y="8057"/>
                    </a:cubicBezTo>
                    <a:cubicBezTo>
                      <a:pt x="2717" y="7984"/>
                      <a:pt x="2753" y="7876"/>
                      <a:pt x="2789" y="7803"/>
                    </a:cubicBezTo>
                    <a:lnTo>
                      <a:pt x="2862" y="7694"/>
                    </a:lnTo>
                    <a:lnTo>
                      <a:pt x="2862" y="7731"/>
                    </a:lnTo>
                    <a:lnTo>
                      <a:pt x="2898" y="7658"/>
                    </a:lnTo>
                    <a:cubicBezTo>
                      <a:pt x="3115" y="7368"/>
                      <a:pt x="3296" y="7042"/>
                      <a:pt x="3514" y="6753"/>
                    </a:cubicBezTo>
                    <a:cubicBezTo>
                      <a:pt x="3731" y="6463"/>
                      <a:pt x="3948" y="6173"/>
                      <a:pt x="4166" y="5883"/>
                    </a:cubicBezTo>
                    <a:lnTo>
                      <a:pt x="4210" y="5861"/>
                    </a:lnTo>
                    <a:lnTo>
                      <a:pt x="4210" y="5861"/>
                    </a:lnTo>
                    <a:cubicBezTo>
                      <a:pt x="4207" y="5868"/>
                      <a:pt x="4206" y="5872"/>
                      <a:pt x="4208" y="5872"/>
                    </a:cubicBezTo>
                    <a:cubicBezTo>
                      <a:pt x="4212" y="5872"/>
                      <a:pt x="4221" y="5865"/>
                      <a:pt x="4238" y="5847"/>
                    </a:cubicBezTo>
                    <a:lnTo>
                      <a:pt x="4238" y="5847"/>
                    </a:lnTo>
                    <a:lnTo>
                      <a:pt x="4210" y="5861"/>
                    </a:lnTo>
                    <a:lnTo>
                      <a:pt x="4210" y="5861"/>
                    </a:lnTo>
                    <a:cubicBezTo>
                      <a:pt x="4220" y="5841"/>
                      <a:pt x="4253" y="5796"/>
                      <a:pt x="4274" y="5775"/>
                    </a:cubicBezTo>
                    <a:lnTo>
                      <a:pt x="4455" y="5594"/>
                    </a:lnTo>
                    <a:cubicBezTo>
                      <a:pt x="4564" y="5449"/>
                      <a:pt x="4709" y="5304"/>
                      <a:pt x="4818" y="5195"/>
                    </a:cubicBezTo>
                    <a:cubicBezTo>
                      <a:pt x="5071" y="4905"/>
                      <a:pt x="5325" y="4688"/>
                      <a:pt x="5614" y="4435"/>
                    </a:cubicBezTo>
                    <a:lnTo>
                      <a:pt x="5832" y="4253"/>
                    </a:lnTo>
                    <a:lnTo>
                      <a:pt x="5940" y="4145"/>
                    </a:lnTo>
                    <a:lnTo>
                      <a:pt x="6375" y="3819"/>
                    </a:lnTo>
                    <a:cubicBezTo>
                      <a:pt x="6665" y="3601"/>
                      <a:pt x="6955" y="3384"/>
                      <a:pt x="7281" y="3203"/>
                    </a:cubicBezTo>
                    <a:lnTo>
                      <a:pt x="7534" y="3058"/>
                    </a:lnTo>
                    <a:lnTo>
                      <a:pt x="7643" y="2986"/>
                    </a:lnTo>
                    <a:lnTo>
                      <a:pt x="7679" y="2949"/>
                    </a:lnTo>
                    <a:cubicBezTo>
                      <a:pt x="7679" y="2949"/>
                      <a:pt x="7749" y="2903"/>
                      <a:pt x="7739" y="2903"/>
                    </a:cubicBezTo>
                    <a:cubicBezTo>
                      <a:pt x="7737" y="2903"/>
                      <a:pt x="7730" y="2906"/>
                      <a:pt x="7715" y="2913"/>
                    </a:cubicBezTo>
                    <a:lnTo>
                      <a:pt x="7788" y="2877"/>
                    </a:lnTo>
                    <a:lnTo>
                      <a:pt x="7896" y="2805"/>
                    </a:lnTo>
                    <a:lnTo>
                      <a:pt x="8150" y="2660"/>
                    </a:lnTo>
                    <a:cubicBezTo>
                      <a:pt x="8476" y="2479"/>
                      <a:pt x="8802" y="2334"/>
                      <a:pt x="9128" y="2189"/>
                    </a:cubicBezTo>
                    <a:cubicBezTo>
                      <a:pt x="9309" y="2116"/>
                      <a:pt x="9454" y="2044"/>
                      <a:pt x="9635" y="1971"/>
                    </a:cubicBezTo>
                    <a:lnTo>
                      <a:pt x="9889" y="1863"/>
                    </a:lnTo>
                    <a:lnTo>
                      <a:pt x="9997" y="1827"/>
                    </a:lnTo>
                    <a:lnTo>
                      <a:pt x="10070" y="1790"/>
                    </a:lnTo>
                    <a:cubicBezTo>
                      <a:pt x="10758" y="1537"/>
                      <a:pt x="11482" y="1356"/>
                      <a:pt x="12207" y="1211"/>
                    </a:cubicBezTo>
                    <a:cubicBezTo>
                      <a:pt x="12424" y="1175"/>
                      <a:pt x="12605" y="1138"/>
                      <a:pt x="12786" y="1102"/>
                    </a:cubicBezTo>
                    <a:lnTo>
                      <a:pt x="13040" y="1066"/>
                    </a:lnTo>
                    <a:lnTo>
                      <a:pt x="13112" y="1066"/>
                    </a:lnTo>
                    <a:lnTo>
                      <a:pt x="13293" y="1030"/>
                    </a:lnTo>
                    <a:cubicBezTo>
                      <a:pt x="13656" y="994"/>
                      <a:pt x="14054" y="994"/>
                      <a:pt x="14416" y="957"/>
                    </a:cubicBezTo>
                    <a:close/>
                    <a:moveTo>
                      <a:pt x="15395" y="1"/>
                    </a:moveTo>
                    <a:cubicBezTo>
                      <a:pt x="14323" y="1"/>
                      <a:pt x="13257" y="122"/>
                      <a:pt x="12207" y="342"/>
                    </a:cubicBezTo>
                    <a:cubicBezTo>
                      <a:pt x="10722" y="631"/>
                      <a:pt x="9273" y="1175"/>
                      <a:pt x="7933" y="1935"/>
                    </a:cubicBezTo>
                    <a:cubicBezTo>
                      <a:pt x="5180" y="3457"/>
                      <a:pt x="2970" y="5775"/>
                      <a:pt x="1594" y="8600"/>
                    </a:cubicBezTo>
                    <a:cubicBezTo>
                      <a:pt x="906" y="9976"/>
                      <a:pt x="435" y="11461"/>
                      <a:pt x="181" y="12983"/>
                    </a:cubicBezTo>
                    <a:cubicBezTo>
                      <a:pt x="73" y="13743"/>
                      <a:pt x="0" y="14540"/>
                      <a:pt x="0" y="15301"/>
                    </a:cubicBezTo>
                    <a:cubicBezTo>
                      <a:pt x="0" y="15364"/>
                      <a:pt x="14" y="15414"/>
                      <a:pt x="38" y="15451"/>
                    </a:cubicBezTo>
                    <a:lnTo>
                      <a:pt x="38" y="15451"/>
                    </a:lnTo>
                    <a:cubicBezTo>
                      <a:pt x="76" y="18500"/>
                      <a:pt x="1050" y="21437"/>
                      <a:pt x="2789" y="23922"/>
                    </a:cubicBezTo>
                    <a:cubicBezTo>
                      <a:pt x="5506" y="27689"/>
                      <a:pt x="9780" y="29971"/>
                      <a:pt x="14416" y="30115"/>
                    </a:cubicBezTo>
                    <a:cubicBezTo>
                      <a:pt x="14614" y="30125"/>
                      <a:pt x="14812" y="30129"/>
                      <a:pt x="15011" y="30129"/>
                    </a:cubicBezTo>
                    <a:cubicBezTo>
                      <a:pt x="16377" y="30129"/>
                      <a:pt x="17761" y="29915"/>
                      <a:pt x="19089" y="29536"/>
                    </a:cubicBezTo>
                    <a:cubicBezTo>
                      <a:pt x="20574" y="29101"/>
                      <a:pt x="21986" y="28485"/>
                      <a:pt x="23290" y="27616"/>
                    </a:cubicBezTo>
                    <a:cubicBezTo>
                      <a:pt x="24594" y="26747"/>
                      <a:pt x="25754" y="25696"/>
                      <a:pt x="26731" y="24501"/>
                    </a:cubicBezTo>
                    <a:cubicBezTo>
                      <a:pt x="29774" y="20807"/>
                      <a:pt x="30897" y="15917"/>
                      <a:pt x="29774" y="11317"/>
                    </a:cubicBezTo>
                    <a:cubicBezTo>
                      <a:pt x="29412" y="9831"/>
                      <a:pt x="28832" y="8455"/>
                      <a:pt x="28072" y="7151"/>
                    </a:cubicBezTo>
                    <a:cubicBezTo>
                      <a:pt x="27275" y="5883"/>
                      <a:pt x="26297" y="4724"/>
                      <a:pt x="25174" y="3710"/>
                    </a:cubicBezTo>
                    <a:cubicBezTo>
                      <a:pt x="22892" y="1682"/>
                      <a:pt x="19994" y="414"/>
                      <a:pt x="16952" y="88"/>
                    </a:cubicBezTo>
                    <a:cubicBezTo>
                      <a:pt x="16433" y="29"/>
                      <a:pt x="15913" y="1"/>
                      <a:pt x="15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6676808" y="3293501"/>
                <a:ext cx="828020" cy="1401199"/>
              </a:xfrm>
              <a:custGeom>
                <a:rect b="b" l="l" r="r" t="t"/>
                <a:pathLst>
                  <a:path extrusionOk="0" h="60377" w="35679">
                    <a:moveTo>
                      <a:pt x="17696" y="775"/>
                    </a:moveTo>
                    <a:cubicBezTo>
                      <a:pt x="18085" y="775"/>
                      <a:pt x="18467" y="923"/>
                      <a:pt x="18763" y="1219"/>
                    </a:cubicBezTo>
                    <a:cubicBezTo>
                      <a:pt x="18981" y="1400"/>
                      <a:pt x="19198" y="1581"/>
                      <a:pt x="19379" y="1799"/>
                    </a:cubicBezTo>
                    <a:cubicBezTo>
                      <a:pt x="20248" y="2668"/>
                      <a:pt x="21081" y="3610"/>
                      <a:pt x="21878" y="4588"/>
                    </a:cubicBezTo>
                    <a:cubicBezTo>
                      <a:pt x="24269" y="7558"/>
                      <a:pt x="26333" y="10818"/>
                      <a:pt x="28072" y="14223"/>
                    </a:cubicBezTo>
                    <a:cubicBezTo>
                      <a:pt x="31875" y="21648"/>
                      <a:pt x="34121" y="29725"/>
                      <a:pt x="34737" y="38056"/>
                    </a:cubicBezTo>
                    <a:cubicBezTo>
                      <a:pt x="34918" y="40954"/>
                      <a:pt x="35099" y="43960"/>
                      <a:pt x="34411" y="46858"/>
                    </a:cubicBezTo>
                    <a:cubicBezTo>
                      <a:pt x="33179" y="51748"/>
                      <a:pt x="29811" y="55841"/>
                      <a:pt x="25211" y="58014"/>
                    </a:cubicBezTo>
                    <a:cubicBezTo>
                      <a:pt x="22824" y="59120"/>
                      <a:pt x="20365" y="59630"/>
                      <a:pt x="17968" y="59630"/>
                    </a:cubicBezTo>
                    <a:cubicBezTo>
                      <a:pt x="8905" y="59630"/>
                      <a:pt x="733" y="52335"/>
                      <a:pt x="761" y="42366"/>
                    </a:cubicBezTo>
                    <a:cubicBezTo>
                      <a:pt x="761" y="36173"/>
                      <a:pt x="1739" y="30051"/>
                      <a:pt x="3586" y="24147"/>
                    </a:cubicBezTo>
                    <a:cubicBezTo>
                      <a:pt x="5108" y="19330"/>
                      <a:pt x="7172" y="14693"/>
                      <a:pt x="9744" y="10347"/>
                    </a:cubicBezTo>
                    <a:cubicBezTo>
                      <a:pt x="10722" y="8681"/>
                      <a:pt x="11809" y="7051"/>
                      <a:pt x="12932" y="5493"/>
                    </a:cubicBezTo>
                    <a:cubicBezTo>
                      <a:pt x="13801" y="4334"/>
                      <a:pt x="14706" y="3211"/>
                      <a:pt x="15648" y="2161"/>
                    </a:cubicBezTo>
                    <a:cubicBezTo>
                      <a:pt x="16010" y="1726"/>
                      <a:pt x="16409" y="1328"/>
                      <a:pt x="16880" y="1002"/>
                    </a:cubicBezTo>
                    <a:cubicBezTo>
                      <a:pt x="17136" y="851"/>
                      <a:pt x="17418" y="775"/>
                      <a:pt x="17696" y="775"/>
                    </a:cubicBezTo>
                    <a:close/>
                    <a:moveTo>
                      <a:pt x="17958" y="1"/>
                    </a:moveTo>
                    <a:cubicBezTo>
                      <a:pt x="17596" y="1"/>
                      <a:pt x="17232" y="91"/>
                      <a:pt x="16916" y="277"/>
                    </a:cubicBezTo>
                    <a:cubicBezTo>
                      <a:pt x="16336" y="676"/>
                      <a:pt x="15793" y="1147"/>
                      <a:pt x="15358" y="1690"/>
                    </a:cubicBezTo>
                    <a:cubicBezTo>
                      <a:pt x="14924" y="2161"/>
                      <a:pt x="14453" y="2668"/>
                      <a:pt x="14018" y="3211"/>
                    </a:cubicBezTo>
                    <a:cubicBezTo>
                      <a:pt x="12895" y="4551"/>
                      <a:pt x="11845" y="5964"/>
                      <a:pt x="10903" y="7413"/>
                    </a:cubicBezTo>
                    <a:cubicBezTo>
                      <a:pt x="8223" y="11434"/>
                      <a:pt x="6013" y="15708"/>
                      <a:pt x="4275" y="20199"/>
                    </a:cubicBezTo>
                    <a:cubicBezTo>
                      <a:pt x="2101" y="25850"/>
                      <a:pt x="725" y="31790"/>
                      <a:pt x="218" y="37839"/>
                    </a:cubicBezTo>
                    <a:cubicBezTo>
                      <a:pt x="73" y="39469"/>
                      <a:pt x="1" y="41099"/>
                      <a:pt x="1" y="42729"/>
                    </a:cubicBezTo>
                    <a:cubicBezTo>
                      <a:pt x="1" y="42779"/>
                      <a:pt x="14" y="42818"/>
                      <a:pt x="37" y="42846"/>
                    </a:cubicBezTo>
                    <a:lnTo>
                      <a:pt x="37" y="42846"/>
                    </a:lnTo>
                    <a:cubicBezTo>
                      <a:pt x="69" y="52735"/>
                      <a:pt x="8175" y="60376"/>
                      <a:pt x="17619" y="60376"/>
                    </a:cubicBezTo>
                    <a:cubicBezTo>
                      <a:pt x="18911" y="60376"/>
                      <a:pt x="20228" y="60233"/>
                      <a:pt x="21552" y="59934"/>
                    </a:cubicBezTo>
                    <a:cubicBezTo>
                      <a:pt x="26696" y="58775"/>
                      <a:pt x="31078" y="55406"/>
                      <a:pt x="33578" y="50734"/>
                    </a:cubicBezTo>
                    <a:cubicBezTo>
                      <a:pt x="34809" y="48343"/>
                      <a:pt x="35534" y="45735"/>
                      <a:pt x="35606" y="43055"/>
                    </a:cubicBezTo>
                    <a:cubicBezTo>
                      <a:pt x="35679" y="41425"/>
                      <a:pt x="35606" y="39795"/>
                      <a:pt x="35497" y="38165"/>
                    </a:cubicBezTo>
                    <a:cubicBezTo>
                      <a:pt x="35389" y="36571"/>
                      <a:pt x="35208" y="34941"/>
                      <a:pt x="34990" y="33311"/>
                    </a:cubicBezTo>
                    <a:cubicBezTo>
                      <a:pt x="34193" y="27697"/>
                      <a:pt x="32636" y="22191"/>
                      <a:pt x="30354" y="16975"/>
                    </a:cubicBezTo>
                    <a:cubicBezTo>
                      <a:pt x="28615" y="13027"/>
                      <a:pt x="26442" y="9260"/>
                      <a:pt x="23907" y="5783"/>
                    </a:cubicBezTo>
                    <a:cubicBezTo>
                      <a:pt x="23037" y="4551"/>
                      <a:pt x="22059" y="3356"/>
                      <a:pt x="21045" y="2233"/>
                    </a:cubicBezTo>
                    <a:cubicBezTo>
                      <a:pt x="20683" y="1835"/>
                      <a:pt x="20284" y="1400"/>
                      <a:pt x="19922" y="1038"/>
                    </a:cubicBezTo>
                    <a:cubicBezTo>
                      <a:pt x="19632" y="712"/>
                      <a:pt x="19307" y="458"/>
                      <a:pt x="18944" y="241"/>
                    </a:cubicBezTo>
                    <a:cubicBezTo>
                      <a:pt x="18645" y="82"/>
                      <a:pt x="18302" y="1"/>
                      <a:pt x="17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6744062" y="3931206"/>
                <a:ext cx="694368" cy="560716"/>
              </a:xfrm>
              <a:custGeom>
                <a:rect b="b" l="l" r="r" t="t"/>
                <a:pathLst>
                  <a:path extrusionOk="0" h="24161" w="29920">
                    <a:moveTo>
                      <a:pt x="3024" y="7510"/>
                    </a:moveTo>
                    <a:cubicBezTo>
                      <a:pt x="3025" y="7510"/>
                      <a:pt x="3007" y="7540"/>
                      <a:pt x="2989" y="7571"/>
                    </a:cubicBezTo>
                    <a:lnTo>
                      <a:pt x="3007" y="7535"/>
                    </a:lnTo>
                    <a:cubicBezTo>
                      <a:pt x="3018" y="7517"/>
                      <a:pt x="3023" y="7510"/>
                      <a:pt x="3024" y="7510"/>
                    </a:cubicBezTo>
                    <a:close/>
                    <a:moveTo>
                      <a:pt x="2623" y="8170"/>
                    </a:moveTo>
                    <a:lnTo>
                      <a:pt x="2623" y="8170"/>
                    </a:lnTo>
                    <a:cubicBezTo>
                      <a:pt x="2585" y="8219"/>
                      <a:pt x="2546" y="8282"/>
                      <a:pt x="2554" y="8282"/>
                    </a:cubicBezTo>
                    <a:cubicBezTo>
                      <a:pt x="2558" y="8282"/>
                      <a:pt x="2574" y="8266"/>
                      <a:pt x="2608" y="8223"/>
                    </a:cubicBezTo>
                    <a:cubicBezTo>
                      <a:pt x="2616" y="8199"/>
                      <a:pt x="2621" y="8182"/>
                      <a:pt x="2623" y="8170"/>
                    </a:cubicBezTo>
                    <a:close/>
                    <a:moveTo>
                      <a:pt x="2391" y="8585"/>
                    </a:moveTo>
                    <a:cubicBezTo>
                      <a:pt x="2375" y="8585"/>
                      <a:pt x="2352" y="8613"/>
                      <a:pt x="2334" y="8642"/>
                    </a:cubicBezTo>
                    <a:lnTo>
                      <a:pt x="2334" y="8642"/>
                    </a:lnTo>
                    <a:cubicBezTo>
                      <a:pt x="2355" y="8620"/>
                      <a:pt x="2391" y="8585"/>
                      <a:pt x="2391" y="8585"/>
                    </a:cubicBezTo>
                    <a:close/>
                    <a:moveTo>
                      <a:pt x="2334" y="8642"/>
                    </a:moveTo>
                    <a:cubicBezTo>
                      <a:pt x="2325" y="8651"/>
                      <a:pt x="2318" y="8657"/>
                      <a:pt x="2318" y="8657"/>
                    </a:cubicBezTo>
                    <a:lnTo>
                      <a:pt x="2318" y="8670"/>
                    </a:lnTo>
                    <a:lnTo>
                      <a:pt x="2318" y="8670"/>
                    </a:lnTo>
                    <a:cubicBezTo>
                      <a:pt x="2323" y="8661"/>
                      <a:pt x="2328" y="8651"/>
                      <a:pt x="2334" y="8642"/>
                    </a:cubicBezTo>
                    <a:close/>
                    <a:moveTo>
                      <a:pt x="2318" y="8670"/>
                    </a:moveTo>
                    <a:cubicBezTo>
                      <a:pt x="2310" y="8687"/>
                      <a:pt x="2306" y="8699"/>
                      <a:pt x="2310" y="8699"/>
                    </a:cubicBezTo>
                    <a:cubicBezTo>
                      <a:pt x="2312" y="8699"/>
                      <a:pt x="2314" y="8698"/>
                      <a:pt x="2318" y="8694"/>
                    </a:cubicBezTo>
                    <a:lnTo>
                      <a:pt x="2318" y="8670"/>
                    </a:lnTo>
                    <a:close/>
                    <a:moveTo>
                      <a:pt x="14765" y="1"/>
                    </a:moveTo>
                    <a:cubicBezTo>
                      <a:pt x="13855" y="1"/>
                      <a:pt x="12949" y="73"/>
                      <a:pt x="12062" y="218"/>
                    </a:cubicBezTo>
                    <a:cubicBezTo>
                      <a:pt x="10432" y="471"/>
                      <a:pt x="8874" y="1015"/>
                      <a:pt x="7462" y="1812"/>
                    </a:cubicBezTo>
                    <a:cubicBezTo>
                      <a:pt x="6013" y="2645"/>
                      <a:pt x="4745" y="3659"/>
                      <a:pt x="3659" y="4890"/>
                    </a:cubicBezTo>
                    <a:cubicBezTo>
                      <a:pt x="3115" y="5470"/>
                      <a:pt x="2608" y="6122"/>
                      <a:pt x="2174" y="6810"/>
                    </a:cubicBezTo>
                    <a:cubicBezTo>
                      <a:pt x="1920" y="7172"/>
                      <a:pt x="1703" y="7535"/>
                      <a:pt x="1485" y="7933"/>
                    </a:cubicBezTo>
                    <a:cubicBezTo>
                      <a:pt x="1340" y="8295"/>
                      <a:pt x="1159" y="8694"/>
                      <a:pt x="1051" y="9056"/>
                    </a:cubicBezTo>
                    <a:cubicBezTo>
                      <a:pt x="1014" y="9165"/>
                      <a:pt x="978" y="9237"/>
                      <a:pt x="978" y="9309"/>
                    </a:cubicBezTo>
                    <a:cubicBezTo>
                      <a:pt x="942" y="9346"/>
                      <a:pt x="942" y="9382"/>
                      <a:pt x="942" y="9418"/>
                    </a:cubicBezTo>
                    <a:cubicBezTo>
                      <a:pt x="942" y="9454"/>
                      <a:pt x="906" y="9491"/>
                      <a:pt x="906" y="9527"/>
                    </a:cubicBezTo>
                    <a:cubicBezTo>
                      <a:pt x="848" y="9699"/>
                      <a:pt x="791" y="9849"/>
                      <a:pt x="751" y="10012"/>
                    </a:cubicBezTo>
                    <a:lnTo>
                      <a:pt x="751" y="10012"/>
                    </a:lnTo>
                    <a:cubicBezTo>
                      <a:pt x="597" y="10442"/>
                      <a:pt x="498" y="10875"/>
                      <a:pt x="399" y="11338"/>
                    </a:cubicBezTo>
                    <a:cubicBezTo>
                      <a:pt x="254" y="11809"/>
                      <a:pt x="181" y="12280"/>
                      <a:pt x="145" y="12787"/>
                    </a:cubicBezTo>
                    <a:cubicBezTo>
                      <a:pt x="109" y="13221"/>
                      <a:pt x="73" y="13692"/>
                      <a:pt x="36" y="14163"/>
                    </a:cubicBezTo>
                    <a:cubicBezTo>
                      <a:pt x="0" y="14634"/>
                      <a:pt x="36" y="15105"/>
                      <a:pt x="36" y="15576"/>
                    </a:cubicBezTo>
                    <a:cubicBezTo>
                      <a:pt x="73" y="16590"/>
                      <a:pt x="181" y="17532"/>
                      <a:pt x="362" y="18510"/>
                    </a:cubicBezTo>
                    <a:cubicBezTo>
                      <a:pt x="544" y="19488"/>
                      <a:pt x="833" y="20429"/>
                      <a:pt x="1232" y="21371"/>
                    </a:cubicBezTo>
                    <a:cubicBezTo>
                      <a:pt x="1449" y="21878"/>
                      <a:pt x="1703" y="22385"/>
                      <a:pt x="1992" y="22856"/>
                    </a:cubicBezTo>
                    <a:cubicBezTo>
                      <a:pt x="2137" y="23110"/>
                      <a:pt x="2318" y="23327"/>
                      <a:pt x="2500" y="23544"/>
                    </a:cubicBezTo>
                    <a:cubicBezTo>
                      <a:pt x="2608" y="23689"/>
                      <a:pt x="2717" y="23762"/>
                      <a:pt x="2826" y="23870"/>
                    </a:cubicBezTo>
                    <a:lnTo>
                      <a:pt x="3007" y="23979"/>
                    </a:lnTo>
                    <a:cubicBezTo>
                      <a:pt x="3079" y="24015"/>
                      <a:pt x="3152" y="24051"/>
                      <a:pt x="3224" y="24124"/>
                    </a:cubicBezTo>
                    <a:cubicBezTo>
                      <a:pt x="3242" y="24142"/>
                      <a:pt x="3265" y="24150"/>
                      <a:pt x="3289" y="24150"/>
                    </a:cubicBezTo>
                    <a:cubicBezTo>
                      <a:pt x="3408" y="24150"/>
                      <a:pt x="3568" y="23955"/>
                      <a:pt x="3477" y="23834"/>
                    </a:cubicBezTo>
                    <a:cubicBezTo>
                      <a:pt x="3477" y="23798"/>
                      <a:pt x="3441" y="23725"/>
                      <a:pt x="3441" y="23653"/>
                    </a:cubicBezTo>
                    <a:cubicBezTo>
                      <a:pt x="3405" y="23581"/>
                      <a:pt x="3369" y="23508"/>
                      <a:pt x="3333" y="23436"/>
                    </a:cubicBezTo>
                    <a:cubicBezTo>
                      <a:pt x="3296" y="23291"/>
                      <a:pt x="3224" y="23182"/>
                      <a:pt x="3152" y="23037"/>
                    </a:cubicBezTo>
                    <a:cubicBezTo>
                      <a:pt x="3007" y="22784"/>
                      <a:pt x="2862" y="22494"/>
                      <a:pt x="2717" y="22277"/>
                    </a:cubicBezTo>
                    <a:cubicBezTo>
                      <a:pt x="2391" y="21806"/>
                      <a:pt x="2137" y="21299"/>
                      <a:pt x="1884" y="20792"/>
                    </a:cubicBezTo>
                    <a:cubicBezTo>
                      <a:pt x="1377" y="19814"/>
                      <a:pt x="1014" y="18763"/>
                      <a:pt x="797" y="17677"/>
                    </a:cubicBezTo>
                    <a:cubicBezTo>
                      <a:pt x="580" y="16626"/>
                      <a:pt x="507" y="15539"/>
                      <a:pt x="580" y="14453"/>
                    </a:cubicBezTo>
                    <a:cubicBezTo>
                      <a:pt x="580" y="13946"/>
                      <a:pt x="652" y="13402"/>
                      <a:pt x="761" y="12859"/>
                    </a:cubicBezTo>
                    <a:cubicBezTo>
                      <a:pt x="906" y="12316"/>
                      <a:pt x="1051" y="11772"/>
                      <a:pt x="1232" y="11265"/>
                    </a:cubicBezTo>
                    <a:cubicBezTo>
                      <a:pt x="1304" y="10976"/>
                      <a:pt x="1377" y="10722"/>
                      <a:pt x="1485" y="10468"/>
                    </a:cubicBezTo>
                    <a:cubicBezTo>
                      <a:pt x="1485" y="10432"/>
                      <a:pt x="1485" y="10396"/>
                      <a:pt x="1522" y="10360"/>
                    </a:cubicBezTo>
                    <a:lnTo>
                      <a:pt x="1594" y="10179"/>
                    </a:lnTo>
                    <a:lnTo>
                      <a:pt x="1666" y="9998"/>
                    </a:lnTo>
                    <a:lnTo>
                      <a:pt x="1666" y="9925"/>
                    </a:lnTo>
                    <a:lnTo>
                      <a:pt x="1666" y="9925"/>
                    </a:lnTo>
                    <a:cubicBezTo>
                      <a:pt x="1690" y="9878"/>
                      <a:pt x="1720" y="9819"/>
                      <a:pt x="1739" y="9780"/>
                    </a:cubicBezTo>
                    <a:lnTo>
                      <a:pt x="1920" y="9418"/>
                    </a:lnTo>
                    <a:cubicBezTo>
                      <a:pt x="1920" y="9393"/>
                      <a:pt x="1954" y="9335"/>
                      <a:pt x="1952" y="9335"/>
                    </a:cubicBezTo>
                    <a:lnTo>
                      <a:pt x="1952" y="9335"/>
                    </a:lnTo>
                    <a:cubicBezTo>
                      <a:pt x="1951" y="9335"/>
                      <a:pt x="1943" y="9347"/>
                      <a:pt x="1920" y="9382"/>
                    </a:cubicBezTo>
                    <a:lnTo>
                      <a:pt x="1920" y="9382"/>
                    </a:lnTo>
                    <a:cubicBezTo>
                      <a:pt x="1947" y="9341"/>
                      <a:pt x="1992" y="9273"/>
                      <a:pt x="1992" y="9273"/>
                    </a:cubicBezTo>
                    <a:cubicBezTo>
                      <a:pt x="1992" y="9273"/>
                      <a:pt x="1992" y="9237"/>
                      <a:pt x="1992" y="9237"/>
                    </a:cubicBezTo>
                    <a:lnTo>
                      <a:pt x="2101" y="9056"/>
                    </a:lnTo>
                    <a:lnTo>
                      <a:pt x="2318" y="8657"/>
                    </a:lnTo>
                    <a:lnTo>
                      <a:pt x="2427" y="8476"/>
                    </a:lnTo>
                    <a:lnTo>
                      <a:pt x="2463" y="8404"/>
                    </a:lnTo>
                    <a:lnTo>
                      <a:pt x="2608" y="8187"/>
                    </a:lnTo>
                    <a:cubicBezTo>
                      <a:pt x="2608" y="8168"/>
                      <a:pt x="2617" y="8150"/>
                      <a:pt x="2622" y="8150"/>
                    </a:cubicBezTo>
                    <a:lnTo>
                      <a:pt x="2622" y="8150"/>
                    </a:lnTo>
                    <a:cubicBezTo>
                      <a:pt x="2624" y="8150"/>
                      <a:pt x="2625" y="8156"/>
                      <a:pt x="2623" y="8170"/>
                    </a:cubicBezTo>
                    <a:lnTo>
                      <a:pt x="2623" y="8170"/>
                    </a:lnTo>
                    <a:cubicBezTo>
                      <a:pt x="2647" y="8139"/>
                      <a:pt x="2670" y="8114"/>
                      <a:pt x="2681" y="8114"/>
                    </a:cubicBezTo>
                    <a:lnTo>
                      <a:pt x="2681" y="8078"/>
                    </a:lnTo>
                    <a:cubicBezTo>
                      <a:pt x="2708" y="8050"/>
                      <a:pt x="2715" y="8023"/>
                      <a:pt x="2732" y="7995"/>
                    </a:cubicBezTo>
                    <a:lnTo>
                      <a:pt x="2732" y="7995"/>
                    </a:lnTo>
                    <a:lnTo>
                      <a:pt x="2717" y="8042"/>
                    </a:lnTo>
                    <a:lnTo>
                      <a:pt x="2753" y="7969"/>
                    </a:lnTo>
                    <a:lnTo>
                      <a:pt x="2753" y="7969"/>
                    </a:lnTo>
                    <a:cubicBezTo>
                      <a:pt x="2744" y="7978"/>
                      <a:pt x="2738" y="7986"/>
                      <a:pt x="2732" y="7995"/>
                    </a:cubicBezTo>
                    <a:lnTo>
                      <a:pt x="2732" y="7995"/>
                    </a:lnTo>
                    <a:lnTo>
                      <a:pt x="2753" y="7933"/>
                    </a:lnTo>
                    <a:lnTo>
                      <a:pt x="2970" y="7607"/>
                    </a:lnTo>
                    <a:lnTo>
                      <a:pt x="3079" y="7426"/>
                    </a:lnTo>
                    <a:cubicBezTo>
                      <a:pt x="3152" y="7317"/>
                      <a:pt x="3224" y="7209"/>
                      <a:pt x="3296" y="7100"/>
                    </a:cubicBezTo>
                    <a:cubicBezTo>
                      <a:pt x="3586" y="6629"/>
                      <a:pt x="3912" y="6194"/>
                      <a:pt x="4274" y="5796"/>
                    </a:cubicBezTo>
                    <a:cubicBezTo>
                      <a:pt x="4274" y="5778"/>
                      <a:pt x="4302" y="5742"/>
                      <a:pt x="4315" y="5728"/>
                    </a:cubicBezTo>
                    <a:lnTo>
                      <a:pt x="4315" y="5728"/>
                    </a:lnTo>
                    <a:lnTo>
                      <a:pt x="4274" y="5796"/>
                    </a:lnTo>
                    <a:cubicBezTo>
                      <a:pt x="4315" y="5741"/>
                      <a:pt x="4325" y="5723"/>
                      <a:pt x="4322" y="5723"/>
                    </a:cubicBezTo>
                    <a:lnTo>
                      <a:pt x="4322" y="5723"/>
                    </a:lnTo>
                    <a:cubicBezTo>
                      <a:pt x="4321" y="5723"/>
                      <a:pt x="4318" y="5725"/>
                      <a:pt x="4315" y="5728"/>
                    </a:cubicBezTo>
                    <a:lnTo>
                      <a:pt x="4315" y="5728"/>
                    </a:lnTo>
                    <a:lnTo>
                      <a:pt x="4383" y="5615"/>
                    </a:lnTo>
                    <a:lnTo>
                      <a:pt x="4673" y="5325"/>
                    </a:lnTo>
                    <a:cubicBezTo>
                      <a:pt x="4854" y="5144"/>
                      <a:pt x="5035" y="4927"/>
                      <a:pt x="5252" y="4746"/>
                    </a:cubicBezTo>
                    <a:lnTo>
                      <a:pt x="5542" y="4492"/>
                    </a:lnTo>
                    <a:lnTo>
                      <a:pt x="5687" y="4347"/>
                    </a:lnTo>
                    <a:cubicBezTo>
                      <a:pt x="5711" y="4347"/>
                      <a:pt x="5767" y="4299"/>
                      <a:pt x="5759" y="4299"/>
                    </a:cubicBezTo>
                    <a:lnTo>
                      <a:pt x="5759" y="4299"/>
                    </a:lnTo>
                    <a:cubicBezTo>
                      <a:pt x="5759" y="4299"/>
                      <a:pt x="5758" y="4299"/>
                      <a:pt x="5756" y="4300"/>
                    </a:cubicBezTo>
                    <a:lnTo>
                      <a:pt x="5756" y="4300"/>
                    </a:lnTo>
                    <a:cubicBezTo>
                      <a:pt x="5951" y="4164"/>
                      <a:pt x="6145" y="4006"/>
                      <a:pt x="6339" y="3876"/>
                    </a:cubicBezTo>
                    <a:cubicBezTo>
                      <a:pt x="6556" y="3695"/>
                      <a:pt x="6774" y="3550"/>
                      <a:pt x="6991" y="3405"/>
                    </a:cubicBezTo>
                    <a:lnTo>
                      <a:pt x="7353" y="3188"/>
                    </a:lnTo>
                    <a:lnTo>
                      <a:pt x="7534" y="3079"/>
                    </a:lnTo>
                    <a:cubicBezTo>
                      <a:pt x="8041" y="2826"/>
                      <a:pt x="8512" y="2572"/>
                      <a:pt x="9056" y="2355"/>
                    </a:cubicBezTo>
                    <a:lnTo>
                      <a:pt x="9237" y="2282"/>
                    </a:lnTo>
                    <a:lnTo>
                      <a:pt x="9345" y="2246"/>
                    </a:lnTo>
                    <a:lnTo>
                      <a:pt x="9273" y="2246"/>
                    </a:lnTo>
                    <a:cubicBezTo>
                      <a:pt x="9418" y="2210"/>
                      <a:pt x="9563" y="2174"/>
                      <a:pt x="9671" y="2101"/>
                    </a:cubicBezTo>
                    <a:cubicBezTo>
                      <a:pt x="9961" y="2029"/>
                      <a:pt x="10215" y="1956"/>
                      <a:pt x="10504" y="1884"/>
                    </a:cubicBezTo>
                    <a:cubicBezTo>
                      <a:pt x="10794" y="1812"/>
                      <a:pt x="11084" y="1739"/>
                      <a:pt x="11374" y="1667"/>
                    </a:cubicBezTo>
                    <a:lnTo>
                      <a:pt x="11808" y="1594"/>
                    </a:lnTo>
                    <a:lnTo>
                      <a:pt x="12026" y="1558"/>
                    </a:lnTo>
                    <a:lnTo>
                      <a:pt x="12134" y="1558"/>
                    </a:lnTo>
                    <a:cubicBezTo>
                      <a:pt x="12786" y="1486"/>
                      <a:pt x="13438" y="1449"/>
                      <a:pt x="14086" y="1449"/>
                    </a:cubicBezTo>
                    <a:cubicBezTo>
                      <a:pt x="14733" y="1449"/>
                      <a:pt x="15376" y="1486"/>
                      <a:pt x="16010" y="1558"/>
                    </a:cubicBezTo>
                    <a:cubicBezTo>
                      <a:pt x="16336" y="1594"/>
                      <a:pt x="16626" y="1667"/>
                      <a:pt x="16916" y="1703"/>
                    </a:cubicBezTo>
                    <a:lnTo>
                      <a:pt x="16771" y="1667"/>
                    </a:lnTo>
                    <a:lnTo>
                      <a:pt x="16771" y="1667"/>
                    </a:lnTo>
                    <a:cubicBezTo>
                      <a:pt x="18292" y="1956"/>
                      <a:pt x="19741" y="2427"/>
                      <a:pt x="21117" y="3152"/>
                    </a:cubicBezTo>
                    <a:cubicBezTo>
                      <a:pt x="21480" y="3333"/>
                      <a:pt x="21842" y="3550"/>
                      <a:pt x="22204" y="3768"/>
                    </a:cubicBezTo>
                    <a:lnTo>
                      <a:pt x="22095" y="3695"/>
                    </a:lnTo>
                    <a:lnTo>
                      <a:pt x="22095" y="3695"/>
                    </a:lnTo>
                    <a:cubicBezTo>
                      <a:pt x="23435" y="4564"/>
                      <a:pt x="24667" y="5651"/>
                      <a:pt x="25645" y="6919"/>
                    </a:cubicBezTo>
                    <a:cubicBezTo>
                      <a:pt x="25917" y="7225"/>
                      <a:pt x="26158" y="7596"/>
                      <a:pt x="26396" y="7940"/>
                    </a:cubicBezTo>
                    <a:lnTo>
                      <a:pt x="26396" y="7940"/>
                    </a:lnTo>
                    <a:cubicBezTo>
                      <a:pt x="26927" y="8797"/>
                      <a:pt x="27353" y="9724"/>
                      <a:pt x="27710" y="10686"/>
                    </a:cubicBezTo>
                    <a:cubicBezTo>
                      <a:pt x="27891" y="11193"/>
                      <a:pt x="28036" y="11700"/>
                      <a:pt x="28180" y="12207"/>
                    </a:cubicBezTo>
                    <a:cubicBezTo>
                      <a:pt x="28180" y="12352"/>
                      <a:pt x="28217" y="12461"/>
                      <a:pt x="28253" y="12569"/>
                    </a:cubicBezTo>
                    <a:lnTo>
                      <a:pt x="28289" y="12787"/>
                    </a:lnTo>
                    <a:lnTo>
                      <a:pt x="28289" y="12859"/>
                    </a:lnTo>
                    <a:cubicBezTo>
                      <a:pt x="28289" y="12968"/>
                      <a:pt x="28325" y="13113"/>
                      <a:pt x="28362" y="13221"/>
                    </a:cubicBezTo>
                    <a:lnTo>
                      <a:pt x="28362" y="13330"/>
                    </a:lnTo>
                    <a:lnTo>
                      <a:pt x="28362" y="13439"/>
                    </a:lnTo>
                    <a:lnTo>
                      <a:pt x="28398" y="13656"/>
                    </a:lnTo>
                    <a:cubicBezTo>
                      <a:pt x="28579" y="14743"/>
                      <a:pt x="28615" y="15829"/>
                      <a:pt x="28506" y="16916"/>
                    </a:cubicBezTo>
                    <a:lnTo>
                      <a:pt x="28470" y="17278"/>
                    </a:lnTo>
                    <a:cubicBezTo>
                      <a:pt x="28470" y="17314"/>
                      <a:pt x="28470" y="17387"/>
                      <a:pt x="28470" y="17387"/>
                    </a:cubicBezTo>
                    <a:cubicBezTo>
                      <a:pt x="28470" y="17495"/>
                      <a:pt x="28470" y="17568"/>
                      <a:pt x="28434" y="17640"/>
                    </a:cubicBezTo>
                    <a:cubicBezTo>
                      <a:pt x="28398" y="17930"/>
                      <a:pt x="28325" y="18220"/>
                      <a:pt x="28289" y="18473"/>
                    </a:cubicBezTo>
                    <a:cubicBezTo>
                      <a:pt x="28253" y="18618"/>
                      <a:pt x="28217" y="18763"/>
                      <a:pt x="28180" y="18908"/>
                    </a:cubicBezTo>
                    <a:lnTo>
                      <a:pt x="28180" y="19017"/>
                    </a:lnTo>
                    <a:cubicBezTo>
                      <a:pt x="28180" y="19065"/>
                      <a:pt x="28180" y="19089"/>
                      <a:pt x="28180" y="19089"/>
                    </a:cubicBezTo>
                    <a:cubicBezTo>
                      <a:pt x="28144" y="19125"/>
                      <a:pt x="28144" y="19234"/>
                      <a:pt x="28108" y="19306"/>
                    </a:cubicBezTo>
                    <a:cubicBezTo>
                      <a:pt x="28036" y="19632"/>
                      <a:pt x="27963" y="19922"/>
                      <a:pt x="27891" y="20212"/>
                    </a:cubicBezTo>
                    <a:cubicBezTo>
                      <a:pt x="27891" y="20284"/>
                      <a:pt x="27854" y="20357"/>
                      <a:pt x="27818" y="20429"/>
                    </a:cubicBezTo>
                    <a:cubicBezTo>
                      <a:pt x="27818" y="20466"/>
                      <a:pt x="27818" y="20502"/>
                      <a:pt x="27782" y="20538"/>
                    </a:cubicBezTo>
                    <a:cubicBezTo>
                      <a:pt x="27782" y="20538"/>
                      <a:pt x="27759" y="20631"/>
                      <a:pt x="27768" y="20631"/>
                    </a:cubicBezTo>
                    <a:cubicBezTo>
                      <a:pt x="27770" y="20631"/>
                      <a:pt x="27775" y="20625"/>
                      <a:pt x="27782" y="20610"/>
                    </a:cubicBezTo>
                    <a:lnTo>
                      <a:pt x="27782" y="20610"/>
                    </a:lnTo>
                    <a:lnTo>
                      <a:pt x="27601" y="21154"/>
                    </a:lnTo>
                    <a:cubicBezTo>
                      <a:pt x="27601" y="21154"/>
                      <a:pt x="27581" y="21215"/>
                      <a:pt x="27586" y="21215"/>
                    </a:cubicBezTo>
                    <a:cubicBezTo>
                      <a:pt x="27587" y="21215"/>
                      <a:pt x="27592" y="21208"/>
                      <a:pt x="27601" y="21190"/>
                    </a:cubicBezTo>
                    <a:lnTo>
                      <a:pt x="27601" y="21190"/>
                    </a:lnTo>
                    <a:cubicBezTo>
                      <a:pt x="27578" y="21259"/>
                      <a:pt x="27570" y="21284"/>
                      <a:pt x="27576" y="21284"/>
                    </a:cubicBezTo>
                    <a:cubicBezTo>
                      <a:pt x="27579" y="21284"/>
                      <a:pt x="27588" y="21276"/>
                      <a:pt x="27601" y="21262"/>
                    </a:cubicBezTo>
                    <a:lnTo>
                      <a:pt x="27601" y="21299"/>
                    </a:lnTo>
                    <a:lnTo>
                      <a:pt x="27492" y="21552"/>
                    </a:lnTo>
                    <a:lnTo>
                      <a:pt x="27275" y="22023"/>
                    </a:lnTo>
                    <a:cubicBezTo>
                      <a:pt x="26985" y="22675"/>
                      <a:pt x="26695" y="23363"/>
                      <a:pt x="26333" y="23979"/>
                    </a:cubicBezTo>
                    <a:cubicBezTo>
                      <a:pt x="26297" y="24051"/>
                      <a:pt x="26297" y="24124"/>
                      <a:pt x="26369" y="24160"/>
                    </a:cubicBezTo>
                    <a:cubicBezTo>
                      <a:pt x="26442" y="24160"/>
                      <a:pt x="26550" y="24088"/>
                      <a:pt x="26587" y="24051"/>
                    </a:cubicBezTo>
                    <a:lnTo>
                      <a:pt x="26550" y="24051"/>
                    </a:lnTo>
                    <a:cubicBezTo>
                      <a:pt x="27166" y="23218"/>
                      <a:pt x="27710" y="22349"/>
                      <a:pt x="28144" y="21407"/>
                    </a:cubicBezTo>
                    <a:cubicBezTo>
                      <a:pt x="28615" y="20574"/>
                      <a:pt x="28977" y="19669"/>
                      <a:pt x="29267" y="18727"/>
                    </a:cubicBezTo>
                    <a:cubicBezTo>
                      <a:pt x="29274" y="18701"/>
                      <a:pt x="29275" y="18691"/>
                      <a:pt x="29274" y="18691"/>
                    </a:cubicBezTo>
                    <a:lnTo>
                      <a:pt x="29274" y="18691"/>
                    </a:lnTo>
                    <a:cubicBezTo>
                      <a:pt x="29272" y="18691"/>
                      <a:pt x="29243" y="18784"/>
                      <a:pt x="29242" y="18784"/>
                    </a:cubicBezTo>
                    <a:cubicBezTo>
                      <a:pt x="29241" y="18784"/>
                      <a:pt x="29247" y="18760"/>
                      <a:pt x="29267" y="18691"/>
                    </a:cubicBezTo>
                    <a:lnTo>
                      <a:pt x="29303" y="18582"/>
                    </a:lnTo>
                    <a:lnTo>
                      <a:pt x="29340" y="18401"/>
                    </a:lnTo>
                    <a:cubicBezTo>
                      <a:pt x="29376" y="18292"/>
                      <a:pt x="29412" y="18184"/>
                      <a:pt x="29448" y="18075"/>
                    </a:cubicBezTo>
                    <a:cubicBezTo>
                      <a:pt x="29484" y="17858"/>
                      <a:pt x="29521" y="17640"/>
                      <a:pt x="29593" y="17423"/>
                    </a:cubicBezTo>
                    <a:cubicBezTo>
                      <a:pt x="29666" y="16988"/>
                      <a:pt x="29738" y="16481"/>
                      <a:pt x="29810" y="16010"/>
                    </a:cubicBezTo>
                    <a:cubicBezTo>
                      <a:pt x="29883" y="15177"/>
                      <a:pt x="29919" y="14344"/>
                      <a:pt x="29919" y="13511"/>
                    </a:cubicBezTo>
                    <a:cubicBezTo>
                      <a:pt x="29810" y="11881"/>
                      <a:pt x="29448" y="10251"/>
                      <a:pt x="28796" y="8766"/>
                    </a:cubicBezTo>
                    <a:cubicBezTo>
                      <a:pt x="28144" y="7281"/>
                      <a:pt x="27239" y="5941"/>
                      <a:pt x="26152" y="4746"/>
                    </a:cubicBezTo>
                    <a:cubicBezTo>
                      <a:pt x="25029" y="3550"/>
                      <a:pt x="23761" y="2572"/>
                      <a:pt x="22313" y="1812"/>
                    </a:cubicBezTo>
                    <a:cubicBezTo>
                      <a:pt x="20791" y="1015"/>
                      <a:pt x="19161" y="471"/>
                      <a:pt x="17495" y="218"/>
                    </a:cubicBezTo>
                    <a:cubicBezTo>
                      <a:pt x="16590" y="73"/>
                      <a:pt x="15675" y="1"/>
                      <a:pt x="14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6743226" y="4003263"/>
                <a:ext cx="694693" cy="313301"/>
              </a:xfrm>
              <a:custGeom>
                <a:rect b="b" l="l" r="r" t="t"/>
                <a:pathLst>
                  <a:path extrusionOk="0" h="13500" w="29934">
                    <a:moveTo>
                      <a:pt x="2753" y="7653"/>
                    </a:moveTo>
                    <a:lnTo>
                      <a:pt x="2746" y="7674"/>
                    </a:lnTo>
                    <a:lnTo>
                      <a:pt x="2746" y="7674"/>
                    </a:lnTo>
                    <a:cubicBezTo>
                      <a:pt x="2744" y="7674"/>
                      <a:pt x="2746" y="7668"/>
                      <a:pt x="2753" y="7653"/>
                    </a:cubicBezTo>
                    <a:close/>
                    <a:moveTo>
                      <a:pt x="15072" y="0"/>
                    </a:moveTo>
                    <a:cubicBezTo>
                      <a:pt x="12392" y="0"/>
                      <a:pt x="9734" y="756"/>
                      <a:pt x="7425" y="2148"/>
                    </a:cubicBezTo>
                    <a:cubicBezTo>
                      <a:pt x="6230" y="2872"/>
                      <a:pt x="5107" y="3741"/>
                      <a:pt x="4165" y="4756"/>
                    </a:cubicBezTo>
                    <a:cubicBezTo>
                      <a:pt x="3151" y="5770"/>
                      <a:pt x="2318" y="6929"/>
                      <a:pt x="1666" y="8197"/>
                    </a:cubicBezTo>
                    <a:cubicBezTo>
                      <a:pt x="978" y="9428"/>
                      <a:pt x="507" y="10768"/>
                      <a:pt x="217" y="12145"/>
                    </a:cubicBezTo>
                    <a:cubicBezTo>
                      <a:pt x="145" y="12471"/>
                      <a:pt x="72" y="12797"/>
                      <a:pt x="36" y="13159"/>
                    </a:cubicBezTo>
                    <a:cubicBezTo>
                      <a:pt x="0" y="13231"/>
                      <a:pt x="36" y="13340"/>
                      <a:pt x="109" y="13449"/>
                    </a:cubicBezTo>
                    <a:cubicBezTo>
                      <a:pt x="160" y="13474"/>
                      <a:pt x="229" y="13500"/>
                      <a:pt x="291" y="13500"/>
                    </a:cubicBezTo>
                    <a:cubicBezTo>
                      <a:pt x="317" y="13500"/>
                      <a:pt x="341" y="13495"/>
                      <a:pt x="362" y="13485"/>
                    </a:cubicBezTo>
                    <a:cubicBezTo>
                      <a:pt x="652" y="13412"/>
                      <a:pt x="869" y="13195"/>
                      <a:pt x="942" y="12942"/>
                    </a:cubicBezTo>
                    <a:lnTo>
                      <a:pt x="942" y="12905"/>
                    </a:lnTo>
                    <a:cubicBezTo>
                      <a:pt x="1014" y="12217"/>
                      <a:pt x="1159" y="11529"/>
                      <a:pt x="1376" y="10877"/>
                    </a:cubicBezTo>
                    <a:cubicBezTo>
                      <a:pt x="1413" y="10732"/>
                      <a:pt x="1449" y="10551"/>
                      <a:pt x="1521" y="10442"/>
                    </a:cubicBezTo>
                    <a:cubicBezTo>
                      <a:pt x="1521" y="10334"/>
                      <a:pt x="1558" y="10261"/>
                      <a:pt x="1594" y="10189"/>
                    </a:cubicBezTo>
                    <a:cubicBezTo>
                      <a:pt x="1594" y="10153"/>
                      <a:pt x="1630" y="10116"/>
                      <a:pt x="1630" y="10080"/>
                    </a:cubicBezTo>
                    <a:lnTo>
                      <a:pt x="1630" y="10008"/>
                    </a:lnTo>
                    <a:cubicBezTo>
                      <a:pt x="1739" y="9718"/>
                      <a:pt x="1884" y="9392"/>
                      <a:pt x="1992" y="9102"/>
                    </a:cubicBezTo>
                    <a:cubicBezTo>
                      <a:pt x="2137" y="8849"/>
                      <a:pt x="2282" y="8523"/>
                      <a:pt x="2463" y="8197"/>
                    </a:cubicBezTo>
                    <a:lnTo>
                      <a:pt x="2717" y="7762"/>
                    </a:lnTo>
                    <a:lnTo>
                      <a:pt x="2746" y="7674"/>
                    </a:lnTo>
                    <a:lnTo>
                      <a:pt x="2746" y="7674"/>
                    </a:lnTo>
                    <a:cubicBezTo>
                      <a:pt x="2746" y="7674"/>
                      <a:pt x="2746" y="7674"/>
                      <a:pt x="2746" y="7674"/>
                    </a:cubicBezTo>
                    <a:cubicBezTo>
                      <a:pt x="2752" y="7674"/>
                      <a:pt x="2784" y="7632"/>
                      <a:pt x="2778" y="7632"/>
                    </a:cubicBezTo>
                    <a:lnTo>
                      <a:pt x="2778" y="7632"/>
                    </a:lnTo>
                    <a:cubicBezTo>
                      <a:pt x="2775" y="7632"/>
                      <a:pt x="2768" y="7638"/>
                      <a:pt x="2753" y="7653"/>
                    </a:cubicBezTo>
                    <a:lnTo>
                      <a:pt x="2898" y="7436"/>
                    </a:lnTo>
                    <a:cubicBezTo>
                      <a:pt x="3260" y="6856"/>
                      <a:pt x="3622" y="6349"/>
                      <a:pt x="4057" y="5842"/>
                    </a:cubicBezTo>
                    <a:cubicBezTo>
                      <a:pt x="4069" y="5818"/>
                      <a:pt x="4081" y="5802"/>
                      <a:pt x="4089" y="5794"/>
                    </a:cubicBezTo>
                    <a:lnTo>
                      <a:pt x="4089" y="5794"/>
                    </a:lnTo>
                    <a:lnTo>
                      <a:pt x="4057" y="5842"/>
                    </a:lnTo>
                    <a:cubicBezTo>
                      <a:pt x="4093" y="5806"/>
                      <a:pt x="4102" y="5788"/>
                      <a:pt x="4098" y="5788"/>
                    </a:cubicBezTo>
                    <a:lnTo>
                      <a:pt x="4098" y="5788"/>
                    </a:lnTo>
                    <a:cubicBezTo>
                      <a:pt x="4096" y="5788"/>
                      <a:pt x="4093" y="5790"/>
                      <a:pt x="4089" y="5794"/>
                    </a:cubicBezTo>
                    <a:lnTo>
                      <a:pt x="4089" y="5794"/>
                    </a:lnTo>
                    <a:lnTo>
                      <a:pt x="4129" y="5734"/>
                    </a:lnTo>
                    <a:lnTo>
                      <a:pt x="4310" y="5552"/>
                    </a:lnTo>
                    <a:lnTo>
                      <a:pt x="4636" y="5190"/>
                    </a:lnTo>
                    <a:cubicBezTo>
                      <a:pt x="4854" y="4973"/>
                      <a:pt x="5107" y="4756"/>
                      <a:pt x="5325" y="4502"/>
                    </a:cubicBezTo>
                    <a:lnTo>
                      <a:pt x="5542" y="4357"/>
                    </a:lnTo>
                    <a:cubicBezTo>
                      <a:pt x="5542" y="4321"/>
                      <a:pt x="5578" y="4285"/>
                      <a:pt x="5614" y="4248"/>
                    </a:cubicBezTo>
                    <a:cubicBezTo>
                      <a:pt x="5759" y="4176"/>
                      <a:pt x="5868" y="4067"/>
                      <a:pt x="6013" y="3959"/>
                    </a:cubicBezTo>
                    <a:cubicBezTo>
                      <a:pt x="6266" y="3741"/>
                      <a:pt x="6520" y="3560"/>
                      <a:pt x="6810" y="3379"/>
                    </a:cubicBezTo>
                    <a:cubicBezTo>
                      <a:pt x="6918" y="3270"/>
                      <a:pt x="7063" y="3162"/>
                      <a:pt x="7208" y="3089"/>
                    </a:cubicBezTo>
                    <a:lnTo>
                      <a:pt x="7425" y="2981"/>
                    </a:lnTo>
                    <a:lnTo>
                      <a:pt x="7462" y="2944"/>
                    </a:lnTo>
                    <a:lnTo>
                      <a:pt x="7462" y="2944"/>
                    </a:lnTo>
                    <a:lnTo>
                      <a:pt x="7498" y="2908"/>
                    </a:lnTo>
                    <a:lnTo>
                      <a:pt x="7498" y="2908"/>
                    </a:lnTo>
                    <a:cubicBezTo>
                      <a:pt x="7519" y="2898"/>
                      <a:pt x="7525" y="2893"/>
                      <a:pt x="7522" y="2893"/>
                    </a:cubicBezTo>
                    <a:lnTo>
                      <a:pt x="7522" y="2893"/>
                    </a:lnTo>
                    <a:cubicBezTo>
                      <a:pt x="7520" y="2893"/>
                      <a:pt x="7514" y="2895"/>
                      <a:pt x="7507" y="2899"/>
                    </a:cubicBezTo>
                    <a:lnTo>
                      <a:pt x="7507" y="2899"/>
                    </a:lnTo>
                    <a:lnTo>
                      <a:pt x="7534" y="2872"/>
                    </a:lnTo>
                    <a:cubicBezTo>
                      <a:pt x="7824" y="2727"/>
                      <a:pt x="8114" y="2546"/>
                      <a:pt x="8403" y="2437"/>
                    </a:cubicBezTo>
                    <a:cubicBezTo>
                      <a:pt x="8693" y="2293"/>
                      <a:pt x="9019" y="2148"/>
                      <a:pt x="9345" y="2003"/>
                    </a:cubicBezTo>
                    <a:lnTo>
                      <a:pt x="9780" y="1822"/>
                    </a:lnTo>
                    <a:cubicBezTo>
                      <a:pt x="9798" y="1822"/>
                      <a:pt x="9817" y="1819"/>
                      <a:pt x="9832" y="1816"/>
                    </a:cubicBezTo>
                    <a:lnTo>
                      <a:pt x="9832" y="1816"/>
                    </a:lnTo>
                    <a:cubicBezTo>
                      <a:pt x="9827" y="1818"/>
                      <a:pt x="9822" y="1820"/>
                      <a:pt x="9816" y="1822"/>
                    </a:cubicBezTo>
                    <a:lnTo>
                      <a:pt x="9961" y="1785"/>
                    </a:lnTo>
                    <a:lnTo>
                      <a:pt x="10214" y="1713"/>
                    </a:lnTo>
                    <a:cubicBezTo>
                      <a:pt x="10830" y="1496"/>
                      <a:pt x="11482" y="1315"/>
                      <a:pt x="12170" y="1206"/>
                    </a:cubicBezTo>
                    <a:lnTo>
                      <a:pt x="12750" y="1061"/>
                    </a:lnTo>
                    <a:lnTo>
                      <a:pt x="12967" y="1025"/>
                    </a:lnTo>
                    <a:lnTo>
                      <a:pt x="13185" y="1025"/>
                    </a:lnTo>
                    <a:cubicBezTo>
                      <a:pt x="13547" y="989"/>
                      <a:pt x="13873" y="952"/>
                      <a:pt x="14235" y="952"/>
                    </a:cubicBezTo>
                    <a:cubicBezTo>
                      <a:pt x="14419" y="943"/>
                      <a:pt x="14606" y="938"/>
                      <a:pt x="14795" y="938"/>
                    </a:cubicBezTo>
                    <a:cubicBezTo>
                      <a:pt x="15309" y="938"/>
                      <a:pt x="15832" y="972"/>
                      <a:pt x="16336" y="1025"/>
                    </a:cubicBezTo>
                    <a:cubicBezTo>
                      <a:pt x="16988" y="1097"/>
                      <a:pt x="17676" y="1206"/>
                      <a:pt x="18292" y="1387"/>
                    </a:cubicBezTo>
                    <a:cubicBezTo>
                      <a:pt x="19596" y="1713"/>
                      <a:pt x="20864" y="2220"/>
                      <a:pt x="22023" y="2908"/>
                    </a:cubicBezTo>
                    <a:cubicBezTo>
                      <a:pt x="22566" y="3234"/>
                      <a:pt x="23109" y="3596"/>
                      <a:pt x="23616" y="3995"/>
                    </a:cubicBezTo>
                    <a:cubicBezTo>
                      <a:pt x="24123" y="4393"/>
                      <a:pt x="24631" y="4864"/>
                      <a:pt x="25101" y="5335"/>
                    </a:cubicBezTo>
                    <a:cubicBezTo>
                      <a:pt x="25536" y="5806"/>
                      <a:pt x="25971" y="6313"/>
                      <a:pt x="26369" y="6820"/>
                    </a:cubicBezTo>
                    <a:cubicBezTo>
                      <a:pt x="26731" y="7363"/>
                      <a:pt x="27094" y="7907"/>
                      <a:pt x="27383" y="8486"/>
                    </a:cubicBezTo>
                    <a:cubicBezTo>
                      <a:pt x="28035" y="9682"/>
                      <a:pt x="28506" y="10949"/>
                      <a:pt x="28796" y="12253"/>
                    </a:cubicBezTo>
                    <a:cubicBezTo>
                      <a:pt x="28868" y="12616"/>
                      <a:pt x="28905" y="12869"/>
                      <a:pt x="28977" y="13195"/>
                    </a:cubicBezTo>
                    <a:cubicBezTo>
                      <a:pt x="28998" y="13365"/>
                      <a:pt x="29091" y="13432"/>
                      <a:pt x="29210" y="13432"/>
                    </a:cubicBezTo>
                    <a:cubicBezTo>
                      <a:pt x="29497" y="13432"/>
                      <a:pt x="29934" y="13042"/>
                      <a:pt x="29883" y="12760"/>
                    </a:cubicBezTo>
                    <a:cubicBezTo>
                      <a:pt x="29520" y="9971"/>
                      <a:pt x="28325" y="7363"/>
                      <a:pt x="26514" y="5226"/>
                    </a:cubicBezTo>
                    <a:cubicBezTo>
                      <a:pt x="23797" y="2003"/>
                      <a:pt x="19813" y="119"/>
                      <a:pt x="15611" y="11"/>
                    </a:cubicBezTo>
                    <a:cubicBezTo>
                      <a:pt x="15432" y="4"/>
                      <a:pt x="15252" y="0"/>
                      <a:pt x="15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6676808" y="4296693"/>
                <a:ext cx="827185" cy="469418"/>
              </a:xfrm>
              <a:custGeom>
                <a:rect b="b" l="l" r="r" t="t"/>
                <a:pathLst>
                  <a:path extrusionOk="0" h="20227" w="35643">
                    <a:moveTo>
                      <a:pt x="35393" y="1"/>
                    </a:moveTo>
                    <a:cubicBezTo>
                      <a:pt x="35328" y="1"/>
                      <a:pt x="35261" y="17"/>
                      <a:pt x="35208" y="44"/>
                    </a:cubicBezTo>
                    <a:cubicBezTo>
                      <a:pt x="34990" y="116"/>
                      <a:pt x="34882" y="334"/>
                      <a:pt x="34845" y="551"/>
                    </a:cubicBezTo>
                    <a:cubicBezTo>
                      <a:pt x="34918" y="1710"/>
                      <a:pt x="34882" y="2869"/>
                      <a:pt x="34809" y="4028"/>
                    </a:cubicBezTo>
                    <a:cubicBezTo>
                      <a:pt x="34737" y="4934"/>
                      <a:pt x="34592" y="5876"/>
                      <a:pt x="34375" y="6781"/>
                    </a:cubicBezTo>
                    <a:cubicBezTo>
                      <a:pt x="34157" y="7650"/>
                      <a:pt x="33867" y="8520"/>
                      <a:pt x="33505" y="9353"/>
                    </a:cubicBezTo>
                    <a:cubicBezTo>
                      <a:pt x="33288" y="9788"/>
                      <a:pt x="33107" y="10186"/>
                      <a:pt x="32890" y="10621"/>
                    </a:cubicBezTo>
                    <a:cubicBezTo>
                      <a:pt x="32672" y="11019"/>
                      <a:pt x="32491" y="11345"/>
                      <a:pt x="32238" y="11707"/>
                    </a:cubicBezTo>
                    <a:cubicBezTo>
                      <a:pt x="31984" y="12106"/>
                      <a:pt x="31730" y="12468"/>
                      <a:pt x="31441" y="12866"/>
                    </a:cubicBezTo>
                    <a:cubicBezTo>
                      <a:pt x="31296" y="13047"/>
                      <a:pt x="31187" y="13192"/>
                      <a:pt x="31042" y="13373"/>
                    </a:cubicBezTo>
                    <a:cubicBezTo>
                      <a:pt x="30897" y="13555"/>
                      <a:pt x="30825" y="13627"/>
                      <a:pt x="30644" y="13844"/>
                    </a:cubicBezTo>
                    <a:cubicBezTo>
                      <a:pt x="30318" y="14170"/>
                      <a:pt x="30028" y="14496"/>
                      <a:pt x="29666" y="14822"/>
                    </a:cubicBezTo>
                    <a:lnTo>
                      <a:pt x="29195" y="15257"/>
                    </a:lnTo>
                    <a:cubicBezTo>
                      <a:pt x="29014" y="15438"/>
                      <a:pt x="28941" y="15510"/>
                      <a:pt x="28724" y="15655"/>
                    </a:cubicBezTo>
                    <a:cubicBezTo>
                      <a:pt x="28398" y="15945"/>
                      <a:pt x="28000" y="16235"/>
                      <a:pt x="27637" y="16488"/>
                    </a:cubicBezTo>
                    <a:cubicBezTo>
                      <a:pt x="27456" y="16597"/>
                      <a:pt x="27275" y="16742"/>
                      <a:pt x="27094" y="16851"/>
                    </a:cubicBezTo>
                    <a:cubicBezTo>
                      <a:pt x="26913" y="16959"/>
                      <a:pt x="26732" y="17068"/>
                      <a:pt x="26551" y="17177"/>
                    </a:cubicBezTo>
                    <a:cubicBezTo>
                      <a:pt x="25754" y="17648"/>
                      <a:pt x="24921" y="18046"/>
                      <a:pt x="24088" y="18372"/>
                    </a:cubicBezTo>
                    <a:cubicBezTo>
                      <a:pt x="22349" y="19024"/>
                      <a:pt x="20502" y="19386"/>
                      <a:pt x="18655" y="19459"/>
                    </a:cubicBezTo>
                    <a:cubicBezTo>
                      <a:pt x="18433" y="19467"/>
                      <a:pt x="18212" y="19471"/>
                      <a:pt x="17991" y="19471"/>
                    </a:cubicBezTo>
                    <a:cubicBezTo>
                      <a:pt x="12584" y="19471"/>
                      <a:pt x="7475" y="16927"/>
                      <a:pt x="4238" y="12577"/>
                    </a:cubicBezTo>
                    <a:cubicBezTo>
                      <a:pt x="1993" y="9606"/>
                      <a:pt x="761" y="5984"/>
                      <a:pt x="761" y="2217"/>
                    </a:cubicBezTo>
                    <a:cubicBezTo>
                      <a:pt x="761" y="1565"/>
                      <a:pt x="761" y="913"/>
                      <a:pt x="797" y="225"/>
                    </a:cubicBezTo>
                    <a:cubicBezTo>
                      <a:pt x="797" y="87"/>
                      <a:pt x="710" y="37"/>
                      <a:pt x="609" y="37"/>
                    </a:cubicBezTo>
                    <a:cubicBezTo>
                      <a:pt x="551" y="37"/>
                      <a:pt x="488" y="54"/>
                      <a:pt x="435" y="80"/>
                    </a:cubicBezTo>
                    <a:cubicBezTo>
                      <a:pt x="218" y="189"/>
                      <a:pt x="73" y="370"/>
                      <a:pt x="37" y="587"/>
                    </a:cubicBezTo>
                    <a:cubicBezTo>
                      <a:pt x="1" y="1783"/>
                      <a:pt x="1" y="2978"/>
                      <a:pt x="109" y="4137"/>
                    </a:cubicBezTo>
                    <a:cubicBezTo>
                      <a:pt x="870" y="13011"/>
                      <a:pt x="8150" y="19929"/>
                      <a:pt x="17061" y="20219"/>
                    </a:cubicBezTo>
                    <a:cubicBezTo>
                      <a:pt x="17227" y="20224"/>
                      <a:pt x="17394" y="20226"/>
                      <a:pt x="17560" y="20226"/>
                    </a:cubicBezTo>
                    <a:cubicBezTo>
                      <a:pt x="21265" y="20226"/>
                      <a:pt x="24913" y="19072"/>
                      <a:pt x="27963" y="16923"/>
                    </a:cubicBezTo>
                    <a:cubicBezTo>
                      <a:pt x="31078" y="14714"/>
                      <a:pt x="33433" y="11562"/>
                      <a:pt x="34701" y="7940"/>
                    </a:cubicBezTo>
                    <a:cubicBezTo>
                      <a:pt x="35316" y="6093"/>
                      <a:pt x="35642" y="4137"/>
                      <a:pt x="35642" y="2181"/>
                    </a:cubicBezTo>
                    <a:cubicBezTo>
                      <a:pt x="35642" y="1529"/>
                      <a:pt x="35642" y="841"/>
                      <a:pt x="35606" y="189"/>
                    </a:cubicBezTo>
                    <a:cubicBezTo>
                      <a:pt x="35606" y="51"/>
                      <a:pt x="35504" y="1"/>
                      <a:pt x="35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6746568" y="4002405"/>
                <a:ext cx="692697" cy="335348"/>
              </a:xfrm>
              <a:custGeom>
                <a:rect b="b" l="l" r="r" t="t"/>
                <a:pathLst>
                  <a:path extrusionOk="0" h="14450" w="29848">
                    <a:moveTo>
                      <a:pt x="9240" y="2249"/>
                    </a:moveTo>
                    <a:cubicBezTo>
                      <a:pt x="9235" y="2249"/>
                      <a:pt x="9223" y="2252"/>
                      <a:pt x="9201" y="2257"/>
                    </a:cubicBezTo>
                    <a:lnTo>
                      <a:pt x="9156" y="2280"/>
                    </a:lnTo>
                    <a:lnTo>
                      <a:pt x="9156" y="2280"/>
                    </a:lnTo>
                    <a:cubicBezTo>
                      <a:pt x="9197" y="2272"/>
                      <a:pt x="9255" y="2249"/>
                      <a:pt x="9240" y="2249"/>
                    </a:cubicBezTo>
                    <a:close/>
                    <a:moveTo>
                      <a:pt x="14727" y="0"/>
                    </a:moveTo>
                    <a:cubicBezTo>
                      <a:pt x="13587" y="0"/>
                      <a:pt x="12454" y="104"/>
                      <a:pt x="11338" y="337"/>
                    </a:cubicBezTo>
                    <a:cubicBezTo>
                      <a:pt x="9853" y="663"/>
                      <a:pt x="8404" y="1207"/>
                      <a:pt x="7100" y="2004"/>
                    </a:cubicBezTo>
                    <a:cubicBezTo>
                      <a:pt x="5796" y="2764"/>
                      <a:pt x="4601" y="3742"/>
                      <a:pt x="3587" y="4865"/>
                    </a:cubicBezTo>
                    <a:cubicBezTo>
                      <a:pt x="3044" y="5445"/>
                      <a:pt x="2573" y="6060"/>
                      <a:pt x="2174" y="6676"/>
                    </a:cubicBezTo>
                    <a:cubicBezTo>
                      <a:pt x="1740" y="7292"/>
                      <a:pt x="1377" y="7944"/>
                      <a:pt x="1088" y="8632"/>
                    </a:cubicBezTo>
                    <a:cubicBezTo>
                      <a:pt x="943" y="8994"/>
                      <a:pt x="834" y="9356"/>
                      <a:pt x="725" y="9719"/>
                    </a:cubicBezTo>
                    <a:lnTo>
                      <a:pt x="725" y="9827"/>
                    </a:lnTo>
                    <a:lnTo>
                      <a:pt x="725" y="9864"/>
                    </a:lnTo>
                    <a:lnTo>
                      <a:pt x="653" y="9972"/>
                    </a:lnTo>
                    <a:cubicBezTo>
                      <a:pt x="653" y="9972"/>
                      <a:pt x="653" y="10045"/>
                      <a:pt x="653" y="10045"/>
                    </a:cubicBezTo>
                    <a:lnTo>
                      <a:pt x="617" y="10190"/>
                    </a:lnTo>
                    <a:cubicBezTo>
                      <a:pt x="544" y="10334"/>
                      <a:pt x="508" y="10516"/>
                      <a:pt x="436" y="10660"/>
                    </a:cubicBezTo>
                    <a:cubicBezTo>
                      <a:pt x="363" y="11023"/>
                      <a:pt x="254" y="11349"/>
                      <a:pt x="182" y="11675"/>
                    </a:cubicBezTo>
                    <a:cubicBezTo>
                      <a:pt x="110" y="12037"/>
                      <a:pt x="73" y="12363"/>
                      <a:pt x="73" y="12725"/>
                    </a:cubicBezTo>
                    <a:cubicBezTo>
                      <a:pt x="73" y="13015"/>
                      <a:pt x="37" y="13377"/>
                      <a:pt x="1" y="13703"/>
                    </a:cubicBezTo>
                    <a:cubicBezTo>
                      <a:pt x="1" y="13800"/>
                      <a:pt x="81" y="13832"/>
                      <a:pt x="157" y="13832"/>
                    </a:cubicBezTo>
                    <a:cubicBezTo>
                      <a:pt x="194" y="13832"/>
                      <a:pt x="230" y="13824"/>
                      <a:pt x="254" y="13812"/>
                    </a:cubicBezTo>
                    <a:cubicBezTo>
                      <a:pt x="399" y="13739"/>
                      <a:pt x="508" y="13594"/>
                      <a:pt x="544" y="13449"/>
                    </a:cubicBezTo>
                    <a:cubicBezTo>
                      <a:pt x="580" y="12942"/>
                      <a:pt x="725" y="12471"/>
                      <a:pt x="870" y="12037"/>
                    </a:cubicBezTo>
                    <a:cubicBezTo>
                      <a:pt x="1015" y="11566"/>
                      <a:pt x="1124" y="11131"/>
                      <a:pt x="1305" y="10660"/>
                    </a:cubicBezTo>
                    <a:cubicBezTo>
                      <a:pt x="1305" y="10660"/>
                      <a:pt x="1305" y="10624"/>
                      <a:pt x="1305" y="10588"/>
                    </a:cubicBezTo>
                    <a:cubicBezTo>
                      <a:pt x="1305" y="10588"/>
                      <a:pt x="1325" y="10527"/>
                      <a:pt x="1320" y="10527"/>
                    </a:cubicBezTo>
                    <a:lnTo>
                      <a:pt x="1320" y="10527"/>
                    </a:lnTo>
                    <a:cubicBezTo>
                      <a:pt x="1318" y="10527"/>
                      <a:pt x="1314" y="10534"/>
                      <a:pt x="1305" y="10552"/>
                    </a:cubicBezTo>
                    <a:cubicBezTo>
                      <a:pt x="1287" y="10570"/>
                      <a:pt x="1278" y="10577"/>
                      <a:pt x="1274" y="10577"/>
                    </a:cubicBezTo>
                    <a:cubicBezTo>
                      <a:pt x="1264" y="10577"/>
                      <a:pt x="1305" y="10516"/>
                      <a:pt x="1305" y="10516"/>
                    </a:cubicBezTo>
                    <a:lnTo>
                      <a:pt x="1305" y="10443"/>
                    </a:lnTo>
                    <a:lnTo>
                      <a:pt x="1450" y="10117"/>
                    </a:lnTo>
                    <a:cubicBezTo>
                      <a:pt x="1450" y="10045"/>
                      <a:pt x="1486" y="9972"/>
                      <a:pt x="1522" y="9936"/>
                    </a:cubicBezTo>
                    <a:cubicBezTo>
                      <a:pt x="1558" y="9864"/>
                      <a:pt x="1558" y="9864"/>
                      <a:pt x="1558" y="9864"/>
                    </a:cubicBezTo>
                    <a:lnTo>
                      <a:pt x="1558" y="9864"/>
                    </a:lnTo>
                    <a:cubicBezTo>
                      <a:pt x="1555" y="9869"/>
                      <a:pt x="1551" y="9875"/>
                      <a:pt x="1548" y="9880"/>
                    </a:cubicBezTo>
                    <a:lnTo>
                      <a:pt x="1548" y="9880"/>
                    </a:lnTo>
                    <a:cubicBezTo>
                      <a:pt x="1560" y="9858"/>
                      <a:pt x="1576" y="9828"/>
                      <a:pt x="1595" y="9791"/>
                    </a:cubicBezTo>
                    <a:lnTo>
                      <a:pt x="1776" y="9429"/>
                    </a:lnTo>
                    <a:cubicBezTo>
                      <a:pt x="1884" y="9212"/>
                      <a:pt x="1993" y="8994"/>
                      <a:pt x="2138" y="8813"/>
                    </a:cubicBezTo>
                    <a:lnTo>
                      <a:pt x="2174" y="8741"/>
                    </a:lnTo>
                    <a:cubicBezTo>
                      <a:pt x="2174" y="8704"/>
                      <a:pt x="2210" y="8668"/>
                      <a:pt x="2210" y="8632"/>
                    </a:cubicBezTo>
                    <a:cubicBezTo>
                      <a:pt x="2247" y="8596"/>
                      <a:pt x="2283" y="8560"/>
                      <a:pt x="2319" y="8487"/>
                    </a:cubicBezTo>
                    <a:cubicBezTo>
                      <a:pt x="2346" y="8460"/>
                      <a:pt x="2372" y="8395"/>
                      <a:pt x="2399" y="8333"/>
                    </a:cubicBezTo>
                    <a:lnTo>
                      <a:pt x="2399" y="8333"/>
                    </a:lnTo>
                    <a:cubicBezTo>
                      <a:pt x="2435" y="8282"/>
                      <a:pt x="2485" y="8213"/>
                      <a:pt x="2500" y="8197"/>
                    </a:cubicBezTo>
                    <a:lnTo>
                      <a:pt x="2681" y="7871"/>
                    </a:lnTo>
                    <a:cubicBezTo>
                      <a:pt x="2718" y="7799"/>
                      <a:pt x="2790" y="7690"/>
                      <a:pt x="2862" y="7582"/>
                    </a:cubicBezTo>
                    <a:lnTo>
                      <a:pt x="2862" y="7582"/>
                    </a:lnTo>
                    <a:cubicBezTo>
                      <a:pt x="2862" y="7582"/>
                      <a:pt x="2862" y="7582"/>
                      <a:pt x="2862" y="7582"/>
                    </a:cubicBezTo>
                    <a:lnTo>
                      <a:pt x="2862" y="7582"/>
                    </a:lnTo>
                    <a:cubicBezTo>
                      <a:pt x="2862" y="7582"/>
                      <a:pt x="2862" y="7582"/>
                      <a:pt x="2862" y="7582"/>
                    </a:cubicBezTo>
                    <a:cubicBezTo>
                      <a:pt x="2899" y="7545"/>
                      <a:pt x="2899" y="7473"/>
                      <a:pt x="2935" y="7437"/>
                    </a:cubicBezTo>
                    <a:lnTo>
                      <a:pt x="3152" y="7147"/>
                    </a:lnTo>
                    <a:cubicBezTo>
                      <a:pt x="3406" y="6748"/>
                      <a:pt x="3659" y="6386"/>
                      <a:pt x="3949" y="6024"/>
                    </a:cubicBezTo>
                    <a:lnTo>
                      <a:pt x="4166" y="5771"/>
                    </a:lnTo>
                    <a:cubicBezTo>
                      <a:pt x="4178" y="5753"/>
                      <a:pt x="4181" y="5746"/>
                      <a:pt x="4179" y="5746"/>
                    </a:cubicBezTo>
                    <a:lnTo>
                      <a:pt x="4179" y="5746"/>
                    </a:lnTo>
                    <a:cubicBezTo>
                      <a:pt x="4173" y="5746"/>
                      <a:pt x="4136" y="5784"/>
                      <a:pt x="4106" y="5818"/>
                    </a:cubicBezTo>
                    <a:lnTo>
                      <a:pt x="4106" y="5818"/>
                    </a:lnTo>
                    <a:lnTo>
                      <a:pt x="4130" y="5771"/>
                    </a:lnTo>
                    <a:lnTo>
                      <a:pt x="4275" y="5626"/>
                    </a:lnTo>
                    <a:cubicBezTo>
                      <a:pt x="4420" y="5481"/>
                      <a:pt x="4565" y="5300"/>
                      <a:pt x="4710" y="5155"/>
                    </a:cubicBezTo>
                    <a:cubicBezTo>
                      <a:pt x="4855" y="4974"/>
                      <a:pt x="5072" y="4793"/>
                      <a:pt x="5217" y="4648"/>
                    </a:cubicBezTo>
                    <a:lnTo>
                      <a:pt x="5470" y="4430"/>
                    </a:lnTo>
                    <a:cubicBezTo>
                      <a:pt x="5499" y="4416"/>
                      <a:pt x="5546" y="4378"/>
                      <a:pt x="5575" y="4352"/>
                    </a:cubicBezTo>
                    <a:lnTo>
                      <a:pt x="5575" y="4352"/>
                    </a:lnTo>
                    <a:lnTo>
                      <a:pt x="5615" y="4322"/>
                    </a:lnTo>
                    <a:cubicBezTo>
                      <a:pt x="5977" y="4032"/>
                      <a:pt x="6340" y="3742"/>
                      <a:pt x="6738" y="3489"/>
                    </a:cubicBezTo>
                    <a:lnTo>
                      <a:pt x="7028" y="3307"/>
                    </a:lnTo>
                    <a:lnTo>
                      <a:pt x="7173" y="3199"/>
                    </a:lnTo>
                    <a:cubicBezTo>
                      <a:pt x="7390" y="3090"/>
                      <a:pt x="7607" y="2981"/>
                      <a:pt x="7788" y="2873"/>
                    </a:cubicBezTo>
                    <a:cubicBezTo>
                      <a:pt x="8223" y="2655"/>
                      <a:pt x="8658" y="2474"/>
                      <a:pt x="9129" y="2293"/>
                    </a:cubicBezTo>
                    <a:lnTo>
                      <a:pt x="9156" y="2280"/>
                    </a:lnTo>
                    <a:lnTo>
                      <a:pt x="9156" y="2280"/>
                    </a:lnTo>
                    <a:cubicBezTo>
                      <a:pt x="9147" y="2282"/>
                      <a:pt x="9138" y="2283"/>
                      <a:pt x="9132" y="2283"/>
                    </a:cubicBezTo>
                    <a:cubicBezTo>
                      <a:pt x="9116" y="2283"/>
                      <a:pt x="9110" y="2276"/>
                      <a:pt x="9129" y="2257"/>
                    </a:cubicBezTo>
                    <a:lnTo>
                      <a:pt x="9310" y="2185"/>
                    </a:lnTo>
                    <a:lnTo>
                      <a:pt x="9672" y="2076"/>
                    </a:lnTo>
                    <a:cubicBezTo>
                      <a:pt x="9889" y="2004"/>
                      <a:pt x="10143" y="1931"/>
                      <a:pt x="10396" y="1895"/>
                    </a:cubicBezTo>
                    <a:cubicBezTo>
                      <a:pt x="10867" y="1750"/>
                      <a:pt x="11374" y="1641"/>
                      <a:pt x="11882" y="1569"/>
                    </a:cubicBezTo>
                    <a:lnTo>
                      <a:pt x="12026" y="1569"/>
                    </a:lnTo>
                    <a:cubicBezTo>
                      <a:pt x="11978" y="1569"/>
                      <a:pt x="11930" y="1585"/>
                      <a:pt x="11946" y="1585"/>
                    </a:cubicBezTo>
                    <a:cubicBezTo>
                      <a:pt x="11954" y="1585"/>
                      <a:pt x="11978" y="1581"/>
                      <a:pt x="12026" y="1569"/>
                    </a:cubicBezTo>
                    <a:lnTo>
                      <a:pt x="12135" y="1569"/>
                    </a:lnTo>
                    <a:lnTo>
                      <a:pt x="12606" y="1533"/>
                    </a:lnTo>
                    <a:cubicBezTo>
                      <a:pt x="12859" y="1533"/>
                      <a:pt x="13113" y="1496"/>
                      <a:pt x="13403" y="1496"/>
                    </a:cubicBezTo>
                    <a:cubicBezTo>
                      <a:pt x="13634" y="1488"/>
                      <a:pt x="13867" y="1483"/>
                      <a:pt x="14101" y="1483"/>
                    </a:cubicBezTo>
                    <a:cubicBezTo>
                      <a:pt x="14858" y="1483"/>
                      <a:pt x="15626" y="1531"/>
                      <a:pt x="16373" y="1641"/>
                    </a:cubicBezTo>
                    <a:cubicBezTo>
                      <a:pt x="16518" y="1641"/>
                      <a:pt x="16626" y="1678"/>
                      <a:pt x="16735" y="1678"/>
                    </a:cubicBezTo>
                    <a:lnTo>
                      <a:pt x="16808" y="1678"/>
                    </a:lnTo>
                    <a:lnTo>
                      <a:pt x="17025" y="1714"/>
                    </a:lnTo>
                    <a:cubicBezTo>
                      <a:pt x="17242" y="1786"/>
                      <a:pt x="17496" y="1822"/>
                      <a:pt x="17749" y="1895"/>
                    </a:cubicBezTo>
                    <a:cubicBezTo>
                      <a:pt x="18184" y="2004"/>
                      <a:pt x="18655" y="2112"/>
                      <a:pt x="19090" y="2293"/>
                    </a:cubicBezTo>
                    <a:cubicBezTo>
                      <a:pt x="19959" y="2583"/>
                      <a:pt x="20792" y="2945"/>
                      <a:pt x="21589" y="3416"/>
                    </a:cubicBezTo>
                    <a:cubicBezTo>
                      <a:pt x="21806" y="3525"/>
                      <a:pt x="21987" y="3633"/>
                      <a:pt x="22168" y="3742"/>
                    </a:cubicBezTo>
                    <a:lnTo>
                      <a:pt x="22060" y="3670"/>
                    </a:lnTo>
                    <a:lnTo>
                      <a:pt x="22060" y="3670"/>
                    </a:lnTo>
                    <a:cubicBezTo>
                      <a:pt x="23400" y="4539"/>
                      <a:pt x="24631" y="5626"/>
                      <a:pt x="25609" y="6893"/>
                    </a:cubicBezTo>
                    <a:cubicBezTo>
                      <a:pt x="25899" y="7256"/>
                      <a:pt x="26153" y="7618"/>
                      <a:pt x="26406" y="8016"/>
                    </a:cubicBezTo>
                    <a:lnTo>
                      <a:pt x="26298" y="7871"/>
                    </a:lnTo>
                    <a:lnTo>
                      <a:pt x="26298" y="7871"/>
                    </a:lnTo>
                    <a:cubicBezTo>
                      <a:pt x="27239" y="9356"/>
                      <a:pt x="27891" y="10986"/>
                      <a:pt x="28254" y="12725"/>
                    </a:cubicBezTo>
                    <a:cubicBezTo>
                      <a:pt x="28254" y="12797"/>
                      <a:pt x="28254" y="12834"/>
                      <a:pt x="28290" y="12906"/>
                    </a:cubicBezTo>
                    <a:cubicBezTo>
                      <a:pt x="28290" y="12885"/>
                      <a:pt x="28290" y="12876"/>
                      <a:pt x="28290" y="12876"/>
                    </a:cubicBezTo>
                    <a:cubicBezTo>
                      <a:pt x="28290" y="12876"/>
                      <a:pt x="28291" y="12892"/>
                      <a:pt x="28293" y="12913"/>
                    </a:cubicBezTo>
                    <a:lnTo>
                      <a:pt x="28293" y="12913"/>
                    </a:lnTo>
                    <a:cubicBezTo>
                      <a:pt x="28292" y="12911"/>
                      <a:pt x="28291" y="12909"/>
                      <a:pt x="28290" y="12906"/>
                    </a:cubicBezTo>
                    <a:lnTo>
                      <a:pt x="28290" y="12906"/>
                    </a:lnTo>
                    <a:cubicBezTo>
                      <a:pt x="28290" y="12951"/>
                      <a:pt x="28296" y="12971"/>
                      <a:pt x="28301" y="12974"/>
                    </a:cubicBezTo>
                    <a:lnTo>
                      <a:pt x="28301" y="12974"/>
                    </a:lnTo>
                    <a:cubicBezTo>
                      <a:pt x="28297" y="12953"/>
                      <a:pt x="28295" y="12931"/>
                      <a:pt x="28293" y="12913"/>
                    </a:cubicBezTo>
                    <a:lnTo>
                      <a:pt x="28293" y="12913"/>
                    </a:lnTo>
                    <a:cubicBezTo>
                      <a:pt x="28309" y="12949"/>
                      <a:pt x="28307" y="12975"/>
                      <a:pt x="28302" y="12975"/>
                    </a:cubicBezTo>
                    <a:cubicBezTo>
                      <a:pt x="28302" y="12975"/>
                      <a:pt x="28301" y="12975"/>
                      <a:pt x="28301" y="12974"/>
                    </a:cubicBezTo>
                    <a:lnTo>
                      <a:pt x="28301" y="12974"/>
                    </a:lnTo>
                    <a:cubicBezTo>
                      <a:pt x="28306" y="13007"/>
                      <a:pt x="28314" y="13039"/>
                      <a:pt x="28326" y="13051"/>
                    </a:cubicBezTo>
                    <a:lnTo>
                      <a:pt x="28326" y="13160"/>
                    </a:lnTo>
                    <a:lnTo>
                      <a:pt x="28326" y="13305"/>
                    </a:lnTo>
                    <a:cubicBezTo>
                      <a:pt x="28362" y="13558"/>
                      <a:pt x="28398" y="13812"/>
                      <a:pt x="28435" y="14101"/>
                    </a:cubicBezTo>
                    <a:cubicBezTo>
                      <a:pt x="28435" y="14246"/>
                      <a:pt x="28507" y="14355"/>
                      <a:pt x="28652" y="14427"/>
                    </a:cubicBezTo>
                    <a:cubicBezTo>
                      <a:pt x="28718" y="14441"/>
                      <a:pt x="28780" y="14449"/>
                      <a:pt x="28840" y="14449"/>
                    </a:cubicBezTo>
                    <a:cubicBezTo>
                      <a:pt x="28944" y="14449"/>
                      <a:pt x="29044" y="14424"/>
                      <a:pt x="29159" y="14355"/>
                    </a:cubicBezTo>
                    <a:cubicBezTo>
                      <a:pt x="29521" y="14210"/>
                      <a:pt x="29811" y="13812"/>
                      <a:pt x="29847" y="13413"/>
                    </a:cubicBezTo>
                    <a:lnTo>
                      <a:pt x="29847" y="13413"/>
                    </a:lnTo>
                    <a:lnTo>
                      <a:pt x="29811" y="13449"/>
                    </a:lnTo>
                    <a:cubicBezTo>
                      <a:pt x="29702" y="12037"/>
                      <a:pt x="29413" y="10660"/>
                      <a:pt x="28906" y="9356"/>
                    </a:cubicBezTo>
                    <a:cubicBezTo>
                      <a:pt x="28435" y="8089"/>
                      <a:pt x="27746" y="6893"/>
                      <a:pt x="26913" y="5807"/>
                    </a:cubicBezTo>
                    <a:cubicBezTo>
                      <a:pt x="26116" y="4756"/>
                      <a:pt x="25175" y="3815"/>
                      <a:pt x="24088" y="3018"/>
                    </a:cubicBezTo>
                    <a:cubicBezTo>
                      <a:pt x="22965" y="2185"/>
                      <a:pt x="21734" y="1496"/>
                      <a:pt x="20430" y="1026"/>
                    </a:cubicBezTo>
                    <a:cubicBezTo>
                      <a:pt x="19017" y="518"/>
                      <a:pt x="17568" y="192"/>
                      <a:pt x="16083" y="48"/>
                    </a:cubicBezTo>
                    <a:cubicBezTo>
                      <a:pt x="15631" y="17"/>
                      <a:pt x="15178" y="0"/>
                      <a:pt x="14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31"/>
            <p:cNvGrpSpPr/>
            <p:nvPr/>
          </p:nvGrpSpPr>
          <p:grpSpPr>
            <a:xfrm>
              <a:off x="6825105" y="4094560"/>
              <a:ext cx="432100" cy="460060"/>
              <a:chOff x="6877711" y="4094560"/>
              <a:chExt cx="432100" cy="460060"/>
            </a:xfrm>
          </p:grpSpPr>
          <p:sp>
            <p:nvSpPr>
              <p:cNvPr id="1333" name="Google Shape;1333;p31"/>
              <p:cNvSpPr/>
              <p:nvPr/>
            </p:nvSpPr>
            <p:spPr>
              <a:xfrm>
                <a:off x="6877711" y="4094560"/>
                <a:ext cx="432100" cy="430012"/>
              </a:xfrm>
              <a:custGeom>
                <a:rect b="b" l="l" r="r" t="t"/>
                <a:pathLst>
                  <a:path extrusionOk="0" h="18529" w="18619">
                    <a:moveTo>
                      <a:pt x="1211" y="7958"/>
                    </a:moveTo>
                    <a:cubicBezTo>
                      <a:pt x="1209" y="7958"/>
                      <a:pt x="1205" y="7967"/>
                      <a:pt x="1196" y="7993"/>
                    </a:cubicBezTo>
                    <a:cubicBezTo>
                      <a:pt x="1196" y="8006"/>
                      <a:pt x="1197" y="8011"/>
                      <a:pt x="1199" y="8011"/>
                    </a:cubicBezTo>
                    <a:cubicBezTo>
                      <a:pt x="1204" y="8011"/>
                      <a:pt x="1215" y="7958"/>
                      <a:pt x="1211" y="7958"/>
                    </a:cubicBezTo>
                    <a:close/>
                    <a:moveTo>
                      <a:pt x="17640" y="10493"/>
                    </a:moveTo>
                    <a:cubicBezTo>
                      <a:pt x="17626" y="10535"/>
                      <a:pt x="17623" y="10550"/>
                      <a:pt x="17624" y="10550"/>
                    </a:cubicBezTo>
                    <a:cubicBezTo>
                      <a:pt x="17627" y="10550"/>
                      <a:pt x="17640" y="10515"/>
                      <a:pt x="17640" y="10493"/>
                    </a:cubicBezTo>
                    <a:close/>
                    <a:moveTo>
                      <a:pt x="9599" y="966"/>
                    </a:moveTo>
                    <a:cubicBezTo>
                      <a:pt x="9853" y="966"/>
                      <a:pt x="10070" y="1003"/>
                      <a:pt x="10287" y="1039"/>
                    </a:cubicBezTo>
                    <a:cubicBezTo>
                      <a:pt x="10541" y="1075"/>
                      <a:pt x="10650" y="1111"/>
                      <a:pt x="10903" y="1148"/>
                    </a:cubicBezTo>
                    <a:cubicBezTo>
                      <a:pt x="11772" y="1329"/>
                      <a:pt x="12605" y="1618"/>
                      <a:pt x="13366" y="2053"/>
                    </a:cubicBezTo>
                    <a:cubicBezTo>
                      <a:pt x="13728" y="2270"/>
                      <a:pt x="14054" y="2488"/>
                      <a:pt x="14380" y="2741"/>
                    </a:cubicBezTo>
                    <a:cubicBezTo>
                      <a:pt x="15069" y="3285"/>
                      <a:pt x="15684" y="3900"/>
                      <a:pt x="16155" y="4625"/>
                    </a:cubicBezTo>
                    <a:cubicBezTo>
                      <a:pt x="16300" y="4806"/>
                      <a:pt x="16372" y="4951"/>
                      <a:pt x="16481" y="5132"/>
                    </a:cubicBezTo>
                    <a:cubicBezTo>
                      <a:pt x="16626" y="5313"/>
                      <a:pt x="16698" y="5494"/>
                      <a:pt x="16807" y="5711"/>
                    </a:cubicBezTo>
                    <a:cubicBezTo>
                      <a:pt x="17024" y="6074"/>
                      <a:pt x="17169" y="6508"/>
                      <a:pt x="17314" y="6907"/>
                    </a:cubicBezTo>
                    <a:cubicBezTo>
                      <a:pt x="17387" y="7124"/>
                      <a:pt x="17423" y="7341"/>
                      <a:pt x="17495" y="7559"/>
                    </a:cubicBezTo>
                    <a:lnTo>
                      <a:pt x="17568" y="7885"/>
                    </a:lnTo>
                    <a:cubicBezTo>
                      <a:pt x="17568" y="8030"/>
                      <a:pt x="17568" y="8030"/>
                      <a:pt x="17604" y="8174"/>
                    </a:cubicBezTo>
                    <a:cubicBezTo>
                      <a:pt x="17668" y="8558"/>
                      <a:pt x="17704" y="8942"/>
                      <a:pt x="17711" y="9325"/>
                    </a:cubicBezTo>
                    <a:lnTo>
                      <a:pt x="17711" y="9325"/>
                    </a:lnTo>
                    <a:cubicBezTo>
                      <a:pt x="17695" y="9374"/>
                      <a:pt x="17683" y="9425"/>
                      <a:pt x="17676" y="9478"/>
                    </a:cubicBezTo>
                    <a:cubicBezTo>
                      <a:pt x="17676" y="9732"/>
                      <a:pt x="17676" y="9949"/>
                      <a:pt x="17676" y="10203"/>
                    </a:cubicBezTo>
                    <a:cubicBezTo>
                      <a:pt x="17676" y="10312"/>
                      <a:pt x="17640" y="10384"/>
                      <a:pt x="17640" y="10493"/>
                    </a:cubicBezTo>
                    <a:cubicBezTo>
                      <a:pt x="17640" y="10529"/>
                      <a:pt x="17640" y="10565"/>
                      <a:pt x="17640" y="10601"/>
                    </a:cubicBezTo>
                    <a:cubicBezTo>
                      <a:pt x="17640" y="10638"/>
                      <a:pt x="17604" y="10710"/>
                      <a:pt x="17604" y="10782"/>
                    </a:cubicBezTo>
                    <a:cubicBezTo>
                      <a:pt x="17532" y="11217"/>
                      <a:pt x="17423" y="11652"/>
                      <a:pt x="17278" y="12086"/>
                    </a:cubicBezTo>
                    <a:cubicBezTo>
                      <a:pt x="17278" y="12123"/>
                      <a:pt x="17242" y="12159"/>
                      <a:pt x="17242" y="12231"/>
                    </a:cubicBezTo>
                    <a:cubicBezTo>
                      <a:pt x="17242" y="12231"/>
                      <a:pt x="17206" y="12267"/>
                      <a:pt x="17206" y="12304"/>
                    </a:cubicBezTo>
                    <a:cubicBezTo>
                      <a:pt x="17206" y="12304"/>
                      <a:pt x="17185" y="12365"/>
                      <a:pt x="17190" y="12365"/>
                    </a:cubicBezTo>
                    <a:cubicBezTo>
                      <a:pt x="17192" y="12365"/>
                      <a:pt x="17197" y="12358"/>
                      <a:pt x="17206" y="12340"/>
                    </a:cubicBezTo>
                    <a:cubicBezTo>
                      <a:pt x="17217" y="12317"/>
                      <a:pt x="17221" y="12309"/>
                      <a:pt x="17222" y="12309"/>
                    </a:cubicBezTo>
                    <a:lnTo>
                      <a:pt x="17222" y="12309"/>
                    </a:lnTo>
                    <a:cubicBezTo>
                      <a:pt x="17223" y="12309"/>
                      <a:pt x="17206" y="12351"/>
                      <a:pt x="17206" y="12376"/>
                    </a:cubicBezTo>
                    <a:lnTo>
                      <a:pt x="17169" y="12449"/>
                    </a:lnTo>
                    <a:cubicBezTo>
                      <a:pt x="17169" y="12521"/>
                      <a:pt x="17133" y="12557"/>
                      <a:pt x="17097" y="12593"/>
                    </a:cubicBezTo>
                    <a:cubicBezTo>
                      <a:pt x="17024" y="12811"/>
                      <a:pt x="16916" y="13028"/>
                      <a:pt x="16843" y="13209"/>
                    </a:cubicBezTo>
                    <a:cubicBezTo>
                      <a:pt x="16771" y="13318"/>
                      <a:pt x="16735" y="13390"/>
                      <a:pt x="16698" y="13499"/>
                    </a:cubicBezTo>
                    <a:lnTo>
                      <a:pt x="16590" y="13608"/>
                    </a:lnTo>
                    <a:cubicBezTo>
                      <a:pt x="16590" y="13644"/>
                      <a:pt x="16590" y="13680"/>
                      <a:pt x="16554" y="13716"/>
                    </a:cubicBezTo>
                    <a:cubicBezTo>
                      <a:pt x="16445" y="13897"/>
                      <a:pt x="16336" y="14079"/>
                      <a:pt x="16191" y="14260"/>
                    </a:cubicBezTo>
                    <a:cubicBezTo>
                      <a:pt x="16083" y="14405"/>
                      <a:pt x="15938" y="14586"/>
                      <a:pt x="15793" y="14767"/>
                    </a:cubicBezTo>
                    <a:cubicBezTo>
                      <a:pt x="15806" y="14746"/>
                      <a:pt x="15811" y="14739"/>
                      <a:pt x="15811" y="14739"/>
                    </a:cubicBezTo>
                    <a:lnTo>
                      <a:pt x="15811" y="14739"/>
                    </a:lnTo>
                    <a:cubicBezTo>
                      <a:pt x="15809" y="14739"/>
                      <a:pt x="15756" y="14813"/>
                      <a:pt x="15757" y="14813"/>
                    </a:cubicBezTo>
                    <a:cubicBezTo>
                      <a:pt x="15758" y="14813"/>
                      <a:pt x="15767" y="14801"/>
                      <a:pt x="15793" y="14767"/>
                    </a:cubicBezTo>
                    <a:lnTo>
                      <a:pt x="15793" y="14767"/>
                    </a:lnTo>
                    <a:lnTo>
                      <a:pt x="15684" y="14912"/>
                    </a:lnTo>
                    <a:cubicBezTo>
                      <a:pt x="15612" y="14984"/>
                      <a:pt x="15539" y="15057"/>
                      <a:pt x="15467" y="15165"/>
                    </a:cubicBezTo>
                    <a:cubicBezTo>
                      <a:pt x="15322" y="15310"/>
                      <a:pt x="15141" y="15455"/>
                      <a:pt x="14996" y="15600"/>
                    </a:cubicBezTo>
                    <a:lnTo>
                      <a:pt x="14969" y="15654"/>
                    </a:lnTo>
                    <a:lnTo>
                      <a:pt x="14969" y="15654"/>
                    </a:lnTo>
                    <a:cubicBezTo>
                      <a:pt x="14955" y="15663"/>
                      <a:pt x="14937" y="15672"/>
                      <a:pt x="14924" y="15672"/>
                    </a:cubicBezTo>
                    <a:lnTo>
                      <a:pt x="14851" y="15745"/>
                    </a:lnTo>
                    <a:cubicBezTo>
                      <a:pt x="14779" y="15817"/>
                      <a:pt x="14670" y="15890"/>
                      <a:pt x="14598" y="15926"/>
                    </a:cubicBezTo>
                    <a:cubicBezTo>
                      <a:pt x="14417" y="16071"/>
                      <a:pt x="14272" y="16179"/>
                      <a:pt x="14091" y="16288"/>
                    </a:cubicBezTo>
                    <a:lnTo>
                      <a:pt x="13946" y="16397"/>
                    </a:lnTo>
                    <a:cubicBezTo>
                      <a:pt x="13918" y="16397"/>
                      <a:pt x="13830" y="16458"/>
                      <a:pt x="13834" y="16458"/>
                    </a:cubicBezTo>
                    <a:cubicBezTo>
                      <a:pt x="13835" y="16458"/>
                      <a:pt x="13846" y="16451"/>
                      <a:pt x="13873" y="16433"/>
                    </a:cubicBezTo>
                    <a:lnTo>
                      <a:pt x="13873" y="16433"/>
                    </a:lnTo>
                    <a:cubicBezTo>
                      <a:pt x="13801" y="16505"/>
                      <a:pt x="13692" y="16542"/>
                      <a:pt x="13583" y="16578"/>
                    </a:cubicBezTo>
                    <a:cubicBezTo>
                      <a:pt x="13402" y="16686"/>
                      <a:pt x="13221" y="16795"/>
                      <a:pt x="13004" y="16868"/>
                    </a:cubicBezTo>
                    <a:cubicBezTo>
                      <a:pt x="12931" y="16940"/>
                      <a:pt x="12823" y="16976"/>
                      <a:pt x="12714" y="17012"/>
                    </a:cubicBezTo>
                    <a:lnTo>
                      <a:pt x="12569" y="17049"/>
                    </a:lnTo>
                    <a:lnTo>
                      <a:pt x="12515" y="17076"/>
                    </a:lnTo>
                    <a:lnTo>
                      <a:pt x="12515" y="17076"/>
                    </a:lnTo>
                    <a:cubicBezTo>
                      <a:pt x="12497" y="17080"/>
                      <a:pt x="12474" y="17085"/>
                      <a:pt x="12461" y="17085"/>
                    </a:cubicBezTo>
                    <a:cubicBezTo>
                      <a:pt x="12062" y="17230"/>
                      <a:pt x="11627" y="17338"/>
                      <a:pt x="11193" y="17447"/>
                    </a:cubicBezTo>
                    <a:lnTo>
                      <a:pt x="10867" y="17483"/>
                    </a:lnTo>
                    <a:lnTo>
                      <a:pt x="10722" y="17520"/>
                    </a:lnTo>
                    <a:lnTo>
                      <a:pt x="10613" y="17520"/>
                    </a:lnTo>
                    <a:cubicBezTo>
                      <a:pt x="10396" y="17520"/>
                      <a:pt x="10142" y="17556"/>
                      <a:pt x="9925" y="17556"/>
                    </a:cubicBezTo>
                    <a:cubicBezTo>
                      <a:pt x="9454" y="17556"/>
                      <a:pt x="8983" y="17556"/>
                      <a:pt x="8549" y="17483"/>
                    </a:cubicBezTo>
                    <a:lnTo>
                      <a:pt x="8223" y="17447"/>
                    </a:lnTo>
                    <a:lnTo>
                      <a:pt x="8150" y="17447"/>
                    </a:lnTo>
                    <a:lnTo>
                      <a:pt x="7933" y="17411"/>
                    </a:lnTo>
                    <a:cubicBezTo>
                      <a:pt x="7716" y="17375"/>
                      <a:pt x="7498" y="17302"/>
                      <a:pt x="7317" y="17230"/>
                    </a:cubicBezTo>
                    <a:cubicBezTo>
                      <a:pt x="5651" y="16759"/>
                      <a:pt x="4166" y="15781"/>
                      <a:pt x="3079" y="14441"/>
                    </a:cubicBezTo>
                    <a:cubicBezTo>
                      <a:pt x="2536" y="13789"/>
                      <a:pt x="2101" y="13064"/>
                      <a:pt x="1775" y="12267"/>
                    </a:cubicBezTo>
                    <a:cubicBezTo>
                      <a:pt x="1594" y="11833"/>
                      <a:pt x="1449" y="11434"/>
                      <a:pt x="1377" y="11000"/>
                    </a:cubicBezTo>
                    <a:cubicBezTo>
                      <a:pt x="1268" y="10565"/>
                      <a:pt x="1196" y="10130"/>
                      <a:pt x="1160" y="9696"/>
                    </a:cubicBezTo>
                    <a:cubicBezTo>
                      <a:pt x="1123" y="9261"/>
                      <a:pt x="1123" y="8790"/>
                      <a:pt x="1160" y="8319"/>
                    </a:cubicBezTo>
                    <a:cubicBezTo>
                      <a:pt x="1160" y="8211"/>
                      <a:pt x="1160" y="8102"/>
                      <a:pt x="1196" y="7993"/>
                    </a:cubicBezTo>
                    <a:lnTo>
                      <a:pt x="1196" y="7921"/>
                    </a:lnTo>
                    <a:lnTo>
                      <a:pt x="1232" y="7740"/>
                    </a:lnTo>
                    <a:cubicBezTo>
                      <a:pt x="1268" y="7486"/>
                      <a:pt x="1304" y="7269"/>
                      <a:pt x="1341" y="7052"/>
                    </a:cubicBezTo>
                    <a:cubicBezTo>
                      <a:pt x="1413" y="6870"/>
                      <a:pt x="1486" y="6653"/>
                      <a:pt x="1522" y="6436"/>
                    </a:cubicBezTo>
                    <a:lnTo>
                      <a:pt x="1594" y="6291"/>
                    </a:lnTo>
                    <a:cubicBezTo>
                      <a:pt x="1594" y="6265"/>
                      <a:pt x="1632" y="6163"/>
                      <a:pt x="1639" y="6163"/>
                    </a:cubicBezTo>
                    <a:lnTo>
                      <a:pt x="1639" y="6163"/>
                    </a:lnTo>
                    <a:cubicBezTo>
                      <a:pt x="1642" y="6163"/>
                      <a:pt x="1640" y="6178"/>
                      <a:pt x="1630" y="6219"/>
                    </a:cubicBezTo>
                    <a:lnTo>
                      <a:pt x="1739" y="5893"/>
                    </a:lnTo>
                    <a:cubicBezTo>
                      <a:pt x="1812" y="5675"/>
                      <a:pt x="1920" y="5494"/>
                      <a:pt x="2029" y="5277"/>
                    </a:cubicBezTo>
                    <a:lnTo>
                      <a:pt x="2174" y="5023"/>
                    </a:lnTo>
                    <a:lnTo>
                      <a:pt x="2246" y="4878"/>
                    </a:lnTo>
                    <a:lnTo>
                      <a:pt x="2282" y="4806"/>
                    </a:lnTo>
                    <a:cubicBezTo>
                      <a:pt x="2493" y="4456"/>
                      <a:pt x="2737" y="4105"/>
                      <a:pt x="3015" y="3788"/>
                    </a:cubicBezTo>
                    <a:lnTo>
                      <a:pt x="3015" y="3788"/>
                    </a:lnTo>
                    <a:cubicBezTo>
                      <a:pt x="3012" y="3789"/>
                      <a:pt x="3010" y="3790"/>
                      <a:pt x="3007" y="3792"/>
                    </a:cubicBezTo>
                    <a:cubicBezTo>
                      <a:pt x="3007" y="3792"/>
                      <a:pt x="3043" y="3756"/>
                      <a:pt x="3043" y="3755"/>
                    </a:cubicBezTo>
                    <a:lnTo>
                      <a:pt x="3043" y="3755"/>
                    </a:lnTo>
                    <a:cubicBezTo>
                      <a:pt x="3034" y="3766"/>
                      <a:pt x="3024" y="3777"/>
                      <a:pt x="3015" y="3788"/>
                    </a:cubicBezTo>
                    <a:lnTo>
                      <a:pt x="3015" y="3788"/>
                    </a:lnTo>
                    <a:cubicBezTo>
                      <a:pt x="3060" y="3763"/>
                      <a:pt x="3073" y="3740"/>
                      <a:pt x="3065" y="3740"/>
                    </a:cubicBezTo>
                    <a:cubicBezTo>
                      <a:pt x="3061" y="3740"/>
                      <a:pt x="3054" y="3745"/>
                      <a:pt x="3043" y="3755"/>
                    </a:cubicBezTo>
                    <a:lnTo>
                      <a:pt x="3152" y="3611"/>
                    </a:lnTo>
                    <a:lnTo>
                      <a:pt x="3369" y="3393"/>
                    </a:lnTo>
                    <a:cubicBezTo>
                      <a:pt x="3550" y="3212"/>
                      <a:pt x="3695" y="3067"/>
                      <a:pt x="3876" y="2922"/>
                    </a:cubicBezTo>
                    <a:lnTo>
                      <a:pt x="3912" y="2886"/>
                    </a:lnTo>
                    <a:cubicBezTo>
                      <a:pt x="3913" y="2885"/>
                      <a:pt x="3914" y="2885"/>
                      <a:pt x="3914" y="2884"/>
                    </a:cubicBezTo>
                    <a:lnTo>
                      <a:pt x="3914" y="2884"/>
                    </a:lnTo>
                    <a:cubicBezTo>
                      <a:pt x="3904" y="2885"/>
                      <a:pt x="3892" y="2886"/>
                      <a:pt x="3876" y="2886"/>
                    </a:cubicBezTo>
                    <a:cubicBezTo>
                      <a:pt x="3891" y="2886"/>
                      <a:pt x="3905" y="2885"/>
                      <a:pt x="3917" y="2882"/>
                    </a:cubicBezTo>
                    <a:lnTo>
                      <a:pt x="3917" y="2882"/>
                    </a:lnTo>
                    <a:cubicBezTo>
                      <a:pt x="3916" y="2883"/>
                      <a:pt x="3915" y="2883"/>
                      <a:pt x="3914" y="2884"/>
                    </a:cubicBezTo>
                    <a:lnTo>
                      <a:pt x="3914" y="2884"/>
                    </a:lnTo>
                    <a:cubicBezTo>
                      <a:pt x="3944" y="2881"/>
                      <a:pt x="3951" y="2874"/>
                      <a:pt x="3948" y="2871"/>
                    </a:cubicBezTo>
                    <a:lnTo>
                      <a:pt x="3948" y="2871"/>
                    </a:lnTo>
                    <a:cubicBezTo>
                      <a:pt x="3938" y="2876"/>
                      <a:pt x="3928" y="2879"/>
                      <a:pt x="3917" y="2882"/>
                    </a:cubicBezTo>
                    <a:lnTo>
                      <a:pt x="3917" y="2882"/>
                    </a:lnTo>
                    <a:cubicBezTo>
                      <a:pt x="3928" y="2873"/>
                      <a:pt x="3937" y="2870"/>
                      <a:pt x="3943" y="2870"/>
                    </a:cubicBezTo>
                    <a:cubicBezTo>
                      <a:pt x="3945" y="2870"/>
                      <a:pt x="3947" y="2870"/>
                      <a:pt x="3948" y="2871"/>
                    </a:cubicBezTo>
                    <a:lnTo>
                      <a:pt x="3948" y="2871"/>
                    </a:lnTo>
                    <a:cubicBezTo>
                      <a:pt x="3977" y="2857"/>
                      <a:pt x="3999" y="2835"/>
                      <a:pt x="4021" y="2814"/>
                    </a:cubicBezTo>
                    <a:lnTo>
                      <a:pt x="4275" y="2596"/>
                    </a:lnTo>
                    <a:cubicBezTo>
                      <a:pt x="4456" y="2488"/>
                      <a:pt x="4637" y="2343"/>
                      <a:pt x="4818" y="2234"/>
                    </a:cubicBezTo>
                    <a:lnTo>
                      <a:pt x="4927" y="2126"/>
                    </a:lnTo>
                    <a:lnTo>
                      <a:pt x="4999" y="2089"/>
                    </a:lnTo>
                    <a:cubicBezTo>
                      <a:pt x="5071" y="2053"/>
                      <a:pt x="5180" y="1981"/>
                      <a:pt x="5289" y="1944"/>
                    </a:cubicBezTo>
                    <a:cubicBezTo>
                      <a:pt x="5470" y="1836"/>
                      <a:pt x="5651" y="1727"/>
                      <a:pt x="5868" y="1655"/>
                    </a:cubicBezTo>
                    <a:lnTo>
                      <a:pt x="6158" y="1510"/>
                    </a:lnTo>
                    <a:lnTo>
                      <a:pt x="6303" y="1474"/>
                    </a:lnTo>
                    <a:lnTo>
                      <a:pt x="6375" y="1437"/>
                    </a:lnTo>
                    <a:cubicBezTo>
                      <a:pt x="6593" y="1365"/>
                      <a:pt x="6774" y="1292"/>
                      <a:pt x="6991" y="1256"/>
                    </a:cubicBezTo>
                    <a:cubicBezTo>
                      <a:pt x="7208" y="1184"/>
                      <a:pt x="7426" y="1148"/>
                      <a:pt x="7643" y="1111"/>
                    </a:cubicBezTo>
                    <a:lnTo>
                      <a:pt x="7969" y="1039"/>
                    </a:lnTo>
                    <a:lnTo>
                      <a:pt x="8150" y="1003"/>
                    </a:lnTo>
                    <a:lnTo>
                      <a:pt x="8223" y="1003"/>
                    </a:lnTo>
                    <a:cubicBezTo>
                      <a:pt x="8694" y="966"/>
                      <a:pt x="9164" y="966"/>
                      <a:pt x="9599" y="966"/>
                    </a:cubicBezTo>
                    <a:close/>
                    <a:moveTo>
                      <a:pt x="9600" y="0"/>
                    </a:moveTo>
                    <a:cubicBezTo>
                      <a:pt x="8743" y="0"/>
                      <a:pt x="7867" y="124"/>
                      <a:pt x="6991" y="387"/>
                    </a:cubicBezTo>
                    <a:cubicBezTo>
                      <a:pt x="5144" y="930"/>
                      <a:pt x="3478" y="2053"/>
                      <a:pt x="2246" y="3574"/>
                    </a:cubicBezTo>
                    <a:cubicBezTo>
                      <a:pt x="1015" y="5059"/>
                      <a:pt x="290" y="6870"/>
                      <a:pt x="145" y="8790"/>
                    </a:cubicBezTo>
                    <a:cubicBezTo>
                      <a:pt x="0" y="10674"/>
                      <a:pt x="435" y="12557"/>
                      <a:pt x="1413" y="14151"/>
                    </a:cubicBezTo>
                    <a:cubicBezTo>
                      <a:pt x="3063" y="16912"/>
                      <a:pt x="6031" y="18529"/>
                      <a:pt x="9143" y="18529"/>
                    </a:cubicBezTo>
                    <a:cubicBezTo>
                      <a:pt x="9787" y="18529"/>
                      <a:pt x="10438" y="18459"/>
                      <a:pt x="11084" y="18316"/>
                    </a:cubicBezTo>
                    <a:cubicBezTo>
                      <a:pt x="15467" y="17375"/>
                      <a:pt x="18618" y="13499"/>
                      <a:pt x="18618" y="9044"/>
                    </a:cubicBezTo>
                    <a:cubicBezTo>
                      <a:pt x="18618" y="3909"/>
                      <a:pt x="14416" y="0"/>
                      <a:pt x="9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>
                <a:off x="6883583" y="4329322"/>
                <a:ext cx="426229" cy="225298"/>
              </a:xfrm>
              <a:custGeom>
                <a:rect b="b" l="l" r="r" t="t"/>
                <a:pathLst>
                  <a:path extrusionOk="0" h="9708" w="18366">
                    <a:moveTo>
                      <a:pt x="635" y="1"/>
                    </a:moveTo>
                    <a:cubicBezTo>
                      <a:pt x="575" y="1"/>
                      <a:pt x="517" y="17"/>
                      <a:pt x="472" y="51"/>
                    </a:cubicBezTo>
                    <a:cubicBezTo>
                      <a:pt x="218" y="159"/>
                      <a:pt x="37" y="413"/>
                      <a:pt x="1" y="666"/>
                    </a:cubicBezTo>
                    <a:cubicBezTo>
                      <a:pt x="1" y="4470"/>
                      <a:pt x="2392" y="7874"/>
                      <a:pt x="5978" y="9178"/>
                    </a:cubicBezTo>
                    <a:cubicBezTo>
                      <a:pt x="6968" y="9535"/>
                      <a:pt x="8002" y="9707"/>
                      <a:pt x="9044" y="9707"/>
                    </a:cubicBezTo>
                    <a:cubicBezTo>
                      <a:pt x="9907" y="9707"/>
                      <a:pt x="10775" y="9589"/>
                      <a:pt x="11628" y="9359"/>
                    </a:cubicBezTo>
                    <a:cubicBezTo>
                      <a:pt x="13475" y="8780"/>
                      <a:pt x="15142" y="7693"/>
                      <a:pt x="16373" y="6172"/>
                    </a:cubicBezTo>
                    <a:cubicBezTo>
                      <a:pt x="17532" y="4687"/>
                      <a:pt x="18220" y="2912"/>
                      <a:pt x="18329" y="1029"/>
                    </a:cubicBezTo>
                    <a:cubicBezTo>
                      <a:pt x="18329" y="811"/>
                      <a:pt x="18365" y="594"/>
                      <a:pt x="18365" y="340"/>
                    </a:cubicBezTo>
                    <a:cubicBezTo>
                      <a:pt x="18365" y="147"/>
                      <a:pt x="18236" y="83"/>
                      <a:pt x="18108" y="83"/>
                    </a:cubicBezTo>
                    <a:cubicBezTo>
                      <a:pt x="18043" y="83"/>
                      <a:pt x="17979" y="99"/>
                      <a:pt x="17931" y="123"/>
                    </a:cubicBezTo>
                    <a:cubicBezTo>
                      <a:pt x="17677" y="268"/>
                      <a:pt x="17496" y="485"/>
                      <a:pt x="17460" y="775"/>
                    </a:cubicBezTo>
                    <a:lnTo>
                      <a:pt x="17423" y="739"/>
                    </a:lnTo>
                    <a:cubicBezTo>
                      <a:pt x="17423" y="992"/>
                      <a:pt x="17423" y="1210"/>
                      <a:pt x="17423" y="1463"/>
                    </a:cubicBezTo>
                    <a:cubicBezTo>
                      <a:pt x="17423" y="1572"/>
                      <a:pt x="17387" y="1681"/>
                      <a:pt x="17387" y="1789"/>
                    </a:cubicBezTo>
                    <a:cubicBezTo>
                      <a:pt x="17387" y="1789"/>
                      <a:pt x="17387" y="1825"/>
                      <a:pt x="17387" y="1862"/>
                    </a:cubicBezTo>
                    <a:cubicBezTo>
                      <a:pt x="17387" y="1934"/>
                      <a:pt x="17351" y="1970"/>
                      <a:pt x="17351" y="2043"/>
                    </a:cubicBezTo>
                    <a:cubicBezTo>
                      <a:pt x="17279" y="2477"/>
                      <a:pt x="17170" y="2912"/>
                      <a:pt x="17025" y="3347"/>
                    </a:cubicBezTo>
                    <a:cubicBezTo>
                      <a:pt x="17025" y="3383"/>
                      <a:pt x="16989" y="3455"/>
                      <a:pt x="16989" y="3492"/>
                    </a:cubicBezTo>
                    <a:cubicBezTo>
                      <a:pt x="16953" y="3528"/>
                      <a:pt x="16989" y="3528"/>
                      <a:pt x="16953" y="3564"/>
                    </a:cubicBezTo>
                    <a:cubicBezTo>
                      <a:pt x="16953" y="3589"/>
                      <a:pt x="16935" y="3631"/>
                      <a:pt x="16937" y="3631"/>
                    </a:cubicBezTo>
                    <a:cubicBezTo>
                      <a:pt x="16937" y="3631"/>
                      <a:pt x="16941" y="3623"/>
                      <a:pt x="16953" y="3600"/>
                    </a:cubicBezTo>
                    <a:cubicBezTo>
                      <a:pt x="16964" y="3578"/>
                      <a:pt x="16968" y="3569"/>
                      <a:pt x="16969" y="3569"/>
                    </a:cubicBezTo>
                    <a:lnTo>
                      <a:pt x="16969" y="3569"/>
                    </a:lnTo>
                    <a:cubicBezTo>
                      <a:pt x="16970" y="3569"/>
                      <a:pt x="16953" y="3612"/>
                      <a:pt x="16953" y="3637"/>
                    </a:cubicBezTo>
                    <a:lnTo>
                      <a:pt x="16953" y="3709"/>
                    </a:lnTo>
                    <a:cubicBezTo>
                      <a:pt x="16916" y="3781"/>
                      <a:pt x="16880" y="3818"/>
                      <a:pt x="16880" y="3890"/>
                    </a:cubicBezTo>
                    <a:cubicBezTo>
                      <a:pt x="16771" y="4071"/>
                      <a:pt x="16699" y="4289"/>
                      <a:pt x="16590" y="4470"/>
                    </a:cubicBezTo>
                    <a:cubicBezTo>
                      <a:pt x="16554" y="4578"/>
                      <a:pt x="16482" y="4651"/>
                      <a:pt x="16445" y="4759"/>
                    </a:cubicBezTo>
                    <a:cubicBezTo>
                      <a:pt x="16373" y="4868"/>
                      <a:pt x="16373" y="4832"/>
                      <a:pt x="16373" y="4904"/>
                    </a:cubicBezTo>
                    <a:lnTo>
                      <a:pt x="16337" y="4941"/>
                    </a:lnTo>
                    <a:lnTo>
                      <a:pt x="16337" y="4904"/>
                    </a:lnTo>
                    <a:lnTo>
                      <a:pt x="16301" y="4977"/>
                    </a:lnTo>
                    <a:cubicBezTo>
                      <a:pt x="16192" y="5158"/>
                      <a:pt x="16083" y="5339"/>
                      <a:pt x="15938" y="5520"/>
                    </a:cubicBezTo>
                    <a:cubicBezTo>
                      <a:pt x="15830" y="5665"/>
                      <a:pt x="15685" y="5846"/>
                      <a:pt x="15540" y="6027"/>
                    </a:cubicBezTo>
                    <a:cubicBezTo>
                      <a:pt x="15501" y="6066"/>
                      <a:pt x="15488" y="6079"/>
                      <a:pt x="15489" y="6079"/>
                    </a:cubicBezTo>
                    <a:cubicBezTo>
                      <a:pt x="15490" y="6079"/>
                      <a:pt x="15541" y="6032"/>
                      <a:pt x="15553" y="6032"/>
                    </a:cubicBezTo>
                    <a:cubicBezTo>
                      <a:pt x="15558" y="6032"/>
                      <a:pt x="15556" y="6040"/>
                      <a:pt x="15540" y="6063"/>
                    </a:cubicBezTo>
                    <a:lnTo>
                      <a:pt x="15431" y="6172"/>
                    </a:lnTo>
                    <a:lnTo>
                      <a:pt x="15214" y="6426"/>
                    </a:lnTo>
                    <a:cubicBezTo>
                      <a:pt x="15069" y="6570"/>
                      <a:pt x="14924" y="6715"/>
                      <a:pt x="14743" y="6860"/>
                    </a:cubicBezTo>
                    <a:lnTo>
                      <a:pt x="14671" y="6933"/>
                    </a:lnTo>
                    <a:lnTo>
                      <a:pt x="14598" y="7005"/>
                    </a:lnTo>
                    <a:lnTo>
                      <a:pt x="14345" y="7186"/>
                    </a:lnTo>
                    <a:cubicBezTo>
                      <a:pt x="14200" y="7331"/>
                      <a:pt x="14019" y="7440"/>
                      <a:pt x="13838" y="7548"/>
                    </a:cubicBezTo>
                    <a:lnTo>
                      <a:pt x="13693" y="7657"/>
                    </a:lnTo>
                    <a:cubicBezTo>
                      <a:pt x="13693" y="7657"/>
                      <a:pt x="13648" y="7680"/>
                      <a:pt x="13620" y="7693"/>
                    </a:cubicBezTo>
                    <a:lnTo>
                      <a:pt x="13620" y="7693"/>
                    </a:lnTo>
                    <a:cubicBezTo>
                      <a:pt x="13644" y="7681"/>
                      <a:pt x="13648" y="7677"/>
                      <a:pt x="13643" y="7677"/>
                    </a:cubicBezTo>
                    <a:cubicBezTo>
                      <a:pt x="13632" y="7677"/>
                      <a:pt x="13584" y="7693"/>
                      <a:pt x="13584" y="7693"/>
                    </a:cubicBezTo>
                    <a:lnTo>
                      <a:pt x="13512" y="7730"/>
                    </a:lnTo>
                    <a:lnTo>
                      <a:pt x="13330" y="7838"/>
                    </a:lnTo>
                    <a:cubicBezTo>
                      <a:pt x="13149" y="7911"/>
                      <a:pt x="12968" y="8019"/>
                      <a:pt x="12787" y="8092"/>
                    </a:cubicBezTo>
                    <a:lnTo>
                      <a:pt x="12497" y="8237"/>
                    </a:lnTo>
                    <a:lnTo>
                      <a:pt x="12316" y="8273"/>
                    </a:lnTo>
                    <a:lnTo>
                      <a:pt x="12244" y="8309"/>
                    </a:lnTo>
                    <a:cubicBezTo>
                      <a:pt x="11845" y="8454"/>
                      <a:pt x="11411" y="8599"/>
                      <a:pt x="10976" y="8671"/>
                    </a:cubicBezTo>
                    <a:lnTo>
                      <a:pt x="10650" y="8708"/>
                    </a:lnTo>
                    <a:lnTo>
                      <a:pt x="10360" y="8708"/>
                    </a:lnTo>
                    <a:cubicBezTo>
                      <a:pt x="10143" y="8744"/>
                      <a:pt x="9926" y="8744"/>
                      <a:pt x="9672" y="8780"/>
                    </a:cubicBezTo>
                    <a:cubicBezTo>
                      <a:pt x="9237" y="8780"/>
                      <a:pt x="8767" y="8744"/>
                      <a:pt x="8296" y="8708"/>
                    </a:cubicBezTo>
                    <a:cubicBezTo>
                      <a:pt x="7897" y="8635"/>
                      <a:pt x="7463" y="8563"/>
                      <a:pt x="7064" y="8454"/>
                    </a:cubicBezTo>
                    <a:cubicBezTo>
                      <a:pt x="5398" y="7947"/>
                      <a:pt x="3913" y="6969"/>
                      <a:pt x="2826" y="5629"/>
                    </a:cubicBezTo>
                    <a:cubicBezTo>
                      <a:pt x="2283" y="4977"/>
                      <a:pt x="1848" y="4252"/>
                      <a:pt x="1522" y="3455"/>
                    </a:cubicBezTo>
                    <a:cubicBezTo>
                      <a:pt x="1341" y="3057"/>
                      <a:pt x="1196" y="2622"/>
                      <a:pt x="1124" y="2188"/>
                    </a:cubicBezTo>
                    <a:cubicBezTo>
                      <a:pt x="1015" y="1753"/>
                      <a:pt x="943" y="1355"/>
                      <a:pt x="907" y="920"/>
                    </a:cubicBezTo>
                    <a:lnTo>
                      <a:pt x="907" y="232"/>
                    </a:lnTo>
                    <a:cubicBezTo>
                      <a:pt x="907" y="82"/>
                      <a:pt x="768" y="1"/>
                      <a:pt x="6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7088686" y="4402377"/>
                <a:ext cx="137063" cy="71038"/>
              </a:xfrm>
              <a:custGeom>
                <a:rect b="b" l="l" r="r" t="t"/>
                <a:pathLst>
                  <a:path extrusionOk="0" h="3061" w="5906">
                    <a:moveTo>
                      <a:pt x="5700" y="1"/>
                    </a:moveTo>
                    <a:cubicBezTo>
                      <a:pt x="5585" y="1"/>
                      <a:pt x="5422" y="138"/>
                      <a:pt x="5362" y="199"/>
                    </a:cubicBezTo>
                    <a:lnTo>
                      <a:pt x="5326" y="199"/>
                    </a:lnTo>
                    <a:cubicBezTo>
                      <a:pt x="4420" y="1322"/>
                      <a:pt x="3152" y="2082"/>
                      <a:pt x="1703" y="2372"/>
                    </a:cubicBezTo>
                    <a:cubicBezTo>
                      <a:pt x="1305" y="2481"/>
                      <a:pt x="870" y="2517"/>
                      <a:pt x="436" y="2517"/>
                    </a:cubicBezTo>
                    <a:cubicBezTo>
                      <a:pt x="255" y="2517"/>
                      <a:pt x="110" y="2626"/>
                      <a:pt x="37" y="2770"/>
                    </a:cubicBezTo>
                    <a:cubicBezTo>
                      <a:pt x="1" y="2879"/>
                      <a:pt x="1" y="3060"/>
                      <a:pt x="146" y="3060"/>
                    </a:cubicBezTo>
                    <a:cubicBezTo>
                      <a:pt x="1848" y="3060"/>
                      <a:pt x="3442" y="2481"/>
                      <a:pt x="4746" y="1394"/>
                    </a:cubicBezTo>
                    <a:cubicBezTo>
                      <a:pt x="5108" y="1068"/>
                      <a:pt x="5470" y="742"/>
                      <a:pt x="5760" y="344"/>
                    </a:cubicBezTo>
                    <a:cubicBezTo>
                      <a:pt x="5833" y="271"/>
                      <a:pt x="5905" y="90"/>
                      <a:pt x="5760" y="18"/>
                    </a:cubicBezTo>
                    <a:cubicBezTo>
                      <a:pt x="5743" y="6"/>
                      <a:pt x="5722" y="1"/>
                      <a:pt x="57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6930670" y="4145151"/>
                <a:ext cx="291788" cy="170691"/>
              </a:xfrm>
              <a:custGeom>
                <a:rect b="b" l="l" r="r" t="t"/>
                <a:pathLst>
                  <a:path extrusionOk="0" h="7355" w="12573">
                    <a:moveTo>
                      <a:pt x="7237" y="0"/>
                    </a:moveTo>
                    <a:cubicBezTo>
                      <a:pt x="6806" y="0"/>
                      <a:pt x="6372" y="42"/>
                      <a:pt x="5941" y="127"/>
                    </a:cubicBezTo>
                    <a:cubicBezTo>
                      <a:pt x="3804" y="525"/>
                      <a:pt x="1956" y="1865"/>
                      <a:pt x="906" y="3749"/>
                    </a:cubicBezTo>
                    <a:cubicBezTo>
                      <a:pt x="326" y="4799"/>
                      <a:pt x="0" y="5994"/>
                      <a:pt x="0" y="7226"/>
                    </a:cubicBezTo>
                    <a:cubicBezTo>
                      <a:pt x="0" y="7323"/>
                      <a:pt x="81" y="7355"/>
                      <a:pt x="167" y="7355"/>
                    </a:cubicBezTo>
                    <a:cubicBezTo>
                      <a:pt x="210" y="7355"/>
                      <a:pt x="254" y="7347"/>
                      <a:pt x="290" y="7335"/>
                    </a:cubicBezTo>
                    <a:cubicBezTo>
                      <a:pt x="435" y="7262"/>
                      <a:pt x="544" y="7117"/>
                      <a:pt x="580" y="6936"/>
                    </a:cubicBezTo>
                    <a:cubicBezTo>
                      <a:pt x="580" y="5958"/>
                      <a:pt x="797" y="4980"/>
                      <a:pt x="1232" y="4075"/>
                    </a:cubicBezTo>
                    <a:cubicBezTo>
                      <a:pt x="2101" y="2372"/>
                      <a:pt x="3659" y="1141"/>
                      <a:pt x="5542" y="706"/>
                    </a:cubicBezTo>
                    <a:cubicBezTo>
                      <a:pt x="5992" y="613"/>
                      <a:pt x="6456" y="566"/>
                      <a:pt x="6921" y="566"/>
                    </a:cubicBezTo>
                    <a:cubicBezTo>
                      <a:pt x="7542" y="566"/>
                      <a:pt x="8166" y="649"/>
                      <a:pt x="8766" y="815"/>
                    </a:cubicBezTo>
                    <a:cubicBezTo>
                      <a:pt x="9997" y="1177"/>
                      <a:pt x="11084" y="1865"/>
                      <a:pt x="11953" y="2807"/>
                    </a:cubicBezTo>
                    <a:cubicBezTo>
                      <a:pt x="11986" y="2846"/>
                      <a:pt x="12028" y="2863"/>
                      <a:pt x="12074" y="2863"/>
                    </a:cubicBezTo>
                    <a:cubicBezTo>
                      <a:pt x="12283" y="2863"/>
                      <a:pt x="12573" y="2514"/>
                      <a:pt x="12424" y="2336"/>
                    </a:cubicBezTo>
                    <a:cubicBezTo>
                      <a:pt x="11089" y="852"/>
                      <a:pt x="9193" y="0"/>
                      <a:pt x="7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31"/>
            <p:cNvGrpSpPr/>
            <p:nvPr/>
          </p:nvGrpSpPr>
          <p:grpSpPr>
            <a:xfrm>
              <a:off x="6952890" y="2895325"/>
              <a:ext cx="177375" cy="162917"/>
              <a:chOff x="7013890" y="3013973"/>
              <a:chExt cx="177375" cy="162917"/>
            </a:xfrm>
          </p:grpSpPr>
          <p:sp>
            <p:nvSpPr>
              <p:cNvPr id="1338" name="Google Shape;1338;p31"/>
              <p:cNvSpPr/>
              <p:nvPr/>
            </p:nvSpPr>
            <p:spPr>
              <a:xfrm>
                <a:off x="7021873" y="3028106"/>
                <a:ext cx="169392" cy="137435"/>
              </a:xfrm>
              <a:custGeom>
                <a:rect b="b" l="l" r="r" t="t"/>
                <a:pathLst>
                  <a:path extrusionOk="0" h="5922" w="7299">
                    <a:moveTo>
                      <a:pt x="3228" y="1"/>
                    </a:moveTo>
                    <a:cubicBezTo>
                      <a:pt x="2122" y="1"/>
                      <a:pt x="1136" y="552"/>
                      <a:pt x="628" y="1491"/>
                    </a:cubicBezTo>
                    <a:lnTo>
                      <a:pt x="628" y="1491"/>
                    </a:lnTo>
                    <a:cubicBezTo>
                      <a:pt x="0" y="2441"/>
                      <a:pt x="102" y="3729"/>
                      <a:pt x="703" y="4671"/>
                    </a:cubicBezTo>
                    <a:lnTo>
                      <a:pt x="703" y="4671"/>
                    </a:lnTo>
                    <a:cubicBezTo>
                      <a:pt x="871" y="4969"/>
                      <a:pt x="1089" y="5222"/>
                      <a:pt x="1354" y="5394"/>
                    </a:cubicBezTo>
                    <a:lnTo>
                      <a:pt x="1354" y="5394"/>
                    </a:lnTo>
                    <a:cubicBezTo>
                      <a:pt x="1773" y="5721"/>
                      <a:pt x="2291" y="5922"/>
                      <a:pt x="2882" y="5922"/>
                    </a:cubicBezTo>
                    <a:cubicBezTo>
                      <a:pt x="2929" y="5922"/>
                      <a:pt x="2977" y="5921"/>
                      <a:pt x="3025" y="5918"/>
                    </a:cubicBezTo>
                    <a:cubicBezTo>
                      <a:pt x="5814" y="5773"/>
                      <a:pt x="7299" y="1499"/>
                      <a:pt x="4474" y="231"/>
                    </a:cubicBezTo>
                    <a:cubicBezTo>
                      <a:pt x="4054" y="75"/>
                      <a:pt x="3633" y="1"/>
                      <a:pt x="3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7013890" y="3013973"/>
                <a:ext cx="164773" cy="162917"/>
              </a:xfrm>
              <a:custGeom>
                <a:rect b="b" l="l" r="r" t="t"/>
                <a:pathLst>
                  <a:path extrusionOk="0" h="7020" w="7100">
                    <a:moveTo>
                      <a:pt x="1866" y="1438"/>
                    </a:moveTo>
                    <a:cubicBezTo>
                      <a:pt x="1866" y="1447"/>
                      <a:pt x="1848" y="1474"/>
                      <a:pt x="1811" y="1492"/>
                    </a:cubicBezTo>
                    <a:cubicBezTo>
                      <a:pt x="1811" y="1492"/>
                      <a:pt x="1836" y="1467"/>
                      <a:pt x="1866" y="1438"/>
                    </a:cubicBezTo>
                    <a:close/>
                    <a:moveTo>
                      <a:pt x="1790" y="1523"/>
                    </a:moveTo>
                    <a:cubicBezTo>
                      <a:pt x="1793" y="1523"/>
                      <a:pt x="1790" y="1534"/>
                      <a:pt x="1775" y="1565"/>
                    </a:cubicBezTo>
                    <a:cubicBezTo>
                      <a:pt x="1775" y="1544"/>
                      <a:pt x="1787" y="1523"/>
                      <a:pt x="1790" y="1523"/>
                    </a:cubicBezTo>
                    <a:close/>
                    <a:moveTo>
                      <a:pt x="1278" y="2475"/>
                    </a:moveTo>
                    <a:lnTo>
                      <a:pt x="1278" y="2475"/>
                    </a:lnTo>
                    <a:cubicBezTo>
                      <a:pt x="1279" y="2475"/>
                      <a:pt x="1273" y="2492"/>
                      <a:pt x="1268" y="2511"/>
                    </a:cubicBezTo>
                    <a:lnTo>
                      <a:pt x="1268" y="2511"/>
                    </a:lnTo>
                    <a:lnTo>
                      <a:pt x="1268" y="2506"/>
                    </a:lnTo>
                    <a:cubicBezTo>
                      <a:pt x="1276" y="2484"/>
                      <a:pt x="1278" y="2475"/>
                      <a:pt x="1278" y="2475"/>
                    </a:cubicBezTo>
                    <a:close/>
                    <a:moveTo>
                      <a:pt x="5440" y="4830"/>
                    </a:moveTo>
                    <a:cubicBezTo>
                      <a:pt x="5442" y="4830"/>
                      <a:pt x="5441" y="4838"/>
                      <a:pt x="5433" y="4861"/>
                    </a:cubicBezTo>
                    <a:lnTo>
                      <a:pt x="5399" y="4896"/>
                    </a:lnTo>
                    <a:lnTo>
                      <a:pt x="5399" y="4896"/>
                    </a:lnTo>
                    <a:cubicBezTo>
                      <a:pt x="5412" y="4872"/>
                      <a:pt x="5435" y="4830"/>
                      <a:pt x="5440" y="4830"/>
                    </a:cubicBezTo>
                    <a:close/>
                    <a:moveTo>
                      <a:pt x="3423" y="1139"/>
                    </a:moveTo>
                    <a:cubicBezTo>
                      <a:pt x="3478" y="1139"/>
                      <a:pt x="3532" y="1148"/>
                      <a:pt x="3586" y="1166"/>
                    </a:cubicBezTo>
                    <a:lnTo>
                      <a:pt x="3876" y="1166"/>
                    </a:lnTo>
                    <a:cubicBezTo>
                      <a:pt x="4130" y="1202"/>
                      <a:pt x="4347" y="1275"/>
                      <a:pt x="4600" y="1384"/>
                    </a:cubicBezTo>
                    <a:lnTo>
                      <a:pt x="4709" y="1456"/>
                    </a:lnTo>
                    <a:cubicBezTo>
                      <a:pt x="4709" y="1456"/>
                      <a:pt x="4811" y="1517"/>
                      <a:pt x="4816" y="1517"/>
                    </a:cubicBezTo>
                    <a:cubicBezTo>
                      <a:pt x="4818" y="1517"/>
                      <a:pt x="4809" y="1510"/>
                      <a:pt x="4782" y="1492"/>
                    </a:cubicBezTo>
                    <a:lnTo>
                      <a:pt x="4782" y="1492"/>
                    </a:lnTo>
                    <a:cubicBezTo>
                      <a:pt x="4854" y="1528"/>
                      <a:pt x="4926" y="1601"/>
                      <a:pt x="4999" y="1673"/>
                    </a:cubicBezTo>
                    <a:cubicBezTo>
                      <a:pt x="5144" y="1782"/>
                      <a:pt x="5289" y="1891"/>
                      <a:pt x="5397" y="2036"/>
                    </a:cubicBezTo>
                    <a:cubicBezTo>
                      <a:pt x="5397" y="2072"/>
                      <a:pt x="5433" y="2108"/>
                      <a:pt x="5470" y="2144"/>
                    </a:cubicBezTo>
                    <a:lnTo>
                      <a:pt x="5506" y="2217"/>
                    </a:lnTo>
                    <a:cubicBezTo>
                      <a:pt x="5542" y="2289"/>
                      <a:pt x="5578" y="2362"/>
                      <a:pt x="5615" y="2434"/>
                    </a:cubicBezTo>
                    <a:cubicBezTo>
                      <a:pt x="5687" y="2579"/>
                      <a:pt x="5759" y="2760"/>
                      <a:pt x="5796" y="2905"/>
                    </a:cubicBezTo>
                    <a:cubicBezTo>
                      <a:pt x="5796" y="2931"/>
                      <a:pt x="5815" y="3017"/>
                      <a:pt x="5811" y="3017"/>
                    </a:cubicBezTo>
                    <a:cubicBezTo>
                      <a:pt x="5810" y="3017"/>
                      <a:pt x="5805" y="3006"/>
                      <a:pt x="5796" y="2977"/>
                    </a:cubicBezTo>
                    <a:cubicBezTo>
                      <a:pt x="5796" y="2977"/>
                      <a:pt x="5796" y="3050"/>
                      <a:pt x="5796" y="3086"/>
                    </a:cubicBezTo>
                    <a:lnTo>
                      <a:pt x="5796" y="3339"/>
                    </a:lnTo>
                    <a:lnTo>
                      <a:pt x="5796" y="3593"/>
                    </a:lnTo>
                    <a:cubicBezTo>
                      <a:pt x="5796" y="3629"/>
                      <a:pt x="5796" y="3665"/>
                      <a:pt x="5796" y="3702"/>
                    </a:cubicBezTo>
                    <a:lnTo>
                      <a:pt x="5796" y="3774"/>
                    </a:lnTo>
                    <a:cubicBezTo>
                      <a:pt x="5759" y="3955"/>
                      <a:pt x="5723" y="4136"/>
                      <a:pt x="5651" y="4281"/>
                    </a:cubicBezTo>
                    <a:lnTo>
                      <a:pt x="5636" y="4339"/>
                    </a:lnTo>
                    <a:lnTo>
                      <a:pt x="5636" y="4339"/>
                    </a:lnTo>
                    <a:cubicBezTo>
                      <a:pt x="5631" y="4339"/>
                      <a:pt x="5624" y="4344"/>
                      <a:pt x="5615" y="4354"/>
                    </a:cubicBezTo>
                    <a:lnTo>
                      <a:pt x="5615" y="4426"/>
                    </a:lnTo>
                    <a:cubicBezTo>
                      <a:pt x="5578" y="4499"/>
                      <a:pt x="5542" y="4607"/>
                      <a:pt x="5506" y="4680"/>
                    </a:cubicBezTo>
                    <a:lnTo>
                      <a:pt x="5397" y="4897"/>
                    </a:lnTo>
                    <a:lnTo>
                      <a:pt x="5325" y="5006"/>
                    </a:lnTo>
                    <a:cubicBezTo>
                      <a:pt x="5252" y="5078"/>
                      <a:pt x="5216" y="5151"/>
                      <a:pt x="5144" y="5223"/>
                    </a:cubicBezTo>
                    <a:lnTo>
                      <a:pt x="5071" y="5332"/>
                    </a:lnTo>
                    <a:lnTo>
                      <a:pt x="4963" y="5404"/>
                    </a:lnTo>
                    <a:cubicBezTo>
                      <a:pt x="4963" y="5404"/>
                      <a:pt x="4873" y="5464"/>
                      <a:pt x="4857" y="5502"/>
                    </a:cubicBezTo>
                    <a:lnTo>
                      <a:pt x="4857" y="5502"/>
                    </a:lnTo>
                    <a:lnTo>
                      <a:pt x="4745" y="5585"/>
                    </a:lnTo>
                    <a:lnTo>
                      <a:pt x="4637" y="5658"/>
                    </a:lnTo>
                    <a:lnTo>
                      <a:pt x="4609" y="5685"/>
                    </a:lnTo>
                    <a:lnTo>
                      <a:pt x="4419" y="5766"/>
                    </a:lnTo>
                    <a:lnTo>
                      <a:pt x="4311" y="5839"/>
                    </a:lnTo>
                    <a:cubicBezTo>
                      <a:pt x="4309" y="5839"/>
                      <a:pt x="4306" y="5839"/>
                      <a:pt x="4304" y="5839"/>
                    </a:cubicBezTo>
                    <a:lnTo>
                      <a:pt x="4304" y="5839"/>
                    </a:lnTo>
                    <a:cubicBezTo>
                      <a:pt x="4313" y="5833"/>
                      <a:pt x="4318" y="5829"/>
                      <a:pt x="4312" y="5829"/>
                    </a:cubicBezTo>
                    <a:cubicBezTo>
                      <a:pt x="4308" y="5829"/>
                      <a:pt x="4296" y="5832"/>
                      <a:pt x="4274" y="5839"/>
                    </a:cubicBezTo>
                    <a:cubicBezTo>
                      <a:pt x="4273" y="5840"/>
                      <a:pt x="4271" y="5840"/>
                      <a:pt x="4270" y="5841"/>
                    </a:cubicBezTo>
                    <a:lnTo>
                      <a:pt x="4270" y="5841"/>
                    </a:lnTo>
                    <a:cubicBezTo>
                      <a:pt x="4260" y="5843"/>
                      <a:pt x="4252" y="5846"/>
                      <a:pt x="4246" y="5852"/>
                    </a:cubicBezTo>
                    <a:lnTo>
                      <a:pt x="4246" y="5852"/>
                    </a:lnTo>
                    <a:cubicBezTo>
                      <a:pt x="4175" y="5883"/>
                      <a:pt x="4080" y="5911"/>
                      <a:pt x="3985" y="5911"/>
                    </a:cubicBezTo>
                    <a:lnTo>
                      <a:pt x="3079" y="5911"/>
                    </a:lnTo>
                    <a:cubicBezTo>
                      <a:pt x="2898" y="5875"/>
                      <a:pt x="2717" y="5839"/>
                      <a:pt x="2572" y="5730"/>
                    </a:cubicBezTo>
                    <a:cubicBezTo>
                      <a:pt x="2500" y="5694"/>
                      <a:pt x="2427" y="5658"/>
                      <a:pt x="2355" y="5621"/>
                    </a:cubicBezTo>
                    <a:lnTo>
                      <a:pt x="2318" y="5585"/>
                    </a:lnTo>
                    <a:lnTo>
                      <a:pt x="2174" y="5513"/>
                    </a:lnTo>
                    <a:cubicBezTo>
                      <a:pt x="2065" y="5404"/>
                      <a:pt x="1920" y="5259"/>
                      <a:pt x="1811" y="5151"/>
                    </a:cubicBezTo>
                    <a:cubicBezTo>
                      <a:pt x="1739" y="5078"/>
                      <a:pt x="1703" y="5006"/>
                      <a:pt x="1630" y="4933"/>
                    </a:cubicBezTo>
                    <a:cubicBezTo>
                      <a:pt x="1594" y="4861"/>
                      <a:pt x="1594" y="4897"/>
                      <a:pt x="1594" y="4861"/>
                    </a:cubicBezTo>
                    <a:cubicBezTo>
                      <a:pt x="1569" y="4836"/>
                      <a:pt x="1544" y="4794"/>
                      <a:pt x="1555" y="4794"/>
                    </a:cubicBezTo>
                    <a:lnTo>
                      <a:pt x="1555" y="4794"/>
                    </a:lnTo>
                    <a:cubicBezTo>
                      <a:pt x="1560" y="4794"/>
                      <a:pt x="1572" y="4802"/>
                      <a:pt x="1594" y="4825"/>
                    </a:cubicBezTo>
                    <a:cubicBezTo>
                      <a:pt x="1605" y="4847"/>
                      <a:pt x="1610" y="4856"/>
                      <a:pt x="1610" y="4856"/>
                    </a:cubicBezTo>
                    <a:cubicBezTo>
                      <a:pt x="1611" y="4856"/>
                      <a:pt x="1594" y="4813"/>
                      <a:pt x="1594" y="4788"/>
                    </a:cubicBezTo>
                    <a:cubicBezTo>
                      <a:pt x="1485" y="4643"/>
                      <a:pt x="1413" y="4499"/>
                      <a:pt x="1340" y="4317"/>
                    </a:cubicBezTo>
                    <a:cubicBezTo>
                      <a:pt x="1268" y="4173"/>
                      <a:pt x="1232" y="3991"/>
                      <a:pt x="1196" y="3810"/>
                    </a:cubicBezTo>
                    <a:lnTo>
                      <a:pt x="1196" y="3774"/>
                    </a:lnTo>
                    <a:cubicBezTo>
                      <a:pt x="1196" y="3738"/>
                      <a:pt x="1196" y="3702"/>
                      <a:pt x="1196" y="3665"/>
                    </a:cubicBezTo>
                    <a:cubicBezTo>
                      <a:pt x="1196" y="3557"/>
                      <a:pt x="1196" y="3484"/>
                      <a:pt x="1196" y="3376"/>
                    </a:cubicBezTo>
                    <a:cubicBezTo>
                      <a:pt x="1196" y="3303"/>
                      <a:pt x="1196" y="3231"/>
                      <a:pt x="1196" y="3122"/>
                    </a:cubicBezTo>
                    <a:lnTo>
                      <a:pt x="1196" y="3013"/>
                    </a:lnTo>
                    <a:cubicBezTo>
                      <a:pt x="1196" y="2977"/>
                      <a:pt x="1196" y="2941"/>
                      <a:pt x="1196" y="2941"/>
                    </a:cubicBezTo>
                    <a:cubicBezTo>
                      <a:pt x="1196" y="2869"/>
                      <a:pt x="1232" y="2760"/>
                      <a:pt x="1232" y="2688"/>
                    </a:cubicBezTo>
                    <a:cubicBezTo>
                      <a:pt x="1232" y="2651"/>
                      <a:pt x="1268" y="2615"/>
                      <a:pt x="1268" y="2579"/>
                    </a:cubicBezTo>
                    <a:lnTo>
                      <a:pt x="1268" y="2543"/>
                    </a:lnTo>
                    <a:lnTo>
                      <a:pt x="1377" y="2325"/>
                    </a:lnTo>
                    <a:lnTo>
                      <a:pt x="1449" y="2217"/>
                    </a:lnTo>
                    <a:lnTo>
                      <a:pt x="1377" y="2289"/>
                    </a:lnTo>
                    <a:cubicBezTo>
                      <a:pt x="1449" y="2217"/>
                      <a:pt x="1485" y="2144"/>
                      <a:pt x="1485" y="2072"/>
                    </a:cubicBezTo>
                    <a:cubicBezTo>
                      <a:pt x="1510" y="2047"/>
                      <a:pt x="1552" y="1988"/>
                      <a:pt x="1553" y="1988"/>
                    </a:cubicBezTo>
                    <a:lnTo>
                      <a:pt x="1553" y="1988"/>
                    </a:lnTo>
                    <a:cubicBezTo>
                      <a:pt x="1553" y="1988"/>
                      <a:pt x="1545" y="2001"/>
                      <a:pt x="1522" y="2036"/>
                    </a:cubicBezTo>
                    <a:lnTo>
                      <a:pt x="1522" y="2036"/>
                    </a:lnTo>
                    <a:lnTo>
                      <a:pt x="1594" y="1927"/>
                    </a:lnTo>
                    <a:cubicBezTo>
                      <a:pt x="1605" y="1904"/>
                      <a:pt x="1610" y="1896"/>
                      <a:pt x="1609" y="1896"/>
                    </a:cubicBezTo>
                    <a:lnTo>
                      <a:pt x="1609" y="1896"/>
                    </a:lnTo>
                    <a:cubicBezTo>
                      <a:pt x="1608" y="1896"/>
                      <a:pt x="1583" y="1938"/>
                      <a:pt x="1558" y="1963"/>
                    </a:cubicBezTo>
                    <a:lnTo>
                      <a:pt x="1558" y="1963"/>
                    </a:lnTo>
                    <a:cubicBezTo>
                      <a:pt x="1594" y="1927"/>
                      <a:pt x="1594" y="1891"/>
                      <a:pt x="1630" y="1854"/>
                    </a:cubicBezTo>
                    <a:cubicBezTo>
                      <a:pt x="1678" y="1807"/>
                      <a:pt x="1709" y="1744"/>
                      <a:pt x="1736" y="1676"/>
                    </a:cubicBezTo>
                    <a:lnTo>
                      <a:pt x="1736" y="1676"/>
                    </a:lnTo>
                    <a:lnTo>
                      <a:pt x="1775" y="1637"/>
                    </a:lnTo>
                    <a:lnTo>
                      <a:pt x="1775" y="1637"/>
                    </a:lnTo>
                    <a:cubicBezTo>
                      <a:pt x="1757" y="1655"/>
                      <a:pt x="1748" y="1673"/>
                      <a:pt x="1757" y="1673"/>
                    </a:cubicBezTo>
                    <a:cubicBezTo>
                      <a:pt x="1766" y="1673"/>
                      <a:pt x="1793" y="1655"/>
                      <a:pt x="1848" y="1601"/>
                    </a:cubicBezTo>
                    <a:lnTo>
                      <a:pt x="1848" y="1601"/>
                    </a:lnTo>
                    <a:lnTo>
                      <a:pt x="1775" y="1637"/>
                    </a:lnTo>
                    <a:cubicBezTo>
                      <a:pt x="1848" y="1601"/>
                      <a:pt x="1884" y="1565"/>
                      <a:pt x="1920" y="1528"/>
                    </a:cubicBezTo>
                    <a:lnTo>
                      <a:pt x="2029" y="1456"/>
                    </a:lnTo>
                    <a:cubicBezTo>
                      <a:pt x="2056" y="1438"/>
                      <a:pt x="2067" y="1431"/>
                      <a:pt x="2069" y="1431"/>
                    </a:cubicBezTo>
                    <a:lnTo>
                      <a:pt x="2069" y="1431"/>
                    </a:lnTo>
                    <a:cubicBezTo>
                      <a:pt x="2074" y="1431"/>
                      <a:pt x="1992" y="1492"/>
                      <a:pt x="1992" y="1492"/>
                    </a:cubicBezTo>
                    <a:lnTo>
                      <a:pt x="2101" y="1420"/>
                    </a:lnTo>
                    <a:cubicBezTo>
                      <a:pt x="2174" y="1384"/>
                      <a:pt x="2282" y="1347"/>
                      <a:pt x="2391" y="1311"/>
                    </a:cubicBezTo>
                    <a:cubicBezTo>
                      <a:pt x="2414" y="1295"/>
                      <a:pt x="2423" y="1287"/>
                      <a:pt x="2422" y="1282"/>
                    </a:cubicBezTo>
                    <a:lnTo>
                      <a:pt x="2422" y="1282"/>
                    </a:lnTo>
                    <a:cubicBezTo>
                      <a:pt x="2433" y="1275"/>
                      <a:pt x="2442" y="1275"/>
                      <a:pt x="2463" y="1275"/>
                    </a:cubicBezTo>
                    <a:lnTo>
                      <a:pt x="2644" y="1202"/>
                    </a:lnTo>
                    <a:cubicBezTo>
                      <a:pt x="2753" y="1202"/>
                      <a:pt x="2862" y="1166"/>
                      <a:pt x="2970" y="1166"/>
                    </a:cubicBezTo>
                    <a:lnTo>
                      <a:pt x="3260" y="1166"/>
                    </a:lnTo>
                    <a:cubicBezTo>
                      <a:pt x="3315" y="1148"/>
                      <a:pt x="3369" y="1139"/>
                      <a:pt x="3423" y="1139"/>
                    </a:cubicBezTo>
                    <a:close/>
                    <a:moveTo>
                      <a:pt x="3914" y="0"/>
                    </a:moveTo>
                    <a:cubicBezTo>
                      <a:pt x="2970" y="0"/>
                      <a:pt x="2040" y="388"/>
                      <a:pt x="1340" y="1058"/>
                    </a:cubicBezTo>
                    <a:cubicBezTo>
                      <a:pt x="1075" y="1303"/>
                      <a:pt x="855" y="1583"/>
                      <a:pt x="688" y="1892"/>
                    </a:cubicBezTo>
                    <a:lnTo>
                      <a:pt x="688" y="1892"/>
                    </a:lnTo>
                    <a:cubicBezTo>
                      <a:pt x="398" y="2254"/>
                      <a:pt x="218" y="2688"/>
                      <a:pt x="145" y="3158"/>
                    </a:cubicBezTo>
                    <a:cubicBezTo>
                      <a:pt x="0" y="3955"/>
                      <a:pt x="145" y="4825"/>
                      <a:pt x="580" y="5549"/>
                    </a:cubicBezTo>
                    <a:cubicBezTo>
                      <a:pt x="978" y="6273"/>
                      <a:pt x="1666" y="6781"/>
                      <a:pt x="2463" y="6962"/>
                    </a:cubicBezTo>
                    <a:cubicBezTo>
                      <a:pt x="2673" y="7000"/>
                      <a:pt x="2882" y="7019"/>
                      <a:pt x="3089" y="7019"/>
                    </a:cubicBezTo>
                    <a:cubicBezTo>
                      <a:pt x="3850" y="7019"/>
                      <a:pt x="4582" y="6765"/>
                      <a:pt x="5180" y="6310"/>
                    </a:cubicBezTo>
                    <a:cubicBezTo>
                      <a:pt x="5977" y="5730"/>
                      <a:pt x="6556" y="4897"/>
                      <a:pt x="6846" y="3955"/>
                    </a:cubicBezTo>
                    <a:cubicBezTo>
                      <a:pt x="7100" y="3195"/>
                      <a:pt x="7063" y="2362"/>
                      <a:pt x="6737" y="1601"/>
                    </a:cubicBezTo>
                    <a:cubicBezTo>
                      <a:pt x="6556" y="1202"/>
                      <a:pt x="6267" y="876"/>
                      <a:pt x="5941" y="623"/>
                    </a:cubicBezTo>
                    <a:cubicBezTo>
                      <a:pt x="5506" y="333"/>
                      <a:pt x="4999" y="116"/>
                      <a:pt x="4456" y="43"/>
                    </a:cubicBezTo>
                    <a:cubicBezTo>
                      <a:pt x="4276" y="14"/>
                      <a:pt x="4095" y="0"/>
                      <a:pt x="39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0" name="Google Shape;1340;p31"/>
            <p:cNvSpPr txBox="1"/>
            <p:nvPr/>
          </p:nvSpPr>
          <p:spPr>
            <a:xfrm>
              <a:off x="6072869" y="2239299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1"/>
            <p:cNvSpPr txBox="1"/>
            <p:nvPr/>
          </p:nvSpPr>
          <p:spPr>
            <a:xfrm>
              <a:off x="6072869" y="153070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2786547" y="1530700"/>
            <a:ext cx="1937960" cy="3235411"/>
            <a:chOff x="2786547" y="1530700"/>
            <a:chExt cx="1937960" cy="3235411"/>
          </a:xfrm>
        </p:grpSpPr>
        <p:grpSp>
          <p:nvGrpSpPr>
            <p:cNvPr id="1343" name="Google Shape;1343;p31"/>
            <p:cNvGrpSpPr/>
            <p:nvPr/>
          </p:nvGrpSpPr>
          <p:grpSpPr>
            <a:xfrm>
              <a:off x="3624668" y="4102902"/>
              <a:ext cx="262291" cy="444903"/>
              <a:chOff x="4841804" y="4106047"/>
              <a:chExt cx="262291" cy="444903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4841804" y="4106047"/>
                <a:ext cx="260597" cy="103250"/>
              </a:xfrm>
              <a:custGeom>
                <a:rect b="b" l="l" r="r" t="t"/>
                <a:pathLst>
                  <a:path extrusionOk="0" h="4449" w="11229">
                    <a:moveTo>
                      <a:pt x="1434" y="1439"/>
                    </a:moveTo>
                    <a:cubicBezTo>
                      <a:pt x="1434" y="1439"/>
                      <a:pt x="1422" y="1446"/>
                      <a:pt x="1409" y="1454"/>
                    </a:cubicBezTo>
                    <a:lnTo>
                      <a:pt x="1409" y="1454"/>
                    </a:lnTo>
                    <a:lnTo>
                      <a:pt x="1413" y="1449"/>
                    </a:lnTo>
                    <a:cubicBezTo>
                      <a:pt x="1428" y="1442"/>
                      <a:pt x="1433" y="1439"/>
                      <a:pt x="1434" y="1439"/>
                    </a:cubicBezTo>
                    <a:close/>
                    <a:moveTo>
                      <a:pt x="1107" y="1541"/>
                    </a:moveTo>
                    <a:cubicBezTo>
                      <a:pt x="1110" y="1541"/>
                      <a:pt x="1097" y="1560"/>
                      <a:pt x="1083" y="1581"/>
                    </a:cubicBezTo>
                    <a:lnTo>
                      <a:pt x="1083" y="1581"/>
                    </a:lnTo>
                    <a:cubicBezTo>
                      <a:pt x="1084" y="1574"/>
                      <a:pt x="1085" y="1567"/>
                      <a:pt x="1086" y="1561"/>
                    </a:cubicBezTo>
                    <a:lnTo>
                      <a:pt x="1086" y="1561"/>
                    </a:lnTo>
                    <a:cubicBezTo>
                      <a:pt x="1086" y="1560"/>
                      <a:pt x="1087" y="1559"/>
                      <a:pt x="1087" y="1558"/>
                    </a:cubicBezTo>
                    <a:cubicBezTo>
                      <a:pt x="1099" y="1546"/>
                      <a:pt x="1105" y="1541"/>
                      <a:pt x="1107" y="1541"/>
                    </a:cubicBezTo>
                    <a:close/>
                    <a:moveTo>
                      <a:pt x="1073" y="1595"/>
                    </a:moveTo>
                    <a:cubicBezTo>
                      <a:pt x="1071" y="1596"/>
                      <a:pt x="1070" y="1598"/>
                      <a:pt x="1069" y="1600"/>
                    </a:cubicBezTo>
                    <a:lnTo>
                      <a:pt x="1069" y="1600"/>
                    </a:lnTo>
                    <a:cubicBezTo>
                      <a:pt x="1069" y="1596"/>
                      <a:pt x="1069" y="1595"/>
                      <a:pt x="1073" y="1595"/>
                    </a:cubicBezTo>
                    <a:close/>
                    <a:moveTo>
                      <a:pt x="1087" y="1594"/>
                    </a:moveTo>
                    <a:cubicBezTo>
                      <a:pt x="1087" y="1594"/>
                      <a:pt x="1083" y="1597"/>
                      <a:pt x="1077" y="1602"/>
                    </a:cubicBezTo>
                    <a:lnTo>
                      <a:pt x="1077" y="1602"/>
                    </a:lnTo>
                    <a:cubicBezTo>
                      <a:pt x="1078" y="1599"/>
                      <a:pt x="1079" y="1597"/>
                      <a:pt x="1079" y="1594"/>
                    </a:cubicBezTo>
                    <a:lnTo>
                      <a:pt x="1079" y="1594"/>
                    </a:lnTo>
                    <a:cubicBezTo>
                      <a:pt x="1081" y="1594"/>
                      <a:pt x="1084" y="1594"/>
                      <a:pt x="1087" y="1594"/>
                    </a:cubicBezTo>
                    <a:close/>
                    <a:moveTo>
                      <a:pt x="1057" y="1616"/>
                    </a:moveTo>
                    <a:cubicBezTo>
                      <a:pt x="1056" y="1617"/>
                      <a:pt x="1056" y="1618"/>
                      <a:pt x="1055" y="1619"/>
                    </a:cubicBezTo>
                    <a:lnTo>
                      <a:pt x="1055" y="1619"/>
                    </a:lnTo>
                    <a:cubicBezTo>
                      <a:pt x="1042" y="1629"/>
                      <a:pt x="1027" y="1641"/>
                      <a:pt x="1015" y="1652"/>
                    </a:cubicBezTo>
                    <a:lnTo>
                      <a:pt x="1015" y="1652"/>
                    </a:lnTo>
                    <a:cubicBezTo>
                      <a:pt x="1015" y="1647"/>
                      <a:pt x="1015" y="1640"/>
                      <a:pt x="1015" y="1631"/>
                    </a:cubicBezTo>
                    <a:lnTo>
                      <a:pt x="1057" y="1616"/>
                    </a:lnTo>
                    <a:close/>
                    <a:moveTo>
                      <a:pt x="1413" y="3695"/>
                    </a:moveTo>
                    <a:cubicBezTo>
                      <a:pt x="1412" y="3696"/>
                      <a:pt x="1411" y="3697"/>
                      <a:pt x="1410" y="3699"/>
                    </a:cubicBezTo>
                    <a:lnTo>
                      <a:pt x="1410" y="3699"/>
                    </a:lnTo>
                    <a:cubicBezTo>
                      <a:pt x="1409" y="3702"/>
                      <a:pt x="1409" y="3705"/>
                      <a:pt x="1408" y="3708"/>
                    </a:cubicBezTo>
                    <a:lnTo>
                      <a:pt x="1408" y="3708"/>
                    </a:lnTo>
                    <a:lnTo>
                      <a:pt x="1413" y="3695"/>
                    </a:lnTo>
                    <a:close/>
                    <a:moveTo>
                      <a:pt x="10025" y="3855"/>
                    </a:moveTo>
                    <a:cubicBezTo>
                      <a:pt x="10011" y="3882"/>
                      <a:pt x="9999" y="3908"/>
                      <a:pt x="9986" y="3934"/>
                    </a:cubicBezTo>
                    <a:lnTo>
                      <a:pt x="9986" y="3934"/>
                    </a:lnTo>
                    <a:cubicBezTo>
                      <a:pt x="9974" y="3956"/>
                      <a:pt x="9963" y="3972"/>
                      <a:pt x="9962" y="3972"/>
                    </a:cubicBezTo>
                    <a:cubicBezTo>
                      <a:pt x="9959" y="3972"/>
                      <a:pt x="9974" y="3941"/>
                      <a:pt x="10025" y="3855"/>
                    </a:cubicBezTo>
                    <a:close/>
                    <a:moveTo>
                      <a:pt x="6158" y="1"/>
                    </a:moveTo>
                    <a:cubicBezTo>
                      <a:pt x="5108" y="1"/>
                      <a:pt x="4057" y="73"/>
                      <a:pt x="3007" y="218"/>
                    </a:cubicBezTo>
                    <a:cubicBezTo>
                      <a:pt x="2210" y="290"/>
                      <a:pt x="1449" y="508"/>
                      <a:pt x="761" y="942"/>
                    </a:cubicBezTo>
                    <a:cubicBezTo>
                      <a:pt x="399" y="1196"/>
                      <a:pt x="145" y="1631"/>
                      <a:pt x="109" y="2065"/>
                    </a:cubicBezTo>
                    <a:cubicBezTo>
                      <a:pt x="0" y="2681"/>
                      <a:pt x="109" y="3333"/>
                      <a:pt x="363" y="3876"/>
                    </a:cubicBezTo>
                    <a:cubicBezTo>
                      <a:pt x="399" y="3949"/>
                      <a:pt x="435" y="3985"/>
                      <a:pt x="435" y="4021"/>
                    </a:cubicBezTo>
                    <a:cubicBezTo>
                      <a:pt x="507" y="4094"/>
                      <a:pt x="544" y="4166"/>
                      <a:pt x="616" y="4202"/>
                    </a:cubicBezTo>
                    <a:cubicBezTo>
                      <a:pt x="670" y="4257"/>
                      <a:pt x="734" y="4284"/>
                      <a:pt x="797" y="4284"/>
                    </a:cubicBezTo>
                    <a:cubicBezTo>
                      <a:pt x="834" y="4284"/>
                      <a:pt x="870" y="4275"/>
                      <a:pt x="905" y="4257"/>
                    </a:cubicBezTo>
                    <a:lnTo>
                      <a:pt x="905" y="4257"/>
                    </a:lnTo>
                    <a:lnTo>
                      <a:pt x="1015" y="4238"/>
                    </a:lnTo>
                    <a:cubicBezTo>
                      <a:pt x="1196" y="4202"/>
                      <a:pt x="1377" y="4021"/>
                      <a:pt x="1377" y="3804"/>
                    </a:cubicBezTo>
                    <a:lnTo>
                      <a:pt x="1413" y="3804"/>
                    </a:lnTo>
                    <a:cubicBezTo>
                      <a:pt x="1402" y="3792"/>
                      <a:pt x="1394" y="3781"/>
                      <a:pt x="1390" y="3770"/>
                    </a:cubicBezTo>
                    <a:lnTo>
                      <a:pt x="1390" y="3770"/>
                    </a:lnTo>
                    <a:cubicBezTo>
                      <a:pt x="1397" y="3749"/>
                      <a:pt x="1404" y="3728"/>
                      <a:pt x="1408" y="3708"/>
                    </a:cubicBezTo>
                    <a:lnTo>
                      <a:pt x="1408" y="3708"/>
                    </a:lnTo>
                    <a:lnTo>
                      <a:pt x="1387" y="3760"/>
                    </a:lnTo>
                    <a:lnTo>
                      <a:pt x="1387" y="3760"/>
                    </a:lnTo>
                    <a:cubicBezTo>
                      <a:pt x="1383" y="3740"/>
                      <a:pt x="1390" y="3719"/>
                      <a:pt x="1410" y="3699"/>
                    </a:cubicBezTo>
                    <a:lnTo>
                      <a:pt x="1410" y="3699"/>
                    </a:lnTo>
                    <a:cubicBezTo>
                      <a:pt x="1412" y="3685"/>
                      <a:pt x="1413" y="3672"/>
                      <a:pt x="1413" y="3659"/>
                    </a:cubicBezTo>
                    <a:cubicBezTo>
                      <a:pt x="1413" y="3623"/>
                      <a:pt x="1377" y="3550"/>
                      <a:pt x="1377" y="3514"/>
                    </a:cubicBezTo>
                    <a:cubicBezTo>
                      <a:pt x="1341" y="3478"/>
                      <a:pt x="1341" y="3405"/>
                      <a:pt x="1304" y="3369"/>
                    </a:cubicBezTo>
                    <a:cubicBezTo>
                      <a:pt x="1232" y="3224"/>
                      <a:pt x="1196" y="3116"/>
                      <a:pt x="1159" y="2971"/>
                    </a:cubicBezTo>
                    <a:cubicBezTo>
                      <a:pt x="1159" y="2898"/>
                      <a:pt x="1123" y="2826"/>
                      <a:pt x="1087" y="2790"/>
                    </a:cubicBezTo>
                    <a:cubicBezTo>
                      <a:pt x="1087" y="2757"/>
                      <a:pt x="1087" y="2732"/>
                      <a:pt x="1087" y="2717"/>
                    </a:cubicBezTo>
                    <a:cubicBezTo>
                      <a:pt x="1123" y="2717"/>
                      <a:pt x="1087" y="2717"/>
                      <a:pt x="1087" y="2681"/>
                    </a:cubicBezTo>
                    <a:lnTo>
                      <a:pt x="1087" y="2608"/>
                    </a:lnTo>
                    <a:cubicBezTo>
                      <a:pt x="1087" y="2464"/>
                      <a:pt x="1087" y="2319"/>
                      <a:pt x="1051" y="2174"/>
                    </a:cubicBezTo>
                    <a:cubicBezTo>
                      <a:pt x="1051" y="1993"/>
                      <a:pt x="1051" y="1884"/>
                      <a:pt x="1051" y="1739"/>
                    </a:cubicBezTo>
                    <a:lnTo>
                      <a:pt x="1051" y="1667"/>
                    </a:lnTo>
                    <a:cubicBezTo>
                      <a:pt x="1056" y="1656"/>
                      <a:pt x="1061" y="1646"/>
                      <a:pt x="1065" y="1637"/>
                    </a:cubicBezTo>
                    <a:lnTo>
                      <a:pt x="1065" y="1637"/>
                    </a:lnTo>
                    <a:cubicBezTo>
                      <a:pt x="1069" y="1636"/>
                      <a:pt x="1077" y="1634"/>
                      <a:pt x="1087" y="1631"/>
                    </a:cubicBezTo>
                    <a:lnTo>
                      <a:pt x="1122" y="1596"/>
                    </a:lnTo>
                    <a:lnTo>
                      <a:pt x="1122" y="1596"/>
                    </a:lnTo>
                    <a:cubicBezTo>
                      <a:pt x="1106" y="1604"/>
                      <a:pt x="1083" y="1617"/>
                      <a:pt x="1069" y="1626"/>
                    </a:cubicBezTo>
                    <a:lnTo>
                      <a:pt x="1069" y="1626"/>
                    </a:lnTo>
                    <a:cubicBezTo>
                      <a:pt x="1071" y="1621"/>
                      <a:pt x="1073" y="1615"/>
                      <a:pt x="1075" y="1611"/>
                    </a:cubicBezTo>
                    <a:lnTo>
                      <a:pt x="1075" y="1611"/>
                    </a:lnTo>
                    <a:lnTo>
                      <a:pt x="1123" y="1594"/>
                    </a:lnTo>
                    <a:lnTo>
                      <a:pt x="1123" y="1594"/>
                    </a:lnTo>
                    <a:lnTo>
                      <a:pt x="1122" y="1596"/>
                    </a:lnTo>
                    <a:lnTo>
                      <a:pt x="1122" y="1596"/>
                    </a:lnTo>
                    <a:cubicBezTo>
                      <a:pt x="1132" y="1590"/>
                      <a:pt x="1139" y="1587"/>
                      <a:pt x="1138" y="1587"/>
                    </a:cubicBezTo>
                    <a:lnTo>
                      <a:pt x="1138" y="1587"/>
                    </a:lnTo>
                    <a:cubicBezTo>
                      <a:pt x="1138" y="1587"/>
                      <a:pt x="1134" y="1589"/>
                      <a:pt x="1123" y="1594"/>
                    </a:cubicBezTo>
                    <a:lnTo>
                      <a:pt x="1159" y="1558"/>
                    </a:lnTo>
                    <a:cubicBezTo>
                      <a:pt x="1232" y="1522"/>
                      <a:pt x="1304" y="1522"/>
                      <a:pt x="1377" y="1486"/>
                    </a:cubicBezTo>
                    <a:cubicBezTo>
                      <a:pt x="1413" y="1486"/>
                      <a:pt x="1449" y="1449"/>
                      <a:pt x="1485" y="1449"/>
                    </a:cubicBezTo>
                    <a:cubicBezTo>
                      <a:pt x="1848" y="1341"/>
                      <a:pt x="2246" y="1232"/>
                      <a:pt x="2608" y="1196"/>
                    </a:cubicBezTo>
                    <a:lnTo>
                      <a:pt x="2934" y="1123"/>
                    </a:lnTo>
                    <a:lnTo>
                      <a:pt x="3188" y="1123"/>
                    </a:lnTo>
                    <a:cubicBezTo>
                      <a:pt x="3441" y="1087"/>
                      <a:pt x="3659" y="1087"/>
                      <a:pt x="3912" y="1087"/>
                    </a:cubicBezTo>
                    <a:cubicBezTo>
                      <a:pt x="4419" y="1051"/>
                      <a:pt x="4926" y="1015"/>
                      <a:pt x="5434" y="1015"/>
                    </a:cubicBezTo>
                    <a:cubicBezTo>
                      <a:pt x="5608" y="1009"/>
                      <a:pt x="5781" y="1006"/>
                      <a:pt x="5953" y="1006"/>
                    </a:cubicBezTo>
                    <a:cubicBezTo>
                      <a:pt x="6783" y="1006"/>
                      <a:pt x="7594" y="1076"/>
                      <a:pt x="8404" y="1196"/>
                    </a:cubicBezTo>
                    <a:lnTo>
                      <a:pt x="8730" y="1232"/>
                    </a:lnTo>
                    <a:lnTo>
                      <a:pt x="8947" y="1232"/>
                    </a:lnTo>
                    <a:cubicBezTo>
                      <a:pt x="9128" y="1268"/>
                      <a:pt x="9346" y="1305"/>
                      <a:pt x="9527" y="1341"/>
                    </a:cubicBezTo>
                    <a:cubicBezTo>
                      <a:pt x="9671" y="1413"/>
                      <a:pt x="9816" y="1449"/>
                      <a:pt x="9961" y="1486"/>
                    </a:cubicBezTo>
                    <a:cubicBezTo>
                      <a:pt x="10118" y="1580"/>
                      <a:pt x="10248" y="1674"/>
                      <a:pt x="10421" y="1674"/>
                    </a:cubicBezTo>
                    <a:cubicBezTo>
                      <a:pt x="10448" y="1674"/>
                      <a:pt x="10475" y="1672"/>
                      <a:pt x="10505" y="1667"/>
                    </a:cubicBezTo>
                    <a:cubicBezTo>
                      <a:pt x="10522" y="1661"/>
                      <a:pt x="10541" y="1655"/>
                      <a:pt x="10560" y="1649"/>
                    </a:cubicBezTo>
                    <a:lnTo>
                      <a:pt x="10560" y="1649"/>
                    </a:lnTo>
                    <a:cubicBezTo>
                      <a:pt x="10578" y="1658"/>
                      <a:pt x="10595" y="1667"/>
                      <a:pt x="10613" y="1667"/>
                    </a:cubicBezTo>
                    <a:lnTo>
                      <a:pt x="10613" y="1703"/>
                    </a:lnTo>
                    <a:cubicBezTo>
                      <a:pt x="10686" y="1848"/>
                      <a:pt x="10722" y="1993"/>
                      <a:pt x="10722" y="2138"/>
                    </a:cubicBezTo>
                    <a:cubicBezTo>
                      <a:pt x="10722" y="2391"/>
                      <a:pt x="10722" y="2608"/>
                      <a:pt x="10649" y="2826"/>
                    </a:cubicBezTo>
                    <a:cubicBezTo>
                      <a:pt x="10621" y="2995"/>
                      <a:pt x="10571" y="3165"/>
                      <a:pt x="10499" y="3334"/>
                    </a:cubicBezTo>
                    <a:lnTo>
                      <a:pt x="10499" y="3334"/>
                    </a:lnTo>
                    <a:cubicBezTo>
                      <a:pt x="10423" y="3386"/>
                      <a:pt x="10355" y="3446"/>
                      <a:pt x="10287" y="3514"/>
                    </a:cubicBezTo>
                    <a:cubicBezTo>
                      <a:pt x="10276" y="3525"/>
                      <a:pt x="10262" y="3539"/>
                      <a:pt x="10251" y="3550"/>
                    </a:cubicBezTo>
                    <a:lnTo>
                      <a:pt x="10251" y="3550"/>
                    </a:lnTo>
                    <a:cubicBezTo>
                      <a:pt x="10150" y="3626"/>
                      <a:pt x="10084" y="3737"/>
                      <a:pt x="10029" y="3846"/>
                    </a:cubicBezTo>
                    <a:lnTo>
                      <a:pt x="10029" y="3846"/>
                    </a:lnTo>
                    <a:cubicBezTo>
                      <a:pt x="9924" y="3989"/>
                      <a:pt x="9889" y="4132"/>
                      <a:pt x="9925" y="4311"/>
                    </a:cubicBezTo>
                    <a:cubicBezTo>
                      <a:pt x="9977" y="4389"/>
                      <a:pt x="10067" y="4449"/>
                      <a:pt x="10154" y="4449"/>
                    </a:cubicBezTo>
                    <a:cubicBezTo>
                      <a:pt x="10188" y="4449"/>
                      <a:pt x="10221" y="4440"/>
                      <a:pt x="10251" y="4420"/>
                    </a:cubicBezTo>
                    <a:cubicBezTo>
                      <a:pt x="10432" y="4383"/>
                      <a:pt x="10577" y="4311"/>
                      <a:pt x="10722" y="4202"/>
                    </a:cubicBezTo>
                    <a:cubicBezTo>
                      <a:pt x="10831" y="4094"/>
                      <a:pt x="10939" y="3949"/>
                      <a:pt x="11012" y="3804"/>
                    </a:cubicBezTo>
                    <a:cubicBezTo>
                      <a:pt x="11029" y="3768"/>
                      <a:pt x="11056" y="3698"/>
                      <a:pt x="11070" y="3657"/>
                    </a:cubicBezTo>
                    <a:lnTo>
                      <a:pt x="11070" y="3657"/>
                    </a:lnTo>
                    <a:cubicBezTo>
                      <a:pt x="11126" y="3541"/>
                      <a:pt x="11145" y="3358"/>
                      <a:pt x="11048" y="3260"/>
                    </a:cubicBezTo>
                    <a:lnTo>
                      <a:pt x="11039" y="3252"/>
                    </a:lnTo>
                    <a:lnTo>
                      <a:pt x="11039" y="3252"/>
                    </a:lnTo>
                    <a:cubicBezTo>
                      <a:pt x="11127" y="2856"/>
                      <a:pt x="11157" y="2461"/>
                      <a:pt x="11157" y="2065"/>
                    </a:cubicBezTo>
                    <a:cubicBezTo>
                      <a:pt x="11157" y="1884"/>
                      <a:pt x="11229" y="1703"/>
                      <a:pt x="11229" y="1522"/>
                    </a:cubicBezTo>
                    <a:cubicBezTo>
                      <a:pt x="11229" y="1421"/>
                      <a:pt x="11229" y="1320"/>
                      <a:pt x="11192" y="1231"/>
                    </a:cubicBezTo>
                    <a:lnTo>
                      <a:pt x="11192" y="1231"/>
                    </a:lnTo>
                    <a:lnTo>
                      <a:pt x="11193" y="1232"/>
                    </a:lnTo>
                    <a:cubicBezTo>
                      <a:pt x="11167" y="1153"/>
                      <a:pt x="11140" y="1094"/>
                      <a:pt x="11100" y="1039"/>
                    </a:cubicBezTo>
                    <a:lnTo>
                      <a:pt x="11100" y="1039"/>
                    </a:lnTo>
                    <a:cubicBezTo>
                      <a:pt x="11096" y="1019"/>
                      <a:pt x="11091" y="999"/>
                      <a:pt x="11084" y="979"/>
                    </a:cubicBezTo>
                    <a:cubicBezTo>
                      <a:pt x="11084" y="797"/>
                      <a:pt x="10939" y="761"/>
                      <a:pt x="10831" y="689"/>
                    </a:cubicBezTo>
                    <a:cubicBezTo>
                      <a:pt x="10686" y="616"/>
                      <a:pt x="10541" y="544"/>
                      <a:pt x="10396" y="508"/>
                    </a:cubicBezTo>
                    <a:cubicBezTo>
                      <a:pt x="9997" y="399"/>
                      <a:pt x="9599" y="290"/>
                      <a:pt x="9164" y="254"/>
                    </a:cubicBezTo>
                    <a:cubicBezTo>
                      <a:pt x="8186" y="73"/>
                      <a:pt x="7172" y="1"/>
                      <a:pt x="61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4853570" y="4139210"/>
                <a:ext cx="242959" cy="380232"/>
              </a:xfrm>
              <a:custGeom>
                <a:rect b="b" l="l" r="r" t="t"/>
                <a:pathLst>
                  <a:path extrusionOk="0" h="16384" w="10469">
                    <a:moveTo>
                      <a:pt x="1449" y="1904"/>
                    </a:moveTo>
                    <a:cubicBezTo>
                      <a:pt x="1449" y="1904"/>
                      <a:pt x="1449" y="1904"/>
                      <a:pt x="1449" y="1904"/>
                    </a:cubicBezTo>
                    <a:cubicBezTo>
                      <a:pt x="1449" y="1904"/>
                      <a:pt x="1449" y="1904"/>
                      <a:pt x="1449" y="1904"/>
                    </a:cubicBezTo>
                    <a:close/>
                    <a:moveTo>
                      <a:pt x="8005" y="5526"/>
                    </a:moveTo>
                    <a:cubicBezTo>
                      <a:pt x="7957" y="5561"/>
                      <a:pt x="7922" y="5587"/>
                      <a:pt x="7897" y="5608"/>
                    </a:cubicBezTo>
                    <a:lnTo>
                      <a:pt x="7897" y="5608"/>
                    </a:lnTo>
                    <a:lnTo>
                      <a:pt x="8005" y="5526"/>
                    </a:lnTo>
                    <a:close/>
                    <a:moveTo>
                      <a:pt x="6520" y="7736"/>
                    </a:moveTo>
                    <a:lnTo>
                      <a:pt x="6520" y="7736"/>
                    </a:lnTo>
                    <a:cubicBezTo>
                      <a:pt x="6520" y="7736"/>
                      <a:pt x="6520" y="7736"/>
                      <a:pt x="6520" y="7736"/>
                    </a:cubicBezTo>
                    <a:lnTo>
                      <a:pt x="6520" y="7736"/>
                    </a:lnTo>
                    <a:lnTo>
                      <a:pt x="6520" y="7736"/>
                    </a:lnTo>
                    <a:close/>
                    <a:moveTo>
                      <a:pt x="6583" y="7751"/>
                    </a:moveTo>
                    <a:lnTo>
                      <a:pt x="6583" y="7751"/>
                    </a:lnTo>
                    <a:cubicBezTo>
                      <a:pt x="6577" y="7755"/>
                      <a:pt x="6571" y="7760"/>
                      <a:pt x="6565" y="7765"/>
                    </a:cubicBezTo>
                    <a:lnTo>
                      <a:pt x="6565" y="7765"/>
                    </a:lnTo>
                    <a:cubicBezTo>
                      <a:pt x="6575" y="7757"/>
                      <a:pt x="6580" y="7753"/>
                      <a:pt x="6583" y="7751"/>
                    </a:cubicBezTo>
                    <a:close/>
                    <a:moveTo>
                      <a:pt x="6520" y="7736"/>
                    </a:moveTo>
                    <a:cubicBezTo>
                      <a:pt x="6509" y="7762"/>
                      <a:pt x="6499" y="7785"/>
                      <a:pt x="6490" y="7805"/>
                    </a:cubicBezTo>
                    <a:lnTo>
                      <a:pt x="6490" y="7805"/>
                    </a:lnTo>
                    <a:cubicBezTo>
                      <a:pt x="6490" y="7805"/>
                      <a:pt x="6490" y="7805"/>
                      <a:pt x="6490" y="7805"/>
                    </a:cubicBezTo>
                    <a:lnTo>
                      <a:pt x="6490" y="7805"/>
                    </a:lnTo>
                    <a:cubicBezTo>
                      <a:pt x="6490" y="7805"/>
                      <a:pt x="6490" y="7805"/>
                      <a:pt x="6489" y="7806"/>
                    </a:cubicBezTo>
                    <a:lnTo>
                      <a:pt x="6489" y="7806"/>
                    </a:lnTo>
                    <a:cubicBezTo>
                      <a:pt x="6489" y="7805"/>
                      <a:pt x="6489" y="7805"/>
                      <a:pt x="6490" y="7805"/>
                    </a:cubicBezTo>
                    <a:lnTo>
                      <a:pt x="6490" y="7805"/>
                    </a:lnTo>
                    <a:cubicBezTo>
                      <a:pt x="6488" y="7806"/>
                      <a:pt x="6486" y="7807"/>
                      <a:pt x="6484" y="7808"/>
                    </a:cubicBezTo>
                    <a:cubicBezTo>
                      <a:pt x="6484" y="7808"/>
                      <a:pt x="6484" y="7809"/>
                      <a:pt x="6484" y="7810"/>
                    </a:cubicBezTo>
                    <a:lnTo>
                      <a:pt x="6484" y="7810"/>
                    </a:lnTo>
                    <a:cubicBezTo>
                      <a:pt x="6483" y="7811"/>
                      <a:pt x="6482" y="7812"/>
                      <a:pt x="6480" y="7814"/>
                    </a:cubicBezTo>
                    <a:lnTo>
                      <a:pt x="6480" y="7814"/>
                    </a:lnTo>
                    <a:lnTo>
                      <a:pt x="6484" y="7808"/>
                    </a:lnTo>
                    <a:lnTo>
                      <a:pt x="6520" y="7736"/>
                    </a:lnTo>
                    <a:close/>
                    <a:moveTo>
                      <a:pt x="6508" y="7795"/>
                    </a:moveTo>
                    <a:lnTo>
                      <a:pt x="6508" y="7795"/>
                    </a:lnTo>
                    <a:cubicBezTo>
                      <a:pt x="6508" y="7800"/>
                      <a:pt x="6507" y="7804"/>
                      <a:pt x="6507" y="7809"/>
                    </a:cubicBezTo>
                    <a:lnTo>
                      <a:pt x="6507" y="7809"/>
                    </a:lnTo>
                    <a:cubicBezTo>
                      <a:pt x="6502" y="7813"/>
                      <a:pt x="6497" y="7816"/>
                      <a:pt x="6492" y="7820"/>
                    </a:cubicBezTo>
                    <a:lnTo>
                      <a:pt x="6492" y="7820"/>
                    </a:lnTo>
                    <a:cubicBezTo>
                      <a:pt x="6494" y="7814"/>
                      <a:pt x="6497" y="7807"/>
                      <a:pt x="6499" y="7800"/>
                    </a:cubicBezTo>
                    <a:lnTo>
                      <a:pt x="6499" y="7800"/>
                    </a:lnTo>
                    <a:cubicBezTo>
                      <a:pt x="6496" y="7802"/>
                      <a:pt x="6493" y="7803"/>
                      <a:pt x="6490" y="7805"/>
                    </a:cubicBezTo>
                    <a:lnTo>
                      <a:pt x="6490" y="7805"/>
                    </a:lnTo>
                    <a:cubicBezTo>
                      <a:pt x="6494" y="7802"/>
                      <a:pt x="6497" y="7799"/>
                      <a:pt x="6500" y="7796"/>
                    </a:cubicBezTo>
                    <a:lnTo>
                      <a:pt x="6500" y="7796"/>
                    </a:lnTo>
                    <a:cubicBezTo>
                      <a:pt x="6500" y="7798"/>
                      <a:pt x="6499" y="7799"/>
                      <a:pt x="6499" y="7800"/>
                    </a:cubicBezTo>
                    <a:lnTo>
                      <a:pt x="6499" y="7800"/>
                    </a:lnTo>
                    <a:cubicBezTo>
                      <a:pt x="6502" y="7799"/>
                      <a:pt x="6505" y="7797"/>
                      <a:pt x="6508" y="7795"/>
                    </a:cubicBezTo>
                    <a:close/>
                    <a:moveTo>
                      <a:pt x="6507" y="7809"/>
                    </a:moveTo>
                    <a:cubicBezTo>
                      <a:pt x="6506" y="7813"/>
                      <a:pt x="6506" y="7817"/>
                      <a:pt x="6506" y="7820"/>
                    </a:cubicBezTo>
                    <a:lnTo>
                      <a:pt x="6506" y="7820"/>
                    </a:lnTo>
                    <a:cubicBezTo>
                      <a:pt x="6499" y="7827"/>
                      <a:pt x="6492" y="7834"/>
                      <a:pt x="6485" y="7842"/>
                    </a:cubicBezTo>
                    <a:lnTo>
                      <a:pt x="6485" y="7842"/>
                    </a:lnTo>
                    <a:cubicBezTo>
                      <a:pt x="6487" y="7836"/>
                      <a:pt x="6489" y="7828"/>
                      <a:pt x="6492" y="7820"/>
                    </a:cubicBezTo>
                    <a:lnTo>
                      <a:pt x="6492" y="7820"/>
                    </a:lnTo>
                    <a:lnTo>
                      <a:pt x="6484" y="7826"/>
                    </a:lnTo>
                    <a:lnTo>
                      <a:pt x="6484" y="7826"/>
                    </a:lnTo>
                    <a:cubicBezTo>
                      <a:pt x="6484" y="7826"/>
                      <a:pt x="6484" y="7826"/>
                      <a:pt x="6484" y="7826"/>
                    </a:cubicBezTo>
                    <a:lnTo>
                      <a:pt x="6484" y="7826"/>
                    </a:lnTo>
                    <a:cubicBezTo>
                      <a:pt x="6482" y="7828"/>
                      <a:pt x="6480" y="7829"/>
                      <a:pt x="6477" y="7831"/>
                    </a:cubicBezTo>
                    <a:lnTo>
                      <a:pt x="6477" y="7831"/>
                    </a:lnTo>
                    <a:cubicBezTo>
                      <a:pt x="6480" y="7827"/>
                      <a:pt x="6482" y="7822"/>
                      <a:pt x="6484" y="7817"/>
                    </a:cubicBezTo>
                    <a:lnTo>
                      <a:pt x="6484" y="7817"/>
                    </a:lnTo>
                    <a:cubicBezTo>
                      <a:pt x="6484" y="7820"/>
                      <a:pt x="6484" y="7823"/>
                      <a:pt x="6484" y="7826"/>
                    </a:cubicBezTo>
                    <a:lnTo>
                      <a:pt x="6484" y="7826"/>
                    </a:lnTo>
                    <a:cubicBezTo>
                      <a:pt x="6487" y="7824"/>
                      <a:pt x="6490" y="7822"/>
                      <a:pt x="6492" y="7820"/>
                    </a:cubicBezTo>
                    <a:lnTo>
                      <a:pt x="6492" y="7820"/>
                    </a:lnTo>
                    <a:cubicBezTo>
                      <a:pt x="6492" y="7820"/>
                      <a:pt x="6492" y="7820"/>
                      <a:pt x="6492" y="7820"/>
                    </a:cubicBezTo>
                    <a:lnTo>
                      <a:pt x="6492" y="7820"/>
                    </a:lnTo>
                    <a:lnTo>
                      <a:pt x="6507" y="7809"/>
                    </a:lnTo>
                    <a:close/>
                    <a:moveTo>
                      <a:pt x="6527" y="7797"/>
                    </a:moveTo>
                    <a:lnTo>
                      <a:pt x="6542" y="7859"/>
                    </a:lnTo>
                    <a:lnTo>
                      <a:pt x="6542" y="7859"/>
                    </a:lnTo>
                    <a:lnTo>
                      <a:pt x="6514" y="7886"/>
                    </a:lnTo>
                    <a:lnTo>
                      <a:pt x="6514" y="7886"/>
                    </a:lnTo>
                    <a:cubicBezTo>
                      <a:pt x="6517" y="7872"/>
                      <a:pt x="6519" y="7858"/>
                      <a:pt x="6520" y="7844"/>
                    </a:cubicBezTo>
                    <a:lnTo>
                      <a:pt x="6520" y="7804"/>
                    </a:lnTo>
                    <a:lnTo>
                      <a:pt x="6520" y="7804"/>
                    </a:lnTo>
                    <a:cubicBezTo>
                      <a:pt x="6523" y="7802"/>
                      <a:pt x="6525" y="7799"/>
                      <a:pt x="6527" y="7797"/>
                    </a:cubicBezTo>
                    <a:close/>
                    <a:moveTo>
                      <a:pt x="6480" y="7814"/>
                    </a:moveTo>
                    <a:lnTo>
                      <a:pt x="6460" y="7844"/>
                    </a:lnTo>
                    <a:lnTo>
                      <a:pt x="6460" y="7844"/>
                    </a:lnTo>
                    <a:cubicBezTo>
                      <a:pt x="6466" y="7840"/>
                      <a:pt x="6472" y="7835"/>
                      <a:pt x="6477" y="7831"/>
                    </a:cubicBezTo>
                    <a:lnTo>
                      <a:pt x="6477" y="7831"/>
                    </a:lnTo>
                    <a:cubicBezTo>
                      <a:pt x="6477" y="7831"/>
                      <a:pt x="6477" y="7831"/>
                      <a:pt x="6477" y="7831"/>
                    </a:cubicBezTo>
                    <a:lnTo>
                      <a:pt x="6477" y="7831"/>
                    </a:lnTo>
                    <a:lnTo>
                      <a:pt x="6484" y="7826"/>
                    </a:lnTo>
                    <a:lnTo>
                      <a:pt x="6484" y="7826"/>
                    </a:lnTo>
                    <a:cubicBezTo>
                      <a:pt x="6484" y="7833"/>
                      <a:pt x="6484" y="7840"/>
                      <a:pt x="6484" y="7843"/>
                    </a:cubicBezTo>
                    <a:lnTo>
                      <a:pt x="6484" y="7843"/>
                    </a:lnTo>
                    <a:cubicBezTo>
                      <a:pt x="6484" y="7843"/>
                      <a:pt x="6485" y="7842"/>
                      <a:pt x="6485" y="7842"/>
                    </a:cubicBezTo>
                    <a:lnTo>
                      <a:pt x="6485" y="7842"/>
                    </a:lnTo>
                    <a:cubicBezTo>
                      <a:pt x="6485" y="7843"/>
                      <a:pt x="6484" y="7844"/>
                      <a:pt x="6484" y="7844"/>
                    </a:cubicBezTo>
                    <a:cubicBezTo>
                      <a:pt x="6484" y="7844"/>
                      <a:pt x="6484" y="7844"/>
                      <a:pt x="6484" y="7843"/>
                    </a:cubicBezTo>
                    <a:lnTo>
                      <a:pt x="6484" y="7843"/>
                    </a:lnTo>
                    <a:cubicBezTo>
                      <a:pt x="6476" y="7851"/>
                      <a:pt x="6467" y="7860"/>
                      <a:pt x="6458" y="7870"/>
                    </a:cubicBezTo>
                    <a:lnTo>
                      <a:pt x="6458" y="7870"/>
                    </a:lnTo>
                    <a:cubicBezTo>
                      <a:pt x="6442" y="7901"/>
                      <a:pt x="6432" y="7912"/>
                      <a:pt x="6428" y="7912"/>
                    </a:cubicBezTo>
                    <a:cubicBezTo>
                      <a:pt x="6426" y="7912"/>
                      <a:pt x="6426" y="7908"/>
                      <a:pt x="6427" y="7901"/>
                    </a:cubicBezTo>
                    <a:lnTo>
                      <a:pt x="6427" y="7901"/>
                    </a:lnTo>
                    <a:cubicBezTo>
                      <a:pt x="6422" y="7906"/>
                      <a:pt x="6417" y="7911"/>
                      <a:pt x="6412" y="7917"/>
                    </a:cubicBezTo>
                    <a:lnTo>
                      <a:pt x="6430" y="7890"/>
                    </a:lnTo>
                    <a:lnTo>
                      <a:pt x="6430" y="7890"/>
                    </a:lnTo>
                    <a:cubicBezTo>
                      <a:pt x="6428" y="7894"/>
                      <a:pt x="6427" y="7898"/>
                      <a:pt x="6427" y="7901"/>
                    </a:cubicBezTo>
                    <a:lnTo>
                      <a:pt x="6427" y="7901"/>
                    </a:lnTo>
                    <a:cubicBezTo>
                      <a:pt x="6438" y="7890"/>
                      <a:pt x="6448" y="7880"/>
                      <a:pt x="6458" y="7870"/>
                    </a:cubicBezTo>
                    <a:lnTo>
                      <a:pt x="6458" y="7870"/>
                    </a:lnTo>
                    <a:cubicBezTo>
                      <a:pt x="6464" y="7859"/>
                      <a:pt x="6470" y="7846"/>
                      <a:pt x="6477" y="7831"/>
                    </a:cubicBezTo>
                    <a:lnTo>
                      <a:pt x="6477" y="7831"/>
                    </a:lnTo>
                    <a:lnTo>
                      <a:pt x="6460" y="7844"/>
                    </a:lnTo>
                    <a:lnTo>
                      <a:pt x="6460" y="7844"/>
                    </a:lnTo>
                    <a:lnTo>
                      <a:pt x="6430" y="7890"/>
                    </a:lnTo>
                    <a:lnTo>
                      <a:pt x="6430" y="7890"/>
                    </a:lnTo>
                    <a:cubicBezTo>
                      <a:pt x="6432" y="7881"/>
                      <a:pt x="6436" y="7870"/>
                      <a:pt x="6441" y="7858"/>
                    </a:cubicBezTo>
                    <a:lnTo>
                      <a:pt x="6441" y="7858"/>
                    </a:lnTo>
                    <a:lnTo>
                      <a:pt x="6460" y="7844"/>
                    </a:lnTo>
                    <a:lnTo>
                      <a:pt x="6460" y="7844"/>
                    </a:lnTo>
                    <a:lnTo>
                      <a:pt x="6460" y="7844"/>
                    </a:lnTo>
                    <a:lnTo>
                      <a:pt x="6460" y="7844"/>
                    </a:lnTo>
                    <a:cubicBezTo>
                      <a:pt x="6454" y="7849"/>
                      <a:pt x="6448" y="7853"/>
                      <a:pt x="6441" y="7858"/>
                    </a:cubicBezTo>
                    <a:lnTo>
                      <a:pt x="6441" y="7858"/>
                    </a:lnTo>
                    <a:cubicBezTo>
                      <a:pt x="6443" y="7854"/>
                      <a:pt x="6446" y="7849"/>
                      <a:pt x="6448" y="7844"/>
                    </a:cubicBezTo>
                    <a:cubicBezTo>
                      <a:pt x="6458" y="7834"/>
                      <a:pt x="6469" y="7824"/>
                      <a:pt x="6480" y="7814"/>
                    </a:cubicBezTo>
                    <a:close/>
                    <a:moveTo>
                      <a:pt x="4616" y="8021"/>
                    </a:moveTo>
                    <a:cubicBezTo>
                      <a:pt x="4611" y="8024"/>
                      <a:pt x="4606" y="8025"/>
                      <a:pt x="4601" y="8025"/>
                    </a:cubicBezTo>
                    <a:lnTo>
                      <a:pt x="4616" y="8021"/>
                    </a:lnTo>
                    <a:close/>
                    <a:moveTo>
                      <a:pt x="5071" y="1469"/>
                    </a:moveTo>
                    <a:cubicBezTo>
                      <a:pt x="6013" y="1469"/>
                      <a:pt x="6955" y="1542"/>
                      <a:pt x="7897" y="1650"/>
                    </a:cubicBezTo>
                    <a:lnTo>
                      <a:pt x="8187" y="1687"/>
                    </a:lnTo>
                    <a:lnTo>
                      <a:pt x="8042" y="1687"/>
                    </a:lnTo>
                    <a:cubicBezTo>
                      <a:pt x="8288" y="1717"/>
                      <a:pt x="8560" y="1774"/>
                      <a:pt x="8814" y="1880"/>
                    </a:cubicBezTo>
                    <a:lnTo>
                      <a:pt x="8814" y="1880"/>
                    </a:lnTo>
                    <a:cubicBezTo>
                      <a:pt x="8836" y="1901"/>
                      <a:pt x="8857" y="1923"/>
                      <a:pt x="8879" y="1944"/>
                    </a:cubicBezTo>
                    <a:lnTo>
                      <a:pt x="8879" y="1944"/>
                    </a:lnTo>
                    <a:cubicBezTo>
                      <a:pt x="8897" y="1997"/>
                      <a:pt x="8911" y="2041"/>
                      <a:pt x="8911" y="2085"/>
                    </a:cubicBezTo>
                    <a:lnTo>
                      <a:pt x="8875" y="1940"/>
                    </a:lnTo>
                    <a:lnTo>
                      <a:pt x="8875" y="1940"/>
                    </a:lnTo>
                    <a:cubicBezTo>
                      <a:pt x="8911" y="2266"/>
                      <a:pt x="8947" y="2592"/>
                      <a:pt x="8983" y="2954"/>
                    </a:cubicBezTo>
                    <a:cubicBezTo>
                      <a:pt x="8983" y="3099"/>
                      <a:pt x="8983" y="3280"/>
                      <a:pt x="8983" y="3461"/>
                    </a:cubicBezTo>
                    <a:lnTo>
                      <a:pt x="8983" y="3534"/>
                    </a:lnTo>
                    <a:lnTo>
                      <a:pt x="8983" y="3570"/>
                    </a:lnTo>
                    <a:cubicBezTo>
                      <a:pt x="8947" y="3643"/>
                      <a:pt x="8947" y="3751"/>
                      <a:pt x="8911" y="3824"/>
                    </a:cubicBezTo>
                    <a:cubicBezTo>
                      <a:pt x="8875" y="4005"/>
                      <a:pt x="8839" y="4150"/>
                      <a:pt x="8802" y="4331"/>
                    </a:cubicBezTo>
                    <a:lnTo>
                      <a:pt x="8790" y="4355"/>
                    </a:lnTo>
                    <a:lnTo>
                      <a:pt x="8790" y="4355"/>
                    </a:lnTo>
                    <a:cubicBezTo>
                      <a:pt x="8791" y="4350"/>
                      <a:pt x="8792" y="4347"/>
                      <a:pt x="8791" y="4347"/>
                    </a:cubicBezTo>
                    <a:lnTo>
                      <a:pt x="8791" y="4347"/>
                    </a:lnTo>
                    <a:cubicBezTo>
                      <a:pt x="8790" y="4347"/>
                      <a:pt x="8783" y="4362"/>
                      <a:pt x="8766" y="4403"/>
                    </a:cubicBezTo>
                    <a:cubicBezTo>
                      <a:pt x="8730" y="4476"/>
                      <a:pt x="8694" y="4584"/>
                      <a:pt x="8657" y="4657"/>
                    </a:cubicBezTo>
                    <a:cubicBezTo>
                      <a:pt x="8621" y="4729"/>
                      <a:pt x="8585" y="4802"/>
                      <a:pt x="8549" y="4874"/>
                    </a:cubicBezTo>
                    <a:cubicBezTo>
                      <a:pt x="8549" y="4874"/>
                      <a:pt x="8549" y="4874"/>
                      <a:pt x="8549" y="4874"/>
                    </a:cubicBezTo>
                    <a:lnTo>
                      <a:pt x="8549" y="4874"/>
                    </a:lnTo>
                    <a:lnTo>
                      <a:pt x="8513" y="4910"/>
                    </a:lnTo>
                    <a:cubicBezTo>
                      <a:pt x="8476" y="4983"/>
                      <a:pt x="8440" y="5055"/>
                      <a:pt x="8368" y="5128"/>
                    </a:cubicBezTo>
                    <a:cubicBezTo>
                      <a:pt x="8359" y="5136"/>
                      <a:pt x="8342" y="5155"/>
                      <a:pt x="8322" y="5177"/>
                    </a:cubicBezTo>
                    <a:lnTo>
                      <a:pt x="8322" y="5177"/>
                    </a:lnTo>
                    <a:cubicBezTo>
                      <a:pt x="8325" y="5173"/>
                      <a:pt x="8328" y="5168"/>
                      <a:pt x="8331" y="5164"/>
                    </a:cubicBezTo>
                    <a:lnTo>
                      <a:pt x="8331" y="5164"/>
                    </a:lnTo>
                    <a:cubicBezTo>
                      <a:pt x="8261" y="5246"/>
                      <a:pt x="8236" y="5275"/>
                      <a:pt x="8236" y="5275"/>
                    </a:cubicBezTo>
                    <a:cubicBezTo>
                      <a:pt x="8236" y="5275"/>
                      <a:pt x="8283" y="5221"/>
                      <a:pt x="8322" y="5177"/>
                    </a:cubicBezTo>
                    <a:lnTo>
                      <a:pt x="8322" y="5177"/>
                    </a:lnTo>
                    <a:cubicBezTo>
                      <a:pt x="8250" y="5281"/>
                      <a:pt x="8147" y="5384"/>
                      <a:pt x="8078" y="5454"/>
                    </a:cubicBezTo>
                    <a:lnTo>
                      <a:pt x="7897" y="5635"/>
                    </a:lnTo>
                    <a:cubicBezTo>
                      <a:pt x="7882" y="5649"/>
                      <a:pt x="7855" y="5664"/>
                      <a:pt x="7846" y="5664"/>
                    </a:cubicBezTo>
                    <a:cubicBezTo>
                      <a:pt x="7837" y="5664"/>
                      <a:pt x="7844" y="5650"/>
                      <a:pt x="7897" y="5608"/>
                    </a:cubicBezTo>
                    <a:lnTo>
                      <a:pt x="7897" y="5608"/>
                    </a:lnTo>
                    <a:lnTo>
                      <a:pt x="7861" y="5635"/>
                    </a:lnTo>
                    <a:cubicBezTo>
                      <a:pt x="7643" y="5816"/>
                      <a:pt x="7426" y="5961"/>
                      <a:pt x="7209" y="6069"/>
                    </a:cubicBezTo>
                    <a:cubicBezTo>
                      <a:pt x="6846" y="6323"/>
                      <a:pt x="6448" y="6540"/>
                      <a:pt x="6086" y="6794"/>
                    </a:cubicBezTo>
                    <a:cubicBezTo>
                      <a:pt x="5639" y="7129"/>
                      <a:pt x="5321" y="7593"/>
                      <a:pt x="5166" y="8104"/>
                    </a:cubicBezTo>
                    <a:lnTo>
                      <a:pt x="5166" y="8104"/>
                    </a:lnTo>
                    <a:cubicBezTo>
                      <a:pt x="5101" y="8016"/>
                      <a:pt x="5003" y="7949"/>
                      <a:pt x="4890" y="7917"/>
                    </a:cubicBezTo>
                    <a:cubicBezTo>
                      <a:pt x="4863" y="7903"/>
                      <a:pt x="4835" y="7897"/>
                      <a:pt x="4806" y="7897"/>
                    </a:cubicBezTo>
                    <a:cubicBezTo>
                      <a:pt x="4786" y="7897"/>
                      <a:pt x="4766" y="7900"/>
                      <a:pt x="4745" y="7905"/>
                    </a:cubicBezTo>
                    <a:lnTo>
                      <a:pt x="4745" y="7905"/>
                    </a:lnTo>
                    <a:cubicBezTo>
                      <a:pt x="4687" y="7535"/>
                      <a:pt x="4301" y="7260"/>
                      <a:pt x="4021" y="7011"/>
                    </a:cubicBezTo>
                    <a:cubicBezTo>
                      <a:pt x="3731" y="6830"/>
                      <a:pt x="3514" y="6613"/>
                      <a:pt x="3260" y="6395"/>
                    </a:cubicBezTo>
                    <a:cubicBezTo>
                      <a:pt x="2971" y="6142"/>
                      <a:pt x="2717" y="5888"/>
                      <a:pt x="2464" y="5598"/>
                    </a:cubicBezTo>
                    <a:cubicBezTo>
                      <a:pt x="1956" y="4946"/>
                      <a:pt x="1594" y="4186"/>
                      <a:pt x="1449" y="3353"/>
                    </a:cubicBezTo>
                    <a:lnTo>
                      <a:pt x="1449" y="3317"/>
                    </a:lnTo>
                    <a:lnTo>
                      <a:pt x="1449" y="3280"/>
                    </a:lnTo>
                    <a:lnTo>
                      <a:pt x="1449" y="3135"/>
                    </a:lnTo>
                    <a:cubicBezTo>
                      <a:pt x="1449" y="3027"/>
                      <a:pt x="1449" y="2918"/>
                      <a:pt x="1413" y="2809"/>
                    </a:cubicBezTo>
                    <a:lnTo>
                      <a:pt x="1413" y="2157"/>
                    </a:lnTo>
                    <a:cubicBezTo>
                      <a:pt x="1413" y="2085"/>
                      <a:pt x="1413" y="1976"/>
                      <a:pt x="1449" y="1868"/>
                    </a:cubicBezTo>
                    <a:cubicBezTo>
                      <a:pt x="1456" y="1849"/>
                      <a:pt x="1460" y="1837"/>
                      <a:pt x="1462" y="1832"/>
                    </a:cubicBezTo>
                    <a:lnTo>
                      <a:pt x="1462" y="1832"/>
                    </a:lnTo>
                    <a:cubicBezTo>
                      <a:pt x="1455" y="1863"/>
                      <a:pt x="1449" y="1889"/>
                      <a:pt x="1449" y="1904"/>
                    </a:cubicBezTo>
                    <a:cubicBezTo>
                      <a:pt x="1449" y="1904"/>
                      <a:pt x="1469" y="1827"/>
                      <a:pt x="1465" y="1827"/>
                    </a:cubicBezTo>
                    <a:lnTo>
                      <a:pt x="1465" y="1827"/>
                    </a:lnTo>
                    <a:cubicBezTo>
                      <a:pt x="1465" y="1827"/>
                      <a:pt x="1464" y="1829"/>
                      <a:pt x="1462" y="1832"/>
                    </a:cubicBezTo>
                    <a:lnTo>
                      <a:pt x="1462" y="1832"/>
                    </a:lnTo>
                    <a:cubicBezTo>
                      <a:pt x="1471" y="1792"/>
                      <a:pt x="1482" y="1744"/>
                      <a:pt x="1485" y="1704"/>
                    </a:cubicBezTo>
                    <a:lnTo>
                      <a:pt x="1485" y="1704"/>
                    </a:lnTo>
                    <a:cubicBezTo>
                      <a:pt x="1560" y="1686"/>
                      <a:pt x="1632" y="1668"/>
                      <a:pt x="1703" y="1650"/>
                    </a:cubicBezTo>
                    <a:lnTo>
                      <a:pt x="1956" y="1614"/>
                    </a:lnTo>
                    <a:lnTo>
                      <a:pt x="2138" y="1614"/>
                    </a:lnTo>
                    <a:cubicBezTo>
                      <a:pt x="3079" y="1505"/>
                      <a:pt x="4094" y="1469"/>
                      <a:pt x="5071" y="1469"/>
                    </a:cubicBezTo>
                    <a:close/>
                    <a:moveTo>
                      <a:pt x="4069" y="8472"/>
                    </a:moveTo>
                    <a:cubicBezTo>
                      <a:pt x="4065" y="8480"/>
                      <a:pt x="4061" y="8488"/>
                      <a:pt x="4057" y="8496"/>
                    </a:cubicBezTo>
                    <a:lnTo>
                      <a:pt x="4040" y="8496"/>
                    </a:lnTo>
                    <a:cubicBezTo>
                      <a:pt x="4052" y="8486"/>
                      <a:pt x="4062" y="8478"/>
                      <a:pt x="4069" y="8472"/>
                    </a:cubicBezTo>
                    <a:close/>
                    <a:moveTo>
                      <a:pt x="5149" y="8736"/>
                    </a:moveTo>
                    <a:cubicBezTo>
                      <a:pt x="5149" y="8736"/>
                      <a:pt x="5147" y="8741"/>
                      <a:pt x="5143" y="8751"/>
                    </a:cubicBezTo>
                    <a:lnTo>
                      <a:pt x="5143" y="8751"/>
                    </a:lnTo>
                    <a:cubicBezTo>
                      <a:pt x="5145" y="8746"/>
                      <a:pt x="5146" y="8741"/>
                      <a:pt x="5148" y="8737"/>
                    </a:cubicBezTo>
                    <a:lnTo>
                      <a:pt x="5148" y="8737"/>
                    </a:lnTo>
                    <a:cubicBezTo>
                      <a:pt x="5148" y="8736"/>
                      <a:pt x="5149" y="8736"/>
                      <a:pt x="5149" y="8736"/>
                    </a:cubicBezTo>
                    <a:close/>
                    <a:moveTo>
                      <a:pt x="5476" y="8924"/>
                    </a:moveTo>
                    <a:lnTo>
                      <a:pt x="5470" y="8931"/>
                    </a:lnTo>
                    <a:lnTo>
                      <a:pt x="5434" y="8931"/>
                    </a:lnTo>
                    <a:cubicBezTo>
                      <a:pt x="5448" y="8929"/>
                      <a:pt x="5462" y="8927"/>
                      <a:pt x="5476" y="8924"/>
                    </a:cubicBezTo>
                    <a:close/>
                    <a:moveTo>
                      <a:pt x="1954" y="11507"/>
                    </a:moveTo>
                    <a:cubicBezTo>
                      <a:pt x="1938" y="11525"/>
                      <a:pt x="1926" y="11543"/>
                      <a:pt x="1922" y="11561"/>
                    </a:cubicBezTo>
                    <a:lnTo>
                      <a:pt x="1922" y="11561"/>
                    </a:lnTo>
                    <a:cubicBezTo>
                      <a:pt x="1934" y="11539"/>
                      <a:pt x="1948" y="11517"/>
                      <a:pt x="1954" y="11507"/>
                    </a:cubicBezTo>
                    <a:close/>
                    <a:moveTo>
                      <a:pt x="1922" y="11561"/>
                    </a:moveTo>
                    <a:cubicBezTo>
                      <a:pt x="1907" y="11586"/>
                      <a:pt x="1894" y="11610"/>
                      <a:pt x="1895" y="11610"/>
                    </a:cubicBezTo>
                    <a:cubicBezTo>
                      <a:pt x="1896" y="11610"/>
                      <a:pt x="1904" y="11600"/>
                      <a:pt x="1920" y="11575"/>
                    </a:cubicBezTo>
                    <a:cubicBezTo>
                      <a:pt x="1920" y="11570"/>
                      <a:pt x="1921" y="11566"/>
                      <a:pt x="1922" y="11561"/>
                    </a:cubicBezTo>
                    <a:close/>
                    <a:moveTo>
                      <a:pt x="9353" y="14610"/>
                    </a:moveTo>
                    <a:lnTo>
                      <a:pt x="9309" y="14654"/>
                    </a:lnTo>
                    <a:cubicBezTo>
                      <a:pt x="9302" y="14654"/>
                      <a:pt x="9295" y="14654"/>
                      <a:pt x="9287" y="14655"/>
                    </a:cubicBezTo>
                    <a:lnTo>
                      <a:pt x="9287" y="14655"/>
                    </a:lnTo>
                    <a:cubicBezTo>
                      <a:pt x="9291" y="14651"/>
                      <a:pt x="9293" y="14648"/>
                      <a:pt x="9295" y="14646"/>
                    </a:cubicBezTo>
                    <a:lnTo>
                      <a:pt x="9295" y="14646"/>
                    </a:lnTo>
                    <a:cubicBezTo>
                      <a:pt x="9312" y="14635"/>
                      <a:pt x="9333" y="14622"/>
                      <a:pt x="9353" y="14610"/>
                    </a:cubicBezTo>
                    <a:close/>
                    <a:moveTo>
                      <a:pt x="5100" y="8817"/>
                    </a:moveTo>
                    <a:cubicBezTo>
                      <a:pt x="5102" y="8821"/>
                      <a:pt x="5103" y="8826"/>
                      <a:pt x="5104" y="8830"/>
                    </a:cubicBezTo>
                    <a:lnTo>
                      <a:pt x="5104" y="8830"/>
                    </a:lnTo>
                    <a:cubicBezTo>
                      <a:pt x="5094" y="8849"/>
                      <a:pt x="5084" y="8870"/>
                      <a:pt x="5071" y="8895"/>
                    </a:cubicBezTo>
                    <a:cubicBezTo>
                      <a:pt x="5084" y="8876"/>
                      <a:pt x="5095" y="8857"/>
                      <a:pt x="5105" y="8836"/>
                    </a:cubicBezTo>
                    <a:lnTo>
                      <a:pt x="5105" y="8836"/>
                    </a:lnTo>
                    <a:cubicBezTo>
                      <a:pt x="5171" y="9089"/>
                      <a:pt x="5326" y="9312"/>
                      <a:pt x="5542" y="9474"/>
                    </a:cubicBezTo>
                    <a:cubicBezTo>
                      <a:pt x="5905" y="9728"/>
                      <a:pt x="6267" y="9981"/>
                      <a:pt x="6629" y="10162"/>
                    </a:cubicBezTo>
                    <a:lnTo>
                      <a:pt x="6520" y="10090"/>
                    </a:lnTo>
                    <a:lnTo>
                      <a:pt x="6520" y="10090"/>
                    </a:lnTo>
                    <a:cubicBezTo>
                      <a:pt x="7209" y="10525"/>
                      <a:pt x="7824" y="11104"/>
                      <a:pt x="8331" y="11829"/>
                    </a:cubicBezTo>
                    <a:lnTo>
                      <a:pt x="8223" y="11684"/>
                    </a:lnTo>
                    <a:lnTo>
                      <a:pt x="8223" y="11684"/>
                    </a:lnTo>
                    <a:cubicBezTo>
                      <a:pt x="8585" y="12227"/>
                      <a:pt x="8802" y="12843"/>
                      <a:pt x="8911" y="13458"/>
                    </a:cubicBezTo>
                    <a:lnTo>
                      <a:pt x="8911" y="13314"/>
                    </a:lnTo>
                    <a:cubicBezTo>
                      <a:pt x="8947" y="13603"/>
                      <a:pt x="8983" y="13893"/>
                      <a:pt x="8983" y="14183"/>
                    </a:cubicBezTo>
                    <a:lnTo>
                      <a:pt x="8983" y="14618"/>
                    </a:lnTo>
                    <a:cubicBezTo>
                      <a:pt x="8983" y="14636"/>
                      <a:pt x="8983" y="14655"/>
                      <a:pt x="8983" y="14674"/>
                    </a:cubicBezTo>
                    <a:lnTo>
                      <a:pt x="8983" y="14674"/>
                    </a:lnTo>
                    <a:cubicBezTo>
                      <a:pt x="8760" y="14733"/>
                      <a:pt x="8560" y="14766"/>
                      <a:pt x="8331" y="14799"/>
                    </a:cubicBezTo>
                    <a:lnTo>
                      <a:pt x="8042" y="14799"/>
                    </a:lnTo>
                    <a:lnTo>
                      <a:pt x="7535" y="14835"/>
                    </a:lnTo>
                    <a:cubicBezTo>
                      <a:pt x="7209" y="14871"/>
                      <a:pt x="6846" y="14871"/>
                      <a:pt x="6520" y="14907"/>
                    </a:cubicBezTo>
                    <a:lnTo>
                      <a:pt x="4347" y="14907"/>
                    </a:lnTo>
                    <a:cubicBezTo>
                      <a:pt x="3659" y="14871"/>
                      <a:pt x="2971" y="14799"/>
                      <a:pt x="2282" y="14690"/>
                    </a:cubicBezTo>
                    <a:lnTo>
                      <a:pt x="2282" y="14690"/>
                    </a:lnTo>
                    <a:lnTo>
                      <a:pt x="2427" y="14726"/>
                    </a:lnTo>
                    <a:cubicBezTo>
                      <a:pt x="2134" y="14694"/>
                      <a:pt x="1870" y="14632"/>
                      <a:pt x="1636" y="14514"/>
                    </a:cubicBezTo>
                    <a:lnTo>
                      <a:pt x="1636" y="14514"/>
                    </a:lnTo>
                    <a:cubicBezTo>
                      <a:pt x="1627" y="14505"/>
                      <a:pt x="1618" y="14496"/>
                      <a:pt x="1608" y="14487"/>
                    </a:cubicBezTo>
                    <a:lnTo>
                      <a:pt x="1608" y="14487"/>
                    </a:lnTo>
                    <a:cubicBezTo>
                      <a:pt x="1594" y="14434"/>
                      <a:pt x="1594" y="14381"/>
                      <a:pt x="1594" y="14328"/>
                    </a:cubicBezTo>
                    <a:lnTo>
                      <a:pt x="1594" y="14473"/>
                    </a:lnTo>
                    <a:cubicBezTo>
                      <a:pt x="1558" y="14147"/>
                      <a:pt x="1522" y="13821"/>
                      <a:pt x="1522" y="13458"/>
                    </a:cubicBezTo>
                    <a:lnTo>
                      <a:pt x="1522" y="12951"/>
                    </a:lnTo>
                    <a:cubicBezTo>
                      <a:pt x="1522" y="12915"/>
                      <a:pt x="1522" y="12879"/>
                      <a:pt x="1522" y="12843"/>
                    </a:cubicBezTo>
                    <a:cubicBezTo>
                      <a:pt x="1522" y="12734"/>
                      <a:pt x="1522" y="12662"/>
                      <a:pt x="1558" y="12553"/>
                    </a:cubicBezTo>
                    <a:cubicBezTo>
                      <a:pt x="1594" y="12408"/>
                      <a:pt x="1630" y="12227"/>
                      <a:pt x="1667" y="12082"/>
                    </a:cubicBezTo>
                    <a:cubicBezTo>
                      <a:pt x="1690" y="12059"/>
                      <a:pt x="1698" y="12036"/>
                      <a:pt x="1701" y="12013"/>
                    </a:cubicBezTo>
                    <a:lnTo>
                      <a:pt x="1701" y="12013"/>
                    </a:lnTo>
                    <a:cubicBezTo>
                      <a:pt x="1702" y="12012"/>
                      <a:pt x="1702" y="12011"/>
                      <a:pt x="1703" y="12010"/>
                    </a:cubicBezTo>
                    <a:cubicBezTo>
                      <a:pt x="1775" y="11865"/>
                      <a:pt x="1775" y="11829"/>
                      <a:pt x="1812" y="11756"/>
                    </a:cubicBezTo>
                    <a:cubicBezTo>
                      <a:pt x="1848" y="11684"/>
                      <a:pt x="1884" y="11575"/>
                      <a:pt x="1956" y="11503"/>
                    </a:cubicBezTo>
                    <a:lnTo>
                      <a:pt x="1956" y="11503"/>
                    </a:lnTo>
                    <a:cubicBezTo>
                      <a:pt x="1956" y="11503"/>
                      <a:pt x="1955" y="11504"/>
                      <a:pt x="1954" y="11507"/>
                    </a:cubicBezTo>
                    <a:lnTo>
                      <a:pt x="1954" y="11507"/>
                    </a:lnTo>
                    <a:cubicBezTo>
                      <a:pt x="1965" y="11494"/>
                      <a:pt x="1979" y="11480"/>
                      <a:pt x="1993" y="11466"/>
                    </a:cubicBezTo>
                    <a:lnTo>
                      <a:pt x="2101" y="11285"/>
                    </a:lnTo>
                    <a:cubicBezTo>
                      <a:pt x="2120" y="11267"/>
                      <a:pt x="2145" y="11239"/>
                      <a:pt x="2169" y="11212"/>
                    </a:cubicBezTo>
                    <a:lnTo>
                      <a:pt x="2169" y="11212"/>
                    </a:lnTo>
                    <a:cubicBezTo>
                      <a:pt x="2160" y="11223"/>
                      <a:pt x="2149" y="11235"/>
                      <a:pt x="2138" y="11249"/>
                    </a:cubicBezTo>
                    <a:cubicBezTo>
                      <a:pt x="2246" y="11140"/>
                      <a:pt x="2355" y="11032"/>
                      <a:pt x="2464" y="10923"/>
                    </a:cubicBezTo>
                    <a:lnTo>
                      <a:pt x="2608" y="10778"/>
                    </a:lnTo>
                    <a:cubicBezTo>
                      <a:pt x="2826" y="10597"/>
                      <a:pt x="3043" y="10452"/>
                      <a:pt x="3260" y="10307"/>
                    </a:cubicBezTo>
                    <a:cubicBezTo>
                      <a:pt x="3659" y="10090"/>
                      <a:pt x="4021" y="9836"/>
                      <a:pt x="4383" y="9583"/>
                    </a:cubicBezTo>
                    <a:cubicBezTo>
                      <a:pt x="4528" y="9474"/>
                      <a:pt x="4673" y="9365"/>
                      <a:pt x="4782" y="9221"/>
                    </a:cubicBezTo>
                    <a:cubicBezTo>
                      <a:pt x="4854" y="9148"/>
                      <a:pt x="4927" y="9040"/>
                      <a:pt x="4999" y="8967"/>
                    </a:cubicBezTo>
                    <a:cubicBezTo>
                      <a:pt x="5035" y="8931"/>
                      <a:pt x="5035" y="8931"/>
                      <a:pt x="5035" y="8931"/>
                    </a:cubicBezTo>
                    <a:cubicBezTo>
                      <a:pt x="5062" y="8884"/>
                      <a:pt x="5083" y="8846"/>
                      <a:pt x="5100" y="8817"/>
                    </a:cubicBezTo>
                    <a:close/>
                    <a:moveTo>
                      <a:pt x="8955" y="15039"/>
                    </a:moveTo>
                    <a:cubicBezTo>
                      <a:pt x="8952" y="15052"/>
                      <a:pt x="8947" y="15075"/>
                      <a:pt x="8947" y="15088"/>
                    </a:cubicBezTo>
                    <a:cubicBezTo>
                      <a:pt x="8944" y="15088"/>
                      <a:pt x="8939" y="15091"/>
                      <a:pt x="8933" y="15095"/>
                    </a:cubicBezTo>
                    <a:lnTo>
                      <a:pt x="8933" y="15095"/>
                    </a:lnTo>
                    <a:cubicBezTo>
                      <a:pt x="8941" y="15071"/>
                      <a:pt x="8946" y="15055"/>
                      <a:pt x="8950" y="15045"/>
                    </a:cubicBezTo>
                    <a:lnTo>
                      <a:pt x="8950" y="15045"/>
                    </a:lnTo>
                    <a:cubicBezTo>
                      <a:pt x="8951" y="15043"/>
                      <a:pt x="8953" y="15041"/>
                      <a:pt x="8955" y="15039"/>
                    </a:cubicBezTo>
                    <a:close/>
                    <a:moveTo>
                      <a:pt x="8922" y="15080"/>
                    </a:moveTo>
                    <a:lnTo>
                      <a:pt x="8919" y="15107"/>
                    </a:lnTo>
                    <a:lnTo>
                      <a:pt x="8919" y="15107"/>
                    </a:lnTo>
                    <a:cubicBezTo>
                      <a:pt x="8889" y="15132"/>
                      <a:pt x="8851" y="15177"/>
                      <a:pt x="8850" y="15177"/>
                    </a:cubicBezTo>
                    <a:cubicBezTo>
                      <a:pt x="8848" y="15177"/>
                      <a:pt x="8867" y="15153"/>
                      <a:pt x="8922" y="15080"/>
                    </a:cubicBezTo>
                    <a:close/>
                    <a:moveTo>
                      <a:pt x="8911" y="15161"/>
                    </a:moveTo>
                    <a:cubicBezTo>
                      <a:pt x="8911" y="15184"/>
                      <a:pt x="8882" y="15250"/>
                      <a:pt x="8879" y="15250"/>
                    </a:cubicBezTo>
                    <a:cubicBezTo>
                      <a:pt x="8877" y="15250"/>
                      <a:pt x="8884" y="15228"/>
                      <a:pt x="8911" y="15161"/>
                    </a:cubicBezTo>
                    <a:close/>
                    <a:moveTo>
                      <a:pt x="5625" y="1"/>
                    </a:moveTo>
                    <a:cubicBezTo>
                      <a:pt x="4918" y="1"/>
                      <a:pt x="4213" y="29"/>
                      <a:pt x="3514" y="93"/>
                    </a:cubicBezTo>
                    <a:cubicBezTo>
                      <a:pt x="2862" y="93"/>
                      <a:pt x="2174" y="202"/>
                      <a:pt x="1558" y="383"/>
                    </a:cubicBezTo>
                    <a:cubicBezTo>
                      <a:pt x="1160" y="455"/>
                      <a:pt x="834" y="636"/>
                      <a:pt x="580" y="890"/>
                    </a:cubicBezTo>
                    <a:cubicBezTo>
                      <a:pt x="363" y="1071"/>
                      <a:pt x="254" y="1288"/>
                      <a:pt x="182" y="1542"/>
                    </a:cubicBezTo>
                    <a:cubicBezTo>
                      <a:pt x="73" y="1868"/>
                      <a:pt x="37" y="2230"/>
                      <a:pt x="37" y="2592"/>
                    </a:cubicBezTo>
                    <a:cubicBezTo>
                      <a:pt x="37" y="3244"/>
                      <a:pt x="145" y="3932"/>
                      <a:pt x="399" y="4548"/>
                    </a:cubicBezTo>
                    <a:cubicBezTo>
                      <a:pt x="471" y="4693"/>
                      <a:pt x="508" y="4838"/>
                      <a:pt x="580" y="4983"/>
                    </a:cubicBezTo>
                    <a:cubicBezTo>
                      <a:pt x="689" y="5164"/>
                      <a:pt x="797" y="5345"/>
                      <a:pt x="870" y="5454"/>
                    </a:cubicBezTo>
                    <a:cubicBezTo>
                      <a:pt x="1051" y="5743"/>
                      <a:pt x="1268" y="5997"/>
                      <a:pt x="1522" y="6250"/>
                    </a:cubicBezTo>
                    <a:cubicBezTo>
                      <a:pt x="1993" y="6685"/>
                      <a:pt x="2536" y="7011"/>
                      <a:pt x="3116" y="7265"/>
                    </a:cubicBezTo>
                    <a:cubicBezTo>
                      <a:pt x="3514" y="7410"/>
                      <a:pt x="3912" y="7627"/>
                      <a:pt x="4275" y="7880"/>
                    </a:cubicBezTo>
                    <a:cubicBezTo>
                      <a:pt x="4344" y="7950"/>
                      <a:pt x="4414" y="8020"/>
                      <a:pt x="4455" y="8099"/>
                    </a:cubicBezTo>
                    <a:lnTo>
                      <a:pt x="4455" y="8099"/>
                    </a:lnTo>
                    <a:lnTo>
                      <a:pt x="4419" y="8134"/>
                    </a:lnTo>
                    <a:cubicBezTo>
                      <a:pt x="4418" y="8137"/>
                      <a:pt x="4417" y="8140"/>
                      <a:pt x="4416" y="8142"/>
                    </a:cubicBezTo>
                    <a:lnTo>
                      <a:pt x="4416" y="8142"/>
                    </a:lnTo>
                    <a:cubicBezTo>
                      <a:pt x="4285" y="8219"/>
                      <a:pt x="4168" y="8313"/>
                      <a:pt x="4068" y="8434"/>
                    </a:cubicBezTo>
                    <a:lnTo>
                      <a:pt x="4068" y="8434"/>
                    </a:lnTo>
                    <a:cubicBezTo>
                      <a:pt x="4077" y="8427"/>
                      <a:pt x="4082" y="8424"/>
                      <a:pt x="4084" y="8424"/>
                    </a:cubicBezTo>
                    <a:cubicBezTo>
                      <a:pt x="4091" y="8424"/>
                      <a:pt x="4083" y="8442"/>
                      <a:pt x="4072" y="8466"/>
                    </a:cubicBezTo>
                    <a:lnTo>
                      <a:pt x="4072" y="8466"/>
                    </a:lnTo>
                    <a:cubicBezTo>
                      <a:pt x="4059" y="8475"/>
                      <a:pt x="4040" y="8487"/>
                      <a:pt x="4021" y="8496"/>
                    </a:cubicBezTo>
                    <a:cubicBezTo>
                      <a:pt x="4036" y="8475"/>
                      <a:pt x="4052" y="8454"/>
                      <a:pt x="4068" y="8434"/>
                    </a:cubicBezTo>
                    <a:lnTo>
                      <a:pt x="4068" y="8434"/>
                    </a:lnTo>
                    <a:cubicBezTo>
                      <a:pt x="4049" y="8452"/>
                      <a:pt x="4012" y="8492"/>
                      <a:pt x="3949" y="8569"/>
                    </a:cubicBezTo>
                    <a:cubicBezTo>
                      <a:pt x="3623" y="8822"/>
                      <a:pt x="3260" y="9040"/>
                      <a:pt x="2898" y="9257"/>
                    </a:cubicBezTo>
                    <a:cubicBezTo>
                      <a:pt x="2391" y="9547"/>
                      <a:pt x="1956" y="9909"/>
                      <a:pt x="1522" y="10343"/>
                    </a:cubicBezTo>
                    <a:cubicBezTo>
                      <a:pt x="978" y="10923"/>
                      <a:pt x="580" y="11611"/>
                      <a:pt x="326" y="12336"/>
                    </a:cubicBezTo>
                    <a:cubicBezTo>
                      <a:pt x="109" y="12988"/>
                      <a:pt x="0" y="13676"/>
                      <a:pt x="37" y="14364"/>
                    </a:cubicBezTo>
                    <a:cubicBezTo>
                      <a:pt x="73" y="14726"/>
                      <a:pt x="109" y="15052"/>
                      <a:pt x="182" y="15414"/>
                    </a:cubicBezTo>
                    <a:cubicBezTo>
                      <a:pt x="218" y="15523"/>
                      <a:pt x="254" y="15632"/>
                      <a:pt x="326" y="15740"/>
                    </a:cubicBezTo>
                    <a:cubicBezTo>
                      <a:pt x="508" y="15849"/>
                      <a:pt x="689" y="15958"/>
                      <a:pt x="870" y="15994"/>
                    </a:cubicBezTo>
                    <a:cubicBezTo>
                      <a:pt x="1160" y="16066"/>
                      <a:pt x="1413" y="16139"/>
                      <a:pt x="1703" y="16175"/>
                    </a:cubicBezTo>
                    <a:cubicBezTo>
                      <a:pt x="2391" y="16284"/>
                      <a:pt x="3079" y="16356"/>
                      <a:pt x="3768" y="16356"/>
                    </a:cubicBezTo>
                    <a:cubicBezTo>
                      <a:pt x="4166" y="16374"/>
                      <a:pt x="4564" y="16383"/>
                      <a:pt x="4963" y="16383"/>
                    </a:cubicBezTo>
                    <a:cubicBezTo>
                      <a:pt x="5361" y="16383"/>
                      <a:pt x="5760" y="16374"/>
                      <a:pt x="6158" y="16356"/>
                    </a:cubicBezTo>
                    <a:cubicBezTo>
                      <a:pt x="6883" y="16356"/>
                      <a:pt x="7607" y="16284"/>
                      <a:pt x="8331" y="16139"/>
                    </a:cubicBezTo>
                    <a:cubicBezTo>
                      <a:pt x="8911" y="16103"/>
                      <a:pt x="9490" y="15885"/>
                      <a:pt x="9925" y="15487"/>
                    </a:cubicBezTo>
                    <a:cubicBezTo>
                      <a:pt x="10142" y="15270"/>
                      <a:pt x="10287" y="15016"/>
                      <a:pt x="10324" y="14726"/>
                    </a:cubicBezTo>
                    <a:cubicBezTo>
                      <a:pt x="10396" y="14400"/>
                      <a:pt x="10432" y="14002"/>
                      <a:pt x="10468" y="13640"/>
                    </a:cubicBezTo>
                    <a:cubicBezTo>
                      <a:pt x="10468" y="12988"/>
                      <a:pt x="10396" y="12336"/>
                      <a:pt x="10179" y="11720"/>
                    </a:cubicBezTo>
                    <a:cubicBezTo>
                      <a:pt x="9961" y="11068"/>
                      <a:pt x="9635" y="10488"/>
                      <a:pt x="9201" y="9945"/>
                    </a:cubicBezTo>
                    <a:cubicBezTo>
                      <a:pt x="8802" y="9547"/>
                      <a:pt x="8331" y="9148"/>
                      <a:pt x="7861" y="8858"/>
                    </a:cubicBezTo>
                    <a:lnTo>
                      <a:pt x="7136" y="8388"/>
                    </a:lnTo>
                    <a:lnTo>
                      <a:pt x="7281" y="8460"/>
                    </a:lnTo>
                    <a:cubicBezTo>
                      <a:pt x="6991" y="8315"/>
                      <a:pt x="6738" y="8134"/>
                      <a:pt x="6557" y="7844"/>
                    </a:cubicBezTo>
                    <a:lnTo>
                      <a:pt x="6557" y="7844"/>
                    </a:lnTo>
                    <a:cubicBezTo>
                      <a:pt x="6557" y="7844"/>
                      <a:pt x="6557" y="7844"/>
                      <a:pt x="6557" y="7844"/>
                    </a:cubicBezTo>
                    <a:lnTo>
                      <a:pt x="6557" y="7844"/>
                    </a:lnTo>
                    <a:cubicBezTo>
                      <a:pt x="6557" y="7844"/>
                      <a:pt x="6557" y="7844"/>
                      <a:pt x="6557" y="7844"/>
                    </a:cubicBezTo>
                    <a:lnTo>
                      <a:pt x="6557" y="7844"/>
                    </a:lnTo>
                    <a:cubicBezTo>
                      <a:pt x="6557" y="7844"/>
                      <a:pt x="6557" y="7844"/>
                      <a:pt x="6557" y="7844"/>
                    </a:cubicBezTo>
                    <a:cubicBezTo>
                      <a:pt x="6548" y="7827"/>
                      <a:pt x="6539" y="7810"/>
                      <a:pt x="6531" y="7793"/>
                    </a:cubicBezTo>
                    <a:lnTo>
                      <a:pt x="6531" y="7793"/>
                    </a:lnTo>
                    <a:cubicBezTo>
                      <a:pt x="6529" y="7794"/>
                      <a:pt x="6528" y="7796"/>
                      <a:pt x="6527" y="7797"/>
                    </a:cubicBezTo>
                    <a:lnTo>
                      <a:pt x="6527" y="7797"/>
                    </a:lnTo>
                    <a:lnTo>
                      <a:pt x="6526" y="7795"/>
                    </a:lnTo>
                    <a:lnTo>
                      <a:pt x="6520" y="7799"/>
                    </a:lnTo>
                    <a:lnTo>
                      <a:pt x="6520" y="7799"/>
                    </a:lnTo>
                    <a:lnTo>
                      <a:pt x="6520" y="7799"/>
                    </a:lnTo>
                    <a:cubicBezTo>
                      <a:pt x="6522" y="7797"/>
                      <a:pt x="6524" y="7796"/>
                      <a:pt x="6526" y="7795"/>
                    </a:cubicBezTo>
                    <a:lnTo>
                      <a:pt x="6526" y="7795"/>
                    </a:lnTo>
                    <a:lnTo>
                      <a:pt x="6526" y="7795"/>
                    </a:lnTo>
                    <a:lnTo>
                      <a:pt x="6530" y="7792"/>
                    </a:lnTo>
                    <a:lnTo>
                      <a:pt x="6530" y="7792"/>
                    </a:lnTo>
                    <a:cubicBezTo>
                      <a:pt x="6530" y="7792"/>
                      <a:pt x="6531" y="7792"/>
                      <a:pt x="6531" y="7793"/>
                    </a:cubicBezTo>
                    <a:lnTo>
                      <a:pt x="6531" y="7793"/>
                    </a:lnTo>
                    <a:cubicBezTo>
                      <a:pt x="6532" y="7791"/>
                      <a:pt x="6533" y="7790"/>
                      <a:pt x="6534" y="7789"/>
                    </a:cubicBezTo>
                    <a:lnTo>
                      <a:pt x="6534" y="7789"/>
                    </a:lnTo>
                    <a:lnTo>
                      <a:pt x="6530" y="7792"/>
                    </a:lnTo>
                    <a:lnTo>
                      <a:pt x="6530" y="7792"/>
                    </a:lnTo>
                    <a:cubicBezTo>
                      <a:pt x="6530" y="7791"/>
                      <a:pt x="6530" y="7791"/>
                      <a:pt x="6530" y="7791"/>
                    </a:cubicBezTo>
                    <a:lnTo>
                      <a:pt x="6530" y="7791"/>
                    </a:lnTo>
                    <a:cubicBezTo>
                      <a:pt x="6529" y="7792"/>
                      <a:pt x="6527" y="7793"/>
                      <a:pt x="6526" y="7795"/>
                    </a:cubicBezTo>
                    <a:lnTo>
                      <a:pt x="6526" y="7795"/>
                    </a:lnTo>
                    <a:lnTo>
                      <a:pt x="6524" y="7786"/>
                    </a:lnTo>
                    <a:lnTo>
                      <a:pt x="6524" y="7786"/>
                    </a:lnTo>
                    <a:cubicBezTo>
                      <a:pt x="6523" y="7786"/>
                      <a:pt x="6522" y="7787"/>
                      <a:pt x="6520" y="7788"/>
                    </a:cubicBezTo>
                    <a:lnTo>
                      <a:pt x="6520" y="7788"/>
                    </a:lnTo>
                    <a:lnTo>
                      <a:pt x="6520" y="7780"/>
                    </a:lnTo>
                    <a:lnTo>
                      <a:pt x="6520" y="7780"/>
                    </a:lnTo>
                    <a:cubicBezTo>
                      <a:pt x="6521" y="7779"/>
                      <a:pt x="6521" y="7779"/>
                      <a:pt x="6522" y="7778"/>
                    </a:cubicBezTo>
                    <a:lnTo>
                      <a:pt x="6522" y="7778"/>
                    </a:lnTo>
                    <a:lnTo>
                      <a:pt x="6524" y="7786"/>
                    </a:lnTo>
                    <a:lnTo>
                      <a:pt x="6524" y="7786"/>
                    </a:lnTo>
                    <a:cubicBezTo>
                      <a:pt x="6525" y="7785"/>
                      <a:pt x="6526" y="7785"/>
                      <a:pt x="6527" y="7784"/>
                    </a:cubicBezTo>
                    <a:lnTo>
                      <a:pt x="6527" y="7784"/>
                    </a:lnTo>
                    <a:cubicBezTo>
                      <a:pt x="6528" y="7787"/>
                      <a:pt x="6529" y="7789"/>
                      <a:pt x="6530" y="7791"/>
                    </a:cubicBezTo>
                    <a:lnTo>
                      <a:pt x="6530" y="7791"/>
                    </a:lnTo>
                    <a:cubicBezTo>
                      <a:pt x="6532" y="7790"/>
                      <a:pt x="6533" y="7789"/>
                      <a:pt x="6534" y="7788"/>
                    </a:cubicBezTo>
                    <a:lnTo>
                      <a:pt x="6534" y="7788"/>
                    </a:lnTo>
                    <a:cubicBezTo>
                      <a:pt x="6534" y="7788"/>
                      <a:pt x="6534" y="7788"/>
                      <a:pt x="6534" y="7789"/>
                    </a:cubicBezTo>
                    <a:lnTo>
                      <a:pt x="6534" y="7789"/>
                    </a:lnTo>
                    <a:lnTo>
                      <a:pt x="6557" y="7772"/>
                    </a:lnTo>
                    <a:cubicBezTo>
                      <a:pt x="6560" y="7769"/>
                      <a:pt x="6562" y="7767"/>
                      <a:pt x="6565" y="7765"/>
                    </a:cubicBezTo>
                    <a:lnTo>
                      <a:pt x="6565" y="7765"/>
                    </a:lnTo>
                    <a:cubicBezTo>
                      <a:pt x="6558" y="7771"/>
                      <a:pt x="6548" y="7778"/>
                      <a:pt x="6534" y="7788"/>
                    </a:cubicBezTo>
                    <a:lnTo>
                      <a:pt x="6534" y="7788"/>
                    </a:lnTo>
                    <a:cubicBezTo>
                      <a:pt x="6541" y="7781"/>
                      <a:pt x="6545" y="7775"/>
                      <a:pt x="6549" y="7771"/>
                    </a:cubicBezTo>
                    <a:lnTo>
                      <a:pt x="6549" y="7771"/>
                    </a:lnTo>
                    <a:cubicBezTo>
                      <a:pt x="6542" y="7775"/>
                      <a:pt x="6534" y="7780"/>
                      <a:pt x="6527" y="7784"/>
                    </a:cubicBezTo>
                    <a:lnTo>
                      <a:pt x="6527" y="7784"/>
                    </a:lnTo>
                    <a:cubicBezTo>
                      <a:pt x="6525" y="7782"/>
                      <a:pt x="6524" y="7780"/>
                      <a:pt x="6523" y="7777"/>
                    </a:cubicBezTo>
                    <a:lnTo>
                      <a:pt x="6523" y="7777"/>
                    </a:lnTo>
                    <a:cubicBezTo>
                      <a:pt x="6538" y="7766"/>
                      <a:pt x="6550" y="7758"/>
                      <a:pt x="6554" y="7758"/>
                    </a:cubicBezTo>
                    <a:cubicBezTo>
                      <a:pt x="6557" y="7758"/>
                      <a:pt x="6555" y="7762"/>
                      <a:pt x="6549" y="7771"/>
                    </a:cubicBezTo>
                    <a:lnTo>
                      <a:pt x="6549" y="7771"/>
                    </a:lnTo>
                    <a:cubicBezTo>
                      <a:pt x="6568" y="7758"/>
                      <a:pt x="6584" y="7749"/>
                      <a:pt x="6585" y="7749"/>
                    </a:cubicBezTo>
                    <a:lnTo>
                      <a:pt x="6585" y="7749"/>
                    </a:lnTo>
                    <a:cubicBezTo>
                      <a:pt x="6585" y="7749"/>
                      <a:pt x="6585" y="7749"/>
                      <a:pt x="6583" y="7751"/>
                    </a:cubicBezTo>
                    <a:lnTo>
                      <a:pt x="6583" y="7751"/>
                    </a:lnTo>
                    <a:cubicBezTo>
                      <a:pt x="6938" y="7471"/>
                      <a:pt x="7327" y="7258"/>
                      <a:pt x="7716" y="7011"/>
                    </a:cubicBezTo>
                    <a:cubicBezTo>
                      <a:pt x="8983" y="6250"/>
                      <a:pt x="9889" y="5019"/>
                      <a:pt x="10287" y="3570"/>
                    </a:cubicBezTo>
                    <a:cubicBezTo>
                      <a:pt x="10432" y="2882"/>
                      <a:pt x="10468" y="2157"/>
                      <a:pt x="10360" y="1433"/>
                    </a:cubicBezTo>
                    <a:cubicBezTo>
                      <a:pt x="10360" y="1179"/>
                      <a:pt x="10287" y="926"/>
                      <a:pt x="10142" y="672"/>
                    </a:cubicBezTo>
                    <a:cubicBezTo>
                      <a:pt x="10070" y="600"/>
                      <a:pt x="9998" y="528"/>
                      <a:pt x="9889" y="491"/>
                    </a:cubicBezTo>
                    <a:cubicBezTo>
                      <a:pt x="9708" y="419"/>
                      <a:pt x="9527" y="346"/>
                      <a:pt x="9346" y="310"/>
                    </a:cubicBezTo>
                    <a:cubicBezTo>
                      <a:pt x="8983" y="238"/>
                      <a:pt x="8657" y="165"/>
                      <a:pt x="8331" y="129"/>
                    </a:cubicBezTo>
                    <a:cubicBezTo>
                      <a:pt x="7436" y="48"/>
                      <a:pt x="6530" y="1"/>
                      <a:pt x="56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4844334" y="4447492"/>
                <a:ext cx="259762" cy="103459"/>
              </a:xfrm>
              <a:custGeom>
                <a:rect b="b" l="l" r="r" t="t"/>
                <a:pathLst>
                  <a:path extrusionOk="0" h="4458" w="11193">
                    <a:moveTo>
                      <a:pt x="1268" y="477"/>
                    </a:moveTo>
                    <a:lnTo>
                      <a:pt x="1268" y="477"/>
                    </a:lnTo>
                    <a:cubicBezTo>
                      <a:pt x="1270" y="477"/>
                      <a:pt x="1255" y="508"/>
                      <a:pt x="1204" y="594"/>
                    </a:cubicBezTo>
                    <a:lnTo>
                      <a:pt x="1204" y="594"/>
                    </a:lnTo>
                    <a:cubicBezTo>
                      <a:pt x="1218" y="568"/>
                      <a:pt x="1230" y="541"/>
                      <a:pt x="1243" y="516"/>
                    </a:cubicBezTo>
                    <a:lnTo>
                      <a:pt x="1243" y="516"/>
                    </a:lnTo>
                    <a:cubicBezTo>
                      <a:pt x="1255" y="493"/>
                      <a:pt x="1266" y="477"/>
                      <a:pt x="1268" y="477"/>
                    </a:cubicBezTo>
                    <a:close/>
                    <a:moveTo>
                      <a:pt x="1062" y="0"/>
                    </a:moveTo>
                    <a:cubicBezTo>
                      <a:pt x="1023" y="0"/>
                      <a:pt x="982" y="9"/>
                      <a:pt x="942" y="30"/>
                    </a:cubicBezTo>
                    <a:cubicBezTo>
                      <a:pt x="797" y="66"/>
                      <a:pt x="652" y="138"/>
                      <a:pt x="507" y="247"/>
                    </a:cubicBezTo>
                    <a:cubicBezTo>
                      <a:pt x="398" y="356"/>
                      <a:pt x="290" y="500"/>
                      <a:pt x="217" y="645"/>
                    </a:cubicBezTo>
                    <a:cubicBezTo>
                      <a:pt x="208" y="664"/>
                      <a:pt x="195" y="691"/>
                      <a:pt x="181" y="718"/>
                    </a:cubicBezTo>
                    <a:lnTo>
                      <a:pt x="181" y="718"/>
                    </a:lnTo>
                    <a:cubicBezTo>
                      <a:pt x="109" y="863"/>
                      <a:pt x="73" y="1080"/>
                      <a:pt x="181" y="1189"/>
                    </a:cubicBezTo>
                    <a:lnTo>
                      <a:pt x="190" y="1197"/>
                    </a:lnTo>
                    <a:lnTo>
                      <a:pt x="190" y="1197"/>
                    </a:lnTo>
                    <a:cubicBezTo>
                      <a:pt x="102" y="1593"/>
                      <a:pt x="69" y="1988"/>
                      <a:pt x="36" y="2384"/>
                    </a:cubicBezTo>
                    <a:cubicBezTo>
                      <a:pt x="36" y="2565"/>
                      <a:pt x="0" y="2746"/>
                      <a:pt x="0" y="2927"/>
                    </a:cubicBezTo>
                    <a:cubicBezTo>
                      <a:pt x="0" y="3067"/>
                      <a:pt x="0" y="3206"/>
                      <a:pt x="65" y="3314"/>
                    </a:cubicBezTo>
                    <a:lnTo>
                      <a:pt x="65" y="3314"/>
                    </a:lnTo>
                    <a:cubicBezTo>
                      <a:pt x="80" y="3344"/>
                      <a:pt x="100" y="3375"/>
                      <a:pt x="123" y="3404"/>
                    </a:cubicBezTo>
                    <a:lnTo>
                      <a:pt x="123" y="3404"/>
                    </a:lnTo>
                    <a:cubicBezTo>
                      <a:pt x="126" y="3438"/>
                      <a:pt x="133" y="3472"/>
                      <a:pt x="145" y="3507"/>
                    </a:cubicBezTo>
                    <a:cubicBezTo>
                      <a:pt x="145" y="3652"/>
                      <a:pt x="290" y="3724"/>
                      <a:pt x="398" y="3797"/>
                    </a:cubicBezTo>
                    <a:cubicBezTo>
                      <a:pt x="543" y="3869"/>
                      <a:pt x="688" y="3905"/>
                      <a:pt x="833" y="3978"/>
                    </a:cubicBezTo>
                    <a:cubicBezTo>
                      <a:pt x="1232" y="4086"/>
                      <a:pt x="1630" y="4159"/>
                      <a:pt x="2065" y="4231"/>
                    </a:cubicBezTo>
                    <a:cubicBezTo>
                      <a:pt x="3043" y="4376"/>
                      <a:pt x="4057" y="4449"/>
                      <a:pt x="5071" y="4449"/>
                    </a:cubicBezTo>
                    <a:cubicBezTo>
                      <a:pt x="5251" y="4455"/>
                      <a:pt x="5431" y="4458"/>
                      <a:pt x="5612" y="4458"/>
                    </a:cubicBezTo>
                    <a:cubicBezTo>
                      <a:pt x="6482" y="4458"/>
                      <a:pt x="7352" y="4388"/>
                      <a:pt x="8222" y="4267"/>
                    </a:cubicBezTo>
                    <a:cubicBezTo>
                      <a:pt x="8983" y="4195"/>
                      <a:pt x="9780" y="3942"/>
                      <a:pt x="10432" y="3543"/>
                    </a:cubicBezTo>
                    <a:cubicBezTo>
                      <a:pt x="10830" y="3290"/>
                      <a:pt x="11084" y="2855"/>
                      <a:pt x="11120" y="2420"/>
                    </a:cubicBezTo>
                    <a:cubicBezTo>
                      <a:pt x="11192" y="1768"/>
                      <a:pt x="11120" y="1152"/>
                      <a:pt x="10866" y="609"/>
                    </a:cubicBezTo>
                    <a:cubicBezTo>
                      <a:pt x="10830" y="537"/>
                      <a:pt x="10794" y="500"/>
                      <a:pt x="10794" y="428"/>
                    </a:cubicBezTo>
                    <a:cubicBezTo>
                      <a:pt x="10722" y="392"/>
                      <a:pt x="10685" y="319"/>
                      <a:pt x="10613" y="247"/>
                    </a:cubicBezTo>
                    <a:cubicBezTo>
                      <a:pt x="10559" y="211"/>
                      <a:pt x="10495" y="193"/>
                      <a:pt x="10432" y="193"/>
                    </a:cubicBezTo>
                    <a:cubicBezTo>
                      <a:pt x="10373" y="193"/>
                      <a:pt x="10315" y="208"/>
                      <a:pt x="10264" y="239"/>
                    </a:cubicBezTo>
                    <a:lnTo>
                      <a:pt x="10264" y="239"/>
                    </a:lnTo>
                    <a:lnTo>
                      <a:pt x="10214" y="247"/>
                    </a:lnTo>
                    <a:cubicBezTo>
                      <a:pt x="9997" y="283"/>
                      <a:pt x="9852" y="464"/>
                      <a:pt x="9852" y="682"/>
                    </a:cubicBezTo>
                    <a:cubicBezTo>
                      <a:pt x="9852" y="682"/>
                      <a:pt x="9852" y="682"/>
                      <a:pt x="9852" y="682"/>
                    </a:cubicBezTo>
                    <a:lnTo>
                      <a:pt x="9852" y="682"/>
                    </a:lnTo>
                    <a:cubicBezTo>
                      <a:pt x="9819" y="777"/>
                      <a:pt x="9831" y="886"/>
                      <a:pt x="9888" y="971"/>
                    </a:cubicBezTo>
                    <a:cubicBezTo>
                      <a:pt x="9888" y="981"/>
                      <a:pt x="9888" y="994"/>
                      <a:pt x="9888" y="1008"/>
                    </a:cubicBezTo>
                    <a:cubicBezTo>
                      <a:pt x="9925" y="1044"/>
                      <a:pt x="9925" y="1080"/>
                      <a:pt x="9925" y="1080"/>
                    </a:cubicBezTo>
                    <a:cubicBezTo>
                      <a:pt x="9961" y="1152"/>
                      <a:pt x="9997" y="1189"/>
                      <a:pt x="10033" y="1261"/>
                    </a:cubicBezTo>
                    <a:cubicBezTo>
                      <a:pt x="10070" y="1406"/>
                      <a:pt x="10106" y="1515"/>
                      <a:pt x="10142" y="1660"/>
                    </a:cubicBezTo>
                    <a:lnTo>
                      <a:pt x="10142" y="1768"/>
                    </a:lnTo>
                    <a:lnTo>
                      <a:pt x="10142" y="1804"/>
                    </a:lnTo>
                    <a:cubicBezTo>
                      <a:pt x="10142" y="1877"/>
                      <a:pt x="10142" y="1949"/>
                      <a:pt x="10178" y="2022"/>
                    </a:cubicBezTo>
                    <a:cubicBezTo>
                      <a:pt x="10178" y="2094"/>
                      <a:pt x="10178" y="2312"/>
                      <a:pt x="10178" y="2456"/>
                    </a:cubicBezTo>
                    <a:lnTo>
                      <a:pt x="10178" y="2674"/>
                    </a:lnTo>
                    <a:lnTo>
                      <a:pt x="10178" y="2746"/>
                    </a:lnTo>
                    <a:lnTo>
                      <a:pt x="10178" y="2782"/>
                    </a:lnTo>
                    <a:cubicBezTo>
                      <a:pt x="10178" y="2782"/>
                      <a:pt x="10164" y="2810"/>
                      <a:pt x="10154" y="2849"/>
                    </a:cubicBezTo>
                    <a:lnTo>
                      <a:pt x="10154" y="2849"/>
                    </a:lnTo>
                    <a:lnTo>
                      <a:pt x="10142" y="2855"/>
                    </a:lnTo>
                    <a:lnTo>
                      <a:pt x="10139" y="2858"/>
                    </a:lnTo>
                    <a:lnTo>
                      <a:pt x="10139" y="2858"/>
                    </a:lnTo>
                    <a:cubicBezTo>
                      <a:pt x="10094" y="2879"/>
                      <a:pt x="10021" y="2927"/>
                      <a:pt x="9997" y="2927"/>
                    </a:cubicBezTo>
                    <a:cubicBezTo>
                      <a:pt x="9997" y="2927"/>
                      <a:pt x="9932" y="2971"/>
                      <a:pt x="9869" y="2990"/>
                    </a:cubicBezTo>
                    <a:lnTo>
                      <a:pt x="9869" y="2990"/>
                    </a:lnTo>
                    <a:cubicBezTo>
                      <a:pt x="9870" y="2990"/>
                      <a:pt x="9870" y="2989"/>
                      <a:pt x="9869" y="2989"/>
                    </a:cubicBezTo>
                    <a:cubicBezTo>
                      <a:pt x="9866" y="2989"/>
                      <a:pt x="9855" y="2993"/>
                      <a:pt x="9842" y="2997"/>
                    </a:cubicBezTo>
                    <a:lnTo>
                      <a:pt x="9842" y="2997"/>
                    </a:lnTo>
                    <a:cubicBezTo>
                      <a:pt x="9851" y="2995"/>
                      <a:pt x="9860" y="2993"/>
                      <a:pt x="9869" y="2990"/>
                    </a:cubicBezTo>
                    <a:lnTo>
                      <a:pt x="9869" y="2990"/>
                    </a:lnTo>
                    <a:cubicBezTo>
                      <a:pt x="9868" y="2992"/>
                      <a:pt x="9863" y="2995"/>
                      <a:pt x="9852" y="3000"/>
                    </a:cubicBezTo>
                    <a:lnTo>
                      <a:pt x="9834" y="3000"/>
                    </a:lnTo>
                    <a:cubicBezTo>
                      <a:pt x="9837" y="2999"/>
                      <a:pt x="9839" y="2998"/>
                      <a:pt x="9842" y="2997"/>
                    </a:cubicBezTo>
                    <a:lnTo>
                      <a:pt x="9842" y="2997"/>
                    </a:lnTo>
                    <a:cubicBezTo>
                      <a:pt x="9833" y="2999"/>
                      <a:pt x="9824" y="3000"/>
                      <a:pt x="9816" y="3000"/>
                    </a:cubicBezTo>
                    <a:lnTo>
                      <a:pt x="9707" y="3036"/>
                    </a:lnTo>
                    <a:cubicBezTo>
                      <a:pt x="9309" y="3145"/>
                      <a:pt x="8947" y="3253"/>
                      <a:pt x="8548" y="3290"/>
                    </a:cubicBezTo>
                    <a:lnTo>
                      <a:pt x="8222" y="3362"/>
                    </a:lnTo>
                    <a:lnTo>
                      <a:pt x="7969" y="3362"/>
                    </a:lnTo>
                    <a:cubicBezTo>
                      <a:pt x="7715" y="3362"/>
                      <a:pt x="7498" y="3398"/>
                      <a:pt x="7244" y="3398"/>
                    </a:cubicBezTo>
                    <a:cubicBezTo>
                      <a:pt x="6737" y="3434"/>
                      <a:pt x="6230" y="3471"/>
                      <a:pt x="5723" y="3471"/>
                    </a:cubicBezTo>
                    <a:cubicBezTo>
                      <a:pt x="4745" y="3471"/>
                      <a:pt x="3767" y="3434"/>
                      <a:pt x="2789" y="3290"/>
                    </a:cubicBezTo>
                    <a:lnTo>
                      <a:pt x="2463" y="3253"/>
                    </a:lnTo>
                    <a:lnTo>
                      <a:pt x="2391" y="3253"/>
                    </a:lnTo>
                    <a:lnTo>
                      <a:pt x="2246" y="3217"/>
                    </a:lnTo>
                    <a:cubicBezTo>
                      <a:pt x="2065" y="3181"/>
                      <a:pt x="1884" y="3145"/>
                      <a:pt x="1702" y="3108"/>
                    </a:cubicBezTo>
                    <a:cubicBezTo>
                      <a:pt x="1558" y="3036"/>
                      <a:pt x="1413" y="3000"/>
                      <a:pt x="1268" y="2927"/>
                    </a:cubicBezTo>
                    <a:cubicBezTo>
                      <a:pt x="1111" y="2865"/>
                      <a:pt x="982" y="2775"/>
                      <a:pt x="810" y="2775"/>
                    </a:cubicBezTo>
                    <a:cubicBezTo>
                      <a:pt x="783" y="2775"/>
                      <a:pt x="754" y="2777"/>
                      <a:pt x="724" y="2782"/>
                    </a:cubicBezTo>
                    <a:cubicBezTo>
                      <a:pt x="712" y="2787"/>
                      <a:pt x="698" y="2791"/>
                      <a:pt x="685" y="2795"/>
                    </a:cubicBezTo>
                    <a:lnTo>
                      <a:pt x="685" y="2795"/>
                    </a:lnTo>
                    <a:cubicBezTo>
                      <a:pt x="664" y="2787"/>
                      <a:pt x="642" y="2782"/>
                      <a:pt x="616" y="2782"/>
                    </a:cubicBezTo>
                    <a:lnTo>
                      <a:pt x="616" y="2746"/>
                    </a:lnTo>
                    <a:cubicBezTo>
                      <a:pt x="543" y="2601"/>
                      <a:pt x="507" y="2456"/>
                      <a:pt x="507" y="2312"/>
                    </a:cubicBezTo>
                    <a:cubicBezTo>
                      <a:pt x="507" y="2094"/>
                      <a:pt x="507" y="1877"/>
                      <a:pt x="580" y="1660"/>
                    </a:cubicBezTo>
                    <a:cubicBezTo>
                      <a:pt x="608" y="1462"/>
                      <a:pt x="658" y="1286"/>
                      <a:pt x="731" y="1115"/>
                    </a:cubicBezTo>
                    <a:lnTo>
                      <a:pt x="731" y="1115"/>
                    </a:lnTo>
                    <a:cubicBezTo>
                      <a:pt x="806" y="1063"/>
                      <a:pt x="874" y="1003"/>
                      <a:pt x="942" y="935"/>
                    </a:cubicBezTo>
                    <a:lnTo>
                      <a:pt x="942" y="935"/>
                    </a:lnTo>
                    <a:cubicBezTo>
                      <a:pt x="953" y="924"/>
                      <a:pt x="967" y="910"/>
                      <a:pt x="978" y="899"/>
                    </a:cubicBezTo>
                    <a:cubicBezTo>
                      <a:pt x="1079" y="823"/>
                      <a:pt x="1145" y="712"/>
                      <a:pt x="1200" y="603"/>
                    </a:cubicBezTo>
                    <a:lnTo>
                      <a:pt x="1200" y="603"/>
                    </a:lnTo>
                    <a:cubicBezTo>
                      <a:pt x="1305" y="460"/>
                      <a:pt x="1340" y="317"/>
                      <a:pt x="1304" y="138"/>
                    </a:cubicBezTo>
                    <a:cubicBezTo>
                      <a:pt x="1252" y="60"/>
                      <a:pt x="1162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4882997" y="4255663"/>
                <a:ext cx="88281" cy="108240"/>
              </a:xfrm>
              <a:custGeom>
                <a:rect b="b" l="l" r="r" t="t"/>
                <a:pathLst>
                  <a:path extrusionOk="0" h="4664" w="3804">
                    <a:moveTo>
                      <a:pt x="36" y="1"/>
                    </a:moveTo>
                    <a:lnTo>
                      <a:pt x="27" y="20"/>
                    </a:lnTo>
                    <a:lnTo>
                      <a:pt x="27" y="20"/>
                    </a:lnTo>
                    <a:cubicBezTo>
                      <a:pt x="31" y="16"/>
                      <a:pt x="35" y="13"/>
                      <a:pt x="40" y="11"/>
                    </a:cubicBezTo>
                    <a:lnTo>
                      <a:pt x="40" y="11"/>
                    </a:lnTo>
                    <a:cubicBezTo>
                      <a:pt x="39" y="7"/>
                      <a:pt x="38" y="4"/>
                      <a:pt x="36" y="1"/>
                    </a:cubicBezTo>
                    <a:close/>
                    <a:moveTo>
                      <a:pt x="27" y="20"/>
                    </a:moveTo>
                    <a:lnTo>
                      <a:pt x="27" y="20"/>
                    </a:lnTo>
                    <a:cubicBezTo>
                      <a:pt x="11" y="34"/>
                      <a:pt x="0" y="53"/>
                      <a:pt x="0" y="73"/>
                    </a:cubicBezTo>
                    <a:lnTo>
                      <a:pt x="27" y="20"/>
                    </a:lnTo>
                    <a:close/>
                    <a:moveTo>
                      <a:pt x="73" y="1"/>
                    </a:moveTo>
                    <a:cubicBezTo>
                      <a:pt x="61" y="1"/>
                      <a:pt x="50" y="5"/>
                      <a:pt x="40" y="11"/>
                    </a:cubicBezTo>
                    <a:lnTo>
                      <a:pt x="40" y="11"/>
                    </a:lnTo>
                    <a:cubicBezTo>
                      <a:pt x="73" y="116"/>
                      <a:pt x="75" y="221"/>
                      <a:pt x="145" y="327"/>
                    </a:cubicBezTo>
                    <a:cubicBezTo>
                      <a:pt x="181" y="436"/>
                      <a:pt x="181" y="544"/>
                      <a:pt x="218" y="653"/>
                    </a:cubicBezTo>
                    <a:cubicBezTo>
                      <a:pt x="290" y="834"/>
                      <a:pt x="435" y="1015"/>
                      <a:pt x="580" y="1160"/>
                    </a:cubicBezTo>
                    <a:cubicBezTo>
                      <a:pt x="906" y="1486"/>
                      <a:pt x="1232" y="1776"/>
                      <a:pt x="1558" y="2066"/>
                    </a:cubicBezTo>
                    <a:cubicBezTo>
                      <a:pt x="1920" y="2355"/>
                      <a:pt x="2210" y="2609"/>
                      <a:pt x="2500" y="2899"/>
                    </a:cubicBezTo>
                    <a:cubicBezTo>
                      <a:pt x="2608" y="3007"/>
                      <a:pt x="2717" y="3152"/>
                      <a:pt x="2789" y="3297"/>
                    </a:cubicBezTo>
                    <a:cubicBezTo>
                      <a:pt x="2826" y="3333"/>
                      <a:pt x="2826" y="3370"/>
                      <a:pt x="2826" y="3406"/>
                    </a:cubicBezTo>
                    <a:cubicBezTo>
                      <a:pt x="2826" y="3406"/>
                      <a:pt x="2849" y="3452"/>
                      <a:pt x="2839" y="3452"/>
                    </a:cubicBezTo>
                    <a:cubicBezTo>
                      <a:pt x="2837" y="3452"/>
                      <a:pt x="2833" y="3449"/>
                      <a:pt x="2826" y="3442"/>
                    </a:cubicBezTo>
                    <a:cubicBezTo>
                      <a:pt x="2826" y="3478"/>
                      <a:pt x="2826" y="3514"/>
                      <a:pt x="2826" y="3551"/>
                    </a:cubicBezTo>
                    <a:cubicBezTo>
                      <a:pt x="2836" y="3540"/>
                      <a:pt x="2841" y="3536"/>
                      <a:pt x="2841" y="3536"/>
                    </a:cubicBezTo>
                    <a:lnTo>
                      <a:pt x="2841" y="3536"/>
                    </a:lnTo>
                    <a:cubicBezTo>
                      <a:pt x="2842" y="3536"/>
                      <a:pt x="2840" y="3539"/>
                      <a:pt x="2837" y="3546"/>
                    </a:cubicBezTo>
                    <a:lnTo>
                      <a:pt x="2837" y="3546"/>
                    </a:lnTo>
                    <a:cubicBezTo>
                      <a:pt x="2834" y="3547"/>
                      <a:pt x="2830" y="3548"/>
                      <a:pt x="2826" y="3551"/>
                    </a:cubicBezTo>
                    <a:cubicBezTo>
                      <a:pt x="2826" y="3587"/>
                      <a:pt x="2826" y="3587"/>
                      <a:pt x="2826" y="3623"/>
                    </a:cubicBezTo>
                    <a:cubicBezTo>
                      <a:pt x="2807" y="3641"/>
                      <a:pt x="2798" y="3648"/>
                      <a:pt x="2795" y="3648"/>
                    </a:cubicBezTo>
                    <a:cubicBezTo>
                      <a:pt x="2785" y="3648"/>
                      <a:pt x="2825" y="3587"/>
                      <a:pt x="2826" y="3587"/>
                    </a:cubicBezTo>
                    <a:lnTo>
                      <a:pt x="2826" y="3587"/>
                    </a:lnTo>
                    <a:lnTo>
                      <a:pt x="2753" y="3659"/>
                    </a:lnTo>
                    <a:lnTo>
                      <a:pt x="2717" y="3696"/>
                    </a:lnTo>
                    <a:cubicBezTo>
                      <a:pt x="2644" y="3732"/>
                      <a:pt x="2572" y="3804"/>
                      <a:pt x="2500" y="3877"/>
                    </a:cubicBezTo>
                    <a:cubicBezTo>
                      <a:pt x="2318" y="3985"/>
                      <a:pt x="2210" y="4166"/>
                      <a:pt x="2137" y="4347"/>
                    </a:cubicBezTo>
                    <a:cubicBezTo>
                      <a:pt x="2137" y="4420"/>
                      <a:pt x="2101" y="4565"/>
                      <a:pt x="2174" y="4601"/>
                    </a:cubicBezTo>
                    <a:cubicBezTo>
                      <a:pt x="2227" y="4646"/>
                      <a:pt x="2289" y="4664"/>
                      <a:pt x="2356" y="4664"/>
                    </a:cubicBezTo>
                    <a:cubicBezTo>
                      <a:pt x="2558" y="4664"/>
                      <a:pt x="2798" y="4493"/>
                      <a:pt x="2934" y="4384"/>
                    </a:cubicBezTo>
                    <a:cubicBezTo>
                      <a:pt x="3115" y="4239"/>
                      <a:pt x="3296" y="4058"/>
                      <a:pt x="3441" y="3877"/>
                    </a:cubicBezTo>
                    <a:cubicBezTo>
                      <a:pt x="3767" y="3514"/>
                      <a:pt x="3803" y="3044"/>
                      <a:pt x="3622" y="2609"/>
                    </a:cubicBezTo>
                    <a:cubicBezTo>
                      <a:pt x="3333" y="2247"/>
                      <a:pt x="3007" y="1957"/>
                      <a:pt x="2608" y="1740"/>
                    </a:cubicBezTo>
                    <a:cubicBezTo>
                      <a:pt x="2210" y="1414"/>
                      <a:pt x="1775" y="1124"/>
                      <a:pt x="1340" y="870"/>
                    </a:cubicBezTo>
                    <a:cubicBezTo>
                      <a:pt x="1123" y="725"/>
                      <a:pt x="906" y="580"/>
                      <a:pt x="725" y="436"/>
                    </a:cubicBezTo>
                    <a:cubicBezTo>
                      <a:pt x="616" y="327"/>
                      <a:pt x="507" y="291"/>
                      <a:pt x="399" y="218"/>
                    </a:cubicBezTo>
                    <a:cubicBezTo>
                      <a:pt x="290" y="110"/>
                      <a:pt x="181" y="37"/>
                      <a:pt x="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4863247" y="4400938"/>
                <a:ext cx="219821" cy="98028"/>
              </a:xfrm>
              <a:custGeom>
                <a:rect b="b" l="l" r="r" t="t"/>
                <a:pathLst>
                  <a:path extrusionOk="0" h="4224" w="9472">
                    <a:moveTo>
                      <a:pt x="4925" y="0"/>
                    </a:moveTo>
                    <a:cubicBezTo>
                      <a:pt x="4883" y="0"/>
                      <a:pt x="4841" y="3"/>
                      <a:pt x="4799" y="7"/>
                    </a:cubicBezTo>
                    <a:cubicBezTo>
                      <a:pt x="4473" y="43"/>
                      <a:pt x="4147" y="152"/>
                      <a:pt x="3858" y="333"/>
                    </a:cubicBezTo>
                    <a:lnTo>
                      <a:pt x="3423" y="551"/>
                    </a:lnTo>
                    <a:cubicBezTo>
                      <a:pt x="3133" y="659"/>
                      <a:pt x="2880" y="840"/>
                      <a:pt x="2662" y="1058"/>
                    </a:cubicBezTo>
                    <a:cubicBezTo>
                      <a:pt x="2373" y="1311"/>
                      <a:pt x="2047" y="1565"/>
                      <a:pt x="1757" y="1818"/>
                    </a:cubicBezTo>
                    <a:cubicBezTo>
                      <a:pt x="1431" y="2072"/>
                      <a:pt x="1141" y="2362"/>
                      <a:pt x="851" y="2651"/>
                    </a:cubicBezTo>
                    <a:lnTo>
                      <a:pt x="670" y="2832"/>
                    </a:lnTo>
                    <a:lnTo>
                      <a:pt x="453" y="3086"/>
                    </a:lnTo>
                    <a:lnTo>
                      <a:pt x="453" y="3086"/>
                    </a:lnTo>
                    <a:lnTo>
                      <a:pt x="489" y="3050"/>
                    </a:lnTo>
                    <a:lnTo>
                      <a:pt x="489" y="3050"/>
                    </a:lnTo>
                    <a:cubicBezTo>
                      <a:pt x="417" y="3158"/>
                      <a:pt x="308" y="3267"/>
                      <a:pt x="235" y="3376"/>
                    </a:cubicBezTo>
                    <a:cubicBezTo>
                      <a:pt x="238" y="3371"/>
                      <a:pt x="239" y="3368"/>
                      <a:pt x="239" y="3368"/>
                    </a:cubicBezTo>
                    <a:lnTo>
                      <a:pt x="239" y="3368"/>
                    </a:lnTo>
                    <a:cubicBezTo>
                      <a:pt x="236" y="3368"/>
                      <a:pt x="196" y="3430"/>
                      <a:pt x="160" y="3487"/>
                    </a:cubicBezTo>
                    <a:lnTo>
                      <a:pt x="160" y="3487"/>
                    </a:lnTo>
                    <a:cubicBezTo>
                      <a:pt x="90" y="3560"/>
                      <a:pt x="54" y="3667"/>
                      <a:pt x="18" y="3774"/>
                    </a:cubicBezTo>
                    <a:cubicBezTo>
                      <a:pt x="2" y="3874"/>
                      <a:pt x="0" y="3920"/>
                      <a:pt x="7" y="3920"/>
                    </a:cubicBezTo>
                    <a:cubicBezTo>
                      <a:pt x="7" y="3920"/>
                      <a:pt x="7" y="3920"/>
                      <a:pt x="8" y="3920"/>
                    </a:cubicBezTo>
                    <a:lnTo>
                      <a:pt x="8" y="3920"/>
                    </a:lnTo>
                    <a:cubicBezTo>
                      <a:pt x="1" y="4019"/>
                      <a:pt x="34" y="4103"/>
                      <a:pt x="127" y="4173"/>
                    </a:cubicBezTo>
                    <a:lnTo>
                      <a:pt x="91" y="4136"/>
                    </a:lnTo>
                    <a:lnTo>
                      <a:pt x="91" y="4136"/>
                    </a:lnTo>
                    <a:cubicBezTo>
                      <a:pt x="170" y="4189"/>
                      <a:pt x="269" y="4223"/>
                      <a:pt x="359" y="4223"/>
                    </a:cubicBezTo>
                    <a:cubicBezTo>
                      <a:pt x="392" y="4223"/>
                      <a:pt x="424" y="4219"/>
                      <a:pt x="453" y="4209"/>
                    </a:cubicBezTo>
                    <a:cubicBezTo>
                      <a:pt x="743" y="4100"/>
                      <a:pt x="996" y="3955"/>
                      <a:pt x="1213" y="3738"/>
                    </a:cubicBezTo>
                    <a:cubicBezTo>
                      <a:pt x="1358" y="3629"/>
                      <a:pt x="1467" y="3521"/>
                      <a:pt x="1576" y="3412"/>
                    </a:cubicBezTo>
                    <a:cubicBezTo>
                      <a:pt x="1793" y="3158"/>
                      <a:pt x="2083" y="2941"/>
                      <a:pt x="2336" y="2688"/>
                    </a:cubicBezTo>
                    <a:lnTo>
                      <a:pt x="2554" y="2543"/>
                    </a:lnTo>
                    <a:lnTo>
                      <a:pt x="2662" y="2434"/>
                    </a:lnTo>
                    <a:cubicBezTo>
                      <a:pt x="2692" y="2404"/>
                      <a:pt x="2703" y="2394"/>
                      <a:pt x="2702" y="2394"/>
                    </a:cubicBezTo>
                    <a:lnTo>
                      <a:pt x="2702" y="2394"/>
                    </a:lnTo>
                    <a:cubicBezTo>
                      <a:pt x="2700" y="2394"/>
                      <a:pt x="2616" y="2470"/>
                      <a:pt x="2590" y="2470"/>
                    </a:cubicBezTo>
                    <a:lnTo>
                      <a:pt x="3097" y="2036"/>
                    </a:lnTo>
                    <a:cubicBezTo>
                      <a:pt x="3351" y="1855"/>
                      <a:pt x="3568" y="1637"/>
                      <a:pt x="3749" y="1420"/>
                    </a:cubicBezTo>
                    <a:cubicBezTo>
                      <a:pt x="3821" y="1347"/>
                      <a:pt x="3858" y="1311"/>
                      <a:pt x="3894" y="1239"/>
                    </a:cubicBezTo>
                    <a:lnTo>
                      <a:pt x="3966" y="1094"/>
                    </a:lnTo>
                    <a:lnTo>
                      <a:pt x="4039" y="1021"/>
                    </a:lnTo>
                    <a:lnTo>
                      <a:pt x="4039" y="1021"/>
                    </a:lnTo>
                    <a:cubicBezTo>
                      <a:pt x="4052" y="994"/>
                      <a:pt x="4075" y="949"/>
                      <a:pt x="4075" y="949"/>
                    </a:cubicBezTo>
                    <a:lnTo>
                      <a:pt x="4184" y="840"/>
                    </a:lnTo>
                    <a:lnTo>
                      <a:pt x="4278" y="778"/>
                    </a:lnTo>
                    <a:lnTo>
                      <a:pt x="4278" y="778"/>
                    </a:lnTo>
                    <a:cubicBezTo>
                      <a:pt x="4295" y="773"/>
                      <a:pt x="4392" y="732"/>
                      <a:pt x="4365" y="732"/>
                    </a:cubicBezTo>
                    <a:cubicBezTo>
                      <a:pt x="4401" y="732"/>
                      <a:pt x="4473" y="695"/>
                      <a:pt x="4546" y="695"/>
                    </a:cubicBezTo>
                    <a:cubicBezTo>
                      <a:pt x="4872" y="732"/>
                      <a:pt x="5198" y="877"/>
                      <a:pt x="5451" y="1130"/>
                    </a:cubicBezTo>
                    <a:cubicBezTo>
                      <a:pt x="5777" y="1311"/>
                      <a:pt x="6067" y="1565"/>
                      <a:pt x="6357" y="1818"/>
                    </a:cubicBezTo>
                    <a:cubicBezTo>
                      <a:pt x="6647" y="2036"/>
                      <a:pt x="6936" y="2253"/>
                      <a:pt x="7226" y="2506"/>
                    </a:cubicBezTo>
                    <a:cubicBezTo>
                      <a:pt x="7516" y="2760"/>
                      <a:pt x="7878" y="3050"/>
                      <a:pt x="8168" y="3340"/>
                    </a:cubicBezTo>
                    <a:cubicBezTo>
                      <a:pt x="8349" y="3484"/>
                      <a:pt x="8494" y="3629"/>
                      <a:pt x="8639" y="3774"/>
                    </a:cubicBezTo>
                    <a:cubicBezTo>
                      <a:pt x="8708" y="3843"/>
                      <a:pt x="8788" y="3872"/>
                      <a:pt x="8870" y="3872"/>
                    </a:cubicBezTo>
                    <a:cubicBezTo>
                      <a:pt x="9088" y="3872"/>
                      <a:pt x="9320" y="3669"/>
                      <a:pt x="9399" y="3484"/>
                    </a:cubicBezTo>
                    <a:cubicBezTo>
                      <a:pt x="9436" y="3340"/>
                      <a:pt x="9472" y="3231"/>
                      <a:pt x="9399" y="3122"/>
                    </a:cubicBezTo>
                    <a:cubicBezTo>
                      <a:pt x="9110" y="2832"/>
                      <a:pt x="8820" y="2579"/>
                      <a:pt x="8530" y="2325"/>
                    </a:cubicBezTo>
                    <a:cubicBezTo>
                      <a:pt x="8240" y="2072"/>
                      <a:pt x="7951" y="1818"/>
                      <a:pt x="7625" y="1601"/>
                    </a:cubicBezTo>
                    <a:cubicBezTo>
                      <a:pt x="7009" y="1203"/>
                      <a:pt x="6393" y="695"/>
                      <a:pt x="5741" y="297"/>
                    </a:cubicBezTo>
                    <a:cubicBezTo>
                      <a:pt x="5520" y="107"/>
                      <a:pt x="5216" y="0"/>
                      <a:pt x="49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4874596" y="4212590"/>
                <a:ext cx="201766" cy="58228"/>
              </a:xfrm>
              <a:custGeom>
                <a:rect b="b" l="l" r="r" t="t"/>
                <a:pathLst>
                  <a:path extrusionOk="0" h="2509" w="8694">
                    <a:moveTo>
                      <a:pt x="977" y="1336"/>
                    </a:moveTo>
                    <a:cubicBezTo>
                      <a:pt x="979" y="1336"/>
                      <a:pt x="976" y="1342"/>
                      <a:pt x="966" y="1356"/>
                    </a:cubicBezTo>
                    <a:lnTo>
                      <a:pt x="966" y="1356"/>
                    </a:lnTo>
                    <a:lnTo>
                      <a:pt x="978" y="1350"/>
                    </a:lnTo>
                    <a:lnTo>
                      <a:pt x="978" y="1350"/>
                    </a:lnTo>
                    <a:cubicBezTo>
                      <a:pt x="973" y="1354"/>
                      <a:pt x="967" y="1357"/>
                      <a:pt x="963" y="1360"/>
                    </a:cubicBezTo>
                    <a:lnTo>
                      <a:pt x="963" y="1360"/>
                    </a:lnTo>
                    <a:cubicBezTo>
                      <a:pt x="964" y="1359"/>
                      <a:pt x="965" y="1357"/>
                      <a:pt x="966" y="1356"/>
                    </a:cubicBezTo>
                    <a:lnTo>
                      <a:pt x="966" y="1356"/>
                    </a:lnTo>
                    <a:lnTo>
                      <a:pt x="956" y="1361"/>
                    </a:lnTo>
                    <a:lnTo>
                      <a:pt x="956" y="1361"/>
                    </a:lnTo>
                    <a:cubicBezTo>
                      <a:pt x="967" y="1344"/>
                      <a:pt x="975" y="1336"/>
                      <a:pt x="977" y="1336"/>
                    </a:cubicBezTo>
                    <a:close/>
                    <a:moveTo>
                      <a:pt x="912" y="1392"/>
                    </a:moveTo>
                    <a:cubicBezTo>
                      <a:pt x="908" y="1394"/>
                      <a:pt x="906" y="1395"/>
                      <a:pt x="906" y="1395"/>
                    </a:cubicBezTo>
                    <a:lnTo>
                      <a:pt x="906" y="1400"/>
                    </a:lnTo>
                    <a:lnTo>
                      <a:pt x="906" y="1400"/>
                    </a:lnTo>
                    <a:cubicBezTo>
                      <a:pt x="907" y="1398"/>
                      <a:pt x="909" y="1395"/>
                      <a:pt x="912" y="1392"/>
                    </a:cubicBezTo>
                    <a:close/>
                    <a:moveTo>
                      <a:pt x="923" y="1377"/>
                    </a:moveTo>
                    <a:lnTo>
                      <a:pt x="906" y="1386"/>
                    </a:lnTo>
                    <a:lnTo>
                      <a:pt x="906" y="1395"/>
                    </a:lnTo>
                    <a:cubicBezTo>
                      <a:pt x="906" y="1395"/>
                      <a:pt x="908" y="1394"/>
                      <a:pt x="913" y="1391"/>
                    </a:cubicBezTo>
                    <a:lnTo>
                      <a:pt x="913" y="1391"/>
                    </a:lnTo>
                    <a:cubicBezTo>
                      <a:pt x="912" y="1392"/>
                      <a:pt x="912" y="1392"/>
                      <a:pt x="912" y="1392"/>
                    </a:cubicBezTo>
                    <a:lnTo>
                      <a:pt x="912" y="1392"/>
                    </a:lnTo>
                    <a:cubicBezTo>
                      <a:pt x="914" y="1391"/>
                      <a:pt x="918" y="1390"/>
                      <a:pt x="922" y="1389"/>
                    </a:cubicBezTo>
                    <a:lnTo>
                      <a:pt x="922" y="1389"/>
                    </a:lnTo>
                    <a:lnTo>
                      <a:pt x="906" y="1422"/>
                    </a:lnTo>
                    <a:cubicBezTo>
                      <a:pt x="917" y="1410"/>
                      <a:pt x="928" y="1400"/>
                      <a:pt x="936" y="1390"/>
                    </a:cubicBezTo>
                    <a:lnTo>
                      <a:pt x="936" y="1390"/>
                    </a:lnTo>
                    <a:cubicBezTo>
                      <a:pt x="936" y="1391"/>
                      <a:pt x="935" y="1391"/>
                      <a:pt x="934" y="1391"/>
                    </a:cubicBezTo>
                    <a:cubicBezTo>
                      <a:pt x="933" y="1391"/>
                      <a:pt x="932" y="1389"/>
                      <a:pt x="931" y="1387"/>
                    </a:cubicBezTo>
                    <a:lnTo>
                      <a:pt x="931" y="1387"/>
                    </a:lnTo>
                    <a:cubicBezTo>
                      <a:pt x="928" y="1387"/>
                      <a:pt x="925" y="1388"/>
                      <a:pt x="922" y="1389"/>
                    </a:cubicBezTo>
                    <a:lnTo>
                      <a:pt x="922" y="1389"/>
                    </a:lnTo>
                    <a:lnTo>
                      <a:pt x="925" y="1384"/>
                    </a:lnTo>
                    <a:lnTo>
                      <a:pt x="925" y="1384"/>
                    </a:lnTo>
                    <a:cubicBezTo>
                      <a:pt x="920" y="1387"/>
                      <a:pt x="916" y="1390"/>
                      <a:pt x="913" y="1391"/>
                    </a:cubicBezTo>
                    <a:lnTo>
                      <a:pt x="913" y="1391"/>
                    </a:lnTo>
                    <a:cubicBezTo>
                      <a:pt x="916" y="1387"/>
                      <a:pt x="919" y="1383"/>
                      <a:pt x="923" y="1377"/>
                    </a:cubicBezTo>
                    <a:close/>
                    <a:moveTo>
                      <a:pt x="5479" y="1"/>
                    </a:moveTo>
                    <a:cubicBezTo>
                      <a:pt x="5342" y="1"/>
                      <a:pt x="5206" y="4"/>
                      <a:pt x="5071" y="10"/>
                    </a:cubicBezTo>
                    <a:cubicBezTo>
                      <a:pt x="4274" y="10"/>
                      <a:pt x="3550" y="118"/>
                      <a:pt x="2789" y="155"/>
                    </a:cubicBezTo>
                    <a:cubicBezTo>
                      <a:pt x="2173" y="155"/>
                      <a:pt x="1594" y="263"/>
                      <a:pt x="1014" y="481"/>
                    </a:cubicBezTo>
                    <a:cubicBezTo>
                      <a:pt x="616" y="662"/>
                      <a:pt x="290" y="988"/>
                      <a:pt x="109" y="1386"/>
                    </a:cubicBezTo>
                    <a:cubicBezTo>
                      <a:pt x="0" y="1603"/>
                      <a:pt x="0" y="1857"/>
                      <a:pt x="109" y="2110"/>
                    </a:cubicBezTo>
                    <a:cubicBezTo>
                      <a:pt x="145" y="2219"/>
                      <a:pt x="254" y="2292"/>
                      <a:pt x="362" y="2328"/>
                    </a:cubicBezTo>
                    <a:cubicBezTo>
                      <a:pt x="417" y="2346"/>
                      <a:pt x="462" y="2355"/>
                      <a:pt x="507" y="2355"/>
                    </a:cubicBezTo>
                    <a:cubicBezTo>
                      <a:pt x="552" y="2355"/>
                      <a:pt x="598" y="2346"/>
                      <a:pt x="652" y="2328"/>
                    </a:cubicBezTo>
                    <a:cubicBezTo>
                      <a:pt x="761" y="2292"/>
                      <a:pt x="797" y="2219"/>
                      <a:pt x="833" y="2147"/>
                    </a:cubicBezTo>
                    <a:lnTo>
                      <a:pt x="869" y="2183"/>
                    </a:lnTo>
                    <a:cubicBezTo>
                      <a:pt x="906" y="2002"/>
                      <a:pt x="906" y="1821"/>
                      <a:pt x="906" y="1676"/>
                    </a:cubicBezTo>
                    <a:cubicBezTo>
                      <a:pt x="906" y="1567"/>
                      <a:pt x="906" y="1495"/>
                      <a:pt x="906" y="1422"/>
                    </a:cubicBezTo>
                    <a:lnTo>
                      <a:pt x="906" y="1400"/>
                    </a:lnTo>
                    <a:lnTo>
                      <a:pt x="906" y="1400"/>
                    </a:lnTo>
                    <a:cubicBezTo>
                      <a:pt x="893" y="1416"/>
                      <a:pt x="886" y="1422"/>
                      <a:pt x="883" y="1422"/>
                    </a:cubicBezTo>
                    <a:cubicBezTo>
                      <a:pt x="878" y="1422"/>
                      <a:pt x="887" y="1404"/>
                      <a:pt x="906" y="1386"/>
                    </a:cubicBezTo>
                    <a:lnTo>
                      <a:pt x="938" y="1354"/>
                    </a:lnTo>
                    <a:lnTo>
                      <a:pt x="938" y="1354"/>
                    </a:lnTo>
                    <a:cubicBezTo>
                      <a:pt x="937" y="1355"/>
                      <a:pt x="937" y="1356"/>
                      <a:pt x="937" y="1358"/>
                    </a:cubicBezTo>
                    <a:lnTo>
                      <a:pt x="937" y="1358"/>
                    </a:lnTo>
                    <a:cubicBezTo>
                      <a:pt x="932" y="1365"/>
                      <a:pt x="927" y="1372"/>
                      <a:pt x="923" y="1377"/>
                    </a:cubicBezTo>
                    <a:lnTo>
                      <a:pt x="923" y="1377"/>
                    </a:lnTo>
                    <a:lnTo>
                      <a:pt x="930" y="1374"/>
                    </a:lnTo>
                    <a:lnTo>
                      <a:pt x="935" y="1363"/>
                    </a:lnTo>
                    <a:lnTo>
                      <a:pt x="935" y="1363"/>
                    </a:lnTo>
                    <a:cubicBezTo>
                      <a:pt x="934" y="1367"/>
                      <a:pt x="933" y="1370"/>
                      <a:pt x="933" y="1372"/>
                    </a:cubicBezTo>
                    <a:lnTo>
                      <a:pt x="933" y="1372"/>
                    </a:lnTo>
                    <a:lnTo>
                      <a:pt x="956" y="1361"/>
                    </a:lnTo>
                    <a:lnTo>
                      <a:pt x="956" y="1361"/>
                    </a:lnTo>
                    <a:cubicBezTo>
                      <a:pt x="955" y="1363"/>
                      <a:pt x="954" y="1365"/>
                      <a:pt x="952" y="1367"/>
                    </a:cubicBezTo>
                    <a:lnTo>
                      <a:pt x="952" y="1367"/>
                    </a:lnTo>
                    <a:cubicBezTo>
                      <a:pt x="956" y="1365"/>
                      <a:pt x="959" y="1362"/>
                      <a:pt x="963" y="1360"/>
                    </a:cubicBezTo>
                    <a:lnTo>
                      <a:pt x="963" y="1360"/>
                    </a:lnTo>
                    <a:cubicBezTo>
                      <a:pt x="958" y="1366"/>
                      <a:pt x="951" y="1374"/>
                      <a:pt x="944" y="1382"/>
                    </a:cubicBezTo>
                    <a:lnTo>
                      <a:pt x="944" y="1382"/>
                    </a:lnTo>
                    <a:cubicBezTo>
                      <a:pt x="947" y="1377"/>
                      <a:pt x="950" y="1371"/>
                      <a:pt x="952" y="1367"/>
                    </a:cubicBezTo>
                    <a:lnTo>
                      <a:pt x="952" y="1367"/>
                    </a:lnTo>
                    <a:cubicBezTo>
                      <a:pt x="944" y="1372"/>
                      <a:pt x="937" y="1376"/>
                      <a:pt x="932" y="1380"/>
                    </a:cubicBezTo>
                    <a:lnTo>
                      <a:pt x="932" y="1380"/>
                    </a:lnTo>
                    <a:cubicBezTo>
                      <a:pt x="932" y="1378"/>
                      <a:pt x="932" y="1375"/>
                      <a:pt x="933" y="1372"/>
                    </a:cubicBezTo>
                    <a:lnTo>
                      <a:pt x="933" y="1372"/>
                    </a:lnTo>
                    <a:lnTo>
                      <a:pt x="930" y="1374"/>
                    </a:lnTo>
                    <a:lnTo>
                      <a:pt x="925" y="1384"/>
                    </a:lnTo>
                    <a:lnTo>
                      <a:pt x="925" y="1384"/>
                    </a:lnTo>
                    <a:cubicBezTo>
                      <a:pt x="927" y="1383"/>
                      <a:pt x="929" y="1381"/>
                      <a:pt x="932" y="1380"/>
                    </a:cubicBezTo>
                    <a:lnTo>
                      <a:pt x="932" y="1380"/>
                    </a:lnTo>
                    <a:cubicBezTo>
                      <a:pt x="931" y="1383"/>
                      <a:pt x="931" y="1385"/>
                      <a:pt x="931" y="1387"/>
                    </a:cubicBezTo>
                    <a:lnTo>
                      <a:pt x="931" y="1387"/>
                    </a:lnTo>
                    <a:cubicBezTo>
                      <a:pt x="934" y="1386"/>
                      <a:pt x="937" y="1386"/>
                      <a:pt x="940" y="1386"/>
                    </a:cubicBezTo>
                    <a:lnTo>
                      <a:pt x="940" y="1386"/>
                    </a:lnTo>
                    <a:cubicBezTo>
                      <a:pt x="939" y="1387"/>
                      <a:pt x="938" y="1389"/>
                      <a:pt x="936" y="1390"/>
                    </a:cubicBezTo>
                    <a:lnTo>
                      <a:pt x="936" y="1390"/>
                    </a:lnTo>
                    <a:cubicBezTo>
                      <a:pt x="938" y="1390"/>
                      <a:pt x="940" y="1388"/>
                      <a:pt x="942" y="1386"/>
                    </a:cubicBezTo>
                    <a:lnTo>
                      <a:pt x="1014" y="1350"/>
                    </a:lnTo>
                    <a:lnTo>
                      <a:pt x="1087" y="1314"/>
                    </a:lnTo>
                    <a:lnTo>
                      <a:pt x="1014" y="1314"/>
                    </a:lnTo>
                    <a:cubicBezTo>
                      <a:pt x="1123" y="1314"/>
                      <a:pt x="1232" y="1241"/>
                      <a:pt x="1340" y="1241"/>
                    </a:cubicBezTo>
                    <a:lnTo>
                      <a:pt x="1521" y="1205"/>
                    </a:lnTo>
                    <a:lnTo>
                      <a:pt x="1630" y="1205"/>
                    </a:lnTo>
                    <a:cubicBezTo>
                      <a:pt x="1847" y="1169"/>
                      <a:pt x="2065" y="1169"/>
                      <a:pt x="2318" y="1169"/>
                    </a:cubicBezTo>
                    <a:cubicBezTo>
                      <a:pt x="2970" y="1133"/>
                      <a:pt x="3622" y="1060"/>
                      <a:pt x="4274" y="1060"/>
                    </a:cubicBezTo>
                    <a:cubicBezTo>
                      <a:pt x="4636" y="1060"/>
                      <a:pt x="4999" y="1060"/>
                      <a:pt x="5361" y="1096"/>
                    </a:cubicBezTo>
                    <a:cubicBezTo>
                      <a:pt x="5687" y="1133"/>
                      <a:pt x="6013" y="1169"/>
                      <a:pt x="6339" y="1241"/>
                    </a:cubicBezTo>
                    <a:cubicBezTo>
                      <a:pt x="6520" y="1277"/>
                      <a:pt x="6701" y="1314"/>
                      <a:pt x="6882" y="1386"/>
                    </a:cubicBezTo>
                    <a:cubicBezTo>
                      <a:pt x="6955" y="1386"/>
                      <a:pt x="7027" y="1422"/>
                      <a:pt x="7099" y="1459"/>
                    </a:cubicBezTo>
                    <a:cubicBezTo>
                      <a:pt x="7099" y="1459"/>
                      <a:pt x="7148" y="1491"/>
                      <a:pt x="7158" y="1491"/>
                    </a:cubicBezTo>
                    <a:cubicBezTo>
                      <a:pt x="7164" y="1491"/>
                      <a:pt x="7160" y="1483"/>
                      <a:pt x="7136" y="1459"/>
                    </a:cubicBezTo>
                    <a:lnTo>
                      <a:pt x="7136" y="1459"/>
                    </a:lnTo>
                    <a:lnTo>
                      <a:pt x="7208" y="1531"/>
                    </a:lnTo>
                    <a:cubicBezTo>
                      <a:pt x="7281" y="1567"/>
                      <a:pt x="7353" y="1640"/>
                      <a:pt x="7389" y="1712"/>
                    </a:cubicBezTo>
                    <a:cubicBezTo>
                      <a:pt x="7389" y="1712"/>
                      <a:pt x="7421" y="1760"/>
                      <a:pt x="7432" y="1760"/>
                    </a:cubicBezTo>
                    <a:cubicBezTo>
                      <a:pt x="7437" y="1760"/>
                      <a:pt x="7437" y="1748"/>
                      <a:pt x="7425" y="1712"/>
                    </a:cubicBezTo>
                    <a:lnTo>
                      <a:pt x="7425" y="1712"/>
                    </a:lnTo>
                    <a:lnTo>
                      <a:pt x="7462" y="1821"/>
                    </a:lnTo>
                    <a:cubicBezTo>
                      <a:pt x="7462" y="1857"/>
                      <a:pt x="7498" y="1893"/>
                      <a:pt x="7498" y="1929"/>
                    </a:cubicBezTo>
                    <a:cubicBezTo>
                      <a:pt x="7462" y="1966"/>
                      <a:pt x="7462" y="2038"/>
                      <a:pt x="7425" y="2110"/>
                    </a:cubicBezTo>
                    <a:cubicBezTo>
                      <a:pt x="7425" y="2292"/>
                      <a:pt x="7425" y="2473"/>
                      <a:pt x="7643" y="2509"/>
                    </a:cubicBezTo>
                    <a:cubicBezTo>
                      <a:pt x="7860" y="2509"/>
                      <a:pt x="8077" y="2400"/>
                      <a:pt x="8222" y="2255"/>
                    </a:cubicBezTo>
                    <a:cubicBezTo>
                      <a:pt x="8621" y="1893"/>
                      <a:pt x="8693" y="1277"/>
                      <a:pt x="8403" y="843"/>
                    </a:cubicBezTo>
                    <a:cubicBezTo>
                      <a:pt x="8222" y="553"/>
                      <a:pt x="7933" y="372"/>
                      <a:pt x="7607" y="263"/>
                    </a:cubicBezTo>
                    <a:cubicBezTo>
                      <a:pt x="6909" y="81"/>
                      <a:pt x="6185" y="1"/>
                      <a:pt x="54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4957793" y="4294558"/>
                <a:ext cx="54677" cy="79393"/>
              </a:xfrm>
              <a:custGeom>
                <a:rect b="b" l="l" r="r" t="t"/>
                <a:pathLst>
                  <a:path extrusionOk="0" h="3421" w="2356">
                    <a:moveTo>
                      <a:pt x="1880" y="958"/>
                    </a:moveTo>
                    <a:lnTo>
                      <a:pt x="1880" y="958"/>
                    </a:lnTo>
                    <a:cubicBezTo>
                      <a:pt x="1882" y="958"/>
                      <a:pt x="1848" y="1017"/>
                      <a:pt x="1848" y="1042"/>
                    </a:cubicBezTo>
                    <a:cubicBezTo>
                      <a:pt x="1842" y="1048"/>
                      <a:pt x="1835" y="1055"/>
                      <a:pt x="1828" y="1062"/>
                    </a:cubicBezTo>
                    <a:lnTo>
                      <a:pt x="1828" y="1062"/>
                    </a:lnTo>
                    <a:cubicBezTo>
                      <a:pt x="1828" y="1062"/>
                      <a:pt x="1828" y="1062"/>
                      <a:pt x="1828" y="1061"/>
                    </a:cubicBezTo>
                    <a:lnTo>
                      <a:pt x="1828" y="1061"/>
                    </a:lnTo>
                    <a:cubicBezTo>
                      <a:pt x="1825" y="1065"/>
                      <a:pt x="1821" y="1069"/>
                      <a:pt x="1816" y="1074"/>
                    </a:cubicBezTo>
                    <a:lnTo>
                      <a:pt x="1816" y="1074"/>
                    </a:lnTo>
                    <a:cubicBezTo>
                      <a:pt x="1819" y="1059"/>
                      <a:pt x="1823" y="1051"/>
                      <a:pt x="1826" y="1051"/>
                    </a:cubicBezTo>
                    <a:lnTo>
                      <a:pt x="1826" y="1051"/>
                    </a:lnTo>
                    <a:cubicBezTo>
                      <a:pt x="1827" y="1051"/>
                      <a:pt x="1828" y="1054"/>
                      <a:pt x="1828" y="1061"/>
                    </a:cubicBezTo>
                    <a:lnTo>
                      <a:pt x="1828" y="1061"/>
                    </a:lnTo>
                    <a:cubicBezTo>
                      <a:pt x="1848" y="1040"/>
                      <a:pt x="1848" y="1035"/>
                      <a:pt x="1848" y="1005"/>
                    </a:cubicBezTo>
                    <a:cubicBezTo>
                      <a:pt x="1871" y="971"/>
                      <a:pt x="1880" y="958"/>
                      <a:pt x="1880" y="958"/>
                    </a:cubicBezTo>
                    <a:close/>
                    <a:moveTo>
                      <a:pt x="1861" y="1035"/>
                    </a:moveTo>
                    <a:lnTo>
                      <a:pt x="1861" y="1035"/>
                    </a:lnTo>
                    <a:cubicBezTo>
                      <a:pt x="1850" y="1044"/>
                      <a:pt x="1839" y="1054"/>
                      <a:pt x="1828" y="1064"/>
                    </a:cubicBezTo>
                    <a:lnTo>
                      <a:pt x="1828" y="1064"/>
                    </a:lnTo>
                    <a:cubicBezTo>
                      <a:pt x="1828" y="1064"/>
                      <a:pt x="1828" y="1063"/>
                      <a:pt x="1828" y="1062"/>
                    </a:cubicBezTo>
                    <a:lnTo>
                      <a:pt x="1828" y="1062"/>
                    </a:lnTo>
                    <a:cubicBezTo>
                      <a:pt x="1824" y="1066"/>
                      <a:pt x="1820" y="1070"/>
                      <a:pt x="1816" y="1074"/>
                    </a:cubicBezTo>
                    <a:lnTo>
                      <a:pt x="1816" y="1074"/>
                    </a:lnTo>
                    <a:cubicBezTo>
                      <a:pt x="1816" y="1074"/>
                      <a:pt x="1816" y="1074"/>
                      <a:pt x="1816" y="1074"/>
                    </a:cubicBezTo>
                    <a:lnTo>
                      <a:pt x="1816" y="1074"/>
                    </a:lnTo>
                    <a:cubicBezTo>
                      <a:pt x="1815" y="1075"/>
                      <a:pt x="1813" y="1076"/>
                      <a:pt x="1812" y="1078"/>
                    </a:cubicBezTo>
                    <a:cubicBezTo>
                      <a:pt x="1813" y="1076"/>
                      <a:pt x="1815" y="1075"/>
                      <a:pt x="1816" y="1074"/>
                    </a:cubicBezTo>
                    <a:lnTo>
                      <a:pt x="1816" y="1074"/>
                    </a:lnTo>
                    <a:cubicBezTo>
                      <a:pt x="1816" y="1074"/>
                      <a:pt x="1816" y="1075"/>
                      <a:pt x="1816" y="1076"/>
                    </a:cubicBezTo>
                    <a:lnTo>
                      <a:pt x="1816" y="1076"/>
                    </a:lnTo>
                    <a:cubicBezTo>
                      <a:pt x="1814" y="1077"/>
                      <a:pt x="1813" y="1078"/>
                      <a:pt x="1812" y="1079"/>
                    </a:cubicBezTo>
                    <a:lnTo>
                      <a:pt x="1812" y="1079"/>
                    </a:lnTo>
                    <a:lnTo>
                      <a:pt x="1812" y="1078"/>
                    </a:lnTo>
                    <a:cubicBezTo>
                      <a:pt x="1813" y="1076"/>
                      <a:pt x="1815" y="1075"/>
                      <a:pt x="1816" y="1074"/>
                    </a:cubicBezTo>
                    <a:lnTo>
                      <a:pt x="1816" y="1074"/>
                    </a:lnTo>
                    <a:cubicBezTo>
                      <a:pt x="1816" y="1074"/>
                      <a:pt x="1816" y="1074"/>
                      <a:pt x="1816" y="1074"/>
                    </a:cubicBezTo>
                    <a:lnTo>
                      <a:pt x="1816" y="1074"/>
                    </a:lnTo>
                    <a:cubicBezTo>
                      <a:pt x="1820" y="1070"/>
                      <a:pt x="1824" y="1066"/>
                      <a:pt x="1828" y="1062"/>
                    </a:cubicBezTo>
                    <a:lnTo>
                      <a:pt x="1828" y="1062"/>
                    </a:lnTo>
                    <a:cubicBezTo>
                      <a:pt x="1828" y="1062"/>
                      <a:pt x="1828" y="1062"/>
                      <a:pt x="1828" y="1062"/>
                    </a:cubicBezTo>
                    <a:lnTo>
                      <a:pt x="1828" y="1062"/>
                    </a:lnTo>
                    <a:cubicBezTo>
                      <a:pt x="1842" y="1050"/>
                      <a:pt x="1853" y="1041"/>
                      <a:pt x="1861" y="1035"/>
                    </a:cubicBezTo>
                    <a:close/>
                    <a:moveTo>
                      <a:pt x="2043" y="0"/>
                    </a:moveTo>
                    <a:cubicBezTo>
                      <a:pt x="1996" y="0"/>
                      <a:pt x="1945" y="8"/>
                      <a:pt x="1894" y="24"/>
                    </a:cubicBezTo>
                    <a:lnTo>
                      <a:pt x="1894" y="24"/>
                    </a:lnTo>
                    <a:cubicBezTo>
                      <a:pt x="1704" y="46"/>
                      <a:pt x="1531" y="127"/>
                      <a:pt x="1377" y="281"/>
                    </a:cubicBezTo>
                    <a:cubicBezTo>
                      <a:pt x="1160" y="426"/>
                      <a:pt x="979" y="643"/>
                      <a:pt x="834" y="897"/>
                    </a:cubicBezTo>
                    <a:cubicBezTo>
                      <a:pt x="689" y="1150"/>
                      <a:pt x="617" y="1440"/>
                      <a:pt x="544" y="1694"/>
                    </a:cubicBezTo>
                    <a:cubicBezTo>
                      <a:pt x="540" y="1710"/>
                      <a:pt x="537" y="1727"/>
                      <a:pt x="533" y="1744"/>
                    </a:cubicBezTo>
                    <a:lnTo>
                      <a:pt x="533" y="1744"/>
                    </a:lnTo>
                    <a:cubicBezTo>
                      <a:pt x="501" y="1679"/>
                      <a:pt x="468" y="1614"/>
                      <a:pt x="436" y="1549"/>
                    </a:cubicBezTo>
                    <a:cubicBezTo>
                      <a:pt x="363" y="1368"/>
                      <a:pt x="254" y="1150"/>
                      <a:pt x="73" y="1078"/>
                    </a:cubicBezTo>
                    <a:cubicBezTo>
                      <a:pt x="37" y="1078"/>
                      <a:pt x="1" y="1114"/>
                      <a:pt x="1" y="1150"/>
                    </a:cubicBezTo>
                    <a:lnTo>
                      <a:pt x="1" y="1186"/>
                    </a:lnTo>
                    <a:cubicBezTo>
                      <a:pt x="1" y="1404"/>
                      <a:pt x="37" y="1657"/>
                      <a:pt x="110" y="1875"/>
                    </a:cubicBezTo>
                    <a:cubicBezTo>
                      <a:pt x="110" y="2056"/>
                      <a:pt x="110" y="2237"/>
                      <a:pt x="110" y="2454"/>
                    </a:cubicBezTo>
                    <a:cubicBezTo>
                      <a:pt x="37" y="2780"/>
                      <a:pt x="146" y="3106"/>
                      <a:pt x="363" y="3360"/>
                    </a:cubicBezTo>
                    <a:cubicBezTo>
                      <a:pt x="407" y="3403"/>
                      <a:pt x="460" y="3421"/>
                      <a:pt x="517" y="3421"/>
                    </a:cubicBezTo>
                    <a:cubicBezTo>
                      <a:pt x="648" y="3421"/>
                      <a:pt x="794" y="3327"/>
                      <a:pt x="870" y="3251"/>
                    </a:cubicBezTo>
                    <a:cubicBezTo>
                      <a:pt x="979" y="3106"/>
                      <a:pt x="979" y="3106"/>
                      <a:pt x="1051" y="3034"/>
                    </a:cubicBezTo>
                    <a:cubicBezTo>
                      <a:pt x="1088" y="2961"/>
                      <a:pt x="1088" y="2997"/>
                      <a:pt x="1088" y="2961"/>
                    </a:cubicBezTo>
                    <a:lnTo>
                      <a:pt x="1124" y="2889"/>
                    </a:lnTo>
                    <a:cubicBezTo>
                      <a:pt x="1232" y="2780"/>
                      <a:pt x="1305" y="2635"/>
                      <a:pt x="1377" y="2527"/>
                    </a:cubicBezTo>
                    <a:cubicBezTo>
                      <a:pt x="1522" y="2237"/>
                      <a:pt x="1595" y="1947"/>
                      <a:pt x="1667" y="1657"/>
                    </a:cubicBezTo>
                    <a:cubicBezTo>
                      <a:pt x="1703" y="1549"/>
                      <a:pt x="1703" y="1404"/>
                      <a:pt x="1740" y="1295"/>
                    </a:cubicBezTo>
                    <a:cubicBezTo>
                      <a:pt x="1776" y="1186"/>
                      <a:pt x="1776" y="1186"/>
                      <a:pt x="1812" y="1114"/>
                    </a:cubicBezTo>
                    <a:lnTo>
                      <a:pt x="1812" y="1086"/>
                    </a:lnTo>
                    <a:lnTo>
                      <a:pt x="1812" y="1086"/>
                    </a:lnTo>
                    <a:cubicBezTo>
                      <a:pt x="1801" y="1094"/>
                      <a:pt x="1789" y="1104"/>
                      <a:pt x="1776" y="1114"/>
                    </a:cubicBezTo>
                    <a:cubicBezTo>
                      <a:pt x="1788" y="1102"/>
                      <a:pt x="1800" y="1090"/>
                      <a:pt x="1812" y="1079"/>
                    </a:cubicBezTo>
                    <a:lnTo>
                      <a:pt x="1812" y="1079"/>
                    </a:lnTo>
                    <a:lnTo>
                      <a:pt x="1812" y="1086"/>
                    </a:lnTo>
                    <a:lnTo>
                      <a:pt x="1812" y="1086"/>
                    </a:lnTo>
                    <a:cubicBezTo>
                      <a:pt x="1813" y="1086"/>
                      <a:pt x="1813" y="1085"/>
                      <a:pt x="1814" y="1085"/>
                    </a:cubicBezTo>
                    <a:lnTo>
                      <a:pt x="1814" y="1085"/>
                    </a:lnTo>
                    <a:cubicBezTo>
                      <a:pt x="1813" y="1093"/>
                      <a:pt x="1812" y="1103"/>
                      <a:pt x="1812" y="1114"/>
                    </a:cubicBezTo>
                    <a:lnTo>
                      <a:pt x="1812" y="1150"/>
                    </a:lnTo>
                    <a:cubicBezTo>
                      <a:pt x="1821" y="1115"/>
                      <a:pt x="1825" y="1090"/>
                      <a:pt x="1827" y="1074"/>
                    </a:cubicBezTo>
                    <a:lnTo>
                      <a:pt x="1827" y="1074"/>
                    </a:lnTo>
                    <a:cubicBezTo>
                      <a:pt x="1866" y="1042"/>
                      <a:pt x="1879" y="1027"/>
                      <a:pt x="1875" y="1027"/>
                    </a:cubicBezTo>
                    <a:cubicBezTo>
                      <a:pt x="1873" y="1027"/>
                      <a:pt x="1868" y="1030"/>
                      <a:pt x="1861" y="1035"/>
                    </a:cubicBezTo>
                    <a:lnTo>
                      <a:pt x="1861" y="1035"/>
                    </a:lnTo>
                    <a:cubicBezTo>
                      <a:pt x="1941" y="965"/>
                      <a:pt x="2022" y="904"/>
                      <a:pt x="2102" y="824"/>
                    </a:cubicBezTo>
                    <a:cubicBezTo>
                      <a:pt x="2138" y="752"/>
                      <a:pt x="2210" y="679"/>
                      <a:pt x="2247" y="607"/>
                    </a:cubicBezTo>
                    <a:lnTo>
                      <a:pt x="2247" y="607"/>
                    </a:lnTo>
                    <a:lnTo>
                      <a:pt x="2174" y="679"/>
                    </a:lnTo>
                    <a:cubicBezTo>
                      <a:pt x="2247" y="607"/>
                      <a:pt x="2283" y="498"/>
                      <a:pt x="2319" y="390"/>
                    </a:cubicBezTo>
                    <a:cubicBezTo>
                      <a:pt x="2355" y="281"/>
                      <a:pt x="2319" y="100"/>
                      <a:pt x="2174" y="27"/>
                    </a:cubicBezTo>
                    <a:cubicBezTo>
                      <a:pt x="2138" y="9"/>
                      <a:pt x="2093" y="0"/>
                      <a:pt x="20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889030" y="4237793"/>
                <a:ext cx="45255" cy="65816"/>
              </a:xfrm>
              <a:custGeom>
                <a:rect b="b" l="l" r="r" t="t"/>
                <a:pathLst>
                  <a:path extrusionOk="0" h="2836" w="1950">
                    <a:moveTo>
                      <a:pt x="79" y="0"/>
                    </a:moveTo>
                    <a:cubicBezTo>
                      <a:pt x="43" y="0"/>
                      <a:pt x="1" y="53"/>
                      <a:pt x="30" y="83"/>
                    </a:cubicBezTo>
                    <a:lnTo>
                      <a:pt x="66" y="119"/>
                    </a:lnTo>
                    <a:cubicBezTo>
                      <a:pt x="356" y="517"/>
                      <a:pt x="501" y="1024"/>
                      <a:pt x="791" y="1459"/>
                    </a:cubicBezTo>
                    <a:cubicBezTo>
                      <a:pt x="936" y="1713"/>
                      <a:pt x="1080" y="1930"/>
                      <a:pt x="1225" y="2184"/>
                    </a:cubicBezTo>
                    <a:cubicBezTo>
                      <a:pt x="1370" y="2437"/>
                      <a:pt x="1588" y="2654"/>
                      <a:pt x="1841" y="2836"/>
                    </a:cubicBezTo>
                    <a:cubicBezTo>
                      <a:pt x="1877" y="2836"/>
                      <a:pt x="1950" y="2799"/>
                      <a:pt x="1914" y="2727"/>
                    </a:cubicBezTo>
                    <a:cubicBezTo>
                      <a:pt x="1805" y="2473"/>
                      <a:pt x="1660" y="2220"/>
                      <a:pt x="1479" y="1966"/>
                    </a:cubicBezTo>
                    <a:cubicBezTo>
                      <a:pt x="1298" y="1749"/>
                      <a:pt x="1117" y="1495"/>
                      <a:pt x="972" y="1242"/>
                    </a:cubicBezTo>
                    <a:cubicBezTo>
                      <a:pt x="827" y="952"/>
                      <a:pt x="718" y="771"/>
                      <a:pt x="610" y="590"/>
                    </a:cubicBezTo>
                    <a:cubicBezTo>
                      <a:pt x="465" y="373"/>
                      <a:pt x="284" y="155"/>
                      <a:pt x="102" y="10"/>
                    </a:cubicBezTo>
                    <a:cubicBezTo>
                      <a:pt x="96" y="3"/>
                      <a:pt x="87" y="0"/>
                      <a:pt x="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31"/>
            <p:cNvGrpSpPr/>
            <p:nvPr/>
          </p:nvGrpSpPr>
          <p:grpSpPr>
            <a:xfrm>
              <a:off x="3338438" y="3293501"/>
              <a:ext cx="834750" cy="1472610"/>
              <a:chOff x="6676808" y="3293501"/>
              <a:chExt cx="834750" cy="1472610"/>
            </a:xfrm>
          </p:grpSpPr>
          <p:sp>
            <p:nvSpPr>
              <p:cNvPr id="1353" name="Google Shape;1353;p31"/>
              <p:cNvSpPr/>
              <p:nvPr/>
            </p:nvSpPr>
            <p:spPr>
              <a:xfrm>
                <a:off x="6686044" y="3305917"/>
                <a:ext cx="825514" cy="1441720"/>
              </a:xfrm>
              <a:custGeom>
                <a:rect b="b" l="l" r="r" t="t"/>
                <a:pathLst>
                  <a:path extrusionOk="0" h="62123" w="35571">
                    <a:moveTo>
                      <a:pt x="16228" y="30168"/>
                    </a:moveTo>
                    <a:cubicBezTo>
                      <a:pt x="17242" y="30422"/>
                      <a:pt x="18257" y="30712"/>
                      <a:pt x="19198" y="31001"/>
                    </a:cubicBezTo>
                    <a:cubicBezTo>
                      <a:pt x="21806" y="31762"/>
                      <a:pt x="24305" y="32849"/>
                      <a:pt x="26660" y="34225"/>
                    </a:cubicBezTo>
                    <a:cubicBezTo>
                      <a:pt x="27747" y="35674"/>
                      <a:pt x="28869" y="37195"/>
                      <a:pt x="30463" y="37268"/>
                    </a:cubicBezTo>
                    <a:cubicBezTo>
                      <a:pt x="30753" y="37594"/>
                      <a:pt x="31043" y="37920"/>
                      <a:pt x="31296" y="38246"/>
                    </a:cubicBezTo>
                    <a:cubicBezTo>
                      <a:pt x="31369" y="38318"/>
                      <a:pt x="31441" y="38390"/>
                      <a:pt x="31550" y="38427"/>
                    </a:cubicBezTo>
                    <a:cubicBezTo>
                      <a:pt x="31731" y="40057"/>
                      <a:pt x="31876" y="41687"/>
                      <a:pt x="31912" y="43317"/>
                    </a:cubicBezTo>
                    <a:cubicBezTo>
                      <a:pt x="31658" y="45019"/>
                      <a:pt x="31514" y="46613"/>
                      <a:pt x="30753" y="48315"/>
                    </a:cubicBezTo>
                    <a:cubicBezTo>
                      <a:pt x="29811" y="50343"/>
                      <a:pt x="28362" y="52082"/>
                      <a:pt x="26551" y="53422"/>
                    </a:cubicBezTo>
                    <a:cubicBezTo>
                      <a:pt x="23891" y="55483"/>
                      <a:pt x="20455" y="56513"/>
                      <a:pt x="17049" y="56513"/>
                    </a:cubicBezTo>
                    <a:cubicBezTo>
                      <a:pt x="15307" y="56513"/>
                      <a:pt x="13572" y="56244"/>
                      <a:pt x="11954" y="55704"/>
                    </a:cubicBezTo>
                    <a:cubicBezTo>
                      <a:pt x="6919" y="54038"/>
                      <a:pt x="4420" y="48750"/>
                      <a:pt x="2754" y="44222"/>
                    </a:cubicBezTo>
                    <a:cubicBezTo>
                      <a:pt x="2754" y="44186"/>
                      <a:pt x="2718" y="44150"/>
                      <a:pt x="2718" y="44150"/>
                    </a:cubicBezTo>
                    <a:cubicBezTo>
                      <a:pt x="2645" y="43317"/>
                      <a:pt x="2609" y="42447"/>
                      <a:pt x="2609" y="41650"/>
                    </a:cubicBezTo>
                    <a:cubicBezTo>
                      <a:pt x="2609" y="41324"/>
                      <a:pt x="2645" y="40998"/>
                      <a:pt x="2645" y="40672"/>
                    </a:cubicBezTo>
                    <a:cubicBezTo>
                      <a:pt x="2718" y="40636"/>
                      <a:pt x="2790" y="40564"/>
                      <a:pt x="2862" y="40528"/>
                    </a:cubicBezTo>
                    <a:cubicBezTo>
                      <a:pt x="4674" y="38753"/>
                      <a:pt x="5869" y="36507"/>
                      <a:pt x="7571" y="34623"/>
                    </a:cubicBezTo>
                    <a:cubicBezTo>
                      <a:pt x="9745" y="32197"/>
                      <a:pt x="13077" y="30856"/>
                      <a:pt x="16228" y="30168"/>
                    </a:cubicBezTo>
                    <a:close/>
                    <a:moveTo>
                      <a:pt x="17125" y="1"/>
                    </a:moveTo>
                    <a:cubicBezTo>
                      <a:pt x="16812" y="1"/>
                      <a:pt x="16500" y="122"/>
                      <a:pt x="16264" y="358"/>
                    </a:cubicBezTo>
                    <a:cubicBezTo>
                      <a:pt x="13584" y="2568"/>
                      <a:pt x="11845" y="5574"/>
                      <a:pt x="10143" y="8544"/>
                    </a:cubicBezTo>
                    <a:cubicBezTo>
                      <a:pt x="7897" y="12384"/>
                      <a:pt x="5652" y="16259"/>
                      <a:pt x="4022" y="20388"/>
                    </a:cubicBezTo>
                    <a:cubicBezTo>
                      <a:pt x="1051" y="27959"/>
                      <a:pt x="1" y="36253"/>
                      <a:pt x="146" y="44331"/>
                    </a:cubicBezTo>
                    <a:cubicBezTo>
                      <a:pt x="255" y="51104"/>
                      <a:pt x="3080" y="57624"/>
                      <a:pt x="9455" y="60558"/>
                    </a:cubicBezTo>
                    <a:cubicBezTo>
                      <a:pt x="11823" y="61594"/>
                      <a:pt x="14386" y="62122"/>
                      <a:pt x="16983" y="62122"/>
                    </a:cubicBezTo>
                    <a:cubicBezTo>
                      <a:pt x="17563" y="62122"/>
                      <a:pt x="18145" y="62096"/>
                      <a:pt x="18727" y="62043"/>
                    </a:cubicBezTo>
                    <a:cubicBezTo>
                      <a:pt x="20068" y="61970"/>
                      <a:pt x="21444" y="61717"/>
                      <a:pt x="22748" y="61319"/>
                    </a:cubicBezTo>
                    <a:cubicBezTo>
                      <a:pt x="22917" y="61425"/>
                      <a:pt x="23118" y="61472"/>
                      <a:pt x="23340" y="61472"/>
                    </a:cubicBezTo>
                    <a:cubicBezTo>
                      <a:pt x="24780" y="61472"/>
                      <a:pt x="27129" y="59498"/>
                      <a:pt x="27819" y="58964"/>
                    </a:cubicBezTo>
                    <a:cubicBezTo>
                      <a:pt x="29884" y="57370"/>
                      <a:pt x="31550" y="55306"/>
                      <a:pt x="32745" y="52988"/>
                    </a:cubicBezTo>
                    <a:cubicBezTo>
                      <a:pt x="33940" y="50597"/>
                      <a:pt x="34629" y="47989"/>
                      <a:pt x="34701" y="45345"/>
                    </a:cubicBezTo>
                    <a:cubicBezTo>
                      <a:pt x="34955" y="44476"/>
                      <a:pt x="34701" y="43896"/>
                      <a:pt x="34810" y="43027"/>
                    </a:cubicBezTo>
                    <a:cubicBezTo>
                      <a:pt x="34955" y="41976"/>
                      <a:pt x="35570" y="39948"/>
                      <a:pt x="34556" y="39441"/>
                    </a:cubicBezTo>
                    <a:cubicBezTo>
                      <a:pt x="34484" y="38499"/>
                      <a:pt x="34375" y="37557"/>
                      <a:pt x="34303" y="36616"/>
                    </a:cubicBezTo>
                    <a:cubicBezTo>
                      <a:pt x="33578" y="29480"/>
                      <a:pt x="32202" y="22526"/>
                      <a:pt x="28869" y="16114"/>
                    </a:cubicBezTo>
                    <a:cubicBezTo>
                      <a:pt x="27131" y="12782"/>
                      <a:pt x="25247" y="9486"/>
                      <a:pt x="23291" y="6262"/>
                    </a:cubicBezTo>
                    <a:cubicBezTo>
                      <a:pt x="22096" y="4270"/>
                      <a:pt x="20538" y="1409"/>
                      <a:pt x="18220" y="612"/>
                    </a:cubicBezTo>
                    <a:cubicBezTo>
                      <a:pt x="18075" y="431"/>
                      <a:pt x="17931" y="286"/>
                      <a:pt x="17749" y="177"/>
                    </a:cubicBezTo>
                    <a:cubicBezTo>
                      <a:pt x="17557" y="59"/>
                      <a:pt x="17341" y="1"/>
                      <a:pt x="17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6691266" y="4397527"/>
                <a:ext cx="812727" cy="361294"/>
              </a:xfrm>
              <a:custGeom>
                <a:rect b="b" l="l" r="r" t="t"/>
                <a:pathLst>
                  <a:path extrusionOk="0" h="15568" w="35020">
                    <a:moveTo>
                      <a:pt x="33799" y="1"/>
                    </a:moveTo>
                    <a:cubicBezTo>
                      <a:pt x="33688" y="1"/>
                      <a:pt x="33575" y="77"/>
                      <a:pt x="33498" y="154"/>
                    </a:cubicBezTo>
                    <a:cubicBezTo>
                      <a:pt x="32267" y="1494"/>
                      <a:pt x="31941" y="3523"/>
                      <a:pt x="31325" y="5298"/>
                    </a:cubicBezTo>
                    <a:lnTo>
                      <a:pt x="31216" y="5406"/>
                    </a:lnTo>
                    <a:cubicBezTo>
                      <a:pt x="30202" y="6674"/>
                      <a:pt x="29007" y="7797"/>
                      <a:pt x="27703" y="8739"/>
                    </a:cubicBezTo>
                    <a:cubicBezTo>
                      <a:pt x="27159" y="9065"/>
                      <a:pt x="26688" y="9499"/>
                      <a:pt x="26254" y="9934"/>
                    </a:cubicBezTo>
                    <a:cubicBezTo>
                      <a:pt x="24696" y="10550"/>
                      <a:pt x="23175" y="11310"/>
                      <a:pt x="21509" y="11709"/>
                    </a:cubicBezTo>
                    <a:cubicBezTo>
                      <a:pt x="20165" y="12049"/>
                      <a:pt x="18794" y="12217"/>
                      <a:pt x="17425" y="12217"/>
                    </a:cubicBezTo>
                    <a:cubicBezTo>
                      <a:pt x="15585" y="12217"/>
                      <a:pt x="13748" y="11913"/>
                      <a:pt x="11983" y="11310"/>
                    </a:cubicBezTo>
                    <a:cubicBezTo>
                      <a:pt x="9447" y="10369"/>
                      <a:pt x="7093" y="8920"/>
                      <a:pt x="5137" y="7036"/>
                    </a:cubicBezTo>
                    <a:cubicBezTo>
                      <a:pt x="3072" y="5153"/>
                      <a:pt x="1877" y="2798"/>
                      <a:pt x="392" y="516"/>
                    </a:cubicBezTo>
                    <a:cubicBezTo>
                      <a:pt x="371" y="488"/>
                      <a:pt x="343" y="477"/>
                      <a:pt x="312" y="477"/>
                    </a:cubicBezTo>
                    <a:cubicBezTo>
                      <a:pt x="183" y="477"/>
                      <a:pt x="0" y="682"/>
                      <a:pt x="30" y="770"/>
                    </a:cubicBezTo>
                    <a:cubicBezTo>
                      <a:pt x="537" y="4247"/>
                      <a:pt x="2239" y="7435"/>
                      <a:pt x="4883" y="9753"/>
                    </a:cubicBezTo>
                    <a:cubicBezTo>
                      <a:pt x="4702" y="9789"/>
                      <a:pt x="4521" y="10006"/>
                      <a:pt x="4593" y="10115"/>
                    </a:cubicBezTo>
                    <a:cubicBezTo>
                      <a:pt x="6078" y="12977"/>
                      <a:pt x="11005" y="14389"/>
                      <a:pt x="13866" y="15150"/>
                    </a:cubicBezTo>
                    <a:cubicBezTo>
                      <a:pt x="14994" y="15437"/>
                      <a:pt x="16151" y="15568"/>
                      <a:pt x="17311" y="15568"/>
                    </a:cubicBezTo>
                    <a:cubicBezTo>
                      <a:pt x="19804" y="15568"/>
                      <a:pt x="22314" y="14966"/>
                      <a:pt x="24588" y="14027"/>
                    </a:cubicBezTo>
                    <a:cubicBezTo>
                      <a:pt x="27594" y="12795"/>
                      <a:pt x="29985" y="10332"/>
                      <a:pt x="31723" y="7652"/>
                    </a:cubicBezTo>
                    <a:cubicBezTo>
                      <a:pt x="32484" y="6565"/>
                      <a:pt x="35019" y="2183"/>
                      <a:pt x="34295" y="480"/>
                    </a:cubicBezTo>
                    <a:lnTo>
                      <a:pt x="34295" y="444"/>
                    </a:lnTo>
                    <a:cubicBezTo>
                      <a:pt x="34295" y="372"/>
                      <a:pt x="34259" y="372"/>
                      <a:pt x="34222" y="372"/>
                    </a:cubicBezTo>
                    <a:cubicBezTo>
                      <a:pt x="34150" y="227"/>
                      <a:pt x="34041" y="118"/>
                      <a:pt x="33933" y="46"/>
                    </a:cubicBezTo>
                    <a:cubicBezTo>
                      <a:pt x="33890" y="14"/>
                      <a:pt x="33845" y="1"/>
                      <a:pt x="33799" y="1"/>
                    </a:cubicBezTo>
                    <a:close/>
                  </a:path>
                </a:pathLst>
              </a:custGeom>
              <a:solidFill>
                <a:srgbClr val="3453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6749933" y="3949980"/>
                <a:ext cx="638879" cy="254238"/>
              </a:xfrm>
              <a:custGeom>
                <a:rect b="b" l="l" r="r" t="t"/>
                <a:pathLst>
                  <a:path extrusionOk="0" h="10955" w="27529">
                    <a:moveTo>
                      <a:pt x="14771" y="1"/>
                    </a:moveTo>
                    <a:cubicBezTo>
                      <a:pt x="13868" y="1"/>
                      <a:pt x="12961" y="92"/>
                      <a:pt x="12062" y="278"/>
                    </a:cubicBezTo>
                    <a:cubicBezTo>
                      <a:pt x="9056" y="858"/>
                      <a:pt x="6267" y="2307"/>
                      <a:pt x="4058" y="4444"/>
                    </a:cubicBezTo>
                    <a:cubicBezTo>
                      <a:pt x="2645" y="5820"/>
                      <a:pt x="1" y="8754"/>
                      <a:pt x="544" y="10891"/>
                    </a:cubicBezTo>
                    <a:cubicBezTo>
                      <a:pt x="556" y="10937"/>
                      <a:pt x="586" y="10954"/>
                      <a:pt x="623" y="10954"/>
                    </a:cubicBezTo>
                    <a:cubicBezTo>
                      <a:pt x="701" y="10954"/>
                      <a:pt x="809" y="10879"/>
                      <a:pt x="834" y="10855"/>
                    </a:cubicBezTo>
                    <a:cubicBezTo>
                      <a:pt x="2210" y="9333"/>
                      <a:pt x="2935" y="7631"/>
                      <a:pt x="4311" y="6218"/>
                    </a:cubicBezTo>
                    <a:cubicBezTo>
                      <a:pt x="6303" y="5711"/>
                      <a:pt x="8042" y="4407"/>
                      <a:pt x="9889" y="3502"/>
                    </a:cubicBezTo>
                    <a:cubicBezTo>
                      <a:pt x="11361" y="2795"/>
                      <a:pt x="12823" y="2622"/>
                      <a:pt x="14285" y="2622"/>
                    </a:cubicBezTo>
                    <a:cubicBezTo>
                      <a:pt x="15594" y="2622"/>
                      <a:pt x="16903" y="2760"/>
                      <a:pt x="18220" y="2777"/>
                    </a:cubicBezTo>
                    <a:cubicBezTo>
                      <a:pt x="19415" y="3103"/>
                      <a:pt x="20575" y="3611"/>
                      <a:pt x="21625" y="4299"/>
                    </a:cubicBezTo>
                    <a:cubicBezTo>
                      <a:pt x="23364" y="5422"/>
                      <a:pt x="24849" y="8138"/>
                      <a:pt x="26913" y="8464"/>
                    </a:cubicBezTo>
                    <a:cubicBezTo>
                      <a:pt x="26924" y="8467"/>
                      <a:pt x="26935" y="8468"/>
                      <a:pt x="26946" y="8468"/>
                    </a:cubicBezTo>
                    <a:cubicBezTo>
                      <a:pt x="27079" y="8468"/>
                      <a:pt x="27203" y="8272"/>
                      <a:pt x="27203" y="8138"/>
                    </a:cubicBezTo>
                    <a:cubicBezTo>
                      <a:pt x="27529" y="5277"/>
                      <a:pt x="23508" y="2886"/>
                      <a:pt x="21299" y="1691"/>
                    </a:cubicBezTo>
                    <a:cubicBezTo>
                      <a:pt x="19279" y="577"/>
                      <a:pt x="17037" y="1"/>
                      <a:pt x="14771" y="1"/>
                    </a:cubicBezTo>
                    <a:close/>
                  </a:path>
                </a:pathLst>
              </a:custGeom>
              <a:solidFill>
                <a:srgbClr val="3453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6739861" y="3930858"/>
                <a:ext cx="717042" cy="699242"/>
              </a:xfrm>
              <a:custGeom>
                <a:rect b="b" l="l" r="r" t="t"/>
                <a:pathLst>
                  <a:path extrusionOk="0" h="30130" w="30897">
                    <a:moveTo>
                      <a:pt x="5832" y="4253"/>
                    </a:moveTo>
                    <a:lnTo>
                      <a:pt x="5796" y="4272"/>
                    </a:lnTo>
                    <a:cubicBezTo>
                      <a:pt x="5805" y="4262"/>
                      <a:pt x="5814" y="4253"/>
                      <a:pt x="5832" y="4253"/>
                    </a:cubicBezTo>
                    <a:close/>
                    <a:moveTo>
                      <a:pt x="1791" y="9992"/>
                    </a:moveTo>
                    <a:cubicBezTo>
                      <a:pt x="1790" y="9992"/>
                      <a:pt x="1786" y="10006"/>
                      <a:pt x="1775" y="10049"/>
                    </a:cubicBezTo>
                    <a:cubicBezTo>
                      <a:pt x="1775" y="10052"/>
                      <a:pt x="1775" y="10054"/>
                      <a:pt x="1776" y="10054"/>
                    </a:cubicBezTo>
                    <a:cubicBezTo>
                      <a:pt x="1779" y="10054"/>
                      <a:pt x="1793" y="9992"/>
                      <a:pt x="1791" y="9992"/>
                    </a:cubicBezTo>
                    <a:close/>
                    <a:moveTo>
                      <a:pt x="14416" y="957"/>
                    </a:moveTo>
                    <a:cubicBezTo>
                      <a:pt x="15213" y="957"/>
                      <a:pt x="15974" y="994"/>
                      <a:pt x="16734" y="1066"/>
                    </a:cubicBezTo>
                    <a:lnTo>
                      <a:pt x="17278" y="1138"/>
                    </a:lnTo>
                    <a:cubicBezTo>
                      <a:pt x="17423" y="1175"/>
                      <a:pt x="17604" y="1211"/>
                      <a:pt x="17785" y="1247"/>
                    </a:cubicBezTo>
                    <a:cubicBezTo>
                      <a:pt x="18147" y="1319"/>
                      <a:pt x="18509" y="1392"/>
                      <a:pt x="18871" y="1501"/>
                    </a:cubicBezTo>
                    <a:cubicBezTo>
                      <a:pt x="19596" y="1718"/>
                      <a:pt x="20284" y="1971"/>
                      <a:pt x="20936" y="2297"/>
                    </a:cubicBezTo>
                    <a:cubicBezTo>
                      <a:pt x="21262" y="2442"/>
                      <a:pt x="21588" y="2623"/>
                      <a:pt x="21914" y="2805"/>
                    </a:cubicBezTo>
                    <a:cubicBezTo>
                      <a:pt x="22240" y="2949"/>
                      <a:pt x="22530" y="3131"/>
                      <a:pt x="22820" y="3312"/>
                    </a:cubicBezTo>
                    <a:cubicBezTo>
                      <a:pt x="24051" y="4145"/>
                      <a:pt x="25102" y="5123"/>
                      <a:pt x="26043" y="6209"/>
                    </a:cubicBezTo>
                    <a:cubicBezTo>
                      <a:pt x="26949" y="7332"/>
                      <a:pt x="27709" y="8600"/>
                      <a:pt x="28253" y="9940"/>
                    </a:cubicBezTo>
                    <a:cubicBezTo>
                      <a:pt x="28506" y="10592"/>
                      <a:pt x="28760" y="11317"/>
                      <a:pt x="28905" y="12041"/>
                    </a:cubicBezTo>
                    <a:cubicBezTo>
                      <a:pt x="29013" y="12403"/>
                      <a:pt x="29086" y="12765"/>
                      <a:pt x="29122" y="13091"/>
                    </a:cubicBezTo>
                    <a:cubicBezTo>
                      <a:pt x="29158" y="13417"/>
                      <a:pt x="29231" y="13816"/>
                      <a:pt x="29267" y="14214"/>
                    </a:cubicBezTo>
                    <a:cubicBezTo>
                      <a:pt x="29303" y="14975"/>
                      <a:pt x="29303" y="15736"/>
                      <a:pt x="29267" y="16532"/>
                    </a:cubicBezTo>
                    <a:cubicBezTo>
                      <a:pt x="29267" y="16714"/>
                      <a:pt x="29231" y="16895"/>
                      <a:pt x="29195" y="17112"/>
                    </a:cubicBezTo>
                    <a:cubicBezTo>
                      <a:pt x="29195" y="17112"/>
                      <a:pt x="29195" y="17148"/>
                      <a:pt x="29195" y="17184"/>
                    </a:cubicBezTo>
                    <a:cubicBezTo>
                      <a:pt x="29195" y="17221"/>
                      <a:pt x="29195" y="17257"/>
                      <a:pt x="29195" y="17293"/>
                    </a:cubicBezTo>
                    <a:cubicBezTo>
                      <a:pt x="29195" y="17402"/>
                      <a:pt x="29158" y="17510"/>
                      <a:pt x="29158" y="17619"/>
                    </a:cubicBezTo>
                    <a:cubicBezTo>
                      <a:pt x="29086" y="17981"/>
                      <a:pt x="29013" y="18343"/>
                      <a:pt x="28941" y="18706"/>
                    </a:cubicBezTo>
                    <a:cubicBezTo>
                      <a:pt x="28832" y="19068"/>
                      <a:pt x="28724" y="19430"/>
                      <a:pt x="28615" y="19756"/>
                    </a:cubicBezTo>
                    <a:lnTo>
                      <a:pt x="28543" y="20046"/>
                    </a:lnTo>
                    <a:lnTo>
                      <a:pt x="28506" y="20155"/>
                    </a:lnTo>
                    <a:lnTo>
                      <a:pt x="28506" y="20227"/>
                    </a:lnTo>
                    <a:cubicBezTo>
                      <a:pt x="28434" y="20372"/>
                      <a:pt x="28361" y="20553"/>
                      <a:pt x="28289" y="20734"/>
                    </a:cubicBezTo>
                    <a:cubicBezTo>
                      <a:pt x="28144" y="21060"/>
                      <a:pt x="27999" y="21386"/>
                      <a:pt x="27854" y="21712"/>
                    </a:cubicBezTo>
                    <a:cubicBezTo>
                      <a:pt x="27746" y="21893"/>
                      <a:pt x="27673" y="22038"/>
                      <a:pt x="27601" y="22183"/>
                    </a:cubicBezTo>
                    <a:lnTo>
                      <a:pt x="27456" y="22400"/>
                    </a:lnTo>
                    <a:cubicBezTo>
                      <a:pt x="27420" y="22436"/>
                      <a:pt x="27420" y="22473"/>
                      <a:pt x="27383" y="22509"/>
                    </a:cubicBezTo>
                    <a:lnTo>
                      <a:pt x="27347" y="22581"/>
                    </a:lnTo>
                    <a:cubicBezTo>
                      <a:pt x="26985" y="23197"/>
                      <a:pt x="26550" y="23813"/>
                      <a:pt x="26080" y="24356"/>
                    </a:cubicBezTo>
                    <a:cubicBezTo>
                      <a:pt x="26043" y="24392"/>
                      <a:pt x="26007" y="24429"/>
                      <a:pt x="25971" y="24465"/>
                    </a:cubicBezTo>
                    <a:lnTo>
                      <a:pt x="25790" y="24682"/>
                    </a:lnTo>
                    <a:lnTo>
                      <a:pt x="25428" y="25081"/>
                    </a:lnTo>
                    <a:cubicBezTo>
                      <a:pt x="25174" y="25334"/>
                      <a:pt x="24920" y="25588"/>
                      <a:pt x="24631" y="25805"/>
                    </a:cubicBezTo>
                    <a:cubicBezTo>
                      <a:pt x="24607" y="25853"/>
                      <a:pt x="24567" y="25901"/>
                      <a:pt x="24521" y="25939"/>
                    </a:cubicBezTo>
                    <a:lnTo>
                      <a:pt x="24521" y="25939"/>
                    </a:lnTo>
                    <a:cubicBezTo>
                      <a:pt x="24520" y="25936"/>
                      <a:pt x="24518" y="25935"/>
                      <a:pt x="24514" y="25935"/>
                    </a:cubicBezTo>
                    <a:cubicBezTo>
                      <a:pt x="24507" y="25935"/>
                      <a:pt x="24496" y="25939"/>
                      <a:pt x="24486" y="25950"/>
                    </a:cubicBezTo>
                    <a:lnTo>
                      <a:pt x="24450" y="25986"/>
                    </a:lnTo>
                    <a:lnTo>
                      <a:pt x="24305" y="26095"/>
                    </a:lnTo>
                    <a:lnTo>
                      <a:pt x="23906" y="26421"/>
                    </a:lnTo>
                    <a:cubicBezTo>
                      <a:pt x="23616" y="26638"/>
                      <a:pt x="23290" y="26855"/>
                      <a:pt x="23001" y="27037"/>
                    </a:cubicBezTo>
                    <a:lnTo>
                      <a:pt x="22747" y="27181"/>
                    </a:lnTo>
                    <a:lnTo>
                      <a:pt x="22675" y="27254"/>
                    </a:lnTo>
                    <a:lnTo>
                      <a:pt x="22602" y="27290"/>
                    </a:lnTo>
                    <a:cubicBezTo>
                      <a:pt x="22457" y="27399"/>
                      <a:pt x="22276" y="27471"/>
                      <a:pt x="22131" y="27580"/>
                    </a:cubicBezTo>
                    <a:cubicBezTo>
                      <a:pt x="21805" y="27725"/>
                      <a:pt x="21479" y="27906"/>
                      <a:pt x="21153" y="28051"/>
                    </a:cubicBezTo>
                    <a:cubicBezTo>
                      <a:pt x="20972" y="28123"/>
                      <a:pt x="20827" y="28196"/>
                      <a:pt x="20646" y="28268"/>
                    </a:cubicBezTo>
                    <a:lnTo>
                      <a:pt x="20393" y="28377"/>
                    </a:lnTo>
                    <a:lnTo>
                      <a:pt x="20284" y="28413"/>
                    </a:lnTo>
                    <a:lnTo>
                      <a:pt x="20212" y="28413"/>
                    </a:lnTo>
                    <a:cubicBezTo>
                      <a:pt x="19886" y="28522"/>
                      <a:pt x="19523" y="28630"/>
                      <a:pt x="19161" y="28739"/>
                    </a:cubicBezTo>
                    <a:cubicBezTo>
                      <a:pt x="18835" y="28848"/>
                      <a:pt x="18437" y="28920"/>
                      <a:pt x="18075" y="28993"/>
                    </a:cubicBezTo>
                    <a:lnTo>
                      <a:pt x="17423" y="29065"/>
                    </a:lnTo>
                    <a:lnTo>
                      <a:pt x="17133" y="29101"/>
                    </a:lnTo>
                    <a:lnTo>
                      <a:pt x="16915" y="29101"/>
                    </a:lnTo>
                    <a:cubicBezTo>
                      <a:pt x="16359" y="29154"/>
                      <a:pt x="15782" y="29188"/>
                      <a:pt x="15215" y="29188"/>
                    </a:cubicBezTo>
                    <a:cubicBezTo>
                      <a:pt x="15008" y="29188"/>
                      <a:pt x="14801" y="29183"/>
                      <a:pt x="14597" y="29174"/>
                    </a:cubicBezTo>
                    <a:cubicBezTo>
                      <a:pt x="14199" y="29174"/>
                      <a:pt x="13837" y="29137"/>
                      <a:pt x="13438" y="29065"/>
                    </a:cubicBezTo>
                    <a:cubicBezTo>
                      <a:pt x="13076" y="29029"/>
                      <a:pt x="12786" y="28993"/>
                      <a:pt x="12388" y="28884"/>
                    </a:cubicBezTo>
                    <a:cubicBezTo>
                      <a:pt x="10939" y="28594"/>
                      <a:pt x="9563" y="28087"/>
                      <a:pt x="8259" y="27363"/>
                    </a:cubicBezTo>
                    <a:cubicBezTo>
                      <a:pt x="7643" y="27000"/>
                      <a:pt x="7063" y="26602"/>
                      <a:pt x="6520" y="26167"/>
                    </a:cubicBezTo>
                    <a:cubicBezTo>
                      <a:pt x="5361" y="25298"/>
                      <a:pt x="4347" y="24248"/>
                      <a:pt x="3550" y="23052"/>
                    </a:cubicBezTo>
                    <a:cubicBezTo>
                      <a:pt x="3115" y="22473"/>
                      <a:pt x="2753" y="21857"/>
                      <a:pt x="2427" y="21205"/>
                    </a:cubicBezTo>
                    <a:cubicBezTo>
                      <a:pt x="2101" y="20553"/>
                      <a:pt x="1847" y="19865"/>
                      <a:pt x="1630" y="19177"/>
                    </a:cubicBezTo>
                    <a:cubicBezTo>
                      <a:pt x="1485" y="18814"/>
                      <a:pt x="1413" y="18452"/>
                      <a:pt x="1304" y="18090"/>
                    </a:cubicBezTo>
                    <a:cubicBezTo>
                      <a:pt x="1268" y="17909"/>
                      <a:pt x="1232" y="17728"/>
                      <a:pt x="1195" y="17547"/>
                    </a:cubicBezTo>
                    <a:cubicBezTo>
                      <a:pt x="1159" y="17366"/>
                      <a:pt x="1159" y="17257"/>
                      <a:pt x="1123" y="17040"/>
                    </a:cubicBezTo>
                    <a:cubicBezTo>
                      <a:pt x="1015" y="16317"/>
                      <a:pt x="942" y="15558"/>
                      <a:pt x="942" y="14835"/>
                    </a:cubicBezTo>
                    <a:lnTo>
                      <a:pt x="942" y="14835"/>
                    </a:lnTo>
                    <a:cubicBezTo>
                      <a:pt x="942" y="14447"/>
                      <a:pt x="944" y="14060"/>
                      <a:pt x="1014" y="13707"/>
                    </a:cubicBezTo>
                    <a:lnTo>
                      <a:pt x="1051" y="13128"/>
                    </a:lnTo>
                    <a:lnTo>
                      <a:pt x="1051" y="13055"/>
                    </a:lnTo>
                    <a:cubicBezTo>
                      <a:pt x="1051" y="13055"/>
                      <a:pt x="1051" y="12983"/>
                      <a:pt x="1087" y="12947"/>
                    </a:cubicBezTo>
                    <a:cubicBezTo>
                      <a:pt x="1087" y="12874"/>
                      <a:pt x="1087" y="12729"/>
                      <a:pt x="1123" y="12657"/>
                    </a:cubicBezTo>
                    <a:cubicBezTo>
                      <a:pt x="1232" y="11896"/>
                      <a:pt x="1413" y="11172"/>
                      <a:pt x="1630" y="10447"/>
                    </a:cubicBezTo>
                    <a:lnTo>
                      <a:pt x="1703" y="10230"/>
                    </a:lnTo>
                    <a:lnTo>
                      <a:pt x="1775" y="10085"/>
                    </a:lnTo>
                    <a:lnTo>
                      <a:pt x="1775" y="10049"/>
                    </a:lnTo>
                    <a:cubicBezTo>
                      <a:pt x="1811" y="9868"/>
                      <a:pt x="1884" y="9687"/>
                      <a:pt x="1956" y="9542"/>
                    </a:cubicBezTo>
                    <a:cubicBezTo>
                      <a:pt x="2101" y="9180"/>
                      <a:pt x="2246" y="8854"/>
                      <a:pt x="2427" y="8528"/>
                    </a:cubicBezTo>
                    <a:cubicBezTo>
                      <a:pt x="2499" y="8383"/>
                      <a:pt x="2572" y="8202"/>
                      <a:pt x="2681" y="8057"/>
                    </a:cubicBezTo>
                    <a:cubicBezTo>
                      <a:pt x="2717" y="7984"/>
                      <a:pt x="2753" y="7876"/>
                      <a:pt x="2789" y="7803"/>
                    </a:cubicBezTo>
                    <a:lnTo>
                      <a:pt x="2862" y="7694"/>
                    </a:lnTo>
                    <a:lnTo>
                      <a:pt x="2862" y="7731"/>
                    </a:lnTo>
                    <a:lnTo>
                      <a:pt x="2898" y="7658"/>
                    </a:lnTo>
                    <a:cubicBezTo>
                      <a:pt x="3115" y="7368"/>
                      <a:pt x="3296" y="7042"/>
                      <a:pt x="3514" y="6753"/>
                    </a:cubicBezTo>
                    <a:cubicBezTo>
                      <a:pt x="3731" y="6463"/>
                      <a:pt x="3948" y="6173"/>
                      <a:pt x="4166" y="5883"/>
                    </a:cubicBezTo>
                    <a:lnTo>
                      <a:pt x="4210" y="5861"/>
                    </a:lnTo>
                    <a:lnTo>
                      <a:pt x="4210" y="5861"/>
                    </a:lnTo>
                    <a:cubicBezTo>
                      <a:pt x="4207" y="5868"/>
                      <a:pt x="4206" y="5872"/>
                      <a:pt x="4208" y="5872"/>
                    </a:cubicBezTo>
                    <a:cubicBezTo>
                      <a:pt x="4212" y="5872"/>
                      <a:pt x="4221" y="5865"/>
                      <a:pt x="4238" y="5847"/>
                    </a:cubicBezTo>
                    <a:lnTo>
                      <a:pt x="4238" y="5847"/>
                    </a:lnTo>
                    <a:lnTo>
                      <a:pt x="4210" y="5861"/>
                    </a:lnTo>
                    <a:lnTo>
                      <a:pt x="4210" y="5861"/>
                    </a:lnTo>
                    <a:cubicBezTo>
                      <a:pt x="4220" y="5841"/>
                      <a:pt x="4253" y="5796"/>
                      <a:pt x="4274" y="5775"/>
                    </a:cubicBezTo>
                    <a:lnTo>
                      <a:pt x="4455" y="5594"/>
                    </a:lnTo>
                    <a:cubicBezTo>
                      <a:pt x="4564" y="5449"/>
                      <a:pt x="4709" y="5304"/>
                      <a:pt x="4818" y="5195"/>
                    </a:cubicBezTo>
                    <a:cubicBezTo>
                      <a:pt x="5071" y="4905"/>
                      <a:pt x="5325" y="4688"/>
                      <a:pt x="5614" y="4435"/>
                    </a:cubicBezTo>
                    <a:lnTo>
                      <a:pt x="5832" y="4253"/>
                    </a:lnTo>
                    <a:lnTo>
                      <a:pt x="5940" y="4145"/>
                    </a:lnTo>
                    <a:lnTo>
                      <a:pt x="6375" y="3819"/>
                    </a:lnTo>
                    <a:cubicBezTo>
                      <a:pt x="6665" y="3601"/>
                      <a:pt x="6955" y="3384"/>
                      <a:pt x="7281" y="3203"/>
                    </a:cubicBezTo>
                    <a:lnTo>
                      <a:pt x="7534" y="3058"/>
                    </a:lnTo>
                    <a:lnTo>
                      <a:pt x="7643" y="2986"/>
                    </a:lnTo>
                    <a:lnTo>
                      <a:pt x="7679" y="2949"/>
                    </a:lnTo>
                    <a:cubicBezTo>
                      <a:pt x="7679" y="2949"/>
                      <a:pt x="7749" y="2903"/>
                      <a:pt x="7739" y="2903"/>
                    </a:cubicBezTo>
                    <a:cubicBezTo>
                      <a:pt x="7737" y="2903"/>
                      <a:pt x="7730" y="2906"/>
                      <a:pt x="7715" y="2913"/>
                    </a:cubicBezTo>
                    <a:lnTo>
                      <a:pt x="7788" y="2877"/>
                    </a:lnTo>
                    <a:lnTo>
                      <a:pt x="7896" y="2805"/>
                    </a:lnTo>
                    <a:lnTo>
                      <a:pt x="8150" y="2660"/>
                    </a:lnTo>
                    <a:cubicBezTo>
                      <a:pt x="8476" y="2479"/>
                      <a:pt x="8802" y="2334"/>
                      <a:pt x="9128" y="2189"/>
                    </a:cubicBezTo>
                    <a:cubicBezTo>
                      <a:pt x="9309" y="2116"/>
                      <a:pt x="9454" y="2044"/>
                      <a:pt x="9635" y="1971"/>
                    </a:cubicBezTo>
                    <a:lnTo>
                      <a:pt x="9889" y="1863"/>
                    </a:lnTo>
                    <a:lnTo>
                      <a:pt x="9997" y="1827"/>
                    </a:lnTo>
                    <a:lnTo>
                      <a:pt x="10070" y="1790"/>
                    </a:lnTo>
                    <a:cubicBezTo>
                      <a:pt x="10758" y="1537"/>
                      <a:pt x="11482" y="1356"/>
                      <a:pt x="12207" y="1211"/>
                    </a:cubicBezTo>
                    <a:cubicBezTo>
                      <a:pt x="12424" y="1175"/>
                      <a:pt x="12605" y="1138"/>
                      <a:pt x="12786" y="1102"/>
                    </a:cubicBezTo>
                    <a:lnTo>
                      <a:pt x="13040" y="1066"/>
                    </a:lnTo>
                    <a:lnTo>
                      <a:pt x="13112" y="1066"/>
                    </a:lnTo>
                    <a:lnTo>
                      <a:pt x="13293" y="1030"/>
                    </a:lnTo>
                    <a:cubicBezTo>
                      <a:pt x="13656" y="994"/>
                      <a:pt x="14054" y="994"/>
                      <a:pt x="14416" y="957"/>
                    </a:cubicBezTo>
                    <a:close/>
                    <a:moveTo>
                      <a:pt x="15395" y="1"/>
                    </a:moveTo>
                    <a:cubicBezTo>
                      <a:pt x="14323" y="1"/>
                      <a:pt x="13257" y="122"/>
                      <a:pt x="12207" y="342"/>
                    </a:cubicBezTo>
                    <a:cubicBezTo>
                      <a:pt x="10722" y="631"/>
                      <a:pt x="9273" y="1175"/>
                      <a:pt x="7933" y="1935"/>
                    </a:cubicBezTo>
                    <a:cubicBezTo>
                      <a:pt x="5180" y="3457"/>
                      <a:pt x="2970" y="5775"/>
                      <a:pt x="1594" y="8600"/>
                    </a:cubicBezTo>
                    <a:cubicBezTo>
                      <a:pt x="906" y="9976"/>
                      <a:pt x="435" y="11461"/>
                      <a:pt x="181" y="12983"/>
                    </a:cubicBezTo>
                    <a:cubicBezTo>
                      <a:pt x="73" y="13743"/>
                      <a:pt x="0" y="14540"/>
                      <a:pt x="0" y="15301"/>
                    </a:cubicBezTo>
                    <a:cubicBezTo>
                      <a:pt x="0" y="15364"/>
                      <a:pt x="14" y="15414"/>
                      <a:pt x="38" y="15451"/>
                    </a:cubicBezTo>
                    <a:lnTo>
                      <a:pt x="38" y="15451"/>
                    </a:lnTo>
                    <a:cubicBezTo>
                      <a:pt x="76" y="18500"/>
                      <a:pt x="1050" y="21437"/>
                      <a:pt x="2789" y="23922"/>
                    </a:cubicBezTo>
                    <a:cubicBezTo>
                      <a:pt x="5506" y="27689"/>
                      <a:pt x="9780" y="29971"/>
                      <a:pt x="14416" y="30115"/>
                    </a:cubicBezTo>
                    <a:cubicBezTo>
                      <a:pt x="14614" y="30125"/>
                      <a:pt x="14812" y="30129"/>
                      <a:pt x="15011" y="30129"/>
                    </a:cubicBezTo>
                    <a:cubicBezTo>
                      <a:pt x="16377" y="30129"/>
                      <a:pt x="17761" y="29915"/>
                      <a:pt x="19089" y="29536"/>
                    </a:cubicBezTo>
                    <a:cubicBezTo>
                      <a:pt x="20574" y="29101"/>
                      <a:pt x="21986" y="28485"/>
                      <a:pt x="23290" y="27616"/>
                    </a:cubicBezTo>
                    <a:cubicBezTo>
                      <a:pt x="24594" y="26747"/>
                      <a:pt x="25754" y="25696"/>
                      <a:pt x="26731" y="24501"/>
                    </a:cubicBezTo>
                    <a:cubicBezTo>
                      <a:pt x="29774" y="20807"/>
                      <a:pt x="30897" y="15917"/>
                      <a:pt x="29774" y="11317"/>
                    </a:cubicBezTo>
                    <a:cubicBezTo>
                      <a:pt x="29412" y="9831"/>
                      <a:pt x="28832" y="8455"/>
                      <a:pt x="28072" y="7151"/>
                    </a:cubicBezTo>
                    <a:cubicBezTo>
                      <a:pt x="27275" y="5883"/>
                      <a:pt x="26297" y="4724"/>
                      <a:pt x="25174" y="3710"/>
                    </a:cubicBezTo>
                    <a:cubicBezTo>
                      <a:pt x="22892" y="1682"/>
                      <a:pt x="19994" y="414"/>
                      <a:pt x="16952" y="88"/>
                    </a:cubicBezTo>
                    <a:cubicBezTo>
                      <a:pt x="16433" y="29"/>
                      <a:pt x="15913" y="1"/>
                      <a:pt x="15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6676808" y="3293501"/>
                <a:ext cx="828020" cy="1401199"/>
              </a:xfrm>
              <a:custGeom>
                <a:rect b="b" l="l" r="r" t="t"/>
                <a:pathLst>
                  <a:path extrusionOk="0" h="60377" w="35679">
                    <a:moveTo>
                      <a:pt x="17696" y="775"/>
                    </a:moveTo>
                    <a:cubicBezTo>
                      <a:pt x="18085" y="775"/>
                      <a:pt x="18467" y="923"/>
                      <a:pt x="18763" y="1219"/>
                    </a:cubicBezTo>
                    <a:cubicBezTo>
                      <a:pt x="18981" y="1400"/>
                      <a:pt x="19198" y="1581"/>
                      <a:pt x="19379" y="1799"/>
                    </a:cubicBezTo>
                    <a:cubicBezTo>
                      <a:pt x="20248" y="2668"/>
                      <a:pt x="21081" y="3610"/>
                      <a:pt x="21878" y="4588"/>
                    </a:cubicBezTo>
                    <a:cubicBezTo>
                      <a:pt x="24269" y="7558"/>
                      <a:pt x="26333" y="10818"/>
                      <a:pt x="28072" y="14223"/>
                    </a:cubicBezTo>
                    <a:cubicBezTo>
                      <a:pt x="31875" y="21648"/>
                      <a:pt x="34121" y="29725"/>
                      <a:pt x="34737" y="38056"/>
                    </a:cubicBezTo>
                    <a:cubicBezTo>
                      <a:pt x="34918" y="40954"/>
                      <a:pt x="35099" y="43960"/>
                      <a:pt x="34411" y="46858"/>
                    </a:cubicBezTo>
                    <a:cubicBezTo>
                      <a:pt x="33179" y="51748"/>
                      <a:pt x="29811" y="55841"/>
                      <a:pt x="25211" y="58014"/>
                    </a:cubicBezTo>
                    <a:cubicBezTo>
                      <a:pt x="22824" y="59120"/>
                      <a:pt x="20365" y="59630"/>
                      <a:pt x="17968" y="59630"/>
                    </a:cubicBezTo>
                    <a:cubicBezTo>
                      <a:pt x="8905" y="59630"/>
                      <a:pt x="733" y="52335"/>
                      <a:pt x="761" y="42366"/>
                    </a:cubicBezTo>
                    <a:cubicBezTo>
                      <a:pt x="761" y="36173"/>
                      <a:pt x="1739" y="30051"/>
                      <a:pt x="3586" y="24147"/>
                    </a:cubicBezTo>
                    <a:cubicBezTo>
                      <a:pt x="5108" y="19330"/>
                      <a:pt x="7172" y="14693"/>
                      <a:pt x="9744" y="10347"/>
                    </a:cubicBezTo>
                    <a:cubicBezTo>
                      <a:pt x="10722" y="8681"/>
                      <a:pt x="11809" y="7051"/>
                      <a:pt x="12932" y="5493"/>
                    </a:cubicBezTo>
                    <a:cubicBezTo>
                      <a:pt x="13801" y="4334"/>
                      <a:pt x="14706" y="3211"/>
                      <a:pt x="15648" y="2161"/>
                    </a:cubicBezTo>
                    <a:cubicBezTo>
                      <a:pt x="16010" y="1726"/>
                      <a:pt x="16409" y="1328"/>
                      <a:pt x="16880" y="1002"/>
                    </a:cubicBezTo>
                    <a:cubicBezTo>
                      <a:pt x="17136" y="851"/>
                      <a:pt x="17418" y="775"/>
                      <a:pt x="17696" y="775"/>
                    </a:cubicBezTo>
                    <a:close/>
                    <a:moveTo>
                      <a:pt x="17958" y="1"/>
                    </a:moveTo>
                    <a:cubicBezTo>
                      <a:pt x="17596" y="1"/>
                      <a:pt x="17232" y="91"/>
                      <a:pt x="16916" y="277"/>
                    </a:cubicBezTo>
                    <a:cubicBezTo>
                      <a:pt x="16336" y="676"/>
                      <a:pt x="15793" y="1147"/>
                      <a:pt x="15358" y="1690"/>
                    </a:cubicBezTo>
                    <a:cubicBezTo>
                      <a:pt x="14924" y="2161"/>
                      <a:pt x="14453" y="2668"/>
                      <a:pt x="14018" y="3211"/>
                    </a:cubicBezTo>
                    <a:cubicBezTo>
                      <a:pt x="12895" y="4551"/>
                      <a:pt x="11845" y="5964"/>
                      <a:pt x="10903" y="7413"/>
                    </a:cubicBezTo>
                    <a:cubicBezTo>
                      <a:pt x="8223" y="11434"/>
                      <a:pt x="6013" y="15708"/>
                      <a:pt x="4275" y="20199"/>
                    </a:cubicBezTo>
                    <a:cubicBezTo>
                      <a:pt x="2101" y="25850"/>
                      <a:pt x="725" y="31790"/>
                      <a:pt x="218" y="37839"/>
                    </a:cubicBezTo>
                    <a:cubicBezTo>
                      <a:pt x="73" y="39469"/>
                      <a:pt x="1" y="41099"/>
                      <a:pt x="1" y="42729"/>
                    </a:cubicBezTo>
                    <a:cubicBezTo>
                      <a:pt x="1" y="42779"/>
                      <a:pt x="14" y="42818"/>
                      <a:pt x="37" y="42846"/>
                    </a:cubicBezTo>
                    <a:lnTo>
                      <a:pt x="37" y="42846"/>
                    </a:lnTo>
                    <a:cubicBezTo>
                      <a:pt x="69" y="52735"/>
                      <a:pt x="8175" y="60376"/>
                      <a:pt x="17619" y="60376"/>
                    </a:cubicBezTo>
                    <a:cubicBezTo>
                      <a:pt x="18911" y="60376"/>
                      <a:pt x="20228" y="60233"/>
                      <a:pt x="21552" y="59934"/>
                    </a:cubicBezTo>
                    <a:cubicBezTo>
                      <a:pt x="26696" y="58775"/>
                      <a:pt x="31078" y="55406"/>
                      <a:pt x="33578" y="50734"/>
                    </a:cubicBezTo>
                    <a:cubicBezTo>
                      <a:pt x="34809" y="48343"/>
                      <a:pt x="35534" y="45735"/>
                      <a:pt x="35606" y="43055"/>
                    </a:cubicBezTo>
                    <a:cubicBezTo>
                      <a:pt x="35679" y="41425"/>
                      <a:pt x="35606" y="39795"/>
                      <a:pt x="35497" y="38165"/>
                    </a:cubicBezTo>
                    <a:cubicBezTo>
                      <a:pt x="35389" y="36571"/>
                      <a:pt x="35208" y="34941"/>
                      <a:pt x="34990" y="33311"/>
                    </a:cubicBezTo>
                    <a:cubicBezTo>
                      <a:pt x="34193" y="27697"/>
                      <a:pt x="32636" y="22191"/>
                      <a:pt x="30354" y="16975"/>
                    </a:cubicBezTo>
                    <a:cubicBezTo>
                      <a:pt x="28615" y="13027"/>
                      <a:pt x="26442" y="9260"/>
                      <a:pt x="23907" y="5783"/>
                    </a:cubicBezTo>
                    <a:cubicBezTo>
                      <a:pt x="23037" y="4551"/>
                      <a:pt x="22059" y="3356"/>
                      <a:pt x="21045" y="2233"/>
                    </a:cubicBezTo>
                    <a:cubicBezTo>
                      <a:pt x="20683" y="1835"/>
                      <a:pt x="20284" y="1400"/>
                      <a:pt x="19922" y="1038"/>
                    </a:cubicBezTo>
                    <a:cubicBezTo>
                      <a:pt x="19632" y="712"/>
                      <a:pt x="19307" y="458"/>
                      <a:pt x="18944" y="241"/>
                    </a:cubicBezTo>
                    <a:cubicBezTo>
                      <a:pt x="18645" y="82"/>
                      <a:pt x="18302" y="1"/>
                      <a:pt x="17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6744062" y="3931206"/>
                <a:ext cx="694368" cy="560716"/>
              </a:xfrm>
              <a:custGeom>
                <a:rect b="b" l="l" r="r" t="t"/>
                <a:pathLst>
                  <a:path extrusionOk="0" h="24161" w="29920">
                    <a:moveTo>
                      <a:pt x="3024" y="7510"/>
                    </a:moveTo>
                    <a:cubicBezTo>
                      <a:pt x="3025" y="7510"/>
                      <a:pt x="3007" y="7540"/>
                      <a:pt x="2989" y="7571"/>
                    </a:cubicBezTo>
                    <a:lnTo>
                      <a:pt x="3007" y="7535"/>
                    </a:lnTo>
                    <a:cubicBezTo>
                      <a:pt x="3018" y="7517"/>
                      <a:pt x="3023" y="7510"/>
                      <a:pt x="3024" y="7510"/>
                    </a:cubicBezTo>
                    <a:close/>
                    <a:moveTo>
                      <a:pt x="2623" y="8170"/>
                    </a:moveTo>
                    <a:lnTo>
                      <a:pt x="2623" y="8170"/>
                    </a:lnTo>
                    <a:cubicBezTo>
                      <a:pt x="2585" y="8219"/>
                      <a:pt x="2546" y="8282"/>
                      <a:pt x="2554" y="8282"/>
                    </a:cubicBezTo>
                    <a:cubicBezTo>
                      <a:pt x="2558" y="8282"/>
                      <a:pt x="2574" y="8266"/>
                      <a:pt x="2608" y="8223"/>
                    </a:cubicBezTo>
                    <a:cubicBezTo>
                      <a:pt x="2616" y="8199"/>
                      <a:pt x="2621" y="8182"/>
                      <a:pt x="2623" y="8170"/>
                    </a:cubicBezTo>
                    <a:close/>
                    <a:moveTo>
                      <a:pt x="2391" y="8585"/>
                    </a:moveTo>
                    <a:cubicBezTo>
                      <a:pt x="2375" y="8585"/>
                      <a:pt x="2352" y="8613"/>
                      <a:pt x="2334" y="8642"/>
                    </a:cubicBezTo>
                    <a:lnTo>
                      <a:pt x="2334" y="8642"/>
                    </a:lnTo>
                    <a:cubicBezTo>
                      <a:pt x="2355" y="8620"/>
                      <a:pt x="2391" y="8585"/>
                      <a:pt x="2391" y="8585"/>
                    </a:cubicBezTo>
                    <a:close/>
                    <a:moveTo>
                      <a:pt x="2334" y="8642"/>
                    </a:moveTo>
                    <a:cubicBezTo>
                      <a:pt x="2325" y="8651"/>
                      <a:pt x="2318" y="8657"/>
                      <a:pt x="2318" y="8657"/>
                    </a:cubicBezTo>
                    <a:lnTo>
                      <a:pt x="2318" y="8670"/>
                    </a:lnTo>
                    <a:lnTo>
                      <a:pt x="2318" y="8670"/>
                    </a:lnTo>
                    <a:cubicBezTo>
                      <a:pt x="2323" y="8661"/>
                      <a:pt x="2328" y="8651"/>
                      <a:pt x="2334" y="8642"/>
                    </a:cubicBezTo>
                    <a:close/>
                    <a:moveTo>
                      <a:pt x="2318" y="8670"/>
                    </a:moveTo>
                    <a:cubicBezTo>
                      <a:pt x="2310" y="8687"/>
                      <a:pt x="2306" y="8699"/>
                      <a:pt x="2310" y="8699"/>
                    </a:cubicBezTo>
                    <a:cubicBezTo>
                      <a:pt x="2312" y="8699"/>
                      <a:pt x="2314" y="8698"/>
                      <a:pt x="2318" y="8694"/>
                    </a:cubicBezTo>
                    <a:lnTo>
                      <a:pt x="2318" y="8670"/>
                    </a:lnTo>
                    <a:close/>
                    <a:moveTo>
                      <a:pt x="14765" y="1"/>
                    </a:moveTo>
                    <a:cubicBezTo>
                      <a:pt x="13855" y="1"/>
                      <a:pt x="12949" y="73"/>
                      <a:pt x="12062" y="218"/>
                    </a:cubicBezTo>
                    <a:cubicBezTo>
                      <a:pt x="10432" y="471"/>
                      <a:pt x="8874" y="1015"/>
                      <a:pt x="7462" y="1812"/>
                    </a:cubicBezTo>
                    <a:cubicBezTo>
                      <a:pt x="6013" y="2645"/>
                      <a:pt x="4745" y="3659"/>
                      <a:pt x="3659" y="4890"/>
                    </a:cubicBezTo>
                    <a:cubicBezTo>
                      <a:pt x="3115" y="5470"/>
                      <a:pt x="2608" y="6122"/>
                      <a:pt x="2174" y="6810"/>
                    </a:cubicBezTo>
                    <a:cubicBezTo>
                      <a:pt x="1920" y="7172"/>
                      <a:pt x="1703" y="7535"/>
                      <a:pt x="1485" y="7933"/>
                    </a:cubicBezTo>
                    <a:cubicBezTo>
                      <a:pt x="1340" y="8295"/>
                      <a:pt x="1159" y="8694"/>
                      <a:pt x="1051" y="9056"/>
                    </a:cubicBezTo>
                    <a:cubicBezTo>
                      <a:pt x="1014" y="9165"/>
                      <a:pt x="978" y="9237"/>
                      <a:pt x="978" y="9309"/>
                    </a:cubicBezTo>
                    <a:cubicBezTo>
                      <a:pt x="942" y="9346"/>
                      <a:pt x="942" y="9382"/>
                      <a:pt x="942" y="9418"/>
                    </a:cubicBezTo>
                    <a:cubicBezTo>
                      <a:pt x="942" y="9454"/>
                      <a:pt x="906" y="9491"/>
                      <a:pt x="906" y="9527"/>
                    </a:cubicBezTo>
                    <a:cubicBezTo>
                      <a:pt x="848" y="9699"/>
                      <a:pt x="791" y="9849"/>
                      <a:pt x="751" y="10012"/>
                    </a:cubicBezTo>
                    <a:lnTo>
                      <a:pt x="751" y="10012"/>
                    </a:lnTo>
                    <a:cubicBezTo>
                      <a:pt x="597" y="10442"/>
                      <a:pt x="498" y="10875"/>
                      <a:pt x="399" y="11338"/>
                    </a:cubicBezTo>
                    <a:cubicBezTo>
                      <a:pt x="254" y="11809"/>
                      <a:pt x="181" y="12280"/>
                      <a:pt x="145" y="12787"/>
                    </a:cubicBezTo>
                    <a:cubicBezTo>
                      <a:pt x="109" y="13221"/>
                      <a:pt x="73" y="13692"/>
                      <a:pt x="36" y="14163"/>
                    </a:cubicBezTo>
                    <a:cubicBezTo>
                      <a:pt x="0" y="14634"/>
                      <a:pt x="36" y="15105"/>
                      <a:pt x="36" y="15576"/>
                    </a:cubicBezTo>
                    <a:cubicBezTo>
                      <a:pt x="73" y="16590"/>
                      <a:pt x="181" y="17532"/>
                      <a:pt x="362" y="18510"/>
                    </a:cubicBezTo>
                    <a:cubicBezTo>
                      <a:pt x="544" y="19488"/>
                      <a:pt x="833" y="20429"/>
                      <a:pt x="1232" y="21371"/>
                    </a:cubicBezTo>
                    <a:cubicBezTo>
                      <a:pt x="1449" y="21878"/>
                      <a:pt x="1703" y="22385"/>
                      <a:pt x="1992" y="22856"/>
                    </a:cubicBezTo>
                    <a:cubicBezTo>
                      <a:pt x="2137" y="23110"/>
                      <a:pt x="2318" y="23327"/>
                      <a:pt x="2500" y="23544"/>
                    </a:cubicBezTo>
                    <a:cubicBezTo>
                      <a:pt x="2608" y="23689"/>
                      <a:pt x="2717" y="23762"/>
                      <a:pt x="2826" y="23870"/>
                    </a:cubicBezTo>
                    <a:lnTo>
                      <a:pt x="3007" y="23979"/>
                    </a:lnTo>
                    <a:cubicBezTo>
                      <a:pt x="3079" y="24015"/>
                      <a:pt x="3152" y="24051"/>
                      <a:pt x="3224" y="24124"/>
                    </a:cubicBezTo>
                    <a:cubicBezTo>
                      <a:pt x="3242" y="24142"/>
                      <a:pt x="3265" y="24150"/>
                      <a:pt x="3289" y="24150"/>
                    </a:cubicBezTo>
                    <a:cubicBezTo>
                      <a:pt x="3408" y="24150"/>
                      <a:pt x="3568" y="23955"/>
                      <a:pt x="3477" y="23834"/>
                    </a:cubicBezTo>
                    <a:cubicBezTo>
                      <a:pt x="3477" y="23798"/>
                      <a:pt x="3441" y="23725"/>
                      <a:pt x="3441" y="23653"/>
                    </a:cubicBezTo>
                    <a:cubicBezTo>
                      <a:pt x="3405" y="23581"/>
                      <a:pt x="3369" y="23508"/>
                      <a:pt x="3333" y="23436"/>
                    </a:cubicBezTo>
                    <a:cubicBezTo>
                      <a:pt x="3296" y="23291"/>
                      <a:pt x="3224" y="23182"/>
                      <a:pt x="3152" y="23037"/>
                    </a:cubicBezTo>
                    <a:cubicBezTo>
                      <a:pt x="3007" y="22784"/>
                      <a:pt x="2862" y="22494"/>
                      <a:pt x="2717" y="22277"/>
                    </a:cubicBezTo>
                    <a:cubicBezTo>
                      <a:pt x="2391" y="21806"/>
                      <a:pt x="2137" y="21299"/>
                      <a:pt x="1884" y="20792"/>
                    </a:cubicBezTo>
                    <a:cubicBezTo>
                      <a:pt x="1377" y="19814"/>
                      <a:pt x="1014" y="18763"/>
                      <a:pt x="797" y="17677"/>
                    </a:cubicBezTo>
                    <a:cubicBezTo>
                      <a:pt x="580" y="16626"/>
                      <a:pt x="507" y="15539"/>
                      <a:pt x="580" y="14453"/>
                    </a:cubicBezTo>
                    <a:cubicBezTo>
                      <a:pt x="580" y="13946"/>
                      <a:pt x="652" y="13402"/>
                      <a:pt x="761" y="12859"/>
                    </a:cubicBezTo>
                    <a:cubicBezTo>
                      <a:pt x="906" y="12316"/>
                      <a:pt x="1051" y="11772"/>
                      <a:pt x="1232" y="11265"/>
                    </a:cubicBezTo>
                    <a:cubicBezTo>
                      <a:pt x="1304" y="10976"/>
                      <a:pt x="1377" y="10722"/>
                      <a:pt x="1485" y="10468"/>
                    </a:cubicBezTo>
                    <a:cubicBezTo>
                      <a:pt x="1485" y="10432"/>
                      <a:pt x="1485" y="10396"/>
                      <a:pt x="1522" y="10360"/>
                    </a:cubicBezTo>
                    <a:lnTo>
                      <a:pt x="1594" y="10179"/>
                    </a:lnTo>
                    <a:lnTo>
                      <a:pt x="1666" y="9998"/>
                    </a:lnTo>
                    <a:lnTo>
                      <a:pt x="1666" y="9925"/>
                    </a:lnTo>
                    <a:lnTo>
                      <a:pt x="1666" y="9925"/>
                    </a:lnTo>
                    <a:cubicBezTo>
                      <a:pt x="1690" y="9878"/>
                      <a:pt x="1720" y="9819"/>
                      <a:pt x="1739" y="9780"/>
                    </a:cubicBezTo>
                    <a:lnTo>
                      <a:pt x="1920" y="9418"/>
                    </a:lnTo>
                    <a:cubicBezTo>
                      <a:pt x="1920" y="9393"/>
                      <a:pt x="1954" y="9335"/>
                      <a:pt x="1952" y="9335"/>
                    </a:cubicBezTo>
                    <a:lnTo>
                      <a:pt x="1952" y="9335"/>
                    </a:lnTo>
                    <a:cubicBezTo>
                      <a:pt x="1951" y="9335"/>
                      <a:pt x="1943" y="9347"/>
                      <a:pt x="1920" y="9382"/>
                    </a:cubicBezTo>
                    <a:lnTo>
                      <a:pt x="1920" y="9382"/>
                    </a:lnTo>
                    <a:cubicBezTo>
                      <a:pt x="1947" y="9341"/>
                      <a:pt x="1992" y="9273"/>
                      <a:pt x="1992" y="9273"/>
                    </a:cubicBezTo>
                    <a:cubicBezTo>
                      <a:pt x="1992" y="9273"/>
                      <a:pt x="1992" y="9237"/>
                      <a:pt x="1992" y="9237"/>
                    </a:cubicBezTo>
                    <a:lnTo>
                      <a:pt x="2101" y="9056"/>
                    </a:lnTo>
                    <a:lnTo>
                      <a:pt x="2318" y="8657"/>
                    </a:lnTo>
                    <a:lnTo>
                      <a:pt x="2427" y="8476"/>
                    </a:lnTo>
                    <a:lnTo>
                      <a:pt x="2463" y="8404"/>
                    </a:lnTo>
                    <a:lnTo>
                      <a:pt x="2608" y="8187"/>
                    </a:lnTo>
                    <a:cubicBezTo>
                      <a:pt x="2608" y="8168"/>
                      <a:pt x="2617" y="8150"/>
                      <a:pt x="2622" y="8150"/>
                    </a:cubicBezTo>
                    <a:lnTo>
                      <a:pt x="2622" y="8150"/>
                    </a:lnTo>
                    <a:cubicBezTo>
                      <a:pt x="2624" y="8150"/>
                      <a:pt x="2625" y="8156"/>
                      <a:pt x="2623" y="8170"/>
                    </a:cubicBezTo>
                    <a:lnTo>
                      <a:pt x="2623" y="8170"/>
                    </a:lnTo>
                    <a:cubicBezTo>
                      <a:pt x="2647" y="8139"/>
                      <a:pt x="2670" y="8114"/>
                      <a:pt x="2681" y="8114"/>
                    </a:cubicBezTo>
                    <a:lnTo>
                      <a:pt x="2681" y="8078"/>
                    </a:lnTo>
                    <a:cubicBezTo>
                      <a:pt x="2708" y="8050"/>
                      <a:pt x="2715" y="8023"/>
                      <a:pt x="2732" y="7995"/>
                    </a:cubicBezTo>
                    <a:lnTo>
                      <a:pt x="2732" y="7995"/>
                    </a:lnTo>
                    <a:lnTo>
                      <a:pt x="2717" y="8042"/>
                    </a:lnTo>
                    <a:lnTo>
                      <a:pt x="2753" y="7969"/>
                    </a:lnTo>
                    <a:lnTo>
                      <a:pt x="2753" y="7969"/>
                    </a:lnTo>
                    <a:cubicBezTo>
                      <a:pt x="2744" y="7978"/>
                      <a:pt x="2738" y="7986"/>
                      <a:pt x="2732" y="7995"/>
                    </a:cubicBezTo>
                    <a:lnTo>
                      <a:pt x="2732" y="7995"/>
                    </a:lnTo>
                    <a:lnTo>
                      <a:pt x="2753" y="7933"/>
                    </a:lnTo>
                    <a:lnTo>
                      <a:pt x="2970" y="7607"/>
                    </a:lnTo>
                    <a:lnTo>
                      <a:pt x="3079" y="7426"/>
                    </a:lnTo>
                    <a:cubicBezTo>
                      <a:pt x="3152" y="7317"/>
                      <a:pt x="3224" y="7209"/>
                      <a:pt x="3296" y="7100"/>
                    </a:cubicBezTo>
                    <a:cubicBezTo>
                      <a:pt x="3586" y="6629"/>
                      <a:pt x="3912" y="6194"/>
                      <a:pt x="4274" y="5796"/>
                    </a:cubicBezTo>
                    <a:cubicBezTo>
                      <a:pt x="4274" y="5778"/>
                      <a:pt x="4302" y="5742"/>
                      <a:pt x="4315" y="5728"/>
                    </a:cubicBezTo>
                    <a:lnTo>
                      <a:pt x="4315" y="5728"/>
                    </a:lnTo>
                    <a:lnTo>
                      <a:pt x="4274" y="5796"/>
                    </a:lnTo>
                    <a:cubicBezTo>
                      <a:pt x="4315" y="5741"/>
                      <a:pt x="4325" y="5723"/>
                      <a:pt x="4322" y="5723"/>
                    </a:cubicBezTo>
                    <a:lnTo>
                      <a:pt x="4322" y="5723"/>
                    </a:lnTo>
                    <a:cubicBezTo>
                      <a:pt x="4321" y="5723"/>
                      <a:pt x="4318" y="5725"/>
                      <a:pt x="4315" y="5728"/>
                    </a:cubicBezTo>
                    <a:lnTo>
                      <a:pt x="4315" y="5728"/>
                    </a:lnTo>
                    <a:lnTo>
                      <a:pt x="4383" y="5615"/>
                    </a:lnTo>
                    <a:lnTo>
                      <a:pt x="4673" y="5325"/>
                    </a:lnTo>
                    <a:cubicBezTo>
                      <a:pt x="4854" y="5144"/>
                      <a:pt x="5035" y="4927"/>
                      <a:pt x="5252" y="4746"/>
                    </a:cubicBezTo>
                    <a:lnTo>
                      <a:pt x="5542" y="4492"/>
                    </a:lnTo>
                    <a:lnTo>
                      <a:pt x="5687" y="4347"/>
                    </a:lnTo>
                    <a:cubicBezTo>
                      <a:pt x="5711" y="4347"/>
                      <a:pt x="5767" y="4299"/>
                      <a:pt x="5759" y="4299"/>
                    </a:cubicBezTo>
                    <a:lnTo>
                      <a:pt x="5759" y="4299"/>
                    </a:lnTo>
                    <a:cubicBezTo>
                      <a:pt x="5759" y="4299"/>
                      <a:pt x="5758" y="4299"/>
                      <a:pt x="5756" y="4300"/>
                    </a:cubicBezTo>
                    <a:lnTo>
                      <a:pt x="5756" y="4300"/>
                    </a:lnTo>
                    <a:cubicBezTo>
                      <a:pt x="5951" y="4164"/>
                      <a:pt x="6145" y="4006"/>
                      <a:pt x="6339" y="3876"/>
                    </a:cubicBezTo>
                    <a:cubicBezTo>
                      <a:pt x="6556" y="3695"/>
                      <a:pt x="6774" y="3550"/>
                      <a:pt x="6991" y="3405"/>
                    </a:cubicBezTo>
                    <a:lnTo>
                      <a:pt x="7353" y="3188"/>
                    </a:lnTo>
                    <a:lnTo>
                      <a:pt x="7534" y="3079"/>
                    </a:lnTo>
                    <a:cubicBezTo>
                      <a:pt x="8041" y="2826"/>
                      <a:pt x="8512" y="2572"/>
                      <a:pt x="9056" y="2355"/>
                    </a:cubicBezTo>
                    <a:lnTo>
                      <a:pt x="9237" y="2282"/>
                    </a:lnTo>
                    <a:lnTo>
                      <a:pt x="9345" y="2246"/>
                    </a:lnTo>
                    <a:lnTo>
                      <a:pt x="9273" y="2246"/>
                    </a:lnTo>
                    <a:cubicBezTo>
                      <a:pt x="9418" y="2210"/>
                      <a:pt x="9563" y="2174"/>
                      <a:pt x="9671" y="2101"/>
                    </a:cubicBezTo>
                    <a:cubicBezTo>
                      <a:pt x="9961" y="2029"/>
                      <a:pt x="10215" y="1956"/>
                      <a:pt x="10504" y="1884"/>
                    </a:cubicBezTo>
                    <a:cubicBezTo>
                      <a:pt x="10794" y="1812"/>
                      <a:pt x="11084" y="1739"/>
                      <a:pt x="11374" y="1667"/>
                    </a:cubicBezTo>
                    <a:lnTo>
                      <a:pt x="11808" y="1594"/>
                    </a:lnTo>
                    <a:lnTo>
                      <a:pt x="12026" y="1558"/>
                    </a:lnTo>
                    <a:lnTo>
                      <a:pt x="12134" y="1558"/>
                    </a:lnTo>
                    <a:cubicBezTo>
                      <a:pt x="12786" y="1486"/>
                      <a:pt x="13438" y="1449"/>
                      <a:pt x="14086" y="1449"/>
                    </a:cubicBezTo>
                    <a:cubicBezTo>
                      <a:pt x="14733" y="1449"/>
                      <a:pt x="15376" y="1486"/>
                      <a:pt x="16010" y="1558"/>
                    </a:cubicBezTo>
                    <a:cubicBezTo>
                      <a:pt x="16336" y="1594"/>
                      <a:pt x="16626" y="1667"/>
                      <a:pt x="16916" y="1703"/>
                    </a:cubicBezTo>
                    <a:lnTo>
                      <a:pt x="16771" y="1667"/>
                    </a:lnTo>
                    <a:lnTo>
                      <a:pt x="16771" y="1667"/>
                    </a:lnTo>
                    <a:cubicBezTo>
                      <a:pt x="18292" y="1956"/>
                      <a:pt x="19741" y="2427"/>
                      <a:pt x="21117" y="3152"/>
                    </a:cubicBezTo>
                    <a:cubicBezTo>
                      <a:pt x="21480" y="3333"/>
                      <a:pt x="21842" y="3550"/>
                      <a:pt x="22204" y="3768"/>
                    </a:cubicBezTo>
                    <a:lnTo>
                      <a:pt x="22095" y="3695"/>
                    </a:lnTo>
                    <a:lnTo>
                      <a:pt x="22095" y="3695"/>
                    </a:lnTo>
                    <a:cubicBezTo>
                      <a:pt x="23435" y="4564"/>
                      <a:pt x="24667" y="5651"/>
                      <a:pt x="25645" y="6919"/>
                    </a:cubicBezTo>
                    <a:cubicBezTo>
                      <a:pt x="25917" y="7225"/>
                      <a:pt x="26158" y="7596"/>
                      <a:pt x="26396" y="7940"/>
                    </a:cubicBezTo>
                    <a:lnTo>
                      <a:pt x="26396" y="7940"/>
                    </a:lnTo>
                    <a:cubicBezTo>
                      <a:pt x="26927" y="8797"/>
                      <a:pt x="27353" y="9724"/>
                      <a:pt x="27710" y="10686"/>
                    </a:cubicBezTo>
                    <a:cubicBezTo>
                      <a:pt x="27891" y="11193"/>
                      <a:pt x="28036" y="11700"/>
                      <a:pt x="28180" y="12207"/>
                    </a:cubicBezTo>
                    <a:cubicBezTo>
                      <a:pt x="28180" y="12352"/>
                      <a:pt x="28217" y="12461"/>
                      <a:pt x="28253" y="12569"/>
                    </a:cubicBezTo>
                    <a:lnTo>
                      <a:pt x="28289" y="12787"/>
                    </a:lnTo>
                    <a:lnTo>
                      <a:pt x="28289" y="12859"/>
                    </a:lnTo>
                    <a:cubicBezTo>
                      <a:pt x="28289" y="12968"/>
                      <a:pt x="28325" y="13113"/>
                      <a:pt x="28362" y="13221"/>
                    </a:cubicBezTo>
                    <a:lnTo>
                      <a:pt x="28362" y="13330"/>
                    </a:lnTo>
                    <a:lnTo>
                      <a:pt x="28362" y="13439"/>
                    </a:lnTo>
                    <a:lnTo>
                      <a:pt x="28398" y="13656"/>
                    </a:lnTo>
                    <a:cubicBezTo>
                      <a:pt x="28579" y="14743"/>
                      <a:pt x="28615" y="15829"/>
                      <a:pt x="28506" y="16916"/>
                    </a:cubicBezTo>
                    <a:lnTo>
                      <a:pt x="28470" y="17278"/>
                    </a:lnTo>
                    <a:cubicBezTo>
                      <a:pt x="28470" y="17314"/>
                      <a:pt x="28470" y="17387"/>
                      <a:pt x="28470" y="17387"/>
                    </a:cubicBezTo>
                    <a:cubicBezTo>
                      <a:pt x="28470" y="17495"/>
                      <a:pt x="28470" y="17568"/>
                      <a:pt x="28434" y="17640"/>
                    </a:cubicBezTo>
                    <a:cubicBezTo>
                      <a:pt x="28398" y="17930"/>
                      <a:pt x="28325" y="18220"/>
                      <a:pt x="28289" y="18473"/>
                    </a:cubicBezTo>
                    <a:cubicBezTo>
                      <a:pt x="28253" y="18618"/>
                      <a:pt x="28217" y="18763"/>
                      <a:pt x="28180" y="18908"/>
                    </a:cubicBezTo>
                    <a:lnTo>
                      <a:pt x="28180" y="19017"/>
                    </a:lnTo>
                    <a:cubicBezTo>
                      <a:pt x="28180" y="19065"/>
                      <a:pt x="28180" y="19089"/>
                      <a:pt x="28180" y="19089"/>
                    </a:cubicBezTo>
                    <a:cubicBezTo>
                      <a:pt x="28144" y="19125"/>
                      <a:pt x="28144" y="19234"/>
                      <a:pt x="28108" y="19306"/>
                    </a:cubicBezTo>
                    <a:cubicBezTo>
                      <a:pt x="28036" y="19632"/>
                      <a:pt x="27963" y="19922"/>
                      <a:pt x="27891" y="20212"/>
                    </a:cubicBezTo>
                    <a:cubicBezTo>
                      <a:pt x="27891" y="20284"/>
                      <a:pt x="27854" y="20357"/>
                      <a:pt x="27818" y="20429"/>
                    </a:cubicBezTo>
                    <a:cubicBezTo>
                      <a:pt x="27818" y="20466"/>
                      <a:pt x="27818" y="20502"/>
                      <a:pt x="27782" y="20538"/>
                    </a:cubicBezTo>
                    <a:cubicBezTo>
                      <a:pt x="27782" y="20538"/>
                      <a:pt x="27759" y="20631"/>
                      <a:pt x="27768" y="20631"/>
                    </a:cubicBezTo>
                    <a:cubicBezTo>
                      <a:pt x="27770" y="20631"/>
                      <a:pt x="27775" y="20625"/>
                      <a:pt x="27782" y="20610"/>
                    </a:cubicBezTo>
                    <a:lnTo>
                      <a:pt x="27782" y="20610"/>
                    </a:lnTo>
                    <a:lnTo>
                      <a:pt x="27601" y="21154"/>
                    </a:lnTo>
                    <a:cubicBezTo>
                      <a:pt x="27601" y="21154"/>
                      <a:pt x="27581" y="21215"/>
                      <a:pt x="27586" y="21215"/>
                    </a:cubicBezTo>
                    <a:cubicBezTo>
                      <a:pt x="27587" y="21215"/>
                      <a:pt x="27592" y="21208"/>
                      <a:pt x="27601" y="21190"/>
                    </a:cubicBezTo>
                    <a:lnTo>
                      <a:pt x="27601" y="21190"/>
                    </a:lnTo>
                    <a:cubicBezTo>
                      <a:pt x="27578" y="21259"/>
                      <a:pt x="27570" y="21284"/>
                      <a:pt x="27576" y="21284"/>
                    </a:cubicBezTo>
                    <a:cubicBezTo>
                      <a:pt x="27579" y="21284"/>
                      <a:pt x="27588" y="21276"/>
                      <a:pt x="27601" y="21262"/>
                    </a:cubicBezTo>
                    <a:lnTo>
                      <a:pt x="27601" y="21299"/>
                    </a:lnTo>
                    <a:lnTo>
                      <a:pt x="27492" y="21552"/>
                    </a:lnTo>
                    <a:lnTo>
                      <a:pt x="27275" y="22023"/>
                    </a:lnTo>
                    <a:cubicBezTo>
                      <a:pt x="26985" y="22675"/>
                      <a:pt x="26695" y="23363"/>
                      <a:pt x="26333" y="23979"/>
                    </a:cubicBezTo>
                    <a:cubicBezTo>
                      <a:pt x="26297" y="24051"/>
                      <a:pt x="26297" y="24124"/>
                      <a:pt x="26369" y="24160"/>
                    </a:cubicBezTo>
                    <a:cubicBezTo>
                      <a:pt x="26442" y="24160"/>
                      <a:pt x="26550" y="24088"/>
                      <a:pt x="26587" y="24051"/>
                    </a:cubicBezTo>
                    <a:lnTo>
                      <a:pt x="26550" y="24051"/>
                    </a:lnTo>
                    <a:cubicBezTo>
                      <a:pt x="27166" y="23218"/>
                      <a:pt x="27710" y="22349"/>
                      <a:pt x="28144" y="21407"/>
                    </a:cubicBezTo>
                    <a:cubicBezTo>
                      <a:pt x="28615" y="20574"/>
                      <a:pt x="28977" y="19669"/>
                      <a:pt x="29267" y="18727"/>
                    </a:cubicBezTo>
                    <a:cubicBezTo>
                      <a:pt x="29274" y="18701"/>
                      <a:pt x="29275" y="18691"/>
                      <a:pt x="29274" y="18691"/>
                    </a:cubicBezTo>
                    <a:lnTo>
                      <a:pt x="29274" y="18691"/>
                    </a:lnTo>
                    <a:cubicBezTo>
                      <a:pt x="29272" y="18691"/>
                      <a:pt x="29243" y="18784"/>
                      <a:pt x="29242" y="18784"/>
                    </a:cubicBezTo>
                    <a:cubicBezTo>
                      <a:pt x="29241" y="18784"/>
                      <a:pt x="29247" y="18760"/>
                      <a:pt x="29267" y="18691"/>
                    </a:cubicBezTo>
                    <a:lnTo>
                      <a:pt x="29303" y="18582"/>
                    </a:lnTo>
                    <a:lnTo>
                      <a:pt x="29340" y="18401"/>
                    </a:lnTo>
                    <a:cubicBezTo>
                      <a:pt x="29376" y="18292"/>
                      <a:pt x="29412" y="18184"/>
                      <a:pt x="29448" y="18075"/>
                    </a:cubicBezTo>
                    <a:cubicBezTo>
                      <a:pt x="29484" y="17858"/>
                      <a:pt x="29521" y="17640"/>
                      <a:pt x="29593" y="17423"/>
                    </a:cubicBezTo>
                    <a:cubicBezTo>
                      <a:pt x="29666" y="16988"/>
                      <a:pt x="29738" y="16481"/>
                      <a:pt x="29810" y="16010"/>
                    </a:cubicBezTo>
                    <a:cubicBezTo>
                      <a:pt x="29883" y="15177"/>
                      <a:pt x="29919" y="14344"/>
                      <a:pt x="29919" y="13511"/>
                    </a:cubicBezTo>
                    <a:cubicBezTo>
                      <a:pt x="29810" y="11881"/>
                      <a:pt x="29448" y="10251"/>
                      <a:pt x="28796" y="8766"/>
                    </a:cubicBezTo>
                    <a:cubicBezTo>
                      <a:pt x="28144" y="7281"/>
                      <a:pt x="27239" y="5941"/>
                      <a:pt x="26152" y="4746"/>
                    </a:cubicBezTo>
                    <a:cubicBezTo>
                      <a:pt x="25029" y="3550"/>
                      <a:pt x="23761" y="2572"/>
                      <a:pt x="22313" y="1812"/>
                    </a:cubicBezTo>
                    <a:cubicBezTo>
                      <a:pt x="20791" y="1015"/>
                      <a:pt x="19161" y="471"/>
                      <a:pt x="17495" y="218"/>
                    </a:cubicBezTo>
                    <a:cubicBezTo>
                      <a:pt x="16590" y="73"/>
                      <a:pt x="15675" y="1"/>
                      <a:pt x="14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6743226" y="4003263"/>
                <a:ext cx="694693" cy="313301"/>
              </a:xfrm>
              <a:custGeom>
                <a:rect b="b" l="l" r="r" t="t"/>
                <a:pathLst>
                  <a:path extrusionOk="0" h="13500" w="29934">
                    <a:moveTo>
                      <a:pt x="2753" y="7653"/>
                    </a:moveTo>
                    <a:lnTo>
                      <a:pt x="2746" y="7674"/>
                    </a:lnTo>
                    <a:lnTo>
                      <a:pt x="2746" y="7674"/>
                    </a:lnTo>
                    <a:cubicBezTo>
                      <a:pt x="2744" y="7674"/>
                      <a:pt x="2746" y="7668"/>
                      <a:pt x="2753" y="7653"/>
                    </a:cubicBezTo>
                    <a:close/>
                    <a:moveTo>
                      <a:pt x="15072" y="0"/>
                    </a:moveTo>
                    <a:cubicBezTo>
                      <a:pt x="12392" y="0"/>
                      <a:pt x="9734" y="756"/>
                      <a:pt x="7425" y="2148"/>
                    </a:cubicBezTo>
                    <a:cubicBezTo>
                      <a:pt x="6230" y="2872"/>
                      <a:pt x="5107" y="3741"/>
                      <a:pt x="4165" y="4756"/>
                    </a:cubicBezTo>
                    <a:cubicBezTo>
                      <a:pt x="3151" y="5770"/>
                      <a:pt x="2318" y="6929"/>
                      <a:pt x="1666" y="8197"/>
                    </a:cubicBezTo>
                    <a:cubicBezTo>
                      <a:pt x="978" y="9428"/>
                      <a:pt x="507" y="10768"/>
                      <a:pt x="217" y="12145"/>
                    </a:cubicBezTo>
                    <a:cubicBezTo>
                      <a:pt x="145" y="12471"/>
                      <a:pt x="72" y="12797"/>
                      <a:pt x="36" y="13159"/>
                    </a:cubicBezTo>
                    <a:cubicBezTo>
                      <a:pt x="0" y="13231"/>
                      <a:pt x="36" y="13340"/>
                      <a:pt x="109" y="13449"/>
                    </a:cubicBezTo>
                    <a:cubicBezTo>
                      <a:pt x="160" y="13474"/>
                      <a:pt x="229" y="13500"/>
                      <a:pt x="291" y="13500"/>
                    </a:cubicBezTo>
                    <a:cubicBezTo>
                      <a:pt x="317" y="13500"/>
                      <a:pt x="341" y="13495"/>
                      <a:pt x="362" y="13485"/>
                    </a:cubicBezTo>
                    <a:cubicBezTo>
                      <a:pt x="652" y="13412"/>
                      <a:pt x="869" y="13195"/>
                      <a:pt x="942" y="12942"/>
                    </a:cubicBezTo>
                    <a:lnTo>
                      <a:pt x="942" y="12905"/>
                    </a:lnTo>
                    <a:cubicBezTo>
                      <a:pt x="1014" y="12217"/>
                      <a:pt x="1159" y="11529"/>
                      <a:pt x="1376" y="10877"/>
                    </a:cubicBezTo>
                    <a:cubicBezTo>
                      <a:pt x="1413" y="10732"/>
                      <a:pt x="1449" y="10551"/>
                      <a:pt x="1521" y="10442"/>
                    </a:cubicBezTo>
                    <a:cubicBezTo>
                      <a:pt x="1521" y="10334"/>
                      <a:pt x="1558" y="10261"/>
                      <a:pt x="1594" y="10189"/>
                    </a:cubicBezTo>
                    <a:cubicBezTo>
                      <a:pt x="1594" y="10153"/>
                      <a:pt x="1630" y="10116"/>
                      <a:pt x="1630" y="10080"/>
                    </a:cubicBezTo>
                    <a:lnTo>
                      <a:pt x="1630" y="10008"/>
                    </a:lnTo>
                    <a:cubicBezTo>
                      <a:pt x="1739" y="9718"/>
                      <a:pt x="1884" y="9392"/>
                      <a:pt x="1992" y="9102"/>
                    </a:cubicBezTo>
                    <a:cubicBezTo>
                      <a:pt x="2137" y="8849"/>
                      <a:pt x="2282" y="8523"/>
                      <a:pt x="2463" y="8197"/>
                    </a:cubicBezTo>
                    <a:lnTo>
                      <a:pt x="2717" y="7762"/>
                    </a:lnTo>
                    <a:lnTo>
                      <a:pt x="2746" y="7674"/>
                    </a:lnTo>
                    <a:lnTo>
                      <a:pt x="2746" y="7674"/>
                    </a:lnTo>
                    <a:cubicBezTo>
                      <a:pt x="2746" y="7674"/>
                      <a:pt x="2746" y="7674"/>
                      <a:pt x="2746" y="7674"/>
                    </a:cubicBezTo>
                    <a:cubicBezTo>
                      <a:pt x="2752" y="7674"/>
                      <a:pt x="2784" y="7632"/>
                      <a:pt x="2778" y="7632"/>
                    </a:cubicBezTo>
                    <a:lnTo>
                      <a:pt x="2778" y="7632"/>
                    </a:lnTo>
                    <a:cubicBezTo>
                      <a:pt x="2775" y="7632"/>
                      <a:pt x="2768" y="7638"/>
                      <a:pt x="2753" y="7653"/>
                    </a:cubicBezTo>
                    <a:lnTo>
                      <a:pt x="2898" y="7436"/>
                    </a:lnTo>
                    <a:cubicBezTo>
                      <a:pt x="3260" y="6856"/>
                      <a:pt x="3622" y="6349"/>
                      <a:pt x="4057" y="5842"/>
                    </a:cubicBezTo>
                    <a:cubicBezTo>
                      <a:pt x="4069" y="5818"/>
                      <a:pt x="4081" y="5802"/>
                      <a:pt x="4089" y="5794"/>
                    </a:cubicBezTo>
                    <a:lnTo>
                      <a:pt x="4089" y="5794"/>
                    </a:lnTo>
                    <a:lnTo>
                      <a:pt x="4057" y="5842"/>
                    </a:lnTo>
                    <a:cubicBezTo>
                      <a:pt x="4093" y="5806"/>
                      <a:pt x="4102" y="5788"/>
                      <a:pt x="4098" y="5788"/>
                    </a:cubicBezTo>
                    <a:lnTo>
                      <a:pt x="4098" y="5788"/>
                    </a:lnTo>
                    <a:cubicBezTo>
                      <a:pt x="4096" y="5788"/>
                      <a:pt x="4093" y="5790"/>
                      <a:pt x="4089" y="5794"/>
                    </a:cubicBezTo>
                    <a:lnTo>
                      <a:pt x="4089" y="5794"/>
                    </a:lnTo>
                    <a:lnTo>
                      <a:pt x="4129" y="5734"/>
                    </a:lnTo>
                    <a:lnTo>
                      <a:pt x="4310" y="5552"/>
                    </a:lnTo>
                    <a:lnTo>
                      <a:pt x="4636" y="5190"/>
                    </a:lnTo>
                    <a:cubicBezTo>
                      <a:pt x="4854" y="4973"/>
                      <a:pt x="5107" y="4756"/>
                      <a:pt x="5325" y="4502"/>
                    </a:cubicBezTo>
                    <a:lnTo>
                      <a:pt x="5542" y="4357"/>
                    </a:lnTo>
                    <a:cubicBezTo>
                      <a:pt x="5542" y="4321"/>
                      <a:pt x="5578" y="4285"/>
                      <a:pt x="5614" y="4248"/>
                    </a:cubicBezTo>
                    <a:cubicBezTo>
                      <a:pt x="5759" y="4176"/>
                      <a:pt x="5868" y="4067"/>
                      <a:pt x="6013" y="3959"/>
                    </a:cubicBezTo>
                    <a:cubicBezTo>
                      <a:pt x="6266" y="3741"/>
                      <a:pt x="6520" y="3560"/>
                      <a:pt x="6810" y="3379"/>
                    </a:cubicBezTo>
                    <a:cubicBezTo>
                      <a:pt x="6918" y="3270"/>
                      <a:pt x="7063" y="3162"/>
                      <a:pt x="7208" y="3089"/>
                    </a:cubicBezTo>
                    <a:lnTo>
                      <a:pt x="7425" y="2981"/>
                    </a:lnTo>
                    <a:lnTo>
                      <a:pt x="7462" y="2944"/>
                    </a:lnTo>
                    <a:lnTo>
                      <a:pt x="7462" y="2944"/>
                    </a:lnTo>
                    <a:lnTo>
                      <a:pt x="7498" y="2908"/>
                    </a:lnTo>
                    <a:lnTo>
                      <a:pt x="7498" y="2908"/>
                    </a:lnTo>
                    <a:cubicBezTo>
                      <a:pt x="7519" y="2898"/>
                      <a:pt x="7525" y="2893"/>
                      <a:pt x="7522" y="2893"/>
                    </a:cubicBezTo>
                    <a:lnTo>
                      <a:pt x="7522" y="2893"/>
                    </a:lnTo>
                    <a:cubicBezTo>
                      <a:pt x="7520" y="2893"/>
                      <a:pt x="7514" y="2895"/>
                      <a:pt x="7507" y="2899"/>
                    </a:cubicBezTo>
                    <a:lnTo>
                      <a:pt x="7507" y="2899"/>
                    </a:lnTo>
                    <a:lnTo>
                      <a:pt x="7534" y="2872"/>
                    </a:lnTo>
                    <a:cubicBezTo>
                      <a:pt x="7824" y="2727"/>
                      <a:pt x="8114" y="2546"/>
                      <a:pt x="8403" y="2437"/>
                    </a:cubicBezTo>
                    <a:cubicBezTo>
                      <a:pt x="8693" y="2293"/>
                      <a:pt x="9019" y="2148"/>
                      <a:pt x="9345" y="2003"/>
                    </a:cubicBezTo>
                    <a:lnTo>
                      <a:pt x="9780" y="1822"/>
                    </a:lnTo>
                    <a:cubicBezTo>
                      <a:pt x="9798" y="1822"/>
                      <a:pt x="9817" y="1819"/>
                      <a:pt x="9832" y="1816"/>
                    </a:cubicBezTo>
                    <a:lnTo>
                      <a:pt x="9832" y="1816"/>
                    </a:lnTo>
                    <a:cubicBezTo>
                      <a:pt x="9827" y="1818"/>
                      <a:pt x="9822" y="1820"/>
                      <a:pt x="9816" y="1822"/>
                    </a:cubicBezTo>
                    <a:lnTo>
                      <a:pt x="9961" y="1785"/>
                    </a:lnTo>
                    <a:lnTo>
                      <a:pt x="10214" y="1713"/>
                    </a:lnTo>
                    <a:cubicBezTo>
                      <a:pt x="10830" y="1496"/>
                      <a:pt x="11482" y="1315"/>
                      <a:pt x="12170" y="1206"/>
                    </a:cubicBezTo>
                    <a:lnTo>
                      <a:pt x="12750" y="1061"/>
                    </a:lnTo>
                    <a:lnTo>
                      <a:pt x="12967" y="1025"/>
                    </a:lnTo>
                    <a:lnTo>
                      <a:pt x="13185" y="1025"/>
                    </a:lnTo>
                    <a:cubicBezTo>
                      <a:pt x="13547" y="989"/>
                      <a:pt x="13873" y="952"/>
                      <a:pt x="14235" y="952"/>
                    </a:cubicBezTo>
                    <a:cubicBezTo>
                      <a:pt x="14419" y="943"/>
                      <a:pt x="14606" y="938"/>
                      <a:pt x="14795" y="938"/>
                    </a:cubicBezTo>
                    <a:cubicBezTo>
                      <a:pt x="15309" y="938"/>
                      <a:pt x="15832" y="972"/>
                      <a:pt x="16336" y="1025"/>
                    </a:cubicBezTo>
                    <a:cubicBezTo>
                      <a:pt x="16988" y="1097"/>
                      <a:pt x="17676" y="1206"/>
                      <a:pt x="18292" y="1387"/>
                    </a:cubicBezTo>
                    <a:cubicBezTo>
                      <a:pt x="19596" y="1713"/>
                      <a:pt x="20864" y="2220"/>
                      <a:pt x="22023" y="2908"/>
                    </a:cubicBezTo>
                    <a:cubicBezTo>
                      <a:pt x="22566" y="3234"/>
                      <a:pt x="23109" y="3596"/>
                      <a:pt x="23616" y="3995"/>
                    </a:cubicBezTo>
                    <a:cubicBezTo>
                      <a:pt x="24123" y="4393"/>
                      <a:pt x="24631" y="4864"/>
                      <a:pt x="25101" y="5335"/>
                    </a:cubicBezTo>
                    <a:cubicBezTo>
                      <a:pt x="25536" y="5806"/>
                      <a:pt x="25971" y="6313"/>
                      <a:pt x="26369" y="6820"/>
                    </a:cubicBezTo>
                    <a:cubicBezTo>
                      <a:pt x="26731" y="7363"/>
                      <a:pt x="27094" y="7907"/>
                      <a:pt x="27383" y="8486"/>
                    </a:cubicBezTo>
                    <a:cubicBezTo>
                      <a:pt x="28035" y="9682"/>
                      <a:pt x="28506" y="10949"/>
                      <a:pt x="28796" y="12253"/>
                    </a:cubicBezTo>
                    <a:cubicBezTo>
                      <a:pt x="28868" y="12616"/>
                      <a:pt x="28905" y="12869"/>
                      <a:pt x="28977" y="13195"/>
                    </a:cubicBezTo>
                    <a:cubicBezTo>
                      <a:pt x="28998" y="13365"/>
                      <a:pt x="29091" y="13432"/>
                      <a:pt x="29210" y="13432"/>
                    </a:cubicBezTo>
                    <a:cubicBezTo>
                      <a:pt x="29497" y="13432"/>
                      <a:pt x="29934" y="13042"/>
                      <a:pt x="29883" y="12760"/>
                    </a:cubicBezTo>
                    <a:cubicBezTo>
                      <a:pt x="29520" y="9971"/>
                      <a:pt x="28325" y="7363"/>
                      <a:pt x="26514" y="5226"/>
                    </a:cubicBezTo>
                    <a:cubicBezTo>
                      <a:pt x="23797" y="2003"/>
                      <a:pt x="19813" y="119"/>
                      <a:pt x="15611" y="11"/>
                    </a:cubicBezTo>
                    <a:cubicBezTo>
                      <a:pt x="15432" y="4"/>
                      <a:pt x="15252" y="0"/>
                      <a:pt x="15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6676808" y="4296693"/>
                <a:ext cx="827185" cy="469418"/>
              </a:xfrm>
              <a:custGeom>
                <a:rect b="b" l="l" r="r" t="t"/>
                <a:pathLst>
                  <a:path extrusionOk="0" h="20227" w="35643">
                    <a:moveTo>
                      <a:pt x="35393" y="1"/>
                    </a:moveTo>
                    <a:cubicBezTo>
                      <a:pt x="35328" y="1"/>
                      <a:pt x="35261" y="17"/>
                      <a:pt x="35208" y="44"/>
                    </a:cubicBezTo>
                    <a:cubicBezTo>
                      <a:pt x="34990" y="116"/>
                      <a:pt x="34882" y="334"/>
                      <a:pt x="34845" y="551"/>
                    </a:cubicBezTo>
                    <a:cubicBezTo>
                      <a:pt x="34918" y="1710"/>
                      <a:pt x="34882" y="2869"/>
                      <a:pt x="34809" y="4028"/>
                    </a:cubicBezTo>
                    <a:cubicBezTo>
                      <a:pt x="34737" y="4934"/>
                      <a:pt x="34592" y="5876"/>
                      <a:pt x="34375" y="6781"/>
                    </a:cubicBezTo>
                    <a:cubicBezTo>
                      <a:pt x="34157" y="7650"/>
                      <a:pt x="33867" y="8520"/>
                      <a:pt x="33505" y="9353"/>
                    </a:cubicBezTo>
                    <a:cubicBezTo>
                      <a:pt x="33288" y="9788"/>
                      <a:pt x="33107" y="10186"/>
                      <a:pt x="32890" y="10621"/>
                    </a:cubicBezTo>
                    <a:cubicBezTo>
                      <a:pt x="32672" y="11019"/>
                      <a:pt x="32491" y="11345"/>
                      <a:pt x="32238" y="11707"/>
                    </a:cubicBezTo>
                    <a:cubicBezTo>
                      <a:pt x="31984" y="12106"/>
                      <a:pt x="31730" y="12468"/>
                      <a:pt x="31441" y="12866"/>
                    </a:cubicBezTo>
                    <a:cubicBezTo>
                      <a:pt x="31296" y="13047"/>
                      <a:pt x="31187" y="13192"/>
                      <a:pt x="31042" y="13373"/>
                    </a:cubicBezTo>
                    <a:cubicBezTo>
                      <a:pt x="30897" y="13555"/>
                      <a:pt x="30825" y="13627"/>
                      <a:pt x="30644" y="13844"/>
                    </a:cubicBezTo>
                    <a:cubicBezTo>
                      <a:pt x="30318" y="14170"/>
                      <a:pt x="30028" y="14496"/>
                      <a:pt x="29666" y="14822"/>
                    </a:cubicBezTo>
                    <a:lnTo>
                      <a:pt x="29195" y="15257"/>
                    </a:lnTo>
                    <a:cubicBezTo>
                      <a:pt x="29014" y="15438"/>
                      <a:pt x="28941" y="15510"/>
                      <a:pt x="28724" y="15655"/>
                    </a:cubicBezTo>
                    <a:cubicBezTo>
                      <a:pt x="28398" y="15945"/>
                      <a:pt x="28000" y="16235"/>
                      <a:pt x="27637" y="16488"/>
                    </a:cubicBezTo>
                    <a:cubicBezTo>
                      <a:pt x="27456" y="16597"/>
                      <a:pt x="27275" y="16742"/>
                      <a:pt x="27094" y="16851"/>
                    </a:cubicBezTo>
                    <a:cubicBezTo>
                      <a:pt x="26913" y="16959"/>
                      <a:pt x="26732" y="17068"/>
                      <a:pt x="26551" y="17177"/>
                    </a:cubicBezTo>
                    <a:cubicBezTo>
                      <a:pt x="25754" y="17648"/>
                      <a:pt x="24921" y="18046"/>
                      <a:pt x="24088" y="18372"/>
                    </a:cubicBezTo>
                    <a:cubicBezTo>
                      <a:pt x="22349" y="19024"/>
                      <a:pt x="20502" y="19386"/>
                      <a:pt x="18655" y="19459"/>
                    </a:cubicBezTo>
                    <a:cubicBezTo>
                      <a:pt x="18433" y="19467"/>
                      <a:pt x="18212" y="19471"/>
                      <a:pt x="17991" y="19471"/>
                    </a:cubicBezTo>
                    <a:cubicBezTo>
                      <a:pt x="12584" y="19471"/>
                      <a:pt x="7475" y="16927"/>
                      <a:pt x="4238" y="12577"/>
                    </a:cubicBezTo>
                    <a:cubicBezTo>
                      <a:pt x="1993" y="9606"/>
                      <a:pt x="761" y="5984"/>
                      <a:pt x="761" y="2217"/>
                    </a:cubicBezTo>
                    <a:cubicBezTo>
                      <a:pt x="761" y="1565"/>
                      <a:pt x="761" y="913"/>
                      <a:pt x="797" y="225"/>
                    </a:cubicBezTo>
                    <a:cubicBezTo>
                      <a:pt x="797" y="87"/>
                      <a:pt x="710" y="37"/>
                      <a:pt x="609" y="37"/>
                    </a:cubicBezTo>
                    <a:cubicBezTo>
                      <a:pt x="551" y="37"/>
                      <a:pt x="488" y="54"/>
                      <a:pt x="435" y="80"/>
                    </a:cubicBezTo>
                    <a:cubicBezTo>
                      <a:pt x="218" y="189"/>
                      <a:pt x="73" y="370"/>
                      <a:pt x="37" y="587"/>
                    </a:cubicBezTo>
                    <a:cubicBezTo>
                      <a:pt x="1" y="1783"/>
                      <a:pt x="1" y="2978"/>
                      <a:pt x="109" y="4137"/>
                    </a:cubicBezTo>
                    <a:cubicBezTo>
                      <a:pt x="870" y="13011"/>
                      <a:pt x="8150" y="19929"/>
                      <a:pt x="17061" y="20219"/>
                    </a:cubicBezTo>
                    <a:cubicBezTo>
                      <a:pt x="17227" y="20224"/>
                      <a:pt x="17394" y="20226"/>
                      <a:pt x="17560" y="20226"/>
                    </a:cubicBezTo>
                    <a:cubicBezTo>
                      <a:pt x="21265" y="20226"/>
                      <a:pt x="24913" y="19072"/>
                      <a:pt x="27963" y="16923"/>
                    </a:cubicBezTo>
                    <a:cubicBezTo>
                      <a:pt x="31078" y="14714"/>
                      <a:pt x="33433" y="11562"/>
                      <a:pt x="34701" y="7940"/>
                    </a:cubicBezTo>
                    <a:cubicBezTo>
                      <a:pt x="35316" y="6093"/>
                      <a:pt x="35642" y="4137"/>
                      <a:pt x="35642" y="2181"/>
                    </a:cubicBezTo>
                    <a:cubicBezTo>
                      <a:pt x="35642" y="1529"/>
                      <a:pt x="35642" y="841"/>
                      <a:pt x="35606" y="189"/>
                    </a:cubicBezTo>
                    <a:cubicBezTo>
                      <a:pt x="35606" y="51"/>
                      <a:pt x="35504" y="1"/>
                      <a:pt x="35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6746568" y="4002405"/>
                <a:ext cx="692697" cy="335348"/>
              </a:xfrm>
              <a:custGeom>
                <a:rect b="b" l="l" r="r" t="t"/>
                <a:pathLst>
                  <a:path extrusionOk="0" h="14450" w="29848">
                    <a:moveTo>
                      <a:pt x="9240" y="2249"/>
                    </a:moveTo>
                    <a:cubicBezTo>
                      <a:pt x="9235" y="2249"/>
                      <a:pt x="9223" y="2252"/>
                      <a:pt x="9201" y="2257"/>
                    </a:cubicBezTo>
                    <a:lnTo>
                      <a:pt x="9156" y="2280"/>
                    </a:lnTo>
                    <a:lnTo>
                      <a:pt x="9156" y="2280"/>
                    </a:lnTo>
                    <a:cubicBezTo>
                      <a:pt x="9197" y="2272"/>
                      <a:pt x="9255" y="2249"/>
                      <a:pt x="9240" y="2249"/>
                    </a:cubicBezTo>
                    <a:close/>
                    <a:moveTo>
                      <a:pt x="14727" y="0"/>
                    </a:moveTo>
                    <a:cubicBezTo>
                      <a:pt x="13587" y="0"/>
                      <a:pt x="12454" y="104"/>
                      <a:pt x="11338" y="337"/>
                    </a:cubicBezTo>
                    <a:cubicBezTo>
                      <a:pt x="9853" y="663"/>
                      <a:pt x="8404" y="1207"/>
                      <a:pt x="7100" y="2004"/>
                    </a:cubicBezTo>
                    <a:cubicBezTo>
                      <a:pt x="5796" y="2764"/>
                      <a:pt x="4601" y="3742"/>
                      <a:pt x="3587" y="4865"/>
                    </a:cubicBezTo>
                    <a:cubicBezTo>
                      <a:pt x="3044" y="5445"/>
                      <a:pt x="2573" y="6060"/>
                      <a:pt x="2174" y="6676"/>
                    </a:cubicBezTo>
                    <a:cubicBezTo>
                      <a:pt x="1740" y="7292"/>
                      <a:pt x="1377" y="7944"/>
                      <a:pt x="1088" y="8632"/>
                    </a:cubicBezTo>
                    <a:cubicBezTo>
                      <a:pt x="943" y="8994"/>
                      <a:pt x="834" y="9356"/>
                      <a:pt x="725" y="9719"/>
                    </a:cubicBezTo>
                    <a:lnTo>
                      <a:pt x="725" y="9827"/>
                    </a:lnTo>
                    <a:lnTo>
                      <a:pt x="725" y="9864"/>
                    </a:lnTo>
                    <a:lnTo>
                      <a:pt x="653" y="9972"/>
                    </a:lnTo>
                    <a:cubicBezTo>
                      <a:pt x="653" y="9972"/>
                      <a:pt x="653" y="10045"/>
                      <a:pt x="653" y="10045"/>
                    </a:cubicBezTo>
                    <a:lnTo>
                      <a:pt x="617" y="10190"/>
                    </a:lnTo>
                    <a:cubicBezTo>
                      <a:pt x="544" y="10334"/>
                      <a:pt x="508" y="10516"/>
                      <a:pt x="436" y="10660"/>
                    </a:cubicBezTo>
                    <a:cubicBezTo>
                      <a:pt x="363" y="11023"/>
                      <a:pt x="254" y="11349"/>
                      <a:pt x="182" y="11675"/>
                    </a:cubicBezTo>
                    <a:cubicBezTo>
                      <a:pt x="110" y="12037"/>
                      <a:pt x="73" y="12363"/>
                      <a:pt x="73" y="12725"/>
                    </a:cubicBezTo>
                    <a:cubicBezTo>
                      <a:pt x="73" y="13015"/>
                      <a:pt x="37" y="13377"/>
                      <a:pt x="1" y="13703"/>
                    </a:cubicBezTo>
                    <a:cubicBezTo>
                      <a:pt x="1" y="13800"/>
                      <a:pt x="81" y="13832"/>
                      <a:pt x="157" y="13832"/>
                    </a:cubicBezTo>
                    <a:cubicBezTo>
                      <a:pt x="194" y="13832"/>
                      <a:pt x="230" y="13824"/>
                      <a:pt x="254" y="13812"/>
                    </a:cubicBezTo>
                    <a:cubicBezTo>
                      <a:pt x="399" y="13739"/>
                      <a:pt x="508" y="13594"/>
                      <a:pt x="544" y="13449"/>
                    </a:cubicBezTo>
                    <a:cubicBezTo>
                      <a:pt x="580" y="12942"/>
                      <a:pt x="725" y="12471"/>
                      <a:pt x="870" y="12037"/>
                    </a:cubicBezTo>
                    <a:cubicBezTo>
                      <a:pt x="1015" y="11566"/>
                      <a:pt x="1124" y="11131"/>
                      <a:pt x="1305" y="10660"/>
                    </a:cubicBezTo>
                    <a:cubicBezTo>
                      <a:pt x="1305" y="10660"/>
                      <a:pt x="1305" y="10624"/>
                      <a:pt x="1305" y="10588"/>
                    </a:cubicBezTo>
                    <a:cubicBezTo>
                      <a:pt x="1305" y="10588"/>
                      <a:pt x="1325" y="10527"/>
                      <a:pt x="1320" y="10527"/>
                    </a:cubicBezTo>
                    <a:lnTo>
                      <a:pt x="1320" y="10527"/>
                    </a:lnTo>
                    <a:cubicBezTo>
                      <a:pt x="1318" y="10527"/>
                      <a:pt x="1314" y="10534"/>
                      <a:pt x="1305" y="10552"/>
                    </a:cubicBezTo>
                    <a:cubicBezTo>
                      <a:pt x="1287" y="10570"/>
                      <a:pt x="1278" y="10577"/>
                      <a:pt x="1274" y="10577"/>
                    </a:cubicBezTo>
                    <a:cubicBezTo>
                      <a:pt x="1264" y="10577"/>
                      <a:pt x="1305" y="10516"/>
                      <a:pt x="1305" y="10516"/>
                    </a:cubicBezTo>
                    <a:lnTo>
                      <a:pt x="1305" y="10443"/>
                    </a:lnTo>
                    <a:lnTo>
                      <a:pt x="1450" y="10117"/>
                    </a:lnTo>
                    <a:cubicBezTo>
                      <a:pt x="1450" y="10045"/>
                      <a:pt x="1486" y="9972"/>
                      <a:pt x="1522" y="9936"/>
                    </a:cubicBezTo>
                    <a:cubicBezTo>
                      <a:pt x="1558" y="9864"/>
                      <a:pt x="1558" y="9864"/>
                      <a:pt x="1558" y="9864"/>
                    </a:cubicBezTo>
                    <a:lnTo>
                      <a:pt x="1558" y="9864"/>
                    </a:lnTo>
                    <a:cubicBezTo>
                      <a:pt x="1555" y="9869"/>
                      <a:pt x="1551" y="9875"/>
                      <a:pt x="1548" y="9880"/>
                    </a:cubicBezTo>
                    <a:lnTo>
                      <a:pt x="1548" y="9880"/>
                    </a:lnTo>
                    <a:cubicBezTo>
                      <a:pt x="1560" y="9858"/>
                      <a:pt x="1576" y="9828"/>
                      <a:pt x="1595" y="9791"/>
                    </a:cubicBezTo>
                    <a:lnTo>
                      <a:pt x="1776" y="9429"/>
                    </a:lnTo>
                    <a:cubicBezTo>
                      <a:pt x="1884" y="9212"/>
                      <a:pt x="1993" y="8994"/>
                      <a:pt x="2138" y="8813"/>
                    </a:cubicBezTo>
                    <a:lnTo>
                      <a:pt x="2174" y="8741"/>
                    </a:lnTo>
                    <a:cubicBezTo>
                      <a:pt x="2174" y="8704"/>
                      <a:pt x="2210" y="8668"/>
                      <a:pt x="2210" y="8632"/>
                    </a:cubicBezTo>
                    <a:cubicBezTo>
                      <a:pt x="2247" y="8596"/>
                      <a:pt x="2283" y="8560"/>
                      <a:pt x="2319" y="8487"/>
                    </a:cubicBezTo>
                    <a:cubicBezTo>
                      <a:pt x="2346" y="8460"/>
                      <a:pt x="2372" y="8395"/>
                      <a:pt x="2399" y="8333"/>
                    </a:cubicBezTo>
                    <a:lnTo>
                      <a:pt x="2399" y="8333"/>
                    </a:lnTo>
                    <a:cubicBezTo>
                      <a:pt x="2435" y="8282"/>
                      <a:pt x="2485" y="8213"/>
                      <a:pt x="2500" y="8197"/>
                    </a:cubicBezTo>
                    <a:lnTo>
                      <a:pt x="2681" y="7871"/>
                    </a:lnTo>
                    <a:cubicBezTo>
                      <a:pt x="2718" y="7799"/>
                      <a:pt x="2790" y="7690"/>
                      <a:pt x="2862" y="7582"/>
                    </a:cubicBezTo>
                    <a:lnTo>
                      <a:pt x="2862" y="7582"/>
                    </a:lnTo>
                    <a:cubicBezTo>
                      <a:pt x="2862" y="7582"/>
                      <a:pt x="2862" y="7582"/>
                      <a:pt x="2862" y="7582"/>
                    </a:cubicBezTo>
                    <a:lnTo>
                      <a:pt x="2862" y="7582"/>
                    </a:lnTo>
                    <a:cubicBezTo>
                      <a:pt x="2862" y="7582"/>
                      <a:pt x="2862" y="7582"/>
                      <a:pt x="2862" y="7582"/>
                    </a:cubicBezTo>
                    <a:cubicBezTo>
                      <a:pt x="2899" y="7545"/>
                      <a:pt x="2899" y="7473"/>
                      <a:pt x="2935" y="7437"/>
                    </a:cubicBezTo>
                    <a:lnTo>
                      <a:pt x="3152" y="7147"/>
                    </a:lnTo>
                    <a:cubicBezTo>
                      <a:pt x="3406" y="6748"/>
                      <a:pt x="3659" y="6386"/>
                      <a:pt x="3949" y="6024"/>
                    </a:cubicBezTo>
                    <a:lnTo>
                      <a:pt x="4166" y="5771"/>
                    </a:lnTo>
                    <a:cubicBezTo>
                      <a:pt x="4178" y="5753"/>
                      <a:pt x="4181" y="5746"/>
                      <a:pt x="4179" y="5746"/>
                    </a:cubicBezTo>
                    <a:lnTo>
                      <a:pt x="4179" y="5746"/>
                    </a:lnTo>
                    <a:cubicBezTo>
                      <a:pt x="4173" y="5746"/>
                      <a:pt x="4136" y="5784"/>
                      <a:pt x="4106" y="5818"/>
                    </a:cubicBezTo>
                    <a:lnTo>
                      <a:pt x="4106" y="5818"/>
                    </a:lnTo>
                    <a:lnTo>
                      <a:pt x="4130" y="5771"/>
                    </a:lnTo>
                    <a:lnTo>
                      <a:pt x="4275" y="5626"/>
                    </a:lnTo>
                    <a:cubicBezTo>
                      <a:pt x="4420" y="5481"/>
                      <a:pt x="4565" y="5300"/>
                      <a:pt x="4710" y="5155"/>
                    </a:cubicBezTo>
                    <a:cubicBezTo>
                      <a:pt x="4855" y="4974"/>
                      <a:pt x="5072" y="4793"/>
                      <a:pt x="5217" y="4648"/>
                    </a:cubicBezTo>
                    <a:lnTo>
                      <a:pt x="5470" y="4430"/>
                    </a:lnTo>
                    <a:cubicBezTo>
                      <a:pt x="5499" y="4416"/>
                      <a:pt x="5546" y="4378"/>
                      <a:pt x="5575" y="4352"/>
                    </a:cubicBezTo>
                    <a:lnTo>
                      <a:pt x="5575" y="4352"/>
                    </a:lnTo>
                    <a:lnTo>
                      <a:pt x="5615" y="4322"/>
                    </a:lnTo>
                    <a:cubicBezTo>
                      <a:pt x="5977" y="4032"/>
                      <a:pt x="6340" y="3742"/>
                      <a:pt x="6738" y="3489"/>
                    </a:cubicBezTo>
                    <a:lnTo>
                      <a:pt x="7028" y="3307"/>
                    </a:lnTo>
                    <a:lnTo>
                      <a:pt x="7173" y="3199"/>
                    </a:lnTo>
                    <a:cubicBezTo>
                      <a:pt x="7390" y="3090"/>
                      <a:pt x="7607" y="2981"/>
                      <a:pt x="7788" y="2873"/>
                    </a:cubicBezTo>
                    <a:cubicBezTo>
                      <a:pt x="8223" y="2655"/>
                      <a:pt x="8658" y="2474"/>
                      <a:pt x="9129" y="2293"/>
                    </a:cubicBezTo>
                    <a:lnTo>
                      <a:pt x="9156" y="2280"/>
                    </a:lnTo>
                    <a:lnTo>
                      <a:pt x="9156" y="2280"/>
                    </a:lnTo>
                    <a:cubicBezTo>
                      <a:pt x="9147" y="2282"/>
                      <a:pt x="9138" y="2283"/>
                      <a:pt x="9132" y="2283"/>
                    </a:cubicBezTo>
                    <a:cubicBezTo>
                      <a:pt x="9116" y="2283"/>
                      <a:pt x="9110" y="2276"/>
                      <a:pt x="9129" y="2257"/>
                    </a:cubicBezTo>
                    <a:lnTo>
                      <a:pt x="9310" y="2185"/>
                    </a:lnTo>
                    <a:lnTo>
                      <a:pt x="9672" y="2076"/>
                    </a:lnTo>
                    <a:cubicBezTo>
                      <a:pt x="9889" y="2004"/>
                      <a:pt x="10143" y="1931"/>
                      <a:pt x="10396" y="1895"/>
                    </a:cubicBezTo>
                    <a:cubicBezTo>
                      <a:pt x="10867" y="1750"/>
                      <a:pt x="11374" y="1641"/>
                      <a:pt x="11882" y="1569"/>
                    </a:cubicBezTo>
                    <a:lnTo>
                      <a:pt x="12026" y="1569"/>
                    </a:lnTo>
                    <a:cubicBezTo>
                      <a:pt x="11978" y="1569"/>
                      <a:pt x="11930" y="1585"/>
                      <a:pt x="11946" y="1585"/>
                    </a:cubicBezTo>
                    <a:cubicBezTo>
                      <a:pt x="11954" y="1585"/>
                      <a:pt x="11978" y="1581"/>
                      <a:pt x="12026" y="1569"/>
                    </a:cubicBezTo>
                    <a:lnTo>
                      <a:pt x="12135" y="1569"/>
                    </a:lnTo>
                    <a:lnTo>
                      <a:pt x="12606" y="1533"/>
                    </a:lnTo>
                    <a:cubicBezTo>
                      <a:pt x="12859" y="1533"/>
                      <a:pt x="13113" y="1496"/>
                      <a:pt x="13403" y="1496"/>
                    </a:cubicBezTo>
                    <a:cubicBezTo>
                      <a:pt x="13634" y="1488"/>
                      <a:pt x="13867" y="1483"/>
                      <a:pt x="14101" y="1483"/>
                    </a:cubicBezTo>
                    <a:cubicBezTo>
                      <a:pt x="14858" y="1483"/>
                      <a:pt x="15626" y="1531"/>
                      <a:pt x="16373" y="1641"/>
                    </a:cubicBezTo>
                    <a:cubicBezTo>
                      <a:pt x="16518" y="1641"/>
                      <a:pt x="16626" y="1678"/>
                      <a:pt x="16735" y="1678"/>
                    </a:cubicBezTo>
                    <a:lnTo>
                      <a:pt x="16808" y="1678"/>
                    </a:lnTo>
                    <a:lnTo>
                      <a:pt x="17025" y="1714"/>
                    </a:lnTo>
                    <a:cubicBezTo>
                      <a:pt x="17242" y="1786"/>
                      <a:pt x="17496" y="1822"/>
                      <a:pt x="17749" y="1895"/>
                    </a:cubicBezTo>
                    <a:cubicBezTo>
                      <a:pt x="18184" y="2004"/>
                      <a:pt x="18655" y="2112"/>
                      <a:pt x="19090" y="2293"/>
                    </a:cubicBezTo>
                    <a:cubicBezTo>
                      <a:pt x="19959" y="2583"/>
                      <a:pt x="20792" y="2945"/>
                      <a:pt x="21589" y="3416"/>
                    </a:cubicBezTo>
                    <a:cubicBezTo>
                      <a:pt x="21806" y="3525"/>
                      <a:pt x="21987" y="3633"/>
                      <a:pt x="22168" y="3742"/>
                    </a:cubicBezTo>
                    <a:lnTo>
                      <a:pt x="22060" y="3670"/>
                    </a:lnTo>
                    <a:lnTo>
                      <a:pt x="22060" y="3670"/>
                    </a:lnTo>
                    <a:cubicBezTo>
                      <a:pt x="23400" y="4539"/>
                      <a:pt x="24631" y="5626"/>
                      <a:pt x="25609" y="6893"/>
                    </a:cubicBezTo>
                    <a:cubicBezTo>
                      <a:pt x="25899" y="7256"/>
                      <a:pt x="26153" y="7618"/>
                      <a:pt x="26406" y="8016"/>
                    </a:cubicBezTo>
                    <a:lnTo>
                      <a:pt x="26298" y="7871"/>
                    </a:lnTo>
                    <a:lnTo>
                      <a:pt x="26298" y="7871"/>
                    </a:lnTo>
                    <a:cubicBezTo>
                      <a:pt x="27239" y="9356"/>
                      <a:pt x="27891" y="10986"/>
                      <a:pt x="28254" y="12725"/>
                    </a:cubicBezTo>
                    <a:cubicBezTo>
                      <a:pt x="28254" y="12797"/>
                      <a:pt x="28254" y="12834"/>
                      <a:pt x="28290" y="12906"/>
                    </a:cubicBezTo>
                    <a:cubicBezTo>
                      <a:pt x="28290" y="12885"/>
                      <a:pt x="28290" y="12876"/>
                      <a:pt x="28290" y="12876"/>
                    </a:cubicBezTo>
                    <a:cubicBezTo>
                      <a:pt x="28290" y="12876"/>
                      <a:pt x="28291" y="12892"/>
                      <a:pt x="28293" y="12913"/>
                    </a:cubicBezTo>
                    <a:lnTo>
                      <a:pt x="28293" y="12913"/>
                    </a:lnTo>
                    <a:cubicBezTo>
                      <a:pt x="28292" y="12911"/>
                      <a:pt x="28291" y="12909"/>
                      <a:pt x="28290" y="12906"/>
                    </a:cubicBezTo>
                    <a:lnTo>
                      <a:pt x="28290" y="12906"/>
                    </a:lnTo>
                    <a:cubicBezTo>
                      <a:pt x="28290" y="12951"/>
                      <a:pt x="28296" y="12971"/>
                      <a:pt x="28301" y="12974"/>
                    </a:cubicBezTo>
                    <a:lnTo>
                      <a:pt x="28301" y="12974"/>
                    </a:lnTo>
                    <a:cubicBezTo>
                      <a:pt x="28297" y="12953"/>
                      <a:pt x="28295" y="12931"/>
                      <a:pt x="28293" y="12913"/>
                    </a:cubicBezTo>
                    <a:lnTo>
                      <a:pt x="28293" y="12913"/>
                    </a:lnTo>
                    <a:cubicBezTo>
                      <a:pt x="28309" y="12949"/>
                      <a:pt x="28307" y="12975"/>
                      <a:pt x="28302" y="12975"/>
                    </a:cubicBezTo>
                    <a:cubicBezTo>
                      <a:pt x="28302" y="12975"/>
                      <a:pt x="28301" y="12975"/>
                      <a:pt x="28301" y="12974"/>
                    </a:cubicBezTo>
                    <a:lnTo>
                      <a:pt x="28301" y="12974"/>
                    </a:lnTo>
                    <a:cubicBezTo>
                      <a:pt x="28306" y="13007"/>
                      <a:pt x="28314" y="13039"/>
                      <a:pt x="28326" y="13051"/>
                    </a:cubicBezTo>
                    <a:lnTo>
                      <a:pt x="28326" y="13160"/>
                    </a:lnTo>
                    <a:lnTo>
                      <a:pt x="28326" y="13305"/>
                    </a:lnTo>
                    <a:cubicBezTo>
                      <a:pt x="28362" y="13558"/>
                      <a:pt x="28398" y="13812"/>
                      <a:pt x="28435" y="14101"/>
                    </a:cubicBezTo>
                    <a:cubicBezTo>
                      <a:pt x="28435" y="14246"/>
                      <a:pt x="28507" y="14355"/>
                      <a:pt x="28652" y="14427"/>
                    </a:cubicBezTo>
                    <a:cubicBezTo>
                      <a:pt x="28718" y="14441"/>
                      <a:pt x="28780" y="14449"/>
                      <a:pt x="28840" y="14449"/>
                    </a:cubicBezTo>
                    <a:cubicBezTo>
                      <a:pt x="28944" y="14449"/>
                      <a:pt x="29044" y="14424"/>
                      <a:pt x="29159" y="14355"/>
                    </a:cubicBezTo>
                    <a:cubicBezTo>
                      <a:pt x="29521" y="14210"/>
                      <a:pt x="29811" y="13812"/>
                      <a:pt x="29847" y="13413"/>
                    </a:cubicBezTo>
                    <a:lnTo>
                      <a:pt x="29847" y="13413"/>
                    </a:lnTo>
                    <a:lnTo>
                      <a:pt x="29811" y="13449"/>
                    </a:lnTo>
                    <a:cubicBezTo>
                      <a:pt x="29702" y="12037"/>
                      <a:pt x="29413" y="10660"/>
                      <a:pt x="28906" y="9356"/>
                    </a:cubicBezTo>
                    <a:cubicBezTo>
                      <a:pt x="28435" y="8089"/>
                      <a:pt x="27746" y="6893"/>
                      <a:pt x="26913" y="5807"/>
                    </a:cubicBezTo>
                    <a:cubicBezTo>
                      <a:pt x="26116" y="4756"/>
                      <a:pt x="25175" y="3815"/>
                      <a:pt x="24088" y="3018"/>
                    </a:cubicBezTo>
                    <a:cubicBezTo>
                      <a:pt x="22965" y="2185"/>
                      <a:pt x="21734" y="1496"/>
                      <a:pt x="20430" y="1026"/>
                    </a:cubicBezTo>
                    <a:cubicBezTo>
                      <a:pt x="19017" y="518"/>
                      <a:pt x="17568" y="192"/>
                      <a:pt x="16083" y="48"/>
                    </a:cubicBezTo>
                    <a:cubicBezTo>
                      <a:pt x="15631" y="17"/>
                      <a:pt x="15178" y="0"/>
                      <a:pt x="14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1"/>
            <p:cNvGrpSpPr/>
            <p:nvPr/>
          </p:nvGrpSpPr>
          <p:grpSpPr>
            <a:xfrm>
              <a:off x="3665980" y="2895325"/>
              <a:ext cx="178233" cy="162917"/>
              <a:chOff x="4902328" y="3014808"/>
              <a:chExt cx="178233" cy="162917"/>
            </a:xfrm>
          </p:grpSpPr>
          <p:sp>
            <p:nvSpPr>
              <p:cNvPr id="1363" name="Google Shape;1363;p31"/>
              <p:cNvSpPr/>
              <p:nvPr/>
            </p:nvSpPr>
            <p:spPr>
              <a:xfrm>
                <a:off x="4910311" y="3028106"/>
                <a:ext cx="170250" cy="137435"/>
              </a:xfrm>
              <a:custGeom>
                <a:rect b="b" l="l" r="r" t="t"/>
                <a:pathLst>
                  <a:path extrusionOk="0" h="5922" w="7336">
                    <a:moveTo>
                      <a:pt x="3268" y="1"/>
                    </a:moveTo>
                    <a:cubicBezTo>
                      <a:pt x="2209" y="1"/>
                      <a:pt x="1264" y="513"/>
                      <a:pt x="734" y="1391"/>
                    </a:cubicBezTo>
                    <a:lnTo>
                      <a:pt x="734" y="1391"/>
                    </a:lnTo>
                    <a:cubicBezTo>
                      <a:pt x="0" y="2389"/>
                      <a:pt x="126" y="3809"/>
                      <a:pt x="820" y="4792"/>
                    </a:cubicBezTo>
                    <a:lnTo>
                      <a:pt x="820" y="4792"/>
                    </a:lnTo>
                    <a:cubicBezTo>
                      <a:pt x="947" y="4986"/>
                      <a:pt x="1097" y="5158"/>
                      <a:pt x="1270" y="5294"/>
                    </a:cubicBezTo>
                    <a:lnTo>
                      <a:pt x="1270" y="5294"/>
                    </a:lnTo>
                    <a:cubicBezTo>
                      <a:pt x="1708" y="5679"/>
                      <a:pt x="2269" y="5922"/>
                      <a:pt x="2918" y="5922"/>
                    </a:cubicBezTo>
                    <a:cubicBezTo>
                      <a:pt x="2965" y="5922"/>
                      <a:pt x="3013" y="5921"/>
                      <a:pt x="3061" y="5918"/>
                    </a:cubicBezTo>
                    <a:cubicBezTo>
                      <a:pt x="5850" y="5773"/>
                      <a:pt x="7335" y="1499"/>
                      <a:pt x="4510" y="231"/>
                    </a:cubicBezTo>
                    <a:cubicBezTo>
                      <a:pt x="4091" y="75"/>
                      <a:pt x="3671" y="1"/>
                      <a:pt x="3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4902328" y="3014808"/>
                <a:ext cx="163102" cy="162917"/>
              </a:xfrm>
              <a:custGeom>
                <a:rect b="b" l="l" r="r" t="t"/>
                <a:pathLst>
                  <a:path extrusionOk="0" h="7020" w="7028">
                    <a:moveTo>
                      <a:pt x="1864" y="1407"/>
                    </a:moveTo>
                    <a:lnTo>
                      <a:pt x="1864" y="1407"/>
                    </a:lnTo>
                    <a:cubicBezTo>
                      <a:pt x="1863" y="1412"/>
                      <a:pt x="1859" y="1417"/>
                      <a:pt x="1854" y="1424"/>
                    </a:cubicBezTo>
                    <a:lnTo>
                      <a:pt x="1854" y="1424"/>
                    </a:lnTo>
                    <a:cubicBezTo>
                      <a:pt x="1857" y="1418"/>
                      <a:pt x="1861" y="1413"/>
                      <a:pt x="1864" y="1407"/>
                    </a:cubicBezTo>
                    <a:close/>
                    <a:moveTo>
                      <a:pt x="1568" y="1959"/>
                    </a:moveTo>
                    <a:lnTo>
                      <a:pt x="1558" y="2000"/>
                    </a:lnTo>
                    <a:cubicBezTo>
                      <a:pt x="1565" y="1979"/>
                      <a:pt x="1568" y="1966"/>
                      <a:pt x="1568" y="1959"/>
                    </a:cubicBezTo>
                    <a:close/>
                    <a:moveTo>
                      <a:pt x="1473" y="2117"/>
                    </a:moveTo>
                    <a:lnTo>
                      <a:pt x="1413" y="2217"/>
                    </a:lnTo>
                    <a:cubicBezTo>
                      <a:pt x="1458" y="2157"/>
                      <a:pt x="1472" y="2128"/>
                      <a:pt x="1473" y="2117"/>
                    </a:cubicBezTo>
                    <a:close/>
                    <a:moveTo>
                      <a:pt x="5796" y="2941"/>
                    </a:moveTo>
                    <a:cubicBezTo>
                      <a:pt x="5809" y="2962"/>
                      <a:pt x="5818" y="2973"/>
                      <a:pt x="5823" y="2978"/>
                    </a:cubicBezTo>
                    <a:lnTo>
                      <a:pt x="5823" y="2978"/>
                    </a:lnTo>
                    <a:cubicBezTo>
                      <a:pt x="5822" y="2957"/>
                      <a:pt x="5813" y="2941"/>
                      <a:pt x="5796" y="2941"/>
                    </a:cubicBezTo>
                    <a:close/>
                    <a:moveTo>
                      <a:pt x="5454" y="4794"/>
                    </a:moveTo>
                    <a:lnTo>
                      <a:pt x="5454" y="4794"/>
                    </a:lnTo>
                    <a:cubicBezTo>
                      <a:pt x="5454" y="4794"/>
                      <a:pt x="5449" y="4802"/>
                      <a:pt x="5434" y="4825"/>
                    </a:cubicBezTo>
                    <a:lnTo>
                      <a:pt x="5434" y="4829"/>
                    </a:lnTo>
                    <a:lnTo>
                      <a:pt x="5434" y="4829"/>
                    </a:lnTo>
                    <a:cubicBezTo>
                      <a:pt x="5444" y="4811"/>
                      <a:pt x="5455" y="4794"/>
                      <a:pt x="5454" y="4794"/>
                    </a:cubicBezTo>
                    <a:close/>
                    <a:moveTo>
                      <a:pt x="4672" y="5623"/>
                    </a:moveTo>
                    <a:lnTo>
                      <a:pt x="4637" y="5658"/>
                    </a:lnTo>
                    <a:cubicBezTo>
                      <a:pt x="4621" y="5663"/>
                      <a:pt x="4612" y="5665"/>
                      <a:pt x="4608" y="5665"/>
                    </a:cubicBezTo>
                    <a:cubicBezTo>
                      <a:pt x="4594" y="5665"/>
                      <a:pt x="4644" y="5638"/>
                      <a:pt x="4672" y="5623"/>
                    </a:cubicBezTo>
                    <a:close/>
                    <a:moveTo>
                      <a:pt x="3455" y="1103"/>
                    </a:moveTo>
                    <a:cubicBezTo>
                      <a:pt x="3514" y="1103"/>
                      <a:pt x="3568" y="1112"/>
                      <a:pt x="3622" y="1130"/>
                    </a:cubicBezTo>
                    <a:lnTo>
                      <a:pt x="3912" y="1130"/>
                    </a:lnTo>
                    <a:cubicBezTo>
                      <a:pt x="4166" y="1166"/>
                      <a:pt x="4383" y="1239"/>
                      <a:pt x="4600" y="1348"/>
                    </a:cubicBezTo>
                    <a:lnTo>
                      <a:pt x="4745" y="1420"/>
                    </a:lnTo>
                    <a:cubicBezTo>
                      <a:pt x="4745" y="1420"/>
                      <a:pt x="4827" y="1481"/>
                      <a:pt x="4837" y="1481"/>
                    </a:cubicBezTo>
                    <a:cubicBezTo>
                      <a:pt x="4840" y="1481"/>
                      <a:pt x="4836" y="1474"/>
                      <a:pt x="4818" y="1456"/>
                    </a:cubicBezTo>
                    <a:lnTo>
                      <a:pt x="4818" y="1456"/>
                    </a:lnTo>
                    <a:cubicBezTo>
                      <a:pt x="4890" y="1492"/>
                      <a:pt x="4963" y="1565"/>
                      <a:pt x="5035" y="1637"/>
                    </a:cubicBezTo>
                    <a:cubicBezTo>
                      <a:pt x="5180" y="1746"/>
                      <a:pt x="5289" y="1855"/>
                      <a:pt x="5397" y="2000"/>
                    </a:cubicBezTo>
                    <a:lnTo>
                      <a:pt x="5470" y="2108"/>
                    </a:lnTo>
                    <a:lnTo>
                      <a:pt x="5542" y="2181"/>
                    </a:lnTo>
                    <a:cubicBezTo>
                      <a:pt x="5651" y="2398"/>
                      <a:pt x="5760" y="2615"/>
                      <a:pt x="5796" y="2869"/>
                    </a:cubicBezTo>
                    <a:cubicBezTo>
                      <a:pt x="5796" y="2895"/>
                      <a:pt x="5835" y="2981"/>
                      <a:pt x="5827" y="2981"/>
                    </a:cubicBezTo>
                    <a:cubicBezTo>
                      <a:pt x="5826" y="2981"/>
                      <a:pt x="5825" y="2980"/>
                      <a:pt x="5823" y="2978"/>
                    </a:cubicBezTo>
                    <a:lnTo>
                      <a:pt x="5823" y="2978"/>
                    </a:lnTo>
                    <a:cubicBezTo>
                      <a:pt x="5824" y="3002"/>
                      <a:pt x="5815" y="3031"/>
                      <a:pt x="5796" y="3050"/>
                    </a:cubicBezTo>
                    <a:cubicBezTo>
                      <a:pt x="5796" y="3122"/>
                      <a:pt x="5796" y="3231"/>
                      <a:pt x="5832" y="3303"/>
                    </a:cubicBezTo>
                    <a:cubicBezTo>
                      <a:pt x="5868" y="3412"/>
                      <a:pt x="5832" y="3485"/>
                      <a:pt x="5832" y="3557"/>
                    </a:cubicBezTo>
                    <a:lnTo>
                      <a:pt x="5832" y="3666"/>
                    </a:lnTo>
                    <a:cubicBezTo>
                      <a:pt x="5832" y="3702"/>
                      <a:pt x="5832" y="3702"/>
                      <a:pt x="5832" y="3738"/>
                    </a:cubicBezTo>
                    <a:cubicBezTo>
                      <a:pt x="5796" y="3919"/>
                      <a:pt x="5760" y="4100"/>
                      <a:pt x="5723" y="4245"/>
                    </a:cubicBezTo>
                    <a:lnTo>
                      <a:pt x="5687" y="4390"/>
                    </a:lnTo>
                    <a:cubicBezTo>
                      <a:pt x="5682" y="4401"/>
                      <a:pt x="5679" y="4405"/>
                      <a:pt x="5677" y="4405"/>
                    </a:cubicBezTo>
                    <a:cubicBezTo>
                      <a:pt x="5671" y="4405"/>
                      <a:pt x="5703" y="4303"/>
                      <a:pt x="5697" y="4303"/>
                    </a:cubicBezTo>
                    <a:lnTo>
                      <a:pt x="5697" y="4303"/>
                    </a:lnTo>
                    <a:cubicBezTo>
                      <a:pt x="5695" y="4303"/>
                      <a:pt x="5692" y="4307"/>
                      <a:pt x="5687" y="4318"/>
                    </a:cubicBezTo>
                    <a:lnTo>
                      <a:pt x="5651" y="4390"/>
                    </a:lnTo>
                    <a:cubicBezTo>
                      <a:pt x="5615" y="4463"/>
                      <a:pt x="5578" y="4571"/>
                      <a:pt x="5542" y="4644"/>
                    </a:cubicBezTo>
                    <a:cubicBezTo>
                      <a:pt x="5506" y="4752"/>
                      <a:pt x="5470" y="4789"/>
                      <a:pt x="5434" y="4861"/>
                    </a:cubicBezTo>
                    <a:lnTo>
                      <a:pt x="5434" y="4829"/>
                    </a:lnTo>
                    <a:lnTo>
                      <a:pt x="5434" y="4829"/>
                    </a:lnTo>
                    <a:cubicBezTo>
                      <a:pt x="5421" y="4852"/>
                      <a:pt x="5408" y="4876"/>
                      <a:pt x="5414" y="4876"/>
                    </a:cubicBezTo>
                    <a:cubicBezTo>
                      <a:pt x="5417" y="4876"/>
                      <a:pt x="5423" y="4872"/>
                      <a:pt x="5433" y="4861"/>
                    </a:cubicBezTo>
                    <a:lnTo>
                      <a:pt x="5433" y="4861"/>
                    </a:lnTo>
                    <a:lnTo>
                      <a:pt x="5325" y="4970"/>
                    </a:lnTo>
                    <a:cubicBezTo>
                      <a:pt x="5299" y="5021"/>
                      <a:pt x="5274" y="5072"/>
                      <a:pt x="5235" y="5123"/>
                    </a:cubicBezTo>
                    <a:lnTo>
                      <a:pt x="5235" y="5123"/>
                    </a:lnTo>
                    <a:cubicBezTo>
                      <a:pt x="5238" y="5115"/>
                      <a:pt x="5237" y="5110"/>
                      <a:pt x="5231" y="5110"/>
                    </a:cubicBezTo>
                    <a:cubicBezTo>
                      <a:pt x="5228" y="5110"/>
                      <a:pt x="5223" y="5111"/>
                      <a:pt x="5216" y="5115"/>
                    </a:cubicBezTo>
                    <a:lnTo>
                      <a:pt x="5180" y="5187"/>
                    </a:lnTo>
                    <a:cubicBezTo>
                      <a:pt x="5144" y="5223"/>
                      <a:pt x="5108" y="5259"/>
                      <a:pt x="5071" y="5296"/>
                    </a:cubicBezTo>
                    <a:lnTo>
                      <a:pt x="4999" y="5368"/>
                    </a:lnTo>
                    <a:cubicBezTo>
                      <a:pt x="4999" y="5368"/>
                      <a:pt x="4910" y="5428"/>
                      <a:pt x="4893" y="5466"/>
                    </a:cubicBezTo>
                    <a:lnTo>
                      <a:pt x="4893" y="5466"/>
                    </a:lnTo>
                    <a:lnTo>
                      <a:pt x="4782" y="5549"/>
                    </a:lnTo>
                    <a:lnTo>
                      <a:pt x="4673" y="5622"/>
                    </a:lnTo>
                    <a:lnTo>
                      <a:pt x="4419" y="5730"/>
                    </a:lnTo>
                    <a:lnTo>
                      <a:pt x="4331" y="5789"/>
                    </a:lnTo>
                    <a:lnTo>
                      <a:pt x="4331" y="5789"/>
                    </a:lnTo>
                    <a:cubicBezTo>
                      <a:pt x="4331" y="5787"/>
                      <a:pt x="4329" y="5787"/>
                      <a:pt x="4324" y="5787"/>
                    </a:cubicBezTo>
                    <a:cubicBezTo>
                      <a:pt x="4303" y="5787"/>
                      <a:pt x="4238" y="5803"/>
                      <a:pt x="4238" y="5803"/>
                    </a:cubicBezTo>
                    <a:lnTo>
                      <a:pt x="4311" y="5803"/>
                    </a:lnTo>
                    <a:lnTo>
                      <a:pt x="4331" y="5789"/>
                    </a:lnTo>
                    <a:lnTo>
                      <a:pt x="4331" y="5789"/>
                    </a:lnTo>
                    <a:cubicBezTo>
                      <a:pt x="4330" y="5792"/>
                      <a:pt x="4324" y="5796"/>
                      <a:pt x="4311" y="5803"/>
                    </a:cubicBezTo>
                    <a:lnTo>
                      <a:pt x="4021" y="5875"/>
                    </a:lnTo>
                    <a:lnTo>
                      <a:pt x="3079" y="5875"/>
                    </a:lnTo>
                    <a:cubicBezTo>
                      <a:pt x="2898" y="5839"/>
                      <a:pt x="2753" y="5767"/>
                      <a:pt x="2608" y="5694"/>
                    </a:cubicBezTo>
                    <a:cubicBezTo>
                      <a:pt x="2500" y="5658"/>
                      <a:pt x="2427" y="5622"/>
                      <a:pt x="2355" y="5585"/>
                    </a:cubicBezTo>
                    <a:lnTo>
                      <a:pt x="2318" y="5549"/>
                    </a:lnTo>
                    <a:lnTo>
                      <a:pt x="2210" y="5477"/>
                    </a:lnTo>
                    <a:cubicBezTo>
                      <a:pt x="2065" y="5368"/>
                      <a:pt x="1920" y="5223"/>
                      <a:pt x="1811" y="5115"/>
                    </a:cubicBezTo>
                    <a:cubicBezTo>
                      <a:pt x="1775" y="5042"/>
                      <a:pt x="1703" y="4970"/>
                      <a:pt x="1667" y="4897"/>
                    </a:cubicBezTo>
                    <a:cubicBezTo>
                      <a:pt x="1594" y="4825"/>
                      <a:pt x="1630" y="4861"/>
                      <a:pt x="1594" y="4825"/>
                    </a:cubicBezTo>
                    <a:cubicBezTo>
                      <a:pt x="1569" y="4800"/>
                      <a:pt x="1544" y="4758"/>
                      <a:pt x="1555" y="4758"/>
                    </a:cubicBezTo>
                    <a:cubicBezTo>
                      <a:pt x="1560" y="4758"/>
                      <a:pt x="1572" y="4766"/>
                      <a:pt x="1594" y="4789"/>
                    </a:cubicBezTo>
                    <a:cubicBezTo>
                      <a:pt x="1617" y="4811"/>
                      <a:pt x="1625" y="4820"/>
                      <a:pt x="1626" y="4820"/>
                    </a:cubicBezTo>
                    <a:cubicBezTo>
                      <a:pt x="1629" y="4820"/>
                      <a:pt x="1594" y="4777"/>
                      <a:pt x="1594" y="4752"/>
                    </a:cubicBezTo>
                    <a:cubicBezTo>
                      <a:pt x="1413" y="4463"/>
                      <a:pt x="1268" y="4137"/>
                      <a:pt x="1196" y="3774"/>
                    </a:cubicBezTo>
                    <a:lnTo>
                      <a:pt x="1196" y="3738"/>
                    </a:lnTo>
                    <a:cubicBezTo>
                      <a:pt x="1196" y="3702"/>
                      <a:pt x="1196" y="3666"/>
                      <a:pt x="1196" y="3593"/>
                    </a:cubicBezTo>
                    <a:cubicBezTo>
                      <a:pt x="1196" y="3521"/>
                      <a:pt x="1196" y="3448"/>
                      <a:pt x="1196" y="3340"/>
                    </a:cubicBezTo>
                    <a:cubicBezTo>
                      <a:pt x="1159" y="3267"/>
                      <a:pt x="1196" y="3159"/>
                      <a:pt x="1196" y="3086"/>
                    </a:cubicBezTo>
                    <a:lnTo>
                      <a:pt x="1196" y="2977"/>
                    </a:lnTo>
                    <a:lnTo>
                      <a:pt x="1196" y="2905"/>
                    </a:lnTo>
                    <a:cubicBezTo>
                      <a:pt x="1196" y="2796"/>
                      <a:pt x="1196" y="2724"/>
                      <a:pt x="1232" y="2652"/>
                    </a:cubicBezTo>
                    <a:lnTo>
                      <a:pt x="1268" y="2543"/>
                    </a:lnTo>
                    <a:cubicBezTo>
                      <a:pt x="1268" y="2525"/>
                      <a:pt x="1268" y="2516"/>
                      <a:pt x="1268" y="2507"/>
                    </a:cubicBezTo>
                    <a:cubicBezTo>
                      <a:pt x="1304" y="2434"/>
                      <a:pt x="1341" y="2362"/>
                      <a:pt x="1377" y="2289"/>
                    </a:cubicBezTo>
                    <a:lnTo>
                      <a:pt x="1449" y="2144"/>
                    </a:lnTo>
                    <a:cubicBezTo>
                      <a:pt x="1449" y="2128"/>
                      <a:pt x="1464" y="2112"/>
                      <a:pt x="1470" y="2112"/>
                    </a:cubicBezTo>
                    <a:cubicBezTo>
                      <a:pt x="1472" y="2112"/>
                      <a:pt x="1473" y="2114"/>
                      <a:pt x="1473" y="2117"/>
                    </a:cubicBezTo>
                    <a:lnTo>
                      <a:pt x="1473" y="2117"/>
                    </a:lnTo>
                    <a:lnTo>
                      <a:pt x="1522" y="2036"/>
                    </a:lnTo>
                    <a:cubicBezTo>
                      <a:pt x="1522" y="2011"/>
                      <a:pt x="1555" y="1952"/>
                      <a:pt x="1565" y="1952"/>
                    </a:cubicBezTo>
                    <a:cubicBezTo>
                      <a:pt x="1567" y="1952"/>
                      <a:pt x="1568" y="1954"/>
                      <a:pt x="1568" y="1959"/>
                    </a:cubicBezTo>
                    <a:lnTo>
                      <a:pt x="1568" y="1959"/>
                    </a:lnTo>
                    <a:lnTo>
                      <a:pt x="1582" y="1902"/>
                    </a:lnTo>
                    <a:lnTo>
                      <a:pt x="1582" y="1902"/>
                    </a:lnTo>
                    <a:cubicBezTo>
                      <a:pt x="1608" y="1876"/>
                      <a:pt x="1628" y="1849"/>
                      <a:pt x="1630" y="1822"/>
                    </a:cubicBezTo>
                    <a:lnTo>
                      <a:pt x="1630" y="1822"/>
                    </a:lnTo>
                    <a:cubicBezTo>
                      <a:pt x="1641" y="1809"/>
                      <a:pt x="1653" y="1795"/>
                      <a:pt x="1666" y="1782"/>
                    </a:cubicBezTo>
                    <a:lnTo>
                      <a:pt x="1666" y="1782"/>
                    </a:lnTo>
                    <a:cubicBezTo>
                      <a:pt x="1678" y="1771"/>
                      <a:pt x="1690" y="1759"/>
                      <a:pt x="1703" y="1746"/>
                    </a:cubicBezTo>
                    <a:lnTo>
                      <a:pt x="1848" y="1601"/>
                    </a:lnTo>
                    <a:lnTo>
                      <a:pt x="1993" y="1492"/>
                    </a:lnTo>
                    <a:lnTo>
                      <a:pt x="2101" y="1420"/>
                    </a:lnTo>
                    <a:lnTo>
                      <a:pt x="2101" y="1420"/>
                    </a:lnTo>
                    <a:lnTo>
                      <a:pt x="2137" y="1384"/>
                    </a:lnTo>
                    <a:cubicBezTo>
                      <a:pt x="2246" y="1348"/>
                      <a:pt x="2318" y="1311"/>
                      <a:pt x="2427" y="1275"/>
                    </a:cubicBezTo>
                    <a:lnTo>
                      <a:pt x="2500" y="1239"/>
                    </a:lnTo>
                    <a:lnTo>
                      <a:pt x="2681" y="1166"/>
                    </a:lnTo>
                    <a:cubicBezTo>
                      <a:pt x="2789" y="1166"/>
                      <a:pt x="2898" y="1130"/>
                      <a:pt x="3007" y="1130"/>
                    </a:cubicBezTo>
                    <a:lnTo>
                      <a:pt x="3079" y="1130"/>
                    </a:lnTo>
                    <a:cubicBezTo>
                      <a:pt x="3115" y="1112"/>
                      <a:pt x="3143" y="1103"/>
                      <a:pt x="3170" y="1103"/>
                    </a:cubicBezTo>
                    <a:cubicBezTo>
                      <a:pt x="3197" y="1103"/>
                      <a:pt x="3224" y="1112"/>
                      <a:pt x="3260" y="1130"/>
                    </a:cubicBezTo>
                    <a:cubicBezTo>
                      <a:pt x="3333" y="1112"/>
                      <a:pt x="3396" y="1103"/>
                      <a:pt x="3455" y="1103"/>
                    </a:cubicBezTo>
                    <a:close/>
                    <a:moveTo>
                      <a:pt x="3866" y="1"/>
                    </a:moveTo>
                    <a:cubicBezTo>
                      <a:pt x="2899" y="1"/>
                      <a:pt x="1968" y="394"/>
                      <a:pt x="1268" y="1094"/>
                    </a:cubicBezTo>
                    <a:cubicBezTo>
                      <a:pt x="1073" y="1289"/>
                      <a:pt x="899" y="1507"/>
                      <a:pt x="751" y="1739"/>
                    </a:cubicBezTo>
                    <a:lnTo>
                      <a:pt x="751" y="1739"/>
                    </a:lnTo>
                    <a:cubicBezTo>
                      <a:pt x="730" y="1765"/>
                      <a:pt x="709" y="1791"/>
                      <a:pt x="689" y="1818"/>
                    </a:cubicBezTo>
                    <a:cubicBezTo>
                      <a:pt x="435" y="2217"/>
                      <a:pt x="218" y="2652"/>
                      <a:pt x="145" y="3086"/>
                    </a:cubicBezTo>
                    <a:cubicBezTo>
                      <a:pt x="0" y="3919"/>
                      <a:pt x="145" y="4789"/>
                      <a:pt x="580" y="5477"/>
                    </a:cubicBezTo>
                    <a:cubicBezTo>
                      <a:pt x="942" y="6237"/>
                      <a:pt x="1630" y="6745"/>
                      <a:pt x="2427" y="6962"/>
                    </a:cubicBezTo>
                    <a:cubicBezTo>
                      <a:pt x="2629" y="7001"/>
                      <a:pt x="2832" y="7019"/>
                      <a:pt x="3035" y="7019"/>
                    </a:cubicBezTo>
                    <a:cubicBezTo>
                      <a:pt x="3779" y="7019"/>
                      <a:pt x="4517" y="6765"/>
                      <a:pt x="5144" y="6310"/>
                    </a:cubicBezTo>
                    <a:cubicBezTo>
                      <a:pt x="5904" y="5730"/>
                      <a:pt x="6484" y="4897"/>
                      <a:pt x="6774" y="3992"/>
                    </a:cubicBezTo>
                    <a:cubicBezTo>
                      <a:pt x="7027" y="3195"/>
                      <a:pt x="6991" y="2362"/>
                      <a:pt x="6665" y="1601"/>
                    </a:cubicBezTo>
                    <a:cubicBezTo>
                      <a:pt x="6484" y="1239"/>
                      <a:pt x="6230" y="913"/>
                      <a:pt x="5904" y="623"/>
                    </a:cubicBezTo>
                    <a:cubicBezTo>
                      <a:pt x="5470" y="333"/>
                      <a:pt x="4963" y="116"/>
                      <a:pt x="4419" y="44"/>
                    </a:cubicBezTo>
                    <a:cubicBezTo>
                      <a:pt x="4235" y="15"/>
                      <a:pt x="4050" y="1"/>
                      <a:pt x="38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5" name="Google Shape;1365;p31"/>
            <p:cNvSpPr txBox="1"/>
            <p:nvPr/>
          </p:nvSpPr>
          <p:spPr>
            <a:xfrm>
              <a:off x="2787106" y="2239299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6" name="Google Shape;1366;p31"/>
            <p:cNvSpPr txBox="1"/>
            <p:nvPr/>
          </p:nvSpPr>
          <p:spPr>
            <a:xfrm>
              <a:off x="2786547" y="153070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32"/>
          <p:cNvGrpSpPr/>
          <p:nvPr/>
        </p:nvGrpSpPr>
        <p:grpSpPr>
          <a:xfrm>
            <a:off x="730169" y="2331977"/>
            <a:ext cx="7952643" cy="801136"/>
            <a:chOff x="730169" y="2331977"/>
            <a:chExt cx="7952643" cy="801136"/>
          </a:xfrm>
        </p:grpSpPr>
        <p:cxnSp>
          <p:nvCxnSpPr>
            <p:cNvPr id="1372" name="Google Shape;1372;p32"/>
            <p:cNvCxnSpPr>
              <a:stCxn id="1373" idx="6"/>
              <a:endCxn id="1374" idx="2"/>
            </p:cNvCxnSpPr>
            <p:nvPr/>
          </p:nvCxnSpPr>
          <p:spPr>
            <a:xfrm flipH="1" rot="10800000">
              <a:off x="730169" y="2467477"/>
              <a:ext cx="1316700" cy="6648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>
              <a:stCxn id="1376" idx="2"/>
              <a:endCxn id="1374" idx="6"/>
            </p:cNvCxnSpPr>
            <p:nvPr/>
          </p:nvCxnSpPr>
          <p:spPr>
            <a:xfrm rot="10800000">
              <a:off x="2318323" y="2467713"/>
              <a:ext cx="1322100" cy="6654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32"/>
            <p:cNvCxnSpPr>
              <a:stCxn id="1378" idx="2"/>
              <a:endCxn id="1376" idx="6"/>
            </p:cNvCxnSpPr>
            <p:nvPr/>
          </p:nvCxnSpPr>
          <p:spPr>
            <a:xfrm flipH="1">
              <a:off x="3911763" y="2467577"/>
              <a:ext cx="1303200" cy="6654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32"/>
            <p:cNvCxnSpPr>
              <a:stCxn id="1380" idx="2"/>
              <a:endCxn id="1378" idx="6"/>
            </p:cNvCxnSpPr>
            <p:nvPr/>
          </p:nvCxnSpPr>
          <p:spPr>
            <a:xfrm rot="10800000">
              <a:off x="5486276" y="2467713"/>
              <a:ext cx="1335600" cy="6654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32"/>
            <p:cNvCxnSpPr>
              <a:stCxn id="1382" idx="2"/>
              <a:endCxn id="1380" idx="6"/>
            </p:cNvCxnSpPr>
            <p:nvPr/>
          </p:nvCxnSpPr>
          <p:spPr>
            <a:xfrm flipH="1">
              <a:off x="7093112" y="2467577"/>
              <a:ext cx="1318500" cy="665400"/>
            </a:xfrm>
            <a:prstGeom prst="curvedConnector3">
              <a:avLst>
                <a:gd fmla="val 50001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2" name="Google Shape;1382;p32"/>
            <p:cNvSpPr/>
            <p:nvPr/>
          </p:nvSpPr>
          <p:spPr>
            <a:xfrm>
              <a:off x="8411612" y="2331977"/>
              <a:ext cx="271200" cy="2712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32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384" name="Google Shape;1384;p32"/>
          <p:cNvGrpSpPr/>
          <p:nvPr/>
        </p:nvGrpSpPr>
        <p:grpSpPr>
          <a:xfrm>
            <a:off x="458969" y="1344614"/>
            <a:ext cx="1886513" cy="1923263"/>
            <a:chOff x="458969" y="1344614"/>
            <a:chExt cx="1886513" cy="1923263"/>
          </a:xfrm>
        </p:grpSpPr>
        <p:sp>
          <p:nvSpPr>
            <p:cNvPr id="1385" name="Google Shape;1385;p32"/>
            <p:cNvSpPr txBox="1"/>
            <p:nvPr/>
          </p:nvSpPr>
          <p:spPr>
            <a:xfrm>
              <a:off x="753082" y="1344614"/>
              <a:ext cx="1592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6" name="Google Shape;1386;p32"/>
            <p:cNvSpPr txBox="1"/>
            <p:nvPr/>
          </p:nvSpPr>
          <p:spPr>
            <a:xfrm>
              <a:off x="753082" y="1655446"/>
              <a:ext cx="1592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87" name="Google Shape;1387;p32"/>
            <p:cNvGrpSpPr/>
            <p:nvPr/>
          </p:nvGrpSpPr>
          <p:grpSpPr>
            <a:xfrm>
              <a:off x="458969" y="1397727"/>
              <a:ext cx="271200" cy="1870150"/>
              <a:chOff x="458969" y="1397727"/>
              <a:chExt cx="271200" cy="1870150"/>
            </a:xfrm>
          </p:grpSpPr>
          <p:sp>
            <p:nvSpPr>
              <p:cNvPr id="1373" name="Google Shape;1373;p32"/>
              <p:cNvSpPr/>
              <p:nvPr/>
            </p:nvSpPr>
            <p:spPr>
              <a:xfrm>
                <a:off x="458969" y="2996677"/>
                <a:ext cx="271200" cy="2712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2"/>
              <p:cNvSpPr/>
              <p:nvPr/>
            </p:nvSpPr>
            <p:spPr>
              <a:xfrm>
                <a:off x="458969" y="1397727"/>
                <a:ext cx="271200" cy="2712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9" name="Google Shape;1389;p32"/>
              <p:cNvCxnSpPr>
                <a:stCxn id="1388" idx="4"/>
                <a:endCxn id="1373" idx="0"/>
              </p:cNvCxnSpPr>
              <p:nvPr/>
            </p:nvCxnSpPr>
            <p:spPr>
              <a:xfrm>
                <a:off x="594569" y="1668927"/>
                <a:ext cx="0" cy="132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0" name="Google Shape;1390;p32"/>
          <p:cNvGrpSpPr/>
          <p:nvPr/>
        </p:nvGrpSpPr>
        <p:grpSpPr>
          <a:xfrm>
            <a:off x="2046993" y="2331977"/>
            <a:ext cx="1883813" cy="2557505"/>
            <a:chOff x="2046993" y="2331977"/>
            <a:chExt cx="1883813" cy="2557505"/>
          </a:xfrm>
        </p:grpSpPr>
        <p:sp>
          <p:nvSpPr>
            <p:cNvPr id="1391" name="Google Shape;1391;p32"/>
            <p:cNvSpPr txBox="1"/>
            <p:nvPr/>
          </p:nvSpPr>
          <p:spPr>
            <a:xfrm>
              <a:off x="2338407" y="3880251"/>
              <a:ext cx="1592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2" name="Google Shape;1392;p32"/>
            <p:cNvSpPr txBox="1"/>
            <p:nvPr/>
          </p:nvSpPr>
          <p:spPr>
            <a:xfrm>
              <a:off x="2338407" y="4191082"/>
              <a:ext cx="1592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3" name="Google Shape;1393;p32"/>
            <p:cNvGrpSpPr/>
            <p:nvPr/>
          </p:nvGrpSpPr>
          <p:grpSpPr>
            <a:xfrm>
              <a:off x="2046993" y="2331977"/>
              <a:ext cx="271200" cy="1871786"/>
              <a:chOff x="2046993" y="2332777"/>
              <a:chExt cx="271200" cy="1871786"/>
            </a:xfrm>
          </p:grpSpPr>
          <p:sp>
            <p:nvSpPr>
              <p:cNvPr id="1394" name="Google Shape;1394;p32"/>
              <p:cNvSpPr/>
              <p:nvPr/>
            </p:nvSpPr>
            <p:spPr>
              <a:xfrm>
                <a:off x="2046993" y="3933363"/>
                <a:ext cx="271200" cy="271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2046993" y="2332777"/>
                <a:ext cx="271200" cy="271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5" name="Google Shape;1395;p32"/>
              <p:cNvCxnSpPr>
                <a:stCxn id="1374" idx="4"/>
              </p:cNvCxnSpPr>
              <p:nvPr/>
            </p:nvCxnSpPr>
            <p:spPr>
              <a:xfrm>
                <a:off x="2182593" y="2603977"/>
                <a:ext cx="0" cy="132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6" name="Google Shape;1396;p32"/>
          <p:cNvGrpSpPr/>
          <p:nvPr/>
        </p:nvGrpSpPr>
        <p:grpSpPr>
          <a:xfrm>
            <a:off x="5214963" y="2331977"/>
            <a:ext cx="1886513" cy="2557505"/>
            <a:chOff x="5214963" y="2331977"/>
            <a:chExt cx="1886513" cy="2557505"/>
          </a:xfrm>
        </p:grpSpPr>
        <p:sp>
          <p:nvSpPr>
            <p:cNvPr id="1397" name="Google Shape;1397;p32"/>
            <p:cNvSpPr txBox="1"/>
            <p:nvPr/>
          </p:nvSpPr>
          <p:spPr>
            <a:xfrm>
              <a:off x="5509075" y="3880251"/>
              <a:ext cx="1592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8" name="Google Shape;1398;p32"/>
            <p:cNvSpPr txBox="1"/>
            <p:nvPr/>
          </p:nvSpPr>
          <p:spPr>
            <a:xfrm>
              <a:off x="5509075" y="4191082"/>
              <a:ext cx="1592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biggest planets. It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9" name="Google Shape;1399;p32"/>
            <p:cNvGrpSpPr/>
            <p:nvPr/>
          </p:nvGrpSpPr>
          <p:grpSpPr>
            <a:xfrm>
              <a:off x="5214963" y="2331977"/>
              <a:ext cx="271200" cy="1872586"/>
              <a:chOff x="5214963" y="2331977"/>
              <a:chExt cx="271200" cy="1872586"/>
            </a:xfrm>
          </p:grpSpPr>
          <p:sp>
            <p:nvSpPr>
              <p:cNvPr id="1400" name="Google Shape;1400;p32"/>
              <p:cNvSpPr/>
              <p:nvPr/>
            </p:nvSpPr>
            <p:spPr>
              <a:xfrm>
                <a:off x="5214963" y="3933363"/>
                <a:ext cx="271200" cy="271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5214963" y="2331977"/>
                <a:ext cx="271200" cy="271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1" name="Google Shape;1401;p32"/>
              <p:cNvCxnSpPr>
                <a:stCxn id="1378" idx="4"/>
              </p:cNvCxnSpPr>
              <p:nvPr/>
            </p:nvCxnSpPr>
            <p:spPr>
              <a:xfrm>
                <a:off x="5350563" y="2603177"/>
                <a:ext cx="0" cy="132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02" name="Google Shape;1402;p32"/>
          <p:cNvGrpSpPr/>
          <p:nvPr/>
        </p:nvGrpSpPr>
        <p:grpSpPr>
          <a:xfrm>
            <a:off x="3640416" y="1344614"/>
            <a:ext cx="1886513" cy="1924099"/>
            <a:chOff x="3640416" y="1344614"/>
            <a:chExt cx="1886513" cy="1924099"/>
          </a:xfrm>
        </p:grpSpPr>
        <p:sp>
          <p:nvSpPr>
            <p:cNvPr id="1403" name="Google Shape;1403;p32"/>
            <p:cNvSpPr txBox="1"/>
            <p:nvPr/>
          </p:nvSpPr>
          <p:spPr>
            <a:xfrm>
              <a:off x="3934529" y="1344614"/>
              <a:ext cx="1592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2"/>
            <p:cNvSpPr txBox="1"/>
            <p:nvPr/>
          </p:nvSpPr>
          <p:spPr>
            <a:xfrm>
              <a:off x="3934529" y="1655446"/>
              <a:ext cx="1592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Google Shape;1405;p32"/>
            <p:cNvGrpSpPr/>
            <p:nvPr/>
          </p:nvGrpSpPr>
          <p:grpSpPr>
            <a:xfrm>
              <a:off x="3640416" y="1396927"/>
              <a:ext cx="271206" cy="1871786"/>
              <a:chOff x="3640416" y="1396927"/>
              <a:chExt cx="271206" cy="1871786"/>
            </a:xfrm>
          </p:grpSpPr>
          <p:sp>
            <p:nvSpPr>
              <p:cNvPr id="1406" name="Google Shape;1406;p32"/>
              <p:cNvSpPr/>
              <p:nvPr/>
            </p:nvSpPr>
            <p:spPr>
              <a:xfrm>
                <a:off x="3640416" y="1396927"/>
                <a:ext cx="271200" cy="2712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7" name="Google Shape;1407;p32"/>
              <p:cNvCxnSpPr>
                <a:stCxn id="1406" idx="4"/>
              </p:cNvCxnSpPr>
              <p:nvPr/>
            </p:nvCxnSpPr>
            <p:spPr>
              <a:xfrm>
                <a:off x="3776016" y="1668127"/>
                <a:ext cx="0" cy="132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6" name="Google Shape;1376;p32"/>
              <p:cNvSpPr/>
              <p:nvPr/>
            </p:nvSpPr>
            <p:spPr>
              <a:xfrm>
                <a:off x="3640423" y="2997513"/>
                <a:ext cx="271200" cy="2712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8" name="Google Shape;1408;p32"/>
          <p:cNvGrpSpPr/>
          <p:nvPr/>
        </p:nvGrpSpPr>
        <p:grpSpPr>
          <a:xfrm>
            <a:off x="6821870" y="1344614"/>
            <a:ext cx="1886513" cy="1924099"/>
            <a:chOff x="6821870" y="1344614"/>
            <a:chExt cx="1886513" cy="1924099"/>
          </a:xfrm>
        </p:grpSpPr>
        <p:sp>
          <p:nvSpPr>
            <p:cNvPr id="1409" name="Google Shape;1409;p32"/>
            <p:cNvSpPr txBox="1"/>
            <p:nvPr/>
          </p:nvSpPr>
          <p:spPr>
            <a:xfrm>
              <a:off x="7115983" y="1344614"/>
              <a:ext cx="1592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0" name="Google Shape;1410;p32"/>
            <p:cNvSpPr txBox="1"/>
            <p:nvPr/>
          </p:nvSpPr>
          <p:spPr>
            <a:xfrm>
              <a:off x="7115983" y="1655446"/>
              <a:ext cx="1592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planet. It is the planet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1" name="Google Shape;1411;p32"/>
            <p:cNvGrpSpPr/>
            <p:nvPr/>
          </p:nvGrpSpPr>
          <p:grpSpPr>
            <a:xfrm>
              <a:off x="6821870" y="1396927"/>
              <a:ext cx="271206" cy="1871786"/>
              <a:chOff x="6821870" y="1396927"/>
              <a:chExt cx="271206" cy="1871786"/>
            </a:xfrm>
          </p:grpSpPr>
          <p:sp>
            <p:nvSpPr>
              <p:cNvPr id="1412" name="Google Shape;1412;p32"/>
              <p:cNvSpPr/>
              <p:nvPr/>
            </p:nvSpPr>
            <p:spPr>
              <a:xfrm>
                <a:off x="6821870" y="1396927"/>
                <a:ext cx="271200" cy="2712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3" name="Google Shape;1413;p32"/>
              <p:cNvCxnSpPr>
                <a:stCxn id="1412" idx="4"/>
              </p:cNvCxnSpPr>
              <p:nvPr/>
            </p:nvCxnSpPr>
            <p:spPr>
              <a:xfrm>
                <a:off x="6957470" y="1668127"/>
                <a:ext cx="0" cy="132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0" name="Google Shape;1380;p32"/>
              <p:cNvSpPr/>
              <p:nvPr/>
            </p:nvSpPr>
            <p:spPr>
              <a:xfrm>
                <a:off x="6821876" y="2997513"/>
                <a:ext cx="271200" cy="2712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3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419" name="Google Shape;1419;p33"/>
          <p:cNvGrpSpPr/>
          <p:nvPr/>
        </p:nvGrpSpPr>
        <p:grpSpPr>
          <a:xfrm flipH="1" rot="1081312">
            <a:off x="2552858" y="1921256"/>
            <a:ext cx="4038284" cy="2140991"/>
            <a:chOff x="2894499" y="1996162"/>
            <a:chExt cx="4038023" cy="2140852"/>
          </a:xfrm>
        </p:grpSpPr>
        <p:sp>
          <p:nvSpPr>
            <p:cNvPr id="1420" name="Google Shape;1420;p33"/>
            <p:cNvSpPr/>
            <p:nvPr/>
          </p:nvSpPr>
          <p:spPr>
            <a:xfrm>
              <a:off x="3695890" y="2171152"/>
              <a:ext cx="213186" cy="250231"/>
            </a:xfrm>
            <a:custGeom>
              <a:rect b="b" l="l" r="r" t="t"/>
              <a:pathLst>
                <a:path extrusionOk="0" h="13732" w="11728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2959265" y="2728378"/>
              <a:ext cx="273208" cy="176521"/>
            </a:xfrm>
            <a:custGeom>
              <a:rect b="b" l="l" r="r" t="t"/>
              <a:pathLst>
                <a:path extrusionOk="0" h="9687" w="1503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3247978" y="2733772"/>
              <a:ext cx="831766" cy="574155"/>
            </a:xfrm>
            <a:custGeom>
              <a:rect b="b" l="l" r="r" t="t"/>
              <a:pathLst>
                <a:path extrusionOk="0" h="31508" w="45758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4089178" y="3234636"/>
              <a:ext cx="983548" cy="79523"/>
            </a:xfrm>
            <a:custGeom>
              <a:rect b="b" l="l" r="r" t="t"/>
              <a:pathLst>
                <a:path extrusionOk="0" h="4364" w="54108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5076071" y="3239611"/>
              <a:ext cx="862795" cy="311769"/>
            </a:xfrm>
            <a:custGeom>
              <a:rect b="b" l="l" r="r" t="t"/>
              <a:pathLst>
                <a:path extrusionOk="0" h="17109" w="47465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5944919" y="3464130"/>
              <a:ext cx="939704" cy="672884"/>
            </a:xfrm>
            <a:custGeom>
              <a:rect b="b" l="l" r="r" t="t"/>
              <a:pathLst>
                <a:path extrusionOk="0" h="36926" w="51696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6" name="Google Shape;1426;p33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27" name="Google Shape;1427;p33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rect b="b" l="l" r="r" t="t"/>
                <a:pathLst>
                  <a:path extrusionOk="0" h="116477" w="222144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rect b="b" l="l" r="r" t="t"/>
                <a:pathLst>
                  <a:path extrusionOk="0" h="1602" w="246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rect b="b" l="l" r="r" t="t"/>
                <a:pathLst>
                  <a:path extrusionOk="0" h="1797" w="2683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rect b="b" l="l" r="r" t="t"/>
                <a:pathLst>
                  <a:path extrusionOk="0" h="2282" w="3485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rect b="b" l="l" r="r" t="t"/>
                <a:pathLst>
                  <a:path extrusionOk="0" h="1831" w="2471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rect b="b" l="l" r="r" t="t"/>
                <a:pathLst>
                  <a:path extrusionOk="0" h="2341" w="6121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rect b="b" l="l" r="r" t="t"/>
                <a:pathLst>
                  <a:path extrusionOk="0" h="1743" w="4185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rect b="b" l="l" r="r" t="t"/>
                <a:pathLst>
                  <a:path extrusionOk="0" h="1328" w="2768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rect b="b" l="l" r="r" t="t"/>
                <a:pathLst>
                  <a:path extrusionOk="0" h="929" w="4158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rect b="b" l="l" r="r" t="t"/>
                <a:pathLst>
                  <a:path extrusionOk="0" h="1101" w="3268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7" name="Google Shape;1437;p33"/>
          <p:cNvGrpSpPr/>
          <p:nvPr/>
        </p:nvGrpSpPr>
        <p:grpSpPr>
          <a:xfrm>
            <a:off x="460817" y="1225375"/>
            <a:ext cx="3560679" cy="1535058"/>
            <a:chOff x="460817" y="1225375"/>
            <a:chExt cx="3560679" cy="1535058"/>
          </a:xfrm>
        </p:grpSpPr>
        <p:sp>
          <p:nvSpPr>
            <p:cNvPr id="1438" name="Google Shape;1438;p33"/>
            <p:cNvSpPr/>
            <p:nvPr/>
          </p:nvSpPr>
          <p:spPr>
            <a:xfrm>
              <a:off x="3641213" y="2383064"/>
              <a:ext cx="380283" cy="377369"/>
            </a:xfrm>
            <a:custGeom>
              <a:rect b="b" l="l" r="r" t="t"/>
              <a:pathLst>
                <a:path extrusionOk="0" h="29413" w="29548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 rot="5400000">
              <a:off x="636670" y="1049522"/>
              <a:ext cx="1357057" cy="1708762"/>
            </a:xfrm>
            <a:custGeom>
              <a:rect b="b" l="l" r="r" t="t"/>
              <a:pathLst>
                <a:path extrusionOk="0" h="34664" w="39176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0" name="Google Shape;1440;p33"/>
            <p:cNvGrpSpPr/>
            <p:nvPr/>
          </p:nvGrpSpPr>
          <p:grpSpPr>
            <a:xfrm>
              <a:off x="1827597" y="1304332"/>
              <a:ext cx="880407" cy="864065"/>
              <a:chOff x="913197" y="999532"/>
              <a:chExt cx="880407" cy="864065"/>
            </a:xfrm>
          </p:grpSpPr>
          <p:sp>
            <p:nvSpPr>
              <p:cNvPr id="1441" name="Google Shape;1441;p33"/>
              <p:cNvSpPr/>
              <p:nvPr/>
            </p:nvSpPr>
            <p:spPr>
              <a:xfrm>
                <a:off x="943104" y="1013097"/>
                <a:ext cx="8505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2" name="Google Shape;1442;p33"/>
              <p:cNvGrpSpPr/>
              <p:nvPr/>
            </p:nvGrpSpPr>
            <p:grpSpPr>
              <a:xfrm>
                <a:off x="913197" y="999532"/>
                <a:ext cx="811244" cy="797890"/>
                <a:chOff x="2138587" y="1324590"/>
                <a:chExt cx="811244" cy="797890"/>
              </a:xfrm>
            </p:grpSpPr>
            <p:sp>
              <p:nvSpPr>
                <p:cNvPr id="1443" name="Google Shape;1443;p33"/>
                <p:cNvSpPr/>
                <p:nvPr/>
              </p:nvSpPr>
              <p:spPr>
                <a:xfrm>
                  <a:off x="2362934" y="1541292"/>
                  <a:ext cx="456710" cy="454378"/>
                </a:xfrm>
                <a:custGeom>
                  <a:rect b="b" l="l" r="r" t="t"/>
                  <a:pathLst>
                    <a:path extrusionOk="0" h="24935" w="25125">
                      <a:moveTo>
                        <a:pt x="13446" y="5209"/>
                      </a:moveTo>
                      <a:cubicBezTo>
                        <a:pt x="14378" y="5209"/>
                        <a:pt x="15307" y="5375"/>
                        <a:pt x="16181" y="5731"/>
                      </a:cubicBezTo>
                      <a:cubicBezTo>
                        <a:pt x="19335" y="7030"/>
                        <a:pt x="20857" y="12633"/>
                        <a:pt x="19298" y="15491"/>
                      </a:cubicBezTo>
                      <a:cubicBezTo>
                        <a:pt x="17948" y="17853"/>
                        <a:pt x="15487" y="19557"/>
                        <a:pt x="12972" y="19557"/>
                      </a:cubicBezTo>
                      <a:cubicBezTo>
                        <a:pt x="11615" y="19557"/>
                        <a:pt x="10241" y="19061"/>
                        <a:pt x="9018" y="17903"/>
                      </a:cubicBezTo>
                      <a:cubicBezTo>
                        <a:pt x="6718" y="15750"/>
                        <a:pt x="5048" y="12114"/>
                        <a:pt x="6421" y="9108"/>
                      </a:cubicBezTo>
                      <a:cubicBezTo>
                        <a:pt x="6421" y="9033"/>
                        <a:pt x="6458" y="8959"/>
                        <a:pt x="6495" y="8885"/>
                      </a:cubicBezTo>
                      <a:cubicBezTo>
                        <a:pt x="6495" y="8848"/>
                        <a:pt x="6532" y="8811"/>
                        <a:pt x="6569" y="8774"/>
                      </a:cubicBezTo>
                      <a:cubicBezTo>
                        <a:pt x="8082" y="6573"/>
                        <a:pt x="10777" y="5209"/>
                        <a:pt x="13446" y="5209"/>
                      </a:cubicBezTo>
                      <a:close/>
                      <a:moveTo>
                        <a:pt x="14143" y="0"/>
                      </a:moveTo>
                      <a:cubicBezTo>
                        <a:pt x="10425" y="0"/>
                        <a:pt x="6549" y="1381"/>
                        <a:pt x="4046" y="3615"/>
                      </a:cubicBezTo>
                      <a:cubicBezTo>
                        <a:pt x="38" y="7846"/>
                        <a:pt x="1" y="15045"/>
                        <a:pt x="3341" y="19684"/>
                      </a:cubicBezTo>
                      <a:cubicBezTo>
                        <a:pt x="5322" y="22444"/>
                        <a:pt x="8316" y="24935"/>
                        <a:pt x="11872" y="24935"/>
                      </a:cubicBezTo>
                      <a:cubicBezTo>
                        <a:pt x="12045" y="24935"/>
                        <a:pt x="12220" y="24929"/>
                        <a:pt x="12395" y="24917"/>
                      </a:cubicBezTo>
                      <a:cubicBezTo>
                        <a:pt x="15810" y="24694"/>
                        <a:pt x="19001" y="23247"/>
                        <a:pt x="21450" y="20872"/>
                      </a:cubicBezTo>
                      <a:cubicBezTo>
                        <a:pt x="23825" y="18497"/>
                        <a:pt x="25124" y="15268"/>
                        <a:pt x="24976" y="11928"/>
                      </a:cubicBezTo>
                      <a:cubicBezTo>
                        <a:pt x="24865" y="8737"/>
                        <a:pt x="24271" y="5248"/>
                        <a:pt x="21933" y="2873"/>
                      </a:cubicBezTo>
                      <a:cubicBezTo>
                        <a:pt x="19946" y="870"/>
                        <a:pt x="17094" y="0"/>
                        <a:pt x="141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33"/>
                <p:cNvSpPr/>
                <p:nvPr/>
              </p:nvSpPr>
              <p:spPr>
                <a:xfrm>
                  <a:off x="2218586" y="1394145"/>
                  <a:ext cx="723828" cy="687972"/>
                </a:xfrm>
                <a:custGeom>
                  <a:rect b="b" l="l" r="r" t="t"/>
                  <a:pathLst>
                    <a:path extrusionOk="0" h="37754" w="39820">
                      <a:moveTo>
                        <a:pt x="22206" y="1089"/>
                      </a:moveTo>
                      <a:cubicBezTo>
                        <a:pt x="24610" y="1089"/>
                        <a:pt x="26982" y="1580"/>
                        <a:pt x="29206" y="2858"/>
                      </a:cubicBezTo>
                      <a:cubicBezTo>
                        <a:pt x="33102" y="5085"/>
                        <a:pt x="35552" y="9501"/>
                        <a:pt x="36814" y="13694"/>
                      </a:cubicBezTo>
                      <a:cubicBezTo>
                        <a:pt x="39819" y="23417"/>
                        <a:pt x="34550" y="32955"/>
                        <a:pt x="24864" y="35886"/>
                      </a:cubicBezTo>
                      <a:cubicBezTo>
                        <a:pt x="22982" y="36436"/>
                        <a:pt x="21049" y="36709"/>
                        <a:pt x="19120" y="36709"/>
                      </a:cubicBezTo>
                      <a:cubicBezTo>
                        <a:pt x="16749" y="36709"/>
                        <a:pt x="14386" y="36296"/>
                        <a:pt x="12135" y="35478"/>
                      </a:cubicBezTo>
                      <a:cubicBezTo>
                        <a:pt x="6977" y="33623"/>
                        <a:pt x="3785" y="29392"/>
                        <a:pt x="2524" y="24159"/>
                      </a:cubicBezTo>
                      <a:cubicBezTo>
                        <a:pt x="1336" y="19409"/>
                        <a:pt x="2227" y="14362"/>
                        <a:pt x="4936" y="10280"/>
                      </a:cubicBezTo>
                      <a:cubicBezTo>
                        <a:pt x="6854" y="7292"/>
                        <a:pt x="9908" y="4158"/>
                        <a:pt x="13262" y="2808"/>
                      </a:cubicBezTo>
                      <a:lnTo>
                        <a:pt x="13262" y="2808"/>
                      </a:lnTo>
                      <a:cubicBezTo>
                        <a:pt x="13293" y="2803"/>
                        <a:pt x="13326" y="2795"/>
                        <a:pt x="13360" y="2784"/>
                      </a:cubicBezTo>
                      <a:cubicBezTo>
                        <a:pt x="16212" y="1840"/>
                        <a:pt x="19234" y="1089"/>
                        <a:pt x="22206" y="1089"/>
                      </a:cubicBezTo>
                      <a:close/>
                      <a:moveTo>
                        <a:pt x="21932" y="1"/>
                      </a:moveTo>
                      <a:cubicBezTo>
                        <a:pt x="18969" y="1"/>
                        <a:pt x="15970" y="830"/>
                        <a:pt x="13220" y="1742"/>
                      </a:cubicBezTo>
                      <a:lnTo>
                        <a:pt x="13220" y="1742"/>
                      </a:lnTo>
                      <a:cubicBezTo>
                        <a:pt x="13170" y="1746"/>
                        <a:pt x="13118" y="1759"/>
                        <a:pt x="13063" y="1782"/>
                      </a:cubicBezTo>
                      <a:cubicBezTo>
                        <a:pt x="5195" y="4862"/>
                        <a:pt x="0" y="14140"/>
                        <a:pt x="1150" y="22378"/>
                      </a:cubicBezTo>
                      <a:cubicBezTo>
                        <a:pt x="1893" y="27536"/>
                        <a:pt x="4156" y="31990"/>
                        <a:pt x="8573" y="34884"/>
                      </a:cubicBezTo>
                      <a:cubicBezTo>
                        <a:pt x="11647" y="36886"/>
                        <a:pt x="15380" y="37754"/>
                        <a:pt x="19043" y="37754"/>
                      </a:cubicBezTo>
                      <a:cubicBezTo>
                        <a:pt x="20066" y="37754"/>
                        <a:pt x="21084" y="37686"/>
                        <a:pt x="22081" y="37556"/>
                      </a:cubicBezTo>
                      <a:cubicBezTo>
                        <a:pt x="31841" y="36369"/>
                        <a:pt x="39634" y="27945"/>
                        <a:pt x="38743" y="17962"/>
                      </a:cubicBezTo>
                      <a:cubicBezTo>
                        <a:pt x="37927" y="8759"/>
                        <a:pt x="31766" y="38"/>
                        <a:pt x="219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33"/>
                <p:cNvSpPr/>
                <p:nvPr/>
              </p:nvSpPr>
              <p:spPr>
                <a:xfrm>
                  <a:off x="2326543" y="1491216"/>
                  <a:ext cx="523457" cy="494978"/>
                </a:xfrm>
                <a:custGeom>
                  <a:rect b="b" l="l" r="r" t="t"/>
                  <a:pathLst>
                    <a:path extrusionOk="0" h="27163" w="28797">
                      <a:moveTo>
                        <a:pt x="15397" y="1125"/>
                      </a:moveTo>
                      <a:cubicBezTo>
                        <a:pt x="18348" y="1125"/>
                        <a:pt x="21204" y="2004"/>
                        <a:pt x="23193" y="4025"/>
                      </a:cubicBezTo>
                      <a:cubicBezTo>
                        <a:pt x="25494" y="6400"/>
                        <a:pt x="26124" y="9852"/>
                        <a:pt x="26273" y="13043"/>
                      </a:cubicBezTo>
                      <a:cubicBezTo>
                        <a:pt x="26384" y="16383"/>
                        <a:pt x="25085" y="19649"/>
                        <a:pt x="22710" y="21987"/>
                      </a:cubicBezTo>
                      <a:cubicBezTo>
                        <a:pt x="20298" y="24399"/>
                        <a:pt x="17069" y="25809"/>
                        <a:pt x="13655" y="26032"/>
                      </a:cubicBezTo>
                      <a:cubicBezTo>
                        <a:pt x="13457" y="26047"/>
                        <a:pt x="13259" y="26055"/>
                        <a:pt x="13064" y="26055"/>
                      </a:cubicBezTo>
                      <a:cubicBezTo>
                        <a:pt x="9538" y="26055"/>
                        <a:pt x="6569" y="23577"/>
                        <a:pt x="4600" y="20799"/>
                      </a:cubicBezTo>
                      <a:cubicBezTo>
                        <a:pt x="1260" y="16160"/>
                        <a:pt x="1298" y="8961"/>
                        <a:pt x="5343" y="4768"/>
                      </a:cubicBezTo>
                      <a:cubicBezTo>
                        <a:pt x="7823" y="2514"/>
                        <a:pt x="11686" y="1125"/>
                        <a:pt x="15397" y="1125"/>
                      </a:cubicBezTo>
                      <a:close/>
                      <a:moveTo>
                        <a:pt x="15831" y="1"/>
                      </a:moveTo>
                      <a:cubicBezTo>
                        <a:pt x="11704" y="1"/>
                        <a:pt x="7310" y="1619"/>
                        <a:pt x="4657" y="3943"/>
                      </a:cubicBezTo>
                      <a:lnTo>
                        <a:pt x="4657" y="3943"/>
                      </a:lnTo>
                      <a:cubicBezTo>
                        <a:pt x="4625" y="3965"/>
                        <a:pt x="4594" y="3993"/>
                        <a:pt x="4563" y="4025"/>
                      </a:cubicBezTo>
                      <a:cubicBezTo>
                        <a:pt x="4563" y="4025"/>
                        <a:pt x="4563" y="4025"/>
                        <a:pt x="4563" y="4025"/>
                      </a:cubicBezTo>
                      <a:lnTo>
                        <a:pt x="4563" y="4025"/>
                      </a:lnTo>
                      <a:cubicBezTo>
                        <a:pt x="4530" y="4054"/>
                        <a:pt x="4503" y="4083"/>
                        <a:pt x="4480" y="4113"/>
                      </a:cubicBezTo>
                      <a:lnTo>
                        <a:pt x="4480" y="4113"/>
                      </a:lnTo>
                      <a:cubicBezTo>
                        <a:pt x="1" y="8876"/>
                        <a:pt x="172" y="17008"/>
                        <a:pt x="4155" y="22024"/>
                      </a:cubicBezTo>
                      <a:cubicBezTo>
                        <a:pt x="6493" y="24918"/>
                        <a:pt x="9239" y="26700"/>
                        <a:pt x="12987" y="27108"/>
                      </a:cubicBezTo>
                      <a:cubicBezTo>
                        <a:pt x="13296" y="27145"/>
                        <a:pt x="13606" y="27162"/>
                        <a:pt x="13918" y="27162"/>
                      </a:cubicBezTo>
                      <a:cubicBezTo>
                        <a:pt x="17397" y="27162"/>
                        <a:pt x="21034" y="24977"/>
                        <a:pt x="23452" y="22729"/>
                      </a:cubicBezTo>
                      <a:cubicBezTo>
                        <a:pt x="28796" y="17868"/>
                        <a:pt x="28351" y="8516"/>
                        <a:pt x="23935" y="3246"/>
                      </a:cubicBezTo>
                      <a:cubicBezTo>
                        <a:pt x="21986" y="946"/>
                        <a:pt x="18987" y="1"/>
                        <a:pt x="158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33"/>
                <p:cNvSpPr/>
                <p:nvPr/>
              </p:nvSpPr>
              <p:spPr>
                <a:xfrm>
                  <a:off x="2441006" y="1606291"/>
                  <a:ext cx="287568" cy="261602"/>
                </a:xfrm>
                <a:custGeom>
                  <a:rect b="b" l="l" r="r" t="t"/>
                  <a:pathLst>
                    <a:path extrusionOk="0" h="14356" w="15820">
                      <a:moveTo>
                        <a:pt x="8646" y="1116"/>
                      </a:moveTo>
                      <a:cubicBezTo>
                        <a:pt x="8786" y="1116"/>
                        <a:pt x="8925" y="1119"/>
                        <a:pt x="9065" y="1125"/>
                      </a:cubicBezTo>
                      <a:cubicBezTo>
                        <a:pt x="12814" y="1273"/>
                        <a:pt x="14224" y="6246"/>
                        <a:pt x="13519" y="9215"/>
                      </a:cubicBezTo>
                      <a:cubicBezTo>
                        <a:pt x="12935" y="11758"/>
                        <a:pt x="10605" y="13113"/>
                        <a:pt x="8254" y="13113"/>
                      </a:cubicBezTo>
                      <a:cubicBezTo>
                        <a:pt x="6867" y="13113"/>
                        <a:pt x="5473" y="12642"/>
                        <a:pt x="4427" y="11664"/>
                      </a:cubicBezTo>
                      <a:cubicBezTo>
                        <a:pt x="2571" y="9920"/>
                        <a:pt x="1198" y="6654"/>
                        <a:pt x="2385" y="4242"/>
                      </a:cubicBezTo>
                      <a:cubicBezTo>
                        <a:pt x="3791" y="2063"/>
                        <a:pt x="6162" y="1116"/>
                        <a:pt x="8646" y="1116"/>
                      </a:cubicBezTo>
                      <a:close/>
                      <a:moveTo>
                        <a:pt x="8387" y="1"/>
                      </a:moveTo>
                      <a:cubicBezTo>
                        <a:pt x="5670" y="1"/>
                        <a:pt x="2948" y="1422"/>
                        <a:pt x="1458" y="3685"/>
                      </a:cubicBezTo>
                      <a:cubicBezTo>
                        <a:pt x="1414" y="3756"/>
                        <a:pt x="1387" y="3826"/>
                        <a:pt x="1376" y="3893"/>
                      </a:cubicBezTo>
                      <a:lnTo>
                        <a:pt x="1376" y="3893"/>
                      </a:lnTo>
                      <a:cubicBezTo>
                        <a:pt x="0" y="6905"/>
                        <a:pt x="1687" y="10554"/>
                        <a:pt x="3981" y="12703"/>
                      </a:cubicBezTo>
                      <a:cubicBezTo>
                        <a:pt x="5202" y="13859"/>
                        <a:pt x="6573" y="14356"/>
                        <a:pt x="7927" y="14356"/>
                      </a:cubicBezTo>
                      <a:cubicBezTo>
                        <a:pt x="10441" y="14356"/>
                        <a:pt x="12897" y="12642"/>
                        <a:pt x="14224" y="10254"/>
                      </a:cubicBezTo>
                      <a:cubicBezTo>
                        <a:pt x="15819" y="7433"/>
                        <a:pt x="14298" y="1830"/>
                        <a:pt x="11144" y="531"/>
                      </a:cubicBezTo>
                      <a:cubicBezTo>
                        <a:pt x="10259" y="169"/>
                        <a:pt x="9323" y="1"/>
                        <a:pt x="83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33"/>
                <p:cNvSpPr/>
                <p:nvPr/>
              </p:nvSpPr>
              <p:spPr>
                <a:xfrm>
                  <a:off x="2543727" y="1697568"/>
                  <a:ext cx="73546" cy="67113"/>
                </a:xfrm>
                <a:custGeom>
                  <a:rect b="b" l="l" r="r" t="t"/>
                  <a:pathLst>
                    <a:path extrusionOk="0" h="3683" w="4046">
                      <a:moveTo>
                        <a:pt x="2279" y="0"/>
                      </a:moveTo>
                      <a:cubicBezTo>
                        <a:pt x="1832" y="0"/>
                        <a:pt x="1306" y="191"/>
                        <a:pt x="780" y="717"/>
                      </a:cubicBezTo>
                      <a:cubicBezTo>
                        <a:pt x="0" y="1459"/>
                        <a:pt x="112" y="2870"/>
                        <a:pt x="705" y="3352"/>
                      </a:cubicBezTo>
                      <a:cubicBezTo>
                        <a:pt x="963" y="3571"/>
                        <a:pt x="1376" y="3682"/>
                        <a:pt x="1819" y="3682"/>
                      </a:cubicBezTo>
                      <a:cubicBezTo>
                        <a:pt x="2653" y="3682"/>
                        <a:pt x="3592" y="3286"/>
                        <a:pt x="3785" y="2461"/>
                      </a:cubicBezTo>
                      <a:cubicBezTo>
                        <a:pt x="4045" y="1422"/>
                        <a:pt x="3266" y="272"/>
                        <a:pt x="2783" y="86"/>
                      </a:cubicBezTo>
                      <a:cubicBezTo>
                        <a:pt x="2632" y="32"/>
                        <a:pt x="2463" y="0"/>
                        <a:pt x="22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33"/>
                <p:cNvSpPr/>
                <p:nvPr/>
              </p:nvSpPr>
              <p:spPr>
                <a:xfrm>
                  <a:off x="2532675" y="1688821"/>
                  <a:ext cx="96068" cy="86265"/>
                </a:xfrm>
                <a:custGeom>
                  <a:rect b="b" l="l" r="r" t="t"/>
                  <a:pathLst>
                    <a:path extrusionOk="0" h="4734" w="5285">
                      <a:moveTo>
                        <a:pt x="2831" y="1043"/>
                      </a:moveTo>
                      <a:cubicBezTo>
                        <a:pt x="3114" y="1043"/>
                        <a:pt x="3382" y="1184"/>
                        <a:pt x="3614" y="1531"/>
                      </a:cubicBezTo>
                      <a:cubicBezTo>
                        <a:pt x="4022" y="2236"/>
                        <a:pt x="3985" y="3053"/>
                        <a:pt x="3243" y="3461"/>
                      </a:cubicBezTo>
                      <a:cubicBezTo>
                        <a:pt x="3002" y="3591"/>
                        <a:pt x="2733" y="3656"/>
                        <a:pt x="2459" y="3656"/>
                      </a:cubicBezTo>
                      <a:cubicBezTo>
                        <a:pt x="2185" y="3656"/>
                        <a:pt x="1907" y="3591"/>
                        <a:pt x="1647" y="3461"/>
                      </a:cubicBezTo>
                      <a:cubicBezTo>
                        <a:pt x="1054" y="3090"/>
                        <a:pt x="1388" y="1977"/>
                        <a:pt x="1722" y="1605"/>
                      </a:cubicBezTo>
                      <a:cubicBezTo>
                        <a:pt x="1728" y="1599"/>
                        <a:pt x="1733" y="1592"/>
                        <a:pt x="1739" y="1586"/>
                      </a:cubicBezTo>
                      <a:lnTo>
                        <a:pt x="1739" y="1586"/>
                      </a:lnTo>
                      <a:cubicBezTo>
                        <a:pt x="1746" y="1580"/>
                        <a:pt x="1752" y="1574"/>
                        <a:pt x="1759" y="1568"/>
                      </a:cubicBezTo>
                      <a:cubicBezTo>
                        <a:pt x="2108" y="1260"/>
                        <a:pt x="2480" y="1043"/>
                        <a:pt x="2831" y="1043"/>
                      </a:cubicBezTo>
                      <a:close/>
                      <a:moveTo>
                        <a:pt x="2906" y="1"/>
                      </a:moveTo>
                      <a:cubicBezTo>
                        <a:pt x="2269" y="1"/>
                        <a:pt x="1601" y="323"/>
                        <a:pt x="1071" y="781"/>
                      </a:cubicBezTo>
                      <a:lnTo>
                        <a:pt x="1071" y="781"/>
                      </a:lnTo>
                      <a:cubicBezTo>
                        <a:pt x="1040" y="804"/>
                        <a:pt x="1009" y="831"/>
                        <a:pt x="979" y="863"/>
                      </a:cubicBezTo>
                      <a:cubicBezTo>
                        <a:pt x="979" y="863"/>
                        <a:pt x="979" y="863"/>
                        <a:pt x="979" y="863"/>
                      </a:cubicBezTo>
                      <a:lnTo>
                        <a:pt x="979" y="863"/>
                      </a:lnTo>
                      <a:cubicBezTo>
                        <a:pt x="957" y="885"/>
                        <a:pt x="938" y="908"/>
                        <a:pt x="922" y="931"/>
                      </a:cubicBezTo>
                      <a:lnTo>
                        <a:pt x="922" y="931"/>
                      </a:lnTo>
                      <a:cubicBezTo>
                        <a:pt x="155" y="1865"/>
                        <a:pt x="0" y="3371"/>
                        <a:pt x="942" y="4240"/>
                      </a:cubicBezTo>
                      <a:cubicBezTo>
                        <a:pt x="1309" y="4590"/>
                        <a:pt x="1824" y="4734"/>
                        <a:pt x="2356" y="4734"/>
                      </a:cubicBezTo>
                      <a:cubicBezTo>
                        <a:pt x="2953" y="4734"/>
                        <a:pt x="3571" y="4552"/>
                        <a:pt x="4022" y="4277"/>
                      </a:cubicBezTo>
                      <a:cubicBezTo>
                        <a:pt x="5284" y="3498"/>
                        <a:pt x="5099" y="1791"/>
                        <a:pt x="4319" y="752"/>
                      </a:cubicBezTo>
                      <a:cubicBezTo>
                        <a:pt x="3930" y="217"/>
                        <a:pt x="3428" y="1"/>
                        <a:pt x="290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33"/>
                <p:cNvSpPr/>
                <p:nvPr/>
              </p:nvSpPr>
              <p:spPr>
                <a:xfrm>
                  <a:off x="2783398" y="1506432"/>
                  <a:ext cx="89142" cy="138710"/>
                </a:xfrm>
                <a:custGeom>
                  <a:rect b="b" l="l" r="r" t="t"/>
                  <a:pathLst>
                    <a:path extrusionOk="0" h="7612" w="4904">
                      <a:moveTo>
                        <a:pt x="775" y="1"/>
                      </a:moveTo>
                      <a:cubicBezTo>
                        <a:pt x="389" y="1"/>
                        <a:pt x="0" y="362"/>
                        <a:pt x="286" y="778"/>
                      </a:cubicBezTo>
                      <a:cubicBezTo>
                        <a:pt x="472" y="1075"/>
                        <a:pt x="732" y="1335"/>
                        <a:pt x="1028" y="1558"/>
                      </a:cubicBezTo>
                      <a:cubicBezTo>
                        <a:pt x="1548" y="2040"/>
                        <a:pt x="1845" y="2931"/>
                        <a:pt x="2253" y="3487"/>
                      </a:cubicBezTo>
                      <a:cubicBezTo>
                        <a:pt x="3032" y="4601"/>
                        <a:pt x="3552" y="5862"/>
                        <a:pt x="3812" y="7235"/>
                      </a:cubicBezTo>
                      <a:cubicBezTo>
                        <a:pt x="3856" y="7499"/>
                        <a:pt x="4043" y="7612"/>
                        <a:pt x="4246" y="7612"/>
                      </a:cubicBezTo>
                      <a:cubicBezTo>
                        <a:pt x="4557" y="7612"/>
                        <a:pt x="4904" y="7343"/>
                        <a:pt x="4814" y="6939"/>
                      </a:cubicBezTo>
                      <a:cubicBezTo>
                        <a:pt x="4517" y="5640"/>
                        <a:pt x="4072" y="4415"/>
                        <a:pt x="3441" y="3228"/>
                      </a:cubicBezTo>
                      <a:cubicBezTo>
                        <a:pt x="3144" y="2634"/>
                        <a:pt x="2624" y="2114"/>
                        <a:pt x="2290" y="1520"/>
                      </a:cubicBezTo>
                      <a:cubicBezTo>
                        <a:pt x="1993" y="964"/>
                        <a:pt x="1585" y="741"/>
                        <a:pt x="1214" y="222"/>
                      </a:cubicBezTo>
                      <a:cubicBezTo>
                        <a:pt x="1103" y="66"/>
                        <a:pt x="939" y="1"/>
                        <a:pt x="77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33"/>
                <p:cNvSpPr/>
                <p:nvPr/>
              </p:nvSpPr>
              <p:spPr>
                <a:xfrm>
                  <a:off x="2855381" y="1671072"/>
                  <a:ext cx="22940" cy="41438"/>
                </a:xfrm>
                <a:custGeom>
                  <a:rect b="b" l="l" r="r" t="t"/>
                  <a:pathLst>
                    <a:path extrusionOk="0" h="2274" w="1262">
                      <a:moveTo>
                        <a:pt x="538" y="0"/>
                      </a:moveTo>
                      <a:cubicBezTo>
                        <a:pt x="288" y="0"/>
                        <a:pt x="37" y="167"/>
                        <a:pt x="0" y="501"/>
                      </a:cubicBezTo>
                      <a:cubicBezTo>
                        <a:pt x="0" y="947"/>
                        <a:pt x="186" y="1392"/>
                        <a:pt x="186" y="1800"/>
                      </a:cubicBezTo>
                      <a:cubicBezTo>
                        <a:pt x="223" y="2116"/>
                        <a:pt x="473" y="2273"/>
                        <a:pt x="724" y="2273"/>
                      </a:cubicBezTo>
                      <a:cubicBezTo>
                        <a:pt x="974" y="2273"/>
                        <a:pt x="1225" y="2116"/>
                        <a:pt x="1262" y="1800"/>
                      </a:cubicBezTo>
                      <a:cubicBezTo>
                        <a:pt x="1262" y="1355"/>
                        <a:pt x="1076" y="947"/>
                        <a:pt x="1076" y="501"/>
                      </a:cubicBezTo>
                      <a:cubicBezTo>
                        <a:pt x="1039" y="167"/>
                        <a:pt x="789" y="0"/>
                        <a:pt x="53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33"/>
                <p:cNvSpPr/>
                <p:nvPr/>
              </p:nvSpPr>
              <p:spPr>
                <a:xfrm>
                  <a:off x="2315727" y="1907145"/>
                  <a:ext cx="53860" cy="59114"/>
                </a:xfrm>
                <a:custGeom>
                  <a:rect b="b" l="l" r="r" t="t"/>
                  <a:pathLst>
                    <a:path extrusionOk="0" h="3244" w="2963">
                      <a:moveTo>
                        <a:pt x="752" y="0"/>
                      </a:moveTo>
                      <a:cubicBezTo>
                        <a:pt x="376" y="0"/>
                        <a:pt x="0" y="379"/>
                        <a:pt x="260" y="795"/>
                      </a:cubicBezTo>
                      <a:lnTo>
                        <a:pt x="260" y="758"/>
                      </a:lnTo>
                      <a:cubicBezTo>
                        <a:pt x="519" y="1166"/>
                        <a:pt x="742" y="1574"/>
                        <a:pt x="1002" y="1982"/>
                      </a:cubicBezTo>
                      <a:cubicBezTo>
                        <a:pt x="1113" y="2168"/>
                        <a:pt x="1262" y="2390"/>
                        <a:pt x="1447" y="2576"/>
                      </a:cubicBezTo>
                      <a:cubicBezTo>
                        <a:pt x="1521" y="2650"/>
                        <a:pt x="1855" y="2799"/>
                        <a:pt x="1893" y="2910"/>
                      </a:cubicBezTo>
                      <a:cubicBezTo>
                        <a:pt x="1980" y="3142"/>
                        <a:pt x="2169" y="3244"/>
                        <a:pt x="2360" y="3244"/>
                      </a:cubicBezTo>
                      <a:cubicBezTo>
                        <a:pt x="2659" y="3244"/>
                        <a:pt x="2962" y="2997"/>
                        <a:pt x="2895" y="2613"/>
                      </a:cubicBezTo>
                      <a:cubicBezTo>
                        <a:pt x="2783" y="2131"/>
                        <a:pt x="2264" y="1908"/>
                        <a:pt x="1967" y="1574"/>
                      </a:cubicBezTo>
                      <a:cubicBezTo>
                        <a:pt x="1670" y="1166"/>
                        <a:pt x="1410" y="683"/>
                        <a:pt x="1187" y="238"/>
                      </a:cubicBezTo>
                      <a:cubicBezTo>
                        <a:pt x="1076" y="71"/>
                        <a:pt x="914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33"/>
                <p:cNvSpPr/>
                <p:nvPr/>
              </p:nvSpPr>
              <p:spPr>
                <a:xfrm>
                  <a:off x="2356390" y="1924055"/>
                  <a:ext cx="53533" cy="49237"/>
                </a:xfrm>
                <a:custGeom>
                  <a:rect b="b" l="l" r="r" t="t"/>
                  <a:pathLst>
                    <a:path extrusionOk="0" h="2702" w="2945">
                      <a:moveTo>
                        <a:pt x="755" y="0"/>
                      </a:moveTo>
                      <a:cubicBezTo>
                        <a:pt x="369" y="0"/>
                        <a:pt x="1" y="379"/>
                        <a:pt x="286" y="794"/>
                      </a:cubicBezTo>
                      <a:cubicBezTo>
                        <a:pt x="769" y="1425"/>
                        <a:pt x="1288" y="2019"/>
                        <a:pt x="1882" y="2576"/>
                      </a:cubicBezTo>
                      <a:cubicBezTo>
                        <a:pt x="1986" y="2664"/>
                        <a:pt x="2099" y="2702"/>
                        <a:pt x="2208" y="2702"/>
                      </a:cubicBezTo>
                      <a:cubicBezTo>
                        <a:pt x="2603" y="2702"/>
                        <a:pt x="2944" y="2204"/>
                        <a:pt x="2624" y="1796"/>
                      </a:cubicBezTo>
                      <a:cubicBezTo>
                        <a:pt x="2105" y="1314"/>
                        <a:pt x="1622" y="794"/>
                        <a:pt x="1214" y="238"/>
                      </a:cubicBezTo>
                      <a:cubicBezTo>
                        <a:pt x="1091" y="70"/>
                        <a:pt x="922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33"/>
                <p:cNvSpPr/>
                <p:nvPr/>
              </p:nvSpPr>
              <p:spPr>
                <a:xfrm>
                  <a:off x="2482342" y="1642336"/>
                  <a:ext cx="92433" cy="89272"/>
                </a:xfrm>
                <a:custGeom>
                  <a:rect b="b" l="l" r="r" t="t"/>
                  <a:pathLst>
                    <a:path extrusionOk="0" h="4899" w="5085">
                      <a:moveTo>
                        <a:pt x="3006" y="0"/>
                      </a:moveTo>
                      <a:cubicBezTo>
                        <a:pt x="2635" y="186"/>
                        <a:pt x="2598" y="2820"/>
                        <a:pt x="2598" y="2820"/>
                      </a:cubicBezTo>
                      <a:cubicBezTo>
                        <a:pt x="2598" y="2820"/>
                        <a:pt x="1113" y="3377"/>
                        <a:pt x="742" y="3563"/>
                      </a:cubicBezTo>
                      <a:cubicBezTo>
                        <a:pt x="483" y="3600"/>
                        <a:pt x="186" y="3748"/>
                        <a:pt x="0" y="3934"/>
                      </a:cubicBezTo>
                      <a:cubicBezTo>
                        <a:pt x="1113" y="3934"/>
                        <a:pt x="2264" y="4490"/>
                        <a:pt x="3377" y="4490"/>
                      </a:cubicBezTo>
                      <a:cubicBezTo>
                        <a:pt x="3971" y="4602"/>
                        <a:pt x="4528" y="4713"/>
                        <a:pt x="5084" y="4899"/>
                      </a:cubicBezTo>
                      <a:cubicBezTo>
                        <a:pt x="5084" y="4899"/>
                        <a:pt x="4119" y="2635"/>
                        <a:pt x="3934" y="2078"/>
                      </a:cubicBezTo>
                      <a:cubicBezTo>
                        <a:pt x="3600" y="1485"/>
                        <a:pt x="3600" y="557"/>
                        <a:pt x="300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33"/>
                <p:cNvSpPr/>
                <p:nvPr/>
              </p:nvSpPr>
              <p:spPr>
                <a:xfrm>
                  <a:off x="2468836" y="1632641"/>
                  <a:ext cx="117754" cy="108807"/>
                </a:xfrm>
                <a:custGeom>
                  <a:rect b="b" l="l" r="r" t="t"/>
                  <a:pathLst>
                    <a:path extrusionOk="0" h="5971" w="6478">
                      <a:moveTo>
                        <a:pt x="3893" y="1825"/>
                      </a:moveTo>
                      <a:cubicBezTo>
                        <a:pt x="4145" y="2434"/>
                        <a:pt x="4313" y="3137"/>
                        <a:pt x="4528" y="3686"/>
                      </a:cubicBezTo>
                      <a:cubicBezTo>
                        <a:pt x="4660" y="4006"/>
                        <a:pt x="4791" y="4325"/>
                        <a:pt x="4923" y="4644"/>
                      </a:cubicBezTo>
                      <a:lnTo>
                        <a:pt x="4923" y="4644"/>
                      </a:lnTo>
                      <a:cubicBezTo>
                        <a:pt x="4702" y="4603"/>
                        <a:pt x="4483" y="4569"/>
                        <a:pt x="4269" y="4540"/>
                      </a:cubicBezTo>
                      <a:cubicBezTo>
                        <a:pt x="3668" y="4502"/>
                        <a:pt x="3077" y="4370"/>
                        <a:pt x="2486" y="4239"/>
                      </a:cubicBezTo>
                      <a:lnTo>
                        <a:pt x="2486" y="4239"/>
                      </a:lnTo>
                      <a:cubicBezTo>
                        <a:pt x="2851" y="4121"/>
                        <a:pt x="3215" y="4018"/>
                        <a:pt x="3526" y="3909"/>
                      </a:cubicBezTo>
                      <a:cubicBezTo>
                        <a:pt x="3749" y="3835"/>
                        <a:pt x="3898" y="3612"/>
                        <a:pt x="3935" y="3390"/>
                      </a:cubicBezTo>
                      <a:cubicBezTo>
                        <a:pt x="3935" y="3083"/>
                        <a:pt x="3870" y="2401"/>
                        <a:pt x="3893" y="1825"/>
                      </a:cubicBezTo>
                      <a:close/>
                      <a:moveTo>
                        <a:pt x="3769" y="1"/>
                      </a:moveTo>
                      <a:cubicBezTo>
                        <a:pt x="3636" y="1"/>
                        <a:pt x="3504" y="69"/>
                        <a:pt x="3406" y="175"/>
                      </a:cubicBezTo>
                      <a:lnTo>
                        <a:pt x="3406" y="175"/>
                      </a:lnTo>
                      <a:cubicBezTo>
                        <a:pt x="3397" y="183"/>
                        <a:pt x="3387" y="190"/>
                        <a:pt x="3378" y="198"/>
                      </a:cubicBezTo>
                      <a:cubicBezTo>
                        <a:pt x="2765" y="714"/>
                        <a:pt x="2825" y="2098"/>
                        <a:pt x="2851" y="3013"/>
                      </a:cubicBezTo>
                      <a:lnTo>
                        <a:pt x="2851" y="3013"/>
                      </a:lnTo>
                      <a:cubicBezTo>
                        <a:pt x="2004" y="3316"/>
                        <a:pt x="1048" y="3584"/>
                        <a:pt x="372" y="4132"/>
                      </a:cubicBezTo>
                      <a:cubicBezTo>
                        <a:pt x="1" y="4466"/>
                        <a:pt x="335" y="5022"/>
                        <a:pt x="743" y="5060"/>
                      </a:cubicBezTo>
                      <a:cubicBezTo>
                        <a:pt x="1894" y="5097"/>
                        <a:pt x="2970" y="5542"/>
                        <a:pt x="4157" y="5616"/>
                      </a:cubicBezTo>
                      <a:cubicBezTo>
                        <a:pt x="4677" y="5653"/>
                        <a:pt x="5196" y="5802"/>
                        <a:pt x="5679" y="5950"/>
                      </a:cubicBezTo>
                      <a:cubicBezTo>
                        <a:pt x="5724" y="5964"/>
                        <a:pt x="5771" y="5970"/>
                        <a:pt x="5818" y="5970"/>
                      </a:cubicBezTo>
                      <a:cubicBezTo>
                        <a:pt x="6150" y="5970"/>
                        <a:pt x="6477" y="5645"/>
                        <a:pt x="6347" y="5319"/>
                      </a:cubicBezTo>
                      <a:lnTo>
                        <a:pt x="5419" y="3056"/>
                      </a:lnTo>
                      <a:cubicBezTo>
                        <a:pt x="5073" y="2191"/>
                        <a:pt x="4824" y="1134"/>
                        <a:pt x="4252" y="363"/>
                      </a:cubicBezTo>
                      <a:lnTo>
                        <a:pt x="4252" y="363"/>
                      </a:lnTo>
                      <a:cubicBezTo>
                        <a:pt x="4224" y="314"/>
                        <a:pt x="4189" y="269"/>
                        <a:pt x="4147" y="229"/>
                      </a:cubicBezTo>
                      <a:lnTo>
                        <a:pt x="4147" y="229"/>
                      </a:lnTo>
                      <a:cubicBezTo>
                        <a:pt x="4138" y="219"/>
                        <a:pt x="4129" y="208"/>
                        <a:pt x="4120" y="198"/>
                      </a:cubicBezTo>
                      <a:cubicBezTo>
                        <a:pt x="4018" y="59"/>
                        <a:pt x="3893" y="1"/>
                        <a:pt x="37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Google Shape;1455;p33"/>
                <p:cNvSpPr/>
                <p:nvPr/>
              </p:nvSpPr>
              <p:spPr>
                <a:xfrm>
                  <a:off x="2222604" y="1410236"/>
                  <a:ext cx="361605" cy="327458"/>
                </a:xfrm>
                <a:custGeom>
                  <a:rect b="b" l="l" r="r" t="t"/>
                  <a:pathLst>
                    <a:path extrusionOk="0" h="17970" w="19893">
                      <a:moveTo>
                        <a:pt x="778" y="0"/>
                      </a:moveTo>
                      <a:cubicBezTo>
                        <a:pt x="357" y="0"/>
                        <a:pt x="1" y="527"/>
                        <a:pt x="373" y="899"/>
                      </a:cubicBezTo>
                      <a:lnTo>
                        <a:pt x="410" y="899"/>
                      </a:lnTo>
                      <a:cubicBezTo>
                        <a:pt x="2711" y="3088"/>
                        <a:pt x="5049" y="5278"/>
                        <a:pt x="7387" y="7467"/>
                      </a:cubicBezTo>
                      <a:cubicBezTo>
                        <a:pt x="9094" y="9063"/>
                        <a:pt x="10875" y="10696"/>
                        <a:pt x="12656" y="12255"/>
                      </a:cubicBezTo>
                      <a:cubicBezTo>
                        <a:pt x="13807" y="13257"/>
                        <a:pt x="14920" y="14296"/>
                        <a:pt x="16070" y="15372"/>
                      </a:cubicBezTo>
                      <a:cubicBezTo>
                        <a:pt x="16892" y="16095"/>
                        <a:pt x="17626" y="17050"/>
                        <a:pt x="18556" y="17672"/>
                      </a:cubicBezTo>
                      <a:lnTo>
                        <a:pt x="18556" y="17672"/>
                      </a:lnTo>
                      <a:cubicBezTo>
                        <a:pt x="18629" y="17824"/>
                        <a:pt x="18778" y="17945"/>
                        <a:pt x="19002" y="17970"/>
                      </a:cubicBezTo>
                      <a:lnTo>
                        <a:pt x="19188" y="17970"/>
                      </a:lnTo>
                      <a:cubicBezTo>
                        <a:pt x="19707" y="17933"/>
                        <a:pt x="19893" y="17265"/>
                        <a:pt x="19448" y="16968"/>
                      </a:cubicBezTo>
                      <a:cubicBezTo>
                        <a:pt x="18260" y="16300"/>
                        <a:pt x="17184" y="15001"/>
                        <a:pt x="16182" y="14073"/>
                      </a:cubicBezTo>
                      <a:cubicBezTo>
                        <a:pt x="15180" y="13145"/>
                        <a:pt x="14104" y="12143"/>
                        <a:pt x="13027" y="11178"/>
                      </a:cubicBezTo>
                      <a:cubicBezTo>
                        <a:pt x="11357" y="9731"/>
                        <a:pt x="9725" y="8210"/>
                        <a:pt x="8092" y="6688"/>
                      </a:cubicBezTo>
                      <a:cubicBezTo>
                        <a:pt x="5754" y="4536"/>
                        <a:pt x="3453" y="2346"/>
                        <a:pt x="1152" y="157"/>
                      </a:cubicBezTo>
                      <a:cubicBezTo>
                        <a:pt x="1033" y="46"/>
                        <a:pt x="903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33"/>
                <p:cNvSpPr/>
                <p:nvPr/>
              </p:nvSpPr>
              <p:spPr>
                <a:xfrm>
                  <a:off x="2141605" y="1427292"/>
                  <a:ext cx="123534" cy="29265"/>
                </a:xfrm>
                <a:custGeom>
                  <a:rect b="b" l="l" r="r" t="t"/>
                  <a:pathLst>
                    <a:path extrusionOk="0" h="1606" w="6796">
                      <a:moveTo>
                        <a:pt x="6165" y="0"/>
                      </a:moveTo>
                      <a:cubicBezTo>
                        <a:pt x="5348" y="0"/>
                        <a:pt x="4532" y="111"/>
                        <a:pt x="3715" y="223"/>
                      </a:cubicBezTo>
                      <a:cubicBezTo>
                        <a:pt x="2676" y="371"/>
                        <a:pt x="1637" y="297"/>
                        <a:pt x="561" y="557"/>
                      </a:cubicBezTo>
                      <a:cubicBezTo>
                        <a:pt x="1" y="767"/>
                        <a:pt x="168" y="1605"/>
                        <a:pt x="750" y="1605"/>
                      </a:cubicBezTo>
                      <a:cubicBezTo>
                        <a:pt x="784" y="1605"/>
                        <a:pt x="820" y="1602"/>
                        <a:pt x="858" y="1596"/>
                      </a:cubicBezTo>
                      <a:cubicBezTo>
                        <a:pt x="1786" y="1410"/>
                        <a:pt x="2751" y="1299"/>
                        <a:pt x="3715" y="1299"/>
                      </a:cubicBezTo>
                      <a:cubicBezTo>
                        <a:pt x="4532" y="1225"/>
                        <a:pt x="5385" y="1039"/>
                        <a:pt x="6165" y="1039"/>
                      </a:cubicBezTo>
                      <a:cubicBezTo>
                        <a:pt x="6796" y="1002"/>
                        <a:pt x="6796" y="37"/>
                        <a:pt x="61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33"/>
                <p:cNvSpPr/>
                <p:nvPr/>
              </p:nvSpPr>
              <p:spPr>
                <a:xfrm>
                  <a:off x="2138587" y="1436932"/>
                  <a:ext cx="199407" cy="95522"/>
                </a:xfrm>
                <a:custGeom>
                  <a:rect b="b" l="l" r="r" t="t"/>
                  <a:pathLst>
                    <a:path extrusionOk="0" h="5242" w="10970">
                      <a:moveTo>
                        <a:pt x="705" y="0"/>
                      </a:moveTo>
                      <a:cubicBezTo>
                        <a:pt x="281" y="0"/>
                        <a:pt x="1" y="692"/>
                        <a:pt x="430" y="1030"/>
                      </a:cubicBezTo>
                      <a:cubicBezTo>
                        <a:pt x="1544" y="1846"/>
                        <a:pt x="2508" y="2774"/>
                        <a:pt x="3585" y="3665"/>
                      </a:cubicBezTo>
                      <a:cubicBezTo>
                        <a:pt x="4141" y="4110"/>
                        <a:pt x="4846" y="5112"/>
                        <a:pt x="5626" y="5223"/>
                      </a:cubicBezTo>
                      <a:cubicBezTo>
                        <a:pt x="5732" y="5236"/>
                        <a:pt x="5838" y="5241"/>
                        <a:pt x="5943" y="5241"/>
                      </a:cubicBezTo>
                      <a:cubicBezTo>
                        <a:pt x="7420" y="5241"/>
                        <a:pt x="8810" y="4110"/>
                        <a:pt x="10264" y="4110"/>
                      </a:cubicBezTo>
                      <a:cubicBezTo>
                        <a:pt x="10970" y="4110"/>
                        <a:pt x="10970" y="3034"/>
                        <a:pt x="10264" y="3034"/>
                      </a:cubicBezTo>
                      <a:cubicBezTo>
                        <a:pt x="9169" y="3034"/>
                        <a:pt x="7467" y="4168"/>
                        <a:pt x="6249" y="4168"/>
                      </a:cubicBezTo>
                      <a:cubicBezTo>
                        <a:pt x="6022" y="4168"/>
                        <a:pt x="5812" y="4129"/>
                        <a:pt x="5626" y="4036"/>
                      </a:cubicBezTo>
                      <a:cubicBezTo>
                        <a:pt x="4921" y="3665"/>
                        <a:pt x="4178" y="2774"/>
                        <a:pt x="3585" y="2254"/>
                      </a:cubicBezTo>
                      <a:cubicBezTo>
                        <a:pt x="2694" y="1549"/>
                        <a:pt x="1877" y="770"/>
                        <a:pt x="987" y="102"/>
                      </a:cubicBezTo>
                      <a:cubicBezTo>
                        <a:pt x="890" y="31"/>
                        <a:pt x="795" y="0"/>
                        <a:pt x="7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33"/>
                <p:cNvSpPr/>
                <p:nvPr/>
              </p:nvSpPr>
              <p:spPr>
                <a:xfrm>
                  <a:off x="2175178" y="1450926"/>
                  <a:ext cx="117608" cy="37119"/>
                </a:xfrm>
                <a:custGeom>
                  <a:rect b="b" l="l" r="r" t="t"/>
                  <a:pathLst>
                    <a:path extrusionOk="0" h="2037" w="6470">
                      <a:moveTo>
                        <a:pt x="5836" y="1"/>
                      </a:moveTo>
                      <a:cubicBezTo>
                        <a:pt x="5825" y="1"/>
                        <a:pt x="5813" y="1"/>
                        <a:pt x="5802" y="2"/>
                      </a:cubicBezTo>
                      <a:cubicBezTo>
                        <a:pt x="4800" y="39"/>
                        <a:pt x="3835" y="187"/>
                        <a:pt x="2833" y="410"/>
                      </a:cubicBezTo>
                      <a:cubicBezTo>
                        <a:pt x="2054" y="633"/>
                        <a:pt x="1126" y="521"/>
                        <a:pt x="458" y="1004"/>
                      </a:cubicBezTo>
                      <a:cubicBezTo>
                        <a:pt x="1" y="1370"/>
                        <a:pt x="295" y="2036"/>
                        <a:pt x="703" y="2036"/>
                      </a:cubicBezTo>
                      <a:cubicBezTo>
                        <a:pt x="791" y="2036"/>
                        <a:pt x="885" y="2005"/>
                        <a:pt x="978" y="1932"/>
                      </a:cubicBezTo>
                      <a:lnTo>
                        <a:pt x="1015" y="1932"/>
                      </a:lnTo>
                      <a:cubicBezTo>
                        <a:pt x="1572" y="1523"/>
                        <a:pt x="2462" y="1635"/>
                        <a:pt x="3167" y="1449"/>
                      </a:cubicBezTo>
                      <a:cubicBezTo>
                        <a:pt x="4021" y="1227"/>
                        <a:pt x="4912" y="1078"/>
                        <a:pt x="5802" y="1078"/>
                      </a:cubicBezTo>
                      <a:cubicBezTo>
                        <a:pt x="6459" y="1042"/>
                        <a:pt x="6470" y="1"/>
                        <a:pt x="58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33"/>
                <p:cNvSpPr/>
                <p:nvPr/>
              </p:nvSpPr>
              <p:spPr>
                <a:xfrm>
                  <a:off x="2213860" y="1468511"/>
                  <a:ext cx="103212" cy="36627"/>
                </a:xfrm>
                <a:custGeom>
                  <a:rect b="b" l="l" r="r" t="t"/>
                  <a:pathLst>
                    <a:path extrusionOk="0" h="2010" w="5678">
                      <a:moveTo>
                        <a:pt x="5044" y="1"/>
                      </a:moveTo>
                      <a:cubicBezTo>
                        <a:pt x="5033" y="1"/>
                        <a:pt x="5021" y="1"/>
                        <a:pt x="5010" y="2"/>
                      </a:cubicBezTo>
                      <a:cubicBezTo>
                        <a:pt x="4379" y="2"/>
                        <a:pt x="3748" y="39"/>
                        <a:pt x="3155" y="187"/>
                      </a:cubicBezTo>
                      <a:cubicBezTo>
                        <a:pt x="2338" y="521"/>
                        <a:pt x="1522" y="781"/>
                        <a:pt x="668" y="930"/>
                      </a:cubicBezTo>
                      <a:cubicBezTo>
                        <a:pt x="22" y="1001"/>
                        <a:pt x="1" y="2009"/>
                        <a:pt x="604" y="2009"/>
                      </a:cubicBezTo>
                      <a:cubicBezTo>
                        <a:pt x="624" y="2009"/>
                        <a:pt x="646" y="2008"/>
                        <a:pt x="668" y="2006"/>
                      </a:cubicBezTo>
                      <a:lnTo>
                        <a:pt x="705" y="2006"/>
                      </a:lnTo>
                      <a:cubicBezTo>
                        <a:pt x="2153" y="1820"/>
                        <a:pt x="3489" y="1115"/>
                        <a:pt x="5010" y="1078"/>
                      </a:cubicBezTo>
                      <a:cubicBezTo>
                        <a:pt x="5667" y="1041"/>
                        <a:pt x="5678" y="1"/>
                        <a:pt x="50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33"/>
                <p:cNvSpPr/>
                <p:nvPr/>
              </p:nvSpPr>
              <p:spPr>
                <a:xfrm>
                  <a:off x="2236346" y="1324590"/>
                  <a:ext cx="117754" cy="200265"/>
                </a:xfrm>
                <a:custGeom>
                  <a:rect b="b" l="l" r="r" t="t"/>
                  <a:pathLst>
                    <a:path extrusionOk="0" h="10990" w="6478">
                      <a:moveTo>
                        <a:pt x="578" y="1"/>
                      </a:moveTo>
                      <a:cubicBezTo>
                        <a:pt x="293" y="1"/>
                        <a:pt x="0" y="191"/>
                        <a:pt x="25" y="515"/>
                      </a:cubicBezTo>
                      <a:cubicBezTo>
                        <a:pt x="285" y="2259"/>
                        <a:pt x="396" y="4003"/>
                        <a:pt x="433" y="5784"/>
                      </a:cubicBezTo>
                      <a:cubicBezTo>
                        <a:pt x="452" y="6100"/>
                        <a:pt x="702" y="6258"/>
                        <a:pt x="953" y="6258"/>
                      </a:cubicBezTo>
                      <a:cubicBezTo>
                        <a:pt x="1203" y="6258"/>
                        <a:pt x="1454" y="6100"/>
                        <a:pt x="1472" y="5784"/>
                      </a:cubicBezTo>
                      <a:cubicBezTo>
                        <a:pt x="1472" y="4547"/>
                        <a:pt x="1419" y="3328"/>
                        <a:pt x="1299" y="2114"/>
                      </a:cubicBezTo>
                      <a:lnTo>
                        <a:pt x="1299" y="2114"/>
                      </a:lnTo>
                      <a:cubicBezTo>
                        <a:pt x="1723" y="2598"/>
                        <a:pt x="2159" y="3066"/>
                        <a:pt x="2660" y="3447"/>
                      </a:cubicBezTo>
                      <a:cubicBezTo>
                        <a:pt x="3810" y="4300"/>
                        <a:pt x="4998" y="5413"/>
                        <a:pt x="4961" y="6898"/>
                      </a:cubicBezTo>
                      <a:cubicBezTo>
                        <a:pt x="4924" y="7788"/>
                        <a:pt x="4330" y="10423"/>
                        <a:pt x="5369" y="10943"/>
                      </a:cubicBezTo>
                      <a:cubicBezTo>
                        <a:pt x="5448" y="10975"/>
                        <a:pt x="5525" y="10990"/>
                        <a:pt x="5599" y="10990"/>
                      </a:cubicBezTo>
                      <a:cubicBezTo>
                        <a:pt x="6120" y="10990"/>
                        <a:pt x="6478" y="10275"/>
                        <a:pt x="5926" y="10015"/>
                      </a:cubicBezTo>
                      <a:cubicBezTo>
                        <a:pt x="5592" y="9867"/>
                        <a:pt x="6074" y="6118"/>
                        <a:pt x="5851" y="5376"/>
                      </a:cubicBezTo>
                      <a:cubicBezTo>
                        <a:pt x="5554" y="4560"/>
                        <a:pt x="4664" y="3818"/>
                        <a:pt x="4070" y="3224"/>
                      </a:cubicBezTo>
                      <a:cubicBezTo>
                        <a:pt x="2994" y="2222"/>
                        <a:pt x="1992" y="1220"/>
                        <a:pt x="953" y="144"/>
                      </a:cubicBezTo>
                      <a:cubicBezTo>
                        <a:pt x="855" y="46"/>
                        <a:pt x="718" y="1"/>
                        <a:pt x="5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33"/>
                <p:cNvSpPr/>
                <p:nvPr/>
              </p:nvSpPr>
              <p:spPr>
                <a:xfrm>
                  <a:off x="2269174" y="1372916"/>
                  <a:ext cx="28339" cy="106966"/>
                </a:xfrm>
                <a:custGeom>
                  <a:rect b="b" l="l" r="r" t="t"/>
                  <a:pathLst>
                    <a:path extrusionOk="0" h="5870" w="1559">
                      <a:moveTo>
                        <a:pt x="807" y="0"/>
                      </a:moveTo>
                      <a:cubicBezTo>
                        <a:pt x="645" y="0"/>
                        <a:pt x="483" y="71"/>
                        <a:pt x="371" y="238"/>
                      </a:cubicBezTo>
                      <a:cubicBezTo>
                        <a:pt x="75" y="832"/>
                        <a:pt x="0" y="1500"/>
                        <a:pt x="186" y="2168"/>
                      </a:cubicBezTo>
                      <a:cubicBezTo>
                        <a:pt x="297" y="3244"/>
                        <a:pt x="334" y="4320"/>
                        <a:pt x="297" y="5396"/>
                      </a:cubicBezTo>
                      <a:cubicBezTo>
                        <a:pt x="316" y="5712"/>
                        <a:pt x="566" y="5869"/>
                        <a:pt x="817" y="5869"/>
                      </a:cubicBezTo>
                      <a:cubicBezTo>
                        <a:pt x="1067" y="5869"/>
                        <a:pt x="1318" y="5712"/>
                        <a:pt x="1336" y="5396"/>
                      </a:cubicBezTo>
                      <a:lnTo>
                        <a:pt x="1336" y="2984"/>
                      </a:lnTo>
                      <a:cubicBezTo>
                        <a:pt x="1336" y="2316"/>
                        <a:pt x="928" y="1388"/>
                        <a:pt x="1299" y="795"/>
                      </a:cubicBezTo>
                      <a:cubicBezTo>
                        <a:pt x="1559" y="379"/>
                        <a:pt x="1183" y="0"/>
                        <a:pt x="8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33"/>
                <p:cNvSpPr/>
                <p:nvPr/>
              </p:nvSpPr>
              <p:spPr>
                <a:xfrm>
                  <a:off x="2290751" y="1389954"/>
                  <a:ext cx="28012" cy="103959"/>
                </a:xfrm>
                <a:custGeom>
                  <a:rect b="b" l="l" r="r" t="t"/>
                  <a:pathLst>
                    <a:path extrusionOk="0" h="5705" w="1541">
                      <a:moveTo>
                        <a:pt x="836" y="0"/>
                      </a:moveTo>
                      <a:cubicBezTo>
                        <a:pt x="622" y="0"/>
                        <a:pt x="401" y="113"/>
                        <a:pt x="298" y="379"/>
                      </a:cubicBezTo>
                      <a:lnTo>
                        <a:pt x="261" y="379"/>
                      </a:lnTo>
                      <a:cubicBezTo>
                        <a:pt x="1" y="1121"/>
                        <a:pt x="261" y="1864"/>
                        <a:pt x="261" y="2643"/>
                      </a:cubicBezTo>
                      <a:cubicBezTo>
                        <a:pt x="261" y="3496"/>
                        <a:pt x="409" y="4350"/>
                        <a:pt x="446" y="5203"/>
                      </a:cubicBezTo>
                      <a:cubicBezTo>
                        <a:pt x="446" y="5537"/>
                        <a:pt x="724" y="5704"/>
                        <a:pt x="998" y="5704"/>
                      </a:cubicBezTo>
                      <a:cubicBezTo>
                        <a:pt x="1272" y="5704"/>
                        <a:pt x="1541" y="5537"/>
                        <a:pt x="1522" y="5203"/>
                      </a:cubicBezTo>
                      <a:cubicBezTo>
                        <a:pt x="1485" y="4498"/>
                        <a:pt x="1337" y="3942"/>
                        <a:pt x="1337" y="3311"/>
                      </a:cubicBezTo>
                      <a:lnTo>
                        <a:pt x="1337" y="1975"/>
                      </a:lnTo>
                      <a:cubicBezTo>
                        <a:pt x="1337" y="1530"/>
                        <a:pt x="1151" y="1121"/>
                        <a:pt x="1337" y="639"/>
                      </a:cubicBezTo>
                      <a:cubicBezTo>
                        <a:pt x="1471" y="259"/>
                        <a:pt x="116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33"/>
                <p:cNvSpPr/>
                <p:nvPr/>
              </p:nvSpPr>
              <p:spPr>
                <a:xfrm>
                  <a:off x="2337158" y="1669578"/>
                  <a:ext cx="612673" cy="452902"/>
                </a:xfrm>
                <a:custGeom>
                  <a:rect b="b" l="l" r="r" t="t"/>
                  <a:pathLst>
                    <a:path extrusionOk="0" h="24854" w="33705">
                      <a:moveTo>
                        <a:pt x="31320" y="0"/>
                      </a:moveTo>
                      <a:cubicBezTo>
                        <a:pt x="31001" y="0"/>
                        <a:pt x="30676" y="255"/>
                        <a:pt x="30810" y="657"/>
                      </a:cubicBezTo>
                      <a:cubicBezTo>
                        <a:pt x="31738" y="3552"/>
                        <a:pt x="32406" y="6595"/>
                        <a:pt x="31923" y="9638"/>
                      </a:cubicBezTo>
                      <a:cubicBezTo>
                        <a:pt x="31255" y="13906"/>
                        <a:pt x="27915" y="18396"/>
                        <a:pt x="24279" y="20586"/>
                      </a:cubicBezTo>
                      <a:cubicBezTo>
                        <a:pt x="20902" y="22627"/>
                        <a:pt x="16374" y="23554"/>
                        <a:pt x="12478" y="23777"/>
                      </a:cubicBezTo>
                      <a:cubicBezTo>
                        <a:pt x="12296" y="23788"/>
                        <a:pt x="12116" y="23793"/>
                        <a:pt x="11936" y="23793"/>
                      </a:cubicBezTo>
                      <a:cubicBezTo>
                        <a:pt x="7625" y="23793"/>
                        <a:pt x="3756" y="20860"/>
                        <a:pt x="1085" y="17654"/>
                      </a:cubicBezTo>
                      <a:cubicBezTo>
                        <a:pt x="981" y="17533"/>
                        <a:pt x="862" y="17483"/>
                        <a:pt x="745" y="17483"/>
                      </a:cubicBezTo>
                      <a:cubicBezTo>
                        <a:pt x="358" y="17483"/>
                        <a:pt x="1" y="18034"/>
                        <a:pt x="342" y="18433"/>
                      </a:cubicBezTo>
                      <a:cubicBezTo>
                        <a:pt x="3237" y="21847"/>
                        <a:pt x="7319" y="24853"/>
                        <a:pt x="11958" y="24853"/>
                      </a:cubicBezTo>
                      <a:cubicBezTo>
                        <a:pt x="16448" y="24779"/>
                        <a:pt x="20864" y="23629"/>
                        <a:pt x="24798" y="21513"/>
                      </a:cubicBezTo>
                      <a:cubicBezTo>
                        <a:pt x="28769" y="19361"/>
                        <a:pt x="31738" y="14685"/>
                        <a:pt x="32851" y="10455"/>
                      </a:cubicBezTo>
                      <a:cubicBezTo>
                        <a:pt x="33705" y="7152"/>
                        <a:pt x="32814" y="3515"/>
                        <a:pt x="31812" y="361"/>
                      </a:cubicBezTo>
                      <a:cubicBezTo>
                        <a:pt x="31738" y="110"/>
                        <a:pt x="31530" y="0"/>
                        <a:pt x="313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64" name="Google Shape;1464;p33"/>
            <p:cNvSpPr txBox="1"/>
            <p:nvPr/>
          </p:nvSpPr>
          <p:spPr>
            <a:xfrm>
              <a:off x="571500" y="139607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5" name="Google Shape;1465;p33"/>
            <p:cNvSpPr txBox="1"/>
            <p:nvPr/>
          </p:nvSpPr>
          <p:spPr>
            <a:xfrm>
              <a:off x="571500" y="1706914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708000" y="1734100"/>
              <a:ext cx="1119850" cy="520210"/>
            </a:xfrm>
            <a:custGeom>
              <a:rect b="b" l="l" r="r" t="t"/>
              <a:pathLst>
                <a:path extrusionOk="0" h="22329" w="2512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1467" name="Google Shape;1467;p33"/>
          <p:cNvGrpSpPr/>
          <p:nvPr/>
        </p:nvGrpSpPr>
        <p:grpSpPr>
          <a:xfrm>
            <a:off x="4517951" y="2383064"/>
            <a:ext cx="4165232" cy="2388714"/>
            <a:chOff x="4517951" y="2383064"/>
            <a:chExt cx="4165232" cy="2388714"/>
          </a:xfrm>
        </p:grpSpPr>
        <p:sp>
          <p:nvSpPr>
            <p:cNvPr id="1468" name="Google Shape;1468;p33"/>
            <p:cNvSpPr/>
            <p:nvPr/>
          </p:nvSpPr>
          <p:spPr>
            <a:xfrm>
              <a:off x="4517951" y="2383064"/>
              <a:ext cx="380283" cy="377369"/>
            </a:xfrm>
            <a:custGeom>
              <a:rect b="b" l="l" r="r" t="t"/>
              <a:pathLst>
                <a:path extrusionOk="0" h="29413" w="29548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 rot="-5400000">
              <a:off x="7150274" y="3238869"/>
              <a:ext cx="1357057" cy="1708762"/>
            </a:xfrm>
            <a:custGeom>
              <a:rect b="b" l="l" r="r" t="t"/>
              <a:pathLst>
                <a:path extrusionOk="0" h="34664" w="39176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 txBox="1"/>
            <p:nvPr/>
          </p:nvSpPr>
          <p:spPr>
            <a:xfrm flipH="1">
              <a:off x="7243800" y="357853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71" name="Google Shape;1471;p33"/>
            <p:cNvSpPr txBox="1"/>
            <p:nvPr/>
          </p:nvSpPr>
          <p:spPr>
            <a:xfrm flipH="1">
              <a:off x="7243800" y="3889371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2" name="Google Shape;1472;p33"/>
            <p:cNvGrpSpPr/>
            <p:nvPr/>
          </p:nvGrpSpPr>
          <p:grpSpPr>
            <a:xfrm>
              <a:off x="6443250" y="3874618"/>
              <a:ext cx="850500" cy="698400"/>
              <a:chOff x="6443250" y="3874618"/>
              <a:chExt cx="850500" cy="698400"/>
            </a:xfrm>
          </p:grpSpPr>
          <p:sp>
            <p:nvSpPr>
              <p:cNvPr id="1473" name="Google Shape;1473;p33"/>
              <p:cNvSpPr/>
              <p:nvPr/>
            </p:nvSpPr>
            <p:spPr>
              <a:xfrm flipH="1">
                <a:off x="6443250" y="3874618"/>
                <a:ext cx="850500" cy="69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4" name="Google Shape;1474;p33"/>
              <p:cNvGrpSpPr/>
              <p:nvPr/>
            </p:nvGrpSpPr>
            <p:grpSpPr>
              <a:xfrm>
                <a:off x="6525446" y="3985700"/>
                <a:ext cx="686089" cy="456605"/>
                <a:chOff x="3625816" y="1218498"/>
                <a:chExt cx="610182" cy="406052"/>
              </a:xfrm>
            </p:grpSpPr>
            <p:sp>
              <p:nvSpPr>
                <p:cNvPr id="1475" name="Google Shape;1475;p33"/>
                <p:cNvSpPr/>
                <p:nvPr/>
              </p:nvSpPr>
              <p:spPr>
                <a:xfrm>
                  <a:off x="3637213" y="1359668"/>
                  <a:ext cx="587570" cy="146072"/>
                </a:xfrm>
                <a:custGeom>
                  <a:rect b="b" l="l" r="r" t="t"/>
                  <a:pathLst>
                    <a:path extrusionOk="0" h="8016" w="32324">
                      <a:moveTo>
                        <a:pt x="26757" y="0"/>
                      </a:moveTo>
                      <a:cubicBezTo>
                        <a:pt x="26767" y="7"/>
                        <a:pt x="26779" y="17"/>
                        <a:pt x="26792" y="30"/>
                      </a:cubicBezTo>
                      <a:lnTo>
                        <a:pt x="26792" y="30"/>
                      </a:lnTo>
                      <a:cubicBezTo>
                        <a:pt x="26729" y="27"/>
                        <a:pt x="26666" y="26"/>
                        <a:pt x="26602" y="26"/>
                      </a:cubicBezTo>
                      <a:cubicBezTo>
                        <a:pt x="25639" y="26"/>
                        <a:pt x="24604" y="263"/>
                        <a:pt x="23790" y="263"/>
                      </a:cubicBezTo>
                      <a:cubicBezTo>
                        <a:pt x="23739" y="263"/>
                        <a:pt x="23689" y="262"/>
                        <a:pt x="23639" y="260"/>
                      </a:cubicBezTo>
                      <a:cubicBezTo>
                        <a:pt x="21116" y="260"/>
                        <a:pt x="18333" y="371"/>
                        <a:pt x="15921" y="631"/>
                      </a:cubicBezTo>
                      <a:cubicBezTo>
                        <a:pt x="12321" y="965"/>
                        <a:pt x="8832" y="1559"/>
                        <a:pt x="5344" y="2190"/>
                      </a:cubicBezTo>
                      <a:cubicBezTo>
                        <a:pt x="4045" y="2486"/>
                        <a:pt x="2635" y="2561"/>
                        <a:pt x="1373" y="2858"/>
                      </a:cubicBezTo>
                      <a:cubicBezTo>
                        <a:pt x="928" y="2932"/>
                        <a:pt x="483" y="3043"/>
                        <a:pt x="74" y="3192"/>
                      </a:cubicBezTo>
                      <a:lnTo>
                        <a:pt x="0" y="3377"/>
                      </a:lnTo>
                      <a:cubicBezTo>
                        <a:pt x="297" y="3674"/>
                        <a:pt x="1410" y="3748"/>
                        <a:pt x="1856" y="3859"/>
                      </a:cubicBezTo>
                      <a:cubicBezTo>
                        <a:pt x="3748" y="3971"/>
                        <a:pt x="5641" y="4156"/>
                        <a:pt x="7534" y="4490"/>
                      </a:cubicBezTo>
                      <a:cubicBezTo>
                        <a:pt x="10906" y="4962"/>
                        <a:pt x="30893" y="7984"/>
                        <a:pt x="32051" y="7984"/>
                      </a:cubicBezTo>
                      <a:cubicBezTo>
                        <a:pt x="32078" y="7984"/>
                        <a:pt x="32095" y="7982"/>
                        <a:pt x="32101" y="7979"/>
                      </a:cubicBezTo>
                      <a:lnTo>
                        <a:pt x="32323" y="8016"/>
                      </a:lnTo>
                      <a:cubicBezTo>
                        <a:pt x="32287" y="7579"/>
                        <a:pt x="27471" y="650"/>
                        <a:pt x="26792" y="30"/>
                      </a:cubicBezTo>
                      <a:lnTo>
                        <a:pt x="26792" y="30"/>
                      </a:lnTo>
                      <a:cubicBezTo>
                        <a:pt x="26843" y="31"/>
                        <a:pt x="26893" y="34"/>
                        <a:pt x="26942" y="37"/>
                      </a:cubicBezTo>
                      <a:lnTo>
                        <a:pt x="267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3"/>
                <p:cNvSpPr/>
                <p:nvPr/>
              </p:nvSpPr>
              <p:spPr>
                <a:xfrm>
                  <a:off x="3625816" y="1349974"/>
                  <a:ext cx="610182" cy="165606"/>
                </a:xfrm>
                <a:custGeom>
                  <a:rect b="b" l="l" r="r" t="t"/>
                  <a:pathLst>
                    <a:path extrusionOk="0" h="9088" w="33568">
                      <a:moveTo>
                        <a:pt x="26804" y="1122"/>
                      </a:moveTo>
                      <a:cubicBezTo>
                        <a:pt x="26953" y="1122"/>
                        <a:pt x="27102" y="1123"/>
                        <a:pt x="27251" y="1123"/>
                      </a:cubicBezTo>
                      <a:lnTo>
                        <a:pt x="27251" y="1123"/>
                      </a:lnTo>
                      <a:cubicBezTo>
                        <a:pt x="28283" y="2133"/>
                        <a:pt x="29079" y="3627"/>
                        <a:pt x="29907" y="4800"/>
                      </a:cubicBezTo>
                      <a:cubicBezTo>
                        <a:pt x="30527" y="5686"/>
                        <a:pt x="31524" y="6783"/>
                        <a:pt x="32092" y="7868"/>
                      </a:cubicBezTo>
                      <a:lnTo>
                        <a:pt x="32092" y="7868"/>
                      </a:lnTo>
                      <a:cubicBezTo>
                        <a:pt x="31135" y="7736"/>
                        <a:pt x="29989" y="7679"/>
                        <a:pt x="29054" y="7546"/>
                      </a:cubicBezTo>
                      <a:cubicBezTo>
                        <a:pt x="26011" y="7101"/>
                        <a:pt x="22930" y="6655"/>
                        <a:pt x="19887" y="6210"/>
                      </a:cubicBezTo>
                      <a:lnTo>
                        <a:pt x="10944" y="4911"/>
                      </a:lnTo>
                      <a:cubicBezTo>
                        <a:pt x="10127" y="4800"/>
                        <a:pt x="9274" y="4651"/>
                        <a:pt x="8457" y="4540"/>
                      </a:cubicBezTo>
                      <a:cubicBezTo>
                        <a:pt x="7530" y="4429"/>
                        <a:pt x="6602" y="4280"/>
                        <a:pt x="5674" y="4132"/>
                      </a:cubicBezTo>
                      <a:cubicBezTo>
                        <a:pt x="4593" y="4026"/>
                        <a:pt x="3306" y="4071"/>
                        <a:pt x="2173" y="3866"/>
                      </a:cubicBezTo>
                      <a:lnTo>
                        <a:pt x="2173" y="3866"/>
                      </a:lnTo>
                      <a:cubicBezTo>
                        <a:pt x="3746" y="3521"/>
                        <a:pt x="5375" y="3345"/>
                        <a:pt x="6936" y="3056"/>
                      </a:cubicBezTo>
                      <a:cubicBezTo>
                        <a:pt x="9571" y="2610"/>
                        <a:pt x="12243" y="2165"/>
                        <a:pt x="14915" y="1868"/>
                      </a:cubicBezTo>
                      <a:cubicBezTo>
                        <a:pt x="18845" y="1381"/>
                        <a:pt x="22808" y="1122"/>
                        <a:pt x="26804" y="1122"/>
                      </a:cubicBezTo>
                      <a:close/>
                      <a:moveTo>
                        <a:pt x="27424" y="0"/>
                      </a:moveTo>
                      <a:cubicBezTo>
                        <a:pt x="27347" y="0"/>
                        <a:pt x="27273" y="18"/>
                        <a:pt x="27205" y="50"/>
                      </a:cubicBezTo>
                      <a:lnTo>
                        <a:pt x="27205" y="50"/>
                      </a:lnTo>
                      <a:cubicBezTo>
                        <a:pt x="22812" y="65"/>
                        <a:pt x="18419" y="327"/>
                        <a:pt x="14061" y="903"/>
                      </a:cubicBezTo>
                      <a:cubicBezTo>
                        <a:pt x="11872" y="1163"/>
                        <a:pt x="9645" y="1534"/>
                        <a:pt x="7455" y="1905"/>
                      </a:cubicBezTo>
                      <a:cubicBezTo>
                        <a:pt x="5229" y="2276"/>
                        <a:pt x="2780" y="2499"/>
                        <a:pt x="553" y="3204"/>
                      </a:cubicBezTo>
                      <a:cubicBezTo>
                        <a:pt x="340" y="3267"/>
                        <a:pt x="228" y="3427"/>
                        <a:pt x="200" y="3603"/>
                      </a:cubicBezTo>
                      <a:lnTo>
                        <a:pt x="200" y="3603"/>
                      </a:lnTo>
                      <a:cubicBezTo>
                        <a:pt x="14" y="3837"/>
                        <a:pt x="0" y="4206"/>
                        <a:pt x="330" y="4391"/>
                      </a:cubicBezTo>
                      <a:lnTo>
                        <a:pt x="367" y="4391"/>
                      </a:lnTo>
                      <a:cubicBezTo>
                        <a:pt x="2074" y="5282"/>
                        <a:pt x="4487" y="5059"/>
                        <a:pt x="6342" y="5319"/>
                      </a:cubicBezTo>
                      <a:cubicBezTo>
                        <a:pt x="7567" y="5468"/>
                        <a:pt x="8829" y="5653"/>
                        <a:pt x="10053" y="5839"/>
                      </a:cubicBezTo>
                      <a:lnTo>
                        <a:pt x="19108" y="7175"/>
                      </a:lnTo>
                      <a:cubicBezTo>
                        <a:pt x="22337" y="7620"/>
                        <a:pt x="25565" y="8103"/>
                        <a:pt x="28794" y="8548"/>
                      </a:cubicBezTo>
                      <a:cubicBezTo>
                        <a:pt x="29759" y="8696"/>
                        <a:pt x="30761" y="8808"/>
                        <a:pt x="31726" y="8956"/>
                      </a:cubicBezTo>
                      <a:cubicBezTo>
                        <a:pt x="32077" y="8988"/>
                        <a:pt x="32675" y="9075"/>
                        <a:pt x="32788" y="9075"/>
                      </a:cubicBezTo>
                      <a:cubicBezTo>
                        <a:pt x="32807" y="9075"/>
                        <a:pt x="32812" y="9073"/>
                        <a:pt x="32802" y="9067"/>
                      </a:cubicBezTo>
                      <a:lnTo>
                        <a:pt x="32802" y="9067"/>
                      </a:lnTo>
                      <a:cubicBezTo>
                        <a:pt x="32852" y="9081"/>
                        <a:pt x="32901" y="9087"/>
                        <a:pt x="32949" y="9087"/>
                      </a:cubicBezTo>
                      <a:cubicBezTo>
                        <a:pt x="33294" y="9087"/>
                        <a:pt x="33568" y="8758"/>
                        <a:pt x="33470" y="8399"/>
                      </a:cubicBezTo>
                      <a:cubicBezTo>
                        <a:pt x="33025" y="6952"/>
                        <a:pt x="31651" y="5468"/>
                        <a:pt x="30798" y="4243"/>
                      </a:cubicBezTo>
                      <a:cubicBezTo>
                        <a:pt x="29958" y="3034"/>
                        <a:pt x="29149" y="1521"/>
                        <a:pt x="28095" y="474"/>
                      </a:cubicBezTo>
                      <a:lnTo>
                        <a:pt x="28095" y="474"/>
                      </a:lnTo>
                      <a:cubicBezTo>
                        <a:pt x="28053" y="306"/>
                        <a:pt x="27931" y="153"/>
                        <a:pt x="27718" y="87"/>
                      </a:cubicBezTo>
                      <a:lnTo>
                        <a:pt x="27532" y="12"/>
                      </a:lnTo>
                      <a:cubicBezTo>
                        <a:pt x="27496" y="4"/>
                        <a:pt x="27460" y="0"/>
                        <a:pt x="2742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3"/>
                <p:cNvSpPr/>
                <p:nvPr/>
              </p:nvSpPr>
              <p:spPr>
                <a:xfrm>
                  <a:off x="3645302" y="1227792"/>
                  <a:ext cx="435115" cy="183956"/>
                </a:xfrm>
                <a:custGeom>
                  <a:rect b="b" l="l" r="r" t="t"/>
                  <a:pathLst>
                    <a:path extrusionOk="0" h="10095" w="23937">
                      <a:moveTo>
                        <a:pt x="19706" y="1"/>
                      </a:moveTo>
                      <a:cubicBezTo>
                        <a:pt x="18667" y="594"/>
                        <a:pt x="17591" y="1114"/>
                        <a:pt x="16477" y="1559"/>
                      </a:cubicBezTo>
                      <a:cubicBezTo>
                        <a:pt x="16106" y="1893"/>
                        <a:pt x="15401" y="1930"/>
                        <a:pt x="14993" y="2264"/>
                      </a:cubicBezTo>
                      <a:cubicBezTo>
                        <a:pt x="14436" y="2561"/>
                        <a:pt x="14251" y="2932"/>
                        <a:pt x="13731" y="3006"/>
                      </a:cubicBezTo>
                      <a:cubicBezTo>
                        <a:pt x="12655" y="3489"/>
                        <a:pt x="11579" y="4008"/>
                        <a:pt x="10540" y="4602"/>
                      </a:cubicBezTo>
                      <a:cubicBezTo>
                        <a:pt x="8870" y="5233"/>
                        <a:pt x="7311" y="6124"/>
                        <a:pt x="5827" y="6829"/>
                      </a:cubicBezTo>
                      <a:cubicBezTo>
                        <a:pt x="4380" y="7534"/>
                        <a:pt x="116" y="9906"/>
                        <a:pt x="1" y="10094"/>
                      </a:cubicBezTo>
                      <a:lnTo>
                        <a:pt x="1" y="10094"/>
                      </a:lnTo>
                      <a:cubicBezTo>
                        <a:pt x="53" y="10044"/>
                        <a:pt x="11697" y="7050"/>
                        <a:pt x="14882" y="6606"/>
                      </a:cubicBezTo>
                      <a:lnTo>
                        <a:pt x="21487" y="5716"/>
                      </a:lnTo>
                      <a:cubicBezTo>
                        <a:pt x="21970" y="5641"/>
                        <a:pt x="23937" y="5456"/>
                        <a:pt x="23937" y="5456"/>
                      </a:cubicBezTo>
                      <a:lnTo>
                        <a:pt x="19706" y="1"/>
                      </a:lnTo>
                      <a:close/>
                      <a:moveTo>
                        <a:pt x="1" y="10094"/>
                      </a:moveTo>
                      <a:lnTo>
                        <a:pt x="1" y="10094"/>
                      </a:lnTo>
                      <a:cubicBezTo>
                        <a:pt x="1" y="10094"/>
                        <a:pt x="0" y="10094"/>
                        <a:pt x="0" y="10095"/>
                      </a:cubicBezTo>
                      <a:cubicBezTo>
                        <a:pt x="1" y="10094"/>
                        <a:pt x="1" y="10094"/>
                        <a:pt x="1" y="100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3"/>
                <p:cNvSpPr/>
                <p:nvPr/>
              </p:nvSpPr>
              <p:spPr>
                <a:xfrm>
                  <a:off x="3632505" y="1218498"/>
                  <a:ext cx="461399" cy="202452"/>
                </a:xfrm>
                <a:custGeom>
                  <a:rect b="b" l="l" r="r" t="t"/>
                  <a:pathLst>
                    <a:path extrusionOk="0" h="11110" w="25383">
                      <a:moveTo>
                        <a:pt x="20113" y="993"/>
                      </a:moveTo>
                      <a:lnTo>
                        <a:pt x="20116" y="996"/>
                      </a:lnTo>
                      <a:lnTo>
                        <a:pt x="20116" y="996"/>
                      </a:lnTo>
                      <a:cubicBezTo>
                        <a:pt x="20115" y="995"/>
                        <a:pt x="20114" y="994"/>
                        <a:pt x="20113" y="993"/>
                      </a:cubicBezTo>
                      <a:close/>
                      <a:moveTo>
                        <a:pt x="20270" y="1202"/>
                      </a:moveTo>
                      <a:lnTo>
                        <a:pt x="20893" y="2032"/>
                      </a:lnTo>
                      <a:lnTo>
                        <a:pt x="23654" y="5514"/>
                      </a:lnTo>
                      <a:lnTo>
                        <a:pt x="23654" y="5514"/>
                      </a:lnTo>
                      <a:cubicBezTo>
                        <a:pt x="20960" y="5805"/>
                        <a:pt x="18291" y="6197"/>
                        <a:pt x="15623" y="6560"/>
                      </a:cubicBezTo>
                      <a:cubicBezTo>
                        <a:pt x="15580" y="6566"/>
                        <a:pt x="15540" y="6576"/>
                        <a:pt x="15503" y="6589"/>
                      </a:cubicBezTo>
                      <a:lnTo>
                        <a:pt x="15503" y="6589"/>
                      </a:lnTo>
                      <a:cubicBezTo>
                        <a:pt x="15481" y="6591"/>
                        <a:pt x="15460" y="6593"/>
                        <a:pt x="15437" y="6597"/>
                      </a:cubicBezTo>
                      <a:cubicBezTo>
                        <a:pt x="11475" y="7213"/>
                        <a:pt x="7558" y="8224"/>
                        <a:pt x="3670" y="9244"/>
                      </a:cubicBezTo>
                      <a:lnTo>
                        <a:pt x="3670" y="9244"/>
                      </a:lnTo>
                      <a:cubicBezTo>
                        <a:pt x="4752" y="8701"/>
                        <a:pt x="5892" y="8232"/>
                        <a:pt x="6828" y="7784"/>
                      </a:cubicBezTo>
                      <a:cubicBezTo>
                        <a:pt x="10205" y="6114"/>
                        <a:pt x="13693" y="4593"/>
                        <a:pt x="16996" y="2774"/>
                      </a:cubicBezTo>
                      <a:cubicBezTo>
                        <a:pt x="17998" y="2218"/>
                        <a:pt x="19111" y="1809"/>
                        <a:pt x="20113" y="1290"/>
                      </a:cubicBezTo>
                      <a:cubicBezTo>
                        <a:pt x="20174" y="1257"/>
                        <a:pt x="20226" y="1228"/>
                        <a:pt x="20270" y="1202"/>
                      </a:cubicBezTo>
                      <a:close/>
                      <a:moveTo>
                        <a:pt x="20387" y="0"/>
                      </a:moveTo>
                      <a:cubicBezTo>
                        <a:pt x="20295" y="0"/>
                        <a:pt x="20201" y="21"/>
                        <a:pt x="20113" y="65"/>
                      </a:cubicBezTo>
                      <a:cubicBezTo>
                        <a:pt x="16922" y="1809"/>
                        <a:pt x="13582" y="3405"/>
                        <a:pt x="10242" y="4927"/>
                      </a:cubicBezTo>
                      <a:cubicBezTo>
                        <a:pt x="8127" y="5854"/>
                        <a:pt x="6048" y="6968"/>
                        <a:pt x="3970" y="8044"/>
                      </a:cubicBezTo>
                      <a:cubicBezTo>
                        <a:pt x="2820" y="8675"/>
                        <a:pt x="1298" y="9269"/>
                        <a:pt x="333" y="10196"/>
                      </a:cubicBezTo>
                      <a:cubicBezTo>
                        <a:pt x="0" y="10563"/>
                        <a:pt x="265" y="11109"/>
                        <a:pt x="699" y="11109"/>
                      </a:cubicBezTo>
                      <a:cubicBezTo>
                        <a:pt x="749" y="11109"/>
                        <a:pt x="800" y="11102"/>
                        <a:pt x="853" y="11087"/>
                      </a:cubicBezTo>
                      <a:cubicBezTo>
                        <a:pt x="5751" y="9825"/>
                        <a:pt x="10724" y="8378"/>
                        <a:pt x="15734" y="7636"/>
                      </a:cubicBezTo>
                      <a:cubicBezTo>
                        <a:pt x="15783" y="7628"/>
                        <a:pt x="15826" y="7615"/>
                        <a:pt x="15865" y="7598"/>
                      </a:cubicBezTo>
                      <a:lnTo>
                        <a:pt x="15865" y="7598"/>
                      </a:lnTo>
                      <a:cubicBezTo>
                        <a:pt x="18780" y="7200"/>
                        <a:pt x="21728" y="6774"/>
                        <a:pt x="24641" y="6522"/>
                      </a:cubicBezTo>
                      <a:cubicBezTo>
                        <a:pt x="25123" y="6485"/>
                        <a:pt x="25383" y="5929"/>
                        <a:pt x="25012" y="5595"/>
                      </a:cubicBezTo>
                      <a:lnTo>
                        <a:pt x="20781" y="139"/>
                      </a:lnTo>
                      <a:cubicBezTo>
                        <a:pt x="20669" y="50"/>
                        <a:pt x="20529" y="0"/>
                        <a:pt x="20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33"/>
                <p:cNvSpPr/>
                <p:nvPr/>
              </p:nvSpPr>
              <p:spPr>
                <a:xfrm>
                  <a:off x="4068929" y="1320380"/>
                  <a:ext cx="23631" cy="46996"/>
                </a:xfrm>
                <a:custGeom>
                  <a:rect b="b" l="l" r="r" t="t"/>
                  <a:pathLst>
                    <a:path extrusionOk="0" h="2579" w="1300">
                      <a:moveTo>
                        <a:pt x="759" y="1"/>
                      </a:moveTo>
                      <a:cubicBezTo>
                        <a:pt x="610" y="1"/>
                        <a:pt x="468" y="83"/>
                        <a:pt x="372" y="226"/>
                      </a:cubicBezTo>
                      <a:cubicBezTo>
                        <a:pt x="112" y="820"/>
                        <a:pt x="1" y="1488"/>
                        <a:pt x="38" y="2119"/>
                      </a:cubicBezTo>
                      <a:cubicBezTo>
                        <a:pt x="57" y="2420"/>
                        <a:pt x="305" y="2578"/>
                        <a:pt x="540" y="2578"/>
                      </a:cubicBezTo>
                      <a:cubicBezTo>
                        <a:pt x="768" y="2578"/>
                        <a:pt x="984" y="2430"/>
                        <a:pt x="966" y="2119"/>
                      </a:cubicBezTo>
                      <a:cubicBezTo>
                        <a:pt x="929" y="1636"/>
                        <a:pt x="1003" y="1154"/>
                        <a:pt x="1188" y="709"/>
                      </a:cubicBezTo>
                      <a:cubicBezTo>
                        <a:pt x="1300" y="486"/>
                        <a:pt x="1225" y="189"/>
                        <a:pt x="1003" y="78"/>
                      </a:cubicBezTo>
                      <a:cubicBezTo>
                        <a:pt x="924" y="25"/>
                        <a:pt x="840" y="1"/>
                        <a:pt x="7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33"/>
                <p:cNvSpPr/>
                <p:nvPr/>
              </p:nvSpPr>
              <p:spPr>
                <a:xfrm>
                  <a:off x="3642612" y="1426526"/>
                  <a:ext cx="426335" cy="184721"/>
                </a:xfrm>
                <a:custGeom>
                  <a:rect b="b" l="l" r="r" t="t"/>
                  <a:pathLst>
                    <a:path extrusionOk="0" h="10137" w="23454">
                      <a:moveTo>
                        <a:pt x="29" y="0"/>
                      </a:moveTo>
                      <a:cubicBezTo>
                        <a:pt x="16" y="0"/>
                        <a:pt x="7" y="2"/>
                        <a:pt x="0" y="5"/>
                      </a:cubicBezTo>
                      <a:lnTo>
                        <a:pt x="3847" y="1667"/>
                      </a:lnTo>
                      <a:lnTo>
                        <a:pt x="3847" y="1667"/>
                      </a:lnTo>
                      <a:cubicBezTo>
                        <a:pt x="2020" y="783"/>
                        <a:pt x="307" y="0"/>
                        <a:pt x="29" y="0"/>
                      </a:cubicBezTo>
                      <a:close/>
                      <a:moveTo>
                        <a:pt x="3847" y="1667"/>
                      </a:moveTo>
                      <a:cubicBezTo>
                        <a:pt x="5678" y="2552"/>
                        <a:pt x="7623" y="3539"/>
                        <a:pt x="8350" y="3939"/>
                      </a:cubicBezTo>
                      <a:cubicBezTo>
                        <a:pt x="9871" y="4570"/>
                        <a:pt x="22006" y="9765"/>
                        <a:pt x="23454" y="10136"/>
                      </a:cubicBezTo>
                      <a:lnTo>
                        <a:pt x="3847" y="166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33"/>
                <p:cNvSpPr/>
                <p:nvPr/>
              </p:nvSpPr>
              <p:spPr>
                <a:xfrm>
                  <a:off x="3631142" y="1417124"/>
                  <a:ext cx="450675" cy="203764"/>
                </a:xfrm>
                <a:custGeom>
                  <a:rect b="b" l="l" r="r" t="t"/>
                  <a:pathLst>
                    <a:path extrusionOk="0" h="11182" w="24793">
                      <a:moveTo>
                        <a:pt x="685" y="1"/>
                      </a:moveTo>
                      <a:cubicBezTo>
                        <a:pt x="667" y="1"/>
                        <a:pt x="649" y="1"/>
                        <a:pt x="631" y="1"/>
                      </a:cubicBezTo>
                      <a:cubicBezTo>
                        <a:pt x="0" y="39"/>
                        <a:pt x="0" y="966"/>
                        <a:pt x="631" y="1040"/>
                      </a:cubicBezTo>
                      <a:cubicBezTo>
                        <a:pt x="1336" y="1040"/>
                        <a:pt x="2412" y="1783"/>
                        <a:pt x="3006" y="2080"/>
                      </a:cubicBezTo>
                      <a:cubicBezTo>
                        <a:pt x="4342" y="2673"/>
                        <a:pt x="5641" y="3341"/>
                        <a:pt x="6940" y="3972"/>
                      </a:cubicBezTo>
                      <a:cubicBezTo>
                        <a:pt x="8313" y="4714"/>
                        <a:pt x="9723" y="5345"/>
                        <a:pt x="11207" y="5976"/>
                      </a:cubicBezTo>
                      <a:cubicBezTo>
                        <a:pt x="15364" y="7720"/>
                        <a:pt x="19594" y="9910"/>
                        <a:pt x="23936" y="11172"/>
                      </a:cubicBezTo>
                      <a:cubicBezTo>
                        <a:pt x="23973" y="11178"/>
                        <a:pt x="24009" y="11181"/>
                        <a:pt x="24043" y="11181"/>
                      </a:cubicBezTo>
                      <a:cubicBezTo>
                        <a:pt x="24595" y="11181"/>
                        <a:pt x="24792" y="10379"/>
                        <a:pt x="24233" y="10170"/>
                      </a:cubicBezTo>
                      <a:cubicBezTo>
                        <a:pt x="19891" y="8871"/>
                        <a:pt x="15661" y="6718"/>
                        <a:pt x="11467" y="4937"/>
                      </a:cubicBezTo>
                      <a:cubicBezTo>
                        <a:pt x="9686" y="4195"/>
                        <a:pt x="7942" y="3304"/>
                        <a:pt x="6198" y="2451"/>
                      </a:cubicBezTo>
                      <a:cubicBezTo>
                        <a:pt x="4765" y="1716"/>
                        <a:pt x="2389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4060767" y="1498141"/>
                  <a:ext cx="74164" cy="126409"/>
                </a:xfrm>
                <a:custGeom>
                  <a:rect b="b" l="l" r="r" t="t"/>
                  <a:pathLst>
                    <a:path extrusionOk="0" h="6937" w="4080">
                      <a:moveTo>
                        <a:pt x="3441" y="1"/>
                      </a:moveTo>
                      <a:cubicBezTo>
                        <a:pt x="3301" y="1"/>
                        <a:pt x="3166" y="69"/>
                        <a:pt x="3085" y="231"/>
                      </a:cubicBezTo>
                      <a:cubicBezTo>
                        <a:pt x="2120" y="2235"/>
                        <a:pt x="1081" y="4202"/>
                        <a:pt x="153" y="6243"/>
                      </a:cubicBezTo>
                      <a:cubicBezTo>
                        <a:pt x="1" y="6599"/>
                        <a:pt x="317" y="6937"/>
                        <a:pt x="615" y="6937"/>
                      </a:cubicBezTo>
                      <a:cubicBezTo>
                        <a:pt x="753" y="6937"/>
                        <a:pt x="887" y="6864"/>
                        <a:pt x="969" y="6688"/>
                      </a:cubicBezTo>
                      <a:cubicBezTo>
                        <a:pt x="1897" y="4647"/>
                        <a:pt x="2936" y="2718"/>
                        <a:pt x="3901" y="714"/>
                      </a:cubicBezTo>
                      <a:cubicBezTo>
                        <a:pt x="4080" y="331"/>
                        <a:pt x="3749" y="1"/>
                        <a:pt x="344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83" name="Google Shape;1483;p33"/>
            <p:cNvSpPr/>
            <p:nvPr/>
          </p:nvSpPr>
          <p:spPr>
            <a:xfrm rot="10800000">
              <a:off x="4714457" y="3387135"/>
              <a:ext cx="1715068" cy="833765"/>
            </a:xfrm>
            <a:custGeom>
              <a:rect b="b" l="l" r="r" t="t"/>
              <a:pathLst>
                <a:path extrusionOk="0" h="22329" w="2512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1484" name="Google Shape;1484;p33"/>
          <p:cNvGrpSpPr/>
          <p:nvPr/>
        </p:nvGrpSpPr>
        <p:grpSpPr>
          <a:xfrm>
            <a:off x="460817" y="2802989"/>
            <a:ext cx="2683941" cy="1961889"/>
            <a:chOff x="460817" y="2802989"/>
            <a:chExt cx="2683941" cy="1961889"/>
          </a:xfrm>
        </p:grpSpPr>
        <p:sp>
          <p:nvSpPr>
            <p:cNvPr id="1485" name="Google Shape;1485;p33"/>
            <p:cNvSpPr/>
            <p:nvPr/>
          </p:nvSpPr>
          <p:spPr>
            <a:xfrm>
              <a:off x="2764475" y="2802989"/>
              <a:ext cx="380283" cy="377369"/>
            </a:xfrm>
            <a:custGeom>
              <a:rect b="b" l="l" r="r" t="t"/>
              <a:pathLst>
                <a:path extrusionOk="0" h="29413" w="29548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6" name="Google Shape;1486;p33"/>
            <p:cNvSpPr/>
            <p:nvPr/>
          </p:nvSpPr>
          <p:spPr>
            <a:xfrm flipH="1" rot="5400000">
              <a:off x="636670" y="3231969"/>
              <a:ext cx="1357057" cy="1708762"/>
            </a:xfrm>
            <a:custGeom>
              <a:rect b="b" l="l" r="r" t="t"/>
              <a:pathLst>
                <a:path extrusionOk="0" h="34664" w="39176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 txBox="1"/>
            <p:nvPr/>
          </p:nvSpPr>
          <p:spPr>
            <a:xfrm>
              <a:off x="571500" y="358542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8" name="Google Shape;1488;p33"/>
            <p:cNvSpPr txBox="1"/>
            <p:nvPr/>
          </p:nvSpPr>
          <p:spPr>
            <a:xfrm>
              <a:off x="571500" y="3896264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9" name="Google Shape;1489;p33"/>
            <p:cNvGrpSpPr/>
            <p:nvPr/>
          </p:nvGrpSpPr>
          <p:grpSpPr>
            <a:xfrm>
              <a:off x="1925765" y="3795650"/>
              <a:ext cx="686100" cy="850500"/>
              <a:chOff x="1925765" y="3795650"/>
              <a:chExt cx="686100" cy="850500"/>
            </a:xfrm>
          </p:grpSpPr>
          <p:sp>
            <p:nvSpPr>
              <p:cNvPr id="1490" name="Google Shape;1490;p33"/>
              <p:cNvSpPr/>
              <p:nvPr/>
            </p:nvSpPr>
            <p:spPr>
              <a:xfrm>
                <a:off x="1925765" y="3795650"/>
                <a:ext cx="6861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1" name="Google Shape;1491;p33"/>
              <p:cNvGrpSpPr/>
              <p:nvPr/>
            </p:nvGrpSpPr>
            <p:grpSpPr>
              <a:xfrm>
                <a:off x="1999028" y="3867689"/>
                <a:ext cx="567429" cy="679043"/>
                <a:chOff x="2161818" y="3789402"/>
                <a:chExt cx="567429" cy="679043"/>
              </a:xfrm>
            </p:grpSpPr>
            <p:sp>
              <p:nvSpPr>
                <p:cNvPr id="1492" name="Google Shape;1492;p33"/>
                <p:cNvSpPr/>
                <p:nvPr/>
              </p:nvSpPr>
              <p:spPr>
                <a:xfrm>
                  <a:off x="2266466" y="3907046"/>
                  <a:ext cx="397342" cy="405104"/>
                </a:xfrm>
                <a:custGeom>
                  <a:rect b="b" l="l" r="r" t="t"/>
                  <a:pathLst>
                    <a:path extrusionOk="0" h="22231" w="21859">
                      <a:moveTo>
                        <a:pt x="11972" y="0"/>
                      </a:moveTo>
                      <a:cubicBezTo>
                        <a:pt x="8260" y="0"/>
                        <a:pt x="4352" y="2201"/>
                        <a:pt x="2339" y="5048"/>
                      </a:cubicBezTo>
                      <a:cubicBezTo>
                        <a:pt x="1" y="8685"/>
                        <a:pt x="2079" y="13361"/>
                        <a:pt x="4417" y="16515"/>
                      </a:cubicBezTo>
                      <a:cubicBezTo>
                        <a:pt x="5976" y="18853"/>
                        <a:pt x="8054" y="20152"/>
                        <a:pt x="9612" y="22230"/>
                      </a:cubicBezTo>
                      <a:lnTo>
                        <a:pt x="17406" y="20412"/>
                      </a:lnTo>
                      <a:cubicBezTo>
                        <a:pt x="19261" y="17295"/>
                        <a:pt x="21599" y="13880"/>
                        <a:pt x="21599" y="10244"/>
                      </a:cubicBezTo>
                      <a:cubicBezTo>
                        <a:pt x="21859" y="6347"/>
                        <a:pt x="18482" y="1894"/>
                        <a:pt x="15105" y="595"/>
                      </a:cubicBezTo>
                      <a:cubicBezTo>
                        <a:pt x="14111" y="186"/>
                        <a:pt x="13050" y="0"/>
                        <a:pt x="119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2275246" y="3898773"/>
                  <a:ext cx="421627" cy="423637"/>
                </a:xfrm>
                <a:custGeom>
                  <a:rect b="b" l="l" r="r" t="t"/>
                  <a:pathLst>
                    <a:path extrusionOk="0" h="23248" w="23195">
                      <a:moveTo>
                        <a:pt x="11185" y="0"/>
                      </a:moveTo>
                      <a:cubicBezTo>
                        <a:pt x="10529" y="0"/>
                        <a:pt x="9866" y="64"/>
                        <a:pt x="9204" y="195"/>
                      </a:cubicBezTo>
                      <a:cubicBezTo>
                        <a:pt x="4713" y="1012"/>
                        <a:pt x="334" y="4612"/>
                        <a:pt x="297" y="9399"/>
                      </a:cubicBezTo>
                      <a:cubicBezTo>
                        <a:pt x="260" y="15299"/>
                        <a:pt x="5493" y="18936"/>
                        <a:pt x="8795" y="23055"/>
                      </a:cubicBezTo>
                      <a:cubicBezTo>
                        <a:pt x="8895" y="23191"/>
                        <a:pt x="9014" y="23247"/>
                        <a:pt x="9132" y="23247"/>
                      </a:cubicBezTo>
                      <a:cubicBezTo>
                        <a:pt x="9497" y="23247"/>
                        <a:pt x="9846" y="22706"/>
                        <a:pt x="9538" y="22313"/>
                      </a:cubicBezTo>
                      <a:cubicBezTo>
                        <a:pt x="6754" y="18825"/>
                        <a:pt x="3377" y="16338"/>
                        <a:pt x="1856" y="11959"/>
                      </a:cubicBezTo>
                      <a:cubicBezTo>
                        <a:pt x="0" y="6615"/>
                        <a:pt x="4157" y="2756"/>
                        <a:pt x="8870" y="1346"/>
                      </a:cubicBezTo>
                      <a:cubicBezTo>
                        <a:pt x="9702" y="1098"/>
                        <a:pt x="10514" y="982"/>
                        <a:pt x="11300" y="982"/>
                      </a:cubicBezTo>
                      <a:cubicBezTo>
                        <a:pt x="14861" y="982"/>
                        <a:pt x="17875" y="3363"/>
                        <a:pt x="19669" y="6615"/>
                      </a:cubicBezTo>
                      <a:cubicBezTo>
                        <a:pt x="22304" y="11477"/>
                        <a:pt x="18927" y="16487"/>
                        <a:pt x="16514" y="20606"/>
                      </a:cubicBezTo>
                      <a:cubicBezTo>
                        <a:pt x="16259" y="21014"/>
                        <a:pt x="16617" y="21404"/>
                        <a:pt x="16987" y="21404"/>
                      </a:cubicBezTo>
                      <a:cubicBezTo>
                        <a:pt x="17155" y="21404"/>
                        <a:pt x="17326" y="21323"/>
                        <a:pt x="17442" y="21126"/>
                      </a:cubicBezTo>
                      <a:cubicBezTo>
                        <a:pt x="20225" y="16375"/>
                        <a:pt x="23194" y="11588"/>
                        <a:pt x="20597" y="6096"/>
                      </a:cubicBezTo>
                      <a:cubicBezTo>
                        <a:pt x="18876" y="2337"/>
                        <a:pt x="15161" y="0"/>
                        <a:pt x="111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2398689" y="4055997"/>
                  <a:ext cx="164761" cy="241922"/>
                </a:xfrm>
                <a:custGeom>
                  <a:rect b="b" l="l" r="r" t="t"/>
                  <a:pathLst>
                    <a:path extrusionOk="0" h="13276" w="9064">
                      <a:moveTo>
                        <a:pt x="7349" y="1"/>
                      </a:moveTo>
                      <a:cubicBezTo>
                        <a:pt x="7290" y="1"/>
                        <a:pt x="7228" y="10"/>
                        <a:pt x="7163" y="29"/>
                      </a:cubicBezTo>
                      <a:cubicBezTo>
                        <a:pt x="6251" y="389"/>
                        <a:pt x="6030" y="1040"/>
                        <a:pt x="5862" y="1753"/>
                      </a:cubicBezTo>
                      <a:lnTo>
                        <a:pt x="5862" y="1753"/>
                      </a:lnTo>
                      <a:cubicBezTo>
                        <a:pt x="5682" y="1085"/>
                        <a:pt x="5395" y="495"/>
                        <a:pt x="4788" y="400"/>
                      </a:cubicBezTo>
                      <a:cubicBezTo>
                        <a:pt x="4726" y="391"/>
                        <a:pt x="4666" y="387"/>
                        <a:pt x="4609" y="387"/>
                      </a:cubicBezTo>
                      <a:cubicBezTo>
                        <a:pt x="3382" y="387"/>
                        <a:pt x="3246" y="2290"/>
                        <a:pt x="3209" y="3647"/>
                      </a:cubicBezTo>
                      <a:lnTo>
                        <a:pt x="3209" y="3647"/>
                      </a:lnTo>
                      <a:cubicBezTo>
                        <a:pt x="2600" y="2725"/>
                        <a:pt x="1697" y="1334"/>
                        <a:pt x="1011" y="1334"/>
                      </a:cubicBezTo>
                      <a:cubicBezTo>
                        <a:pt x="722" y="1334"/>
                        <a:pt x="471" y="1582"/>
                        <a:pt x="297" y="2218"/>
                      </a:cubicBezTo>
                      <a:cubicBezTo>
                        <a:pt x="0" y="3294"/>
                        <a:pt x="743" y="5447"/>
                        <a:pt x="928" y="6560"/>
                      </a:cubicBezTo>
                      <a:cubicBezTo>
                        <a:pt x="1230" y="8573"/>
                        <a:pt x="2473" y="10617"/>
                        <a:pt x="3422" y="12472"/>
                      </a:cubicBezTo>
                      <a:lnTo>
                        <a:pt x="3422" y="12472"/>
                      </a:lnTo>
                      <a:cubicBezTo>
                        <a:pt x="3403" y="12611"/>
                        <a:pt x="3441" y="12764"/>
                        <a:pt x="3563" y="12906"/>
                      </a:cubicBezTo>
                      <a:lnTo>
                        <a:pt x="3563" y="12906"/>
                      </a:lnTo>
                      <a:lnTo>
                        <a:pt x="3526" y="12869"/>
                      </a:lnTo>
                      <a:lnTo>
                        <a:pt x="3563" y="12906"/>
                      </a:lnTo>
                      <a:lnTo>
                        <a:pt x="3563" y="12906"/>
                      </a:lnTo>
                      <a:lnTo>
                        <a:pt x="3786" y="13128"/>
                      </a:lnTo>
                      <a:cubicBezTo>
                        <a:pt x="3898" y="13231"/>
                        <a:pt x="4026" y="13275"/>
                        <a:pt x="4151" y="13275"/>
                      </a:cubicBezTo>
                      <a:cubicBezTo>
                        <a:pt x="4522" y="13275"/>
                        <a:pt x="4861" y="12886"/>
                        <a:pt x="4639" y="12498"/>
                      </a:cubicBezTo>
                      <a:cubicBezTo>
                        <a:pt x="3192" y="9603"/>
                        <a:pt x="1596" y="6708"/>
                        <a:pt x="1596" y="3368"/>
                      </a:cubicBezTo>
                      <a:cubicBezTo>
                        <a:pt x="1596" y="3187"/>
                        <a:pt x="1325" y="2734"/>
                        <a:pt x="1406" y="2734"/>
                      </a:cubicBezTo>
                      <a:cubicBezTo>
                        <a:pt x="1424" y="2734"/>
                        <a:pt x="1460" y="2757"/>
                        <a:pt x="1522" y="2812"/>
                      </a:cubicBezTo>
                      <a:cubicBezTo>
                        <a:pt x="1856" y="3257"/>
                        <a:pt x="2153" y="3740"/>
                        <a:pt x="2338" y="4259"/>
                      </a:cubicBezTo>
                      <a:cubicBezTo>
                        <a:pt x="2524" y="4816"/>
                        <a:pt x="2969" y="5261"/>
                        <a:pt x="3526" y="5447"/>
                      </a:cubicBezTo>
                      <a:cubicBezTo>
                        <a:pt x="3577" y="5459"/>
                        <a:pt x="3628" y="5466"/>
                        <a:pt x="3678" y="5466"/>
                      </a:cubicBezTo>
                      <a:cubicBezTo>
                        <a:pt x="3918" y="5466"/>
                        <a:pt x="4132" y="5321"/>
                        <a:pt x="4194" y="5076"/>
                      </a:cubicBezTo>
                      <a:cubicBezTo>
                        <a:pt x="4231" y="4704"/>
                        <a:pt x="4268" y="4370"/>
                        <a:pt x="4305" y="3999"/>
                      </a:cubicBezTo>
                      <a:cubicBezTo>
                        <a:pt x="4305" y="3789"/>
                        <a:pt x="4604" y="1789"/>
                        <a:pt x="4730" y="1789"/>
                      </a:cubicBezTo>
                      <a:cubicBezTo>
                        <a:pt x="4738" y="1789"/>
                        <a:pt x="4744" y="1796"/>
                        <a:pt x="4751" y="1810"/>
                      </a:cubicBezTo>
                      <a:cubicBezTo>
                        <a:pt x="5010" y="2441"/>
                        <a:pt x="5047" y="3146"/>
                        <a:pt x="5270" y="3777"/>
                      </a:cubicBezTo>
                      <a:cubicBezTo>
                        <a:pt x="5352" y="4023"/>
                        <a:pt x="5571" y="4156"/>
                        <a:pt x="5788" y="4156"/>
                      </a:cubicBezTo>
                      <a:cubicBezTo>
                        <a:pt x="5963" y="4156"/>
                        <a:pt x="6136" y="4070"/>
                        <a:pt x="6235" y="3888"/>
                      </a:cubicBezTo>
                      <a:cubicBezTo>
                        <a:pt x="6532" y="3331"/>
                        <a:pt x="6717" y="2738"/>
                        <a:pt x="6792" y="2107"/>
                      </a:cubicBezTo>
                      <a:cubicBezTo>
                        <a:pt x="6852" y="1822"/>
                        <a:pt x="6900" y="1712"/>
                        <a:pt x="6939" y="1712"/>
                      </a:cubicBezTo>
                      <a:cubicBezTo>
                        <a:pt x="7067" y="1712"/>
                        <a:pt x="7089" y="2912"/>
                        <a:pt x="7089" y="2997"/>
                      </a:cubicBezTo>
                      <a:cubicBezTo>
                        <a:pt x="7089" y="3665"/>
                        <a:pt x="7126" y="4333"/>
                        <a:pt x="7274" y="5001"/>
                      </a:cubicBezTo>
                      <a:cubicBezTo>
                        <a:pt x="7423" y="7042"/>
                        <a:pt x="6829" y="9900"/>
                        <a:pt x="7905" y="11755"/>
                      </a:cubicBezTo>
                      <a:cubicBezTo>
                        <a:pt x="8008" y="11939"/>
                        <a:pt x="8169" y="12016"/>
                        <a:pt x="8331" y="12016"/>
                      </a:cubicBezTo>
                      <a:cubicBezTo>
                        <a:pt x="8693" y="12016"/>
                        <a:pt x="9063" y="11634"/>
                        <a:pt x="8833" y="11199"/>
                      </a:cubicBezTo>
                      <a:cubicBezTo>
                        <a:pt x="7905" y="9677"/>
                        <a:pt x="8387" y="6745"/>
                        <a:pt x="8276" y="5038"/>
                      </a:cubicBezTo>
                      <a:cubicBezTo>
                        <a:pt x="8202" y="3443"/>
                        <a:pt x="8425" y="1736"/>
                        <a:pt x="7757" y="251"/>
                      </a:cubicBezTo>
                      <a:cubicBezTo>
                        <a:pt x="7673" y="84"/>
                        <a:pt x="7527" y="1"/>
                        <a:pt x="73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2420502" y="4260708"/>
                  <a:ext cx="206878" cy="99513"/>
                </a:xfrm>
                <a:custGeom>
                  <a:rect b="b" l="l" r="r" t="t"/>
                  <a:pathLst>
                    <a:path extrusionOk="0" h="5461" w="11381">
                      <a:moveTo>
                        <a:pt x="8895" y="1078"/>
                      </a:moveTo>
                      <a:lnTo>
                        <a:pt x="8895" y="1078"/>
                      </a:lnTo>
                      <a:cubicBezTo>
                        <a:pt x="9414" y="2117"/>
                        <a:pt x="9228" y="2711"/>
                        <a:pt x="8375" y="2822"/>
                      </a:cubicBezTo>
                      <a:cubicBezTo>
                        <a:pt x="8115" y="2896"/>
                        <a:pt x="7855" y="2971"/>
                        <a:pt x="7633" y="3045"/>
                      </a:cubicBezTo>
                      <a:cubicBezTo>
                        <a:pt x="6891" y="3193"/>
                        <a:pt x="6148" y="3416"/>
                        <a:pt x="5406" y="3639"/>
                      </a:cubicBezTo>
                      <a:cubicBezTo>
                        <a:pt x="5146" y="3713"/>
                        <a:pt x="4924" y="3824"/>
                        <a:pt x="4664" y="3936"/>
                      </a:cubicBezTo>
                      <a:cubicBezTo>
                        <a:pt x="4233" y="4184"/>
                        <a:pt x="3742" y="4307"/>
                        <a:pt x="3252" y="4307"/>
                      </a:cubicBezTo>
                      <a:cubicBezTo>
                        <a:pt x="2645" y="4307"/>
                        <a:pt x="2039" y="4119"/>
                        <a:pt x="1547" y="3750"/>
                      </a:cubicBezTo>
                      <a:cubicBezTo>
                        <a:pt x="1655" y="3634"/>
                        <a:pt x="1700" y="3506"/>
                        <a:pt x="1699" y="3383"/>
                      </a:cubicBezTo>
                      <a:lnTo>
                        <a:pt x="1699" y="3383"/>
                      </a:lnTo>
                      <a:cubicBezTo>
                        <a:pt x="2115" y="3208"/>
                        <a:pt x="2500" y="2947"/>
                        <a:pt x="2920" y="2674"/>
                      </a:cubicBezTo>
                      <a:cubicBezTo>
                        <a:pt x="4256" y="1857"/>
                        <a:pt x="5814" y="1894"/>
                        <a:pt x="7299" y="1486"/>
                      </a:cubicBezTo>
                      <a:cubicBezTo>
                        <a:pt x="7818" y="1301"/>
                        <a:pt x="8338" y="1152"/>
                        <a:pt x="8895" y="1078"/>
                      </a:cubicBezTo>
                      <a:close/>
                      <a:moveTo>
                        <a:pt x="8798" y="0"/>
                      </a:moveTo>
                      <a:cubicBezTo>
                        <a:pt x="7639" y="0"/>
                        <a:pt x="6413" y="638"/>
                        <a:pt x="5258" y="818"/>
                      </a:cubicBezTo>
                      <a:cubicBezTo>
                        <a:pt x="4627" y="892"/>
                        <a:pt x="4033" y="1041"/>
                        <a:pt x="3439" y="1301"/>
                      </a:cubicBezTo>
                      <a:cubicBezTo>
                        <a:pt x="2586" y="1672"/>
                        <a:pt x="1584" y="2562"/>
                        <a:pt x="656" y="2600"/>
                      </a:cubicBezTo>
                      <a:cubicBezTo>
                        <a:pt x="80" y="2600"/>
                        <a:pt x="1" y="3400"/>
                        <a:pt x="418" y="3596"/>
                      </a:cubicBezTo>
                      <a:lnTo>
                        <a:pt x="418" y="3596"/>
                      </a:lnTo>
                      <a:cubicBezTo>
                        <a:pt x="50" y="4742"/>
                        <a:pt x="1772" y="5461"/>
                        <a:pt x="2925" y="5461"/>
                      </a:cubicBezTo>
                      <a:cubicBezTo>
                        <a:pt x="2974" y="5461"/>
                        <a:pt x="3022" y="5460"/>
                        <a:pt x="3068" y="5457"/>
                      </a:cubicBezTo>
                      <a:cubicBezTo>
                        <a:pt x="4627" y="5346"/>
                        <a:pt x="6074" y="4529"/>
                        <a:pt x="7559" y="4121"/>
                      </a:cubicBezTo>
                      <a:cubicBezTo>
                        <a:pt x="8523" y="3898"/>
                        <a:pt x="9414" y="3713"/>
                        <a:pt x="10156" y="3008"/>
                      </a:cubicBezTo>
                      <a:cubicBezTo>
                        <a:pt x="11381" y="1857"/>
                        <a:pt x="10305" y="76"/>
                        <a:pt x="8895" y="2"/>
                      </a:cubicBezTo>
                      <a:cubicBezTo>
                        <a:pt x="8863" y="1"/>
                        <a:pt x="8830" y="0"/>
                        <a:pt x="879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2441188" y="4302565"/>
                  <a:ext cx="186883" cy="100042"/>
                </a:xfrm>
                <a:custGeom>
                  <a:rect b="b" l="l" r="r" t="t"/>
                  <a:pathLst>
                    <a:path extrusionOk="0" h="5490" w="10281">
                      <a:moveTo>
                        <a:pt x="9223" y="0"/>
                      </a:moveTo>
                      <a:cubicBezTo>
                        <a:pt x="8915" y="0"/>
                        <a:pt x="8565" y="269"/>
                        <a:pt x="8610" y="674"/>
                      </a:cubicBezTo>
                      <a:cubicBezTo>
                        <a:pt x="8657" y="1002"/>
                        <a:pt x="8748" y="1316"/>
                        <a:pt x="8894" y="1605"/>
                      </a:cubicBezTo>
                      <a:lnTo>
                        <a:pt x="8894" y="1605"/>
                      </a:lnTo>
                      <a:cubicBezTo>
                        <a:pt x="7558" y="2238"/>
                        <a:pt x="6287" y="2998"/>
                        <a:pt x="4899" y="3494"/>
                      </a:cubicBezTo>
                      <a:cubicBezTo>
                        <a:pt x="4231" y="3717"/>
                        <a:pt x="3526" y="3939"/>
                        <a:pt x="2858" y="4162"/>
                      </a:cubicBezTo>
                      <a:cubicBezTo>
                        <a:pt x="2548" y="4265"/>
                        <a:pt x="2273" y="4320"/>
                        <a:pt x="2037" y="4320"/>
                      </a:cubicBezTo>
                      <a:cubicBezTo>
                        <a:pt x="1425" y="4320"/>
                        <a:pt x="1077" y="3953"/>
                        <a:pt x="1077" y="3123"/>
                      </a:cubicBezTo>
                      <a:cubicBezTo>
                        <a:pt x="1040" y="2807"/>
                        <a:pt x="789" y="2650"/>
                        <a:pt x="539" y="2650"/>
                      </a:cubicBezTo>
                      <a:cubicBezTo>
                        <a:pt x="288" y="2650"/>
                        <a:pt x="38" y="2807"/>
                        <a:pt x="0" y="3123"/>
                      </a:cubicBezTo>
                      <a:cubicBezTo>
                        <a:pt x="0" y="4364"/>
                        <a:pt x="403" y="5489"/>
                        <a:pt x="1611" y="5489"/>
                      </a:cubicBezTo>
                      <a:cubicBezTo>
                        <a:pt x="1776" y="5489"/>
                        <a:pt x="1957" y="5468"/>
                        <a:pt x="2153" y="5424"/>
                      </a:cubicBezTo>
                      <a:cubicBezTo>
                        <a:pt x="4973" y="4830"/>
                        <a:pt x="7348" y="3457"/>
                        <a:pt x="9909" y="2306"/>
                      </a:cubicBezTo>
                      <a:cubicBezTo>
                        <a:pt x="10169" y="2158"/>
                        <a:pt x="10280" y="1824"/>
                        <a:pt x="10094" y="1564"/>
                      </a:cubicBezTo>
                      <a:cubicBezTo>
                        <a:pt x="9798" y="1230"/>
                        <a:pt x="9649" y="822"/>
                        <a:pt x="9649" y="377"/>
                      </a:cubicBezTo>
                      <a:cubicBezTo>
                        <a:pt x="9605" y="114"/>
                        <a:pt x="9423" y="0"/>
                        <a:pt x="92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2455021" y="4330956"/>
                  <a:ext cx="180466" cy="105545"/>
                </a:xfrm>
                <a:custGeom>
                  <a:rect b="b" l="l" r="r" t="t"/>
                  <a:pathLst>
                    <a:path extrusionOk="0" h="5792" w="9928">
                      <a:moveTo>
                        <a:pt x="8452" y="1"/>
                      </a:moveTo>
                      <a:cubicBezTo>
                        <a:pt x="8137" y="1"/>
                        <a:pt x="7782" y="269"/>
                        <a:pt x="7849" y="674"/>
                      </a:cubicBezTo>
                      <a:cubicBezTo>
                        <a:pt x="7997" y="1342"/>
                        <a:pt x="8665" y="2196"/>
                        <a:pt x="7589" y="2678"/>
                      </a:cubicBezTo>
                      <a:cubicBezTo>
                        <a:pt x="6847" y="3012"/>
                        <a:pt x="6142" y="3309"/>
                        <a:pt x="5400" y="3606"/>
                      </a:cubicBezTo>
                      <a:cubicBezTo>
                        <a:pt x="5028" y="3765"/>
                        <a:pt x="3025" y="4740"/>
                        <a:pt x="1886" y="4740"/>
                      </a:cubicBezTo>
                      <a:cubicBezTo>
                        <a:pt x="1432" y="4740"/>
                        <a:pt x="1116" y="4586"/>
                        <a:pt x="1095" y="4163"/>
                      </a:cubicBezTo>
                      <a:cubicBezTo>
                        <a:pt x="1076" y="3829"/>
                        <a:pt x="798" y="3662"/>
                        <a:pt x="529" y="3662"/>
                      </a:cubicBezTo>
                      <a:cubicBezTo>
                        <a:pt x="260" y="3662"/>
                        <a:pt x="0" y="3829"/>
                        <a:pt x="19" y="4163"/>
                      </a:cubicBezTo>
                      <a:lnTo>
                        <a:pt x="19" y="4200"/>
                      </a:lnTo>
                      <a:cubicBezTo>
                        <a:pt x="73" y="5407"/>
                        <a:pt x="844" y="5792"/>
                        <a:pt x="1798" y="5792"/>
                      </a:cubicBezTo>
                      <a:cubicBezTo>
                        <a:pt x="2808" y="5792"/>
                        <a:pt x="4023" y="5360"/>
                        <a:pt x="4806" y="5016"/>
                      </a:cubicBezTo>
                      <a:cubicBezTo>
                        <a:pt x="6142" y="4422"/>
                        <a:pt x="7775" y="4014"/>
                        <a:pt x="8925" y="3086"/>
                      </a:cubicBezTo>
                      <a:cubicBezTo>
                        <a:pt x="9927" y="2307"/>
                        <a:pt x="9037" y="1268"/>
                        <a:pt x="8888" y="377"/>
                      </a:cubicBezTo>
                      <a:cubicBezTo>
                        <a:pt x="8844" y="114"/>
                        <a:pt x="8656" y="1"/>
                        <a:pt x="845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2497320" y="4398161"/>
                  <a:ext cx="117917" cy="70284"/>
                </a:xfrm>
                <a:custGeom>
                  <a:rect b="b" l="l" r="r" t="t"/>
                  <a:pathLst>
                    <a:path extrusionOk="0" h="3857" w="6487">
                      <a:moveTo>
                        <a:pt x="5546" y="1"/>
                      </a:moveTo>
                      <a:cubicBezTo>
                        <a:pt x="5242" y="1"/>
                        <a:pt x="4936" y="245"/>
                        <a:pt x="5002" y="623"/>
                      </a:cubicBezTo>
                      <a:cubicBezTo>
                        <a:pt x="5299" y="1328"/>
                        <a:pt x="5040" y="2107"/>
                        <a:pt x="4409" y="2516"/>
                      </a:cubicBezTo>
                      <a:cubicBezTo>
                        <a:pt x="4149" y="2738"/>
                        <a:pt x="3221" y="2701"/>
                        <a:pt x="2850" y="2775"/>
                      </a:cubicBezTo>
                      <a:cubicBezTo>
                        <a:pt x="2735" y="2795"/>
                        <a:pt x="2618" y="2804"/>
                        <a:pt x="2499" y="2804"/>
                      </a:cubicBezTo>
                      <a:cubicBezTo>
                        <a:pt x="2160" y="2804"/>
                        <a:pt x="1817" y="2728"/>
                        <a:pt x="1514" y="2590"/>
                      </a:cubicBezTo>
                      <a:cubicBezTo>
                        <a:pt x="1217" y="2516"/>
                        <a:pt x="1180" y="2145"/>
                        <a:pt x="1106" y="1662"/>
                      </a:cubicBezTo>
                      <a:cubicBezTo>
                        <a:pt x="1061" y="1391"/>
                        <a:pt x="862" y="1273"/>
                        <a:pt x="650" y="1273"/>
                      </a:cubicBezTo>
                      <a:cubicBezTo>
                        <a:pt x="340" y="1273"/>
                        <a:pt x="1" y="1525"/>
                        <a:pt x="67" y="1922"/>
                      </a:cubicBezTo>
                      <a:cubicBezTo>
                        <a:pt x="178" y="2590"/>
                        <a:pt x="289" y="3184"/>
                        <a:pt x="883" y="3481"/>
                      </a:cubicBezTo>
                      <a:cubicBezTo>
                        <a:pt x="1412" y="3731"/>
                        <a:pt x="1983" y="3856"/>
                        <a:pt x="2564" y="3856"/>
                      </a:cubicBezTo>
                      <a:cubicBezTo>
                        <a:pt x="2757" y="3856"/>
                        <a:pt x="2952" y="3842"/>
                        <a:pt x="3147" y="3815"/>
                      </a:cubicBezTo>
                      <a:cubicBezTo>
                        <a:pt x="4297" y="3629"/>
                        <a:pt x="4928" y="3629"/>
                        <a:pt x="5708" y="2775"/>
                      </a:cubicBezTo>
                      <a:cubicBezTo>
                        <a:pt x="6487" y="1885"/>
                        <a:pt x="6301" y="1291"/>
                        <a:pt x="6042" y="363"/>
                      </a:cubicBezTo>
                      <a:cubicBezTo>
                        <a:pt x="5952" y="110"/>
                        <a:pt x="5750" y="1"/>
                        <a:pt x="55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2517406" y="3970296"/>
                  <a:ext cx="109138" cy="81874"/>
                </a:xfrm>
                <a:custGeom>
                  <a:rect b="b" l="l" r="r" t="t"/>
                  <a:pathLst>
                    <a:path extrusionOk="0" h="4493" w="6004">
                      <a:moveTo>
                        <a:pt x="1907" y="0"/>
                      </a:moveTo>
                      <a:cubicBezTo>
                        <a:pt x="1358" y="0"/>
                        <a:pt x="809" y="233"/>
                        <a:pt x="261" y="798"/>
                      </a:cubicBezTo>
                      <a:lnTo>
                        <a:pt x="1" y="1058"/>
                      </a:lnTo>
                      <a:cubicBezTo>
                        <a:pt x="1" y="1466"/>
                        <a:pt x="186" y="1837"/>
                        <a:pt x="520" y="2097"/>
                      </a:cubicBezTo>
                      <a:cubicBezTo>
                        <a:pt x="1448" y="3247"/>
                        <a:pt x="2710" y="4064"/>
                        <a:pt x="4157" y="4435"/>
                      </a:cubicBezTo>
                      <a:cubicBezTo>
                        <a:pt x="4316" y="4474"/>
                        <a:pt x="4453" y="4493"/>
                        <a:pt x="4571" y="4493"/>
                      </a:cubicBezTo>
                      <a:cubicBezTo>
                        <a:pt x="6004" y="4493"/>
                        <a:pt x="4637" y="1778"/>
                        <a:pt x="4157" y="1058"/>
                      </a:cubicBezTo>
                      <a:cubicBezTo>
                        <a:pt x="3407" y="436"/>
                        <a:pt x="2657" y="0"/>
                        <a:pt x="19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2507063" y="3960766"/>
                  <a:ext cx="116954" cy="100169"/>
                </a:xfrm>
                <a:custGeom>
                  <a:rect b="b" l="l" r="r" t="t"/>
                  <a:pathLst>
                    <a:path extrusionOk="0" h="5497" w="6434">
                      <a:moveTo>
                        <a:pt x="2539" y="1086"/>
                      </a:moveTo>
                      <a:cubicBezTo>
                        <a:pt x="2685" y="1086"/>
                        <a:pt x="2834" y="1102"/>
                        <a:pt x="2982" y="1135"/>
                      </a:cubicBezTo>
                      <a:cubicBezTo>
                        <a:pt x="3539" y="1284"/>
                        <a:pt x="4058" y="1618"/>
                        <a:pt x="4429" y="2063"/>
                      </a:cubicBezTo>
                      <a:cubicBezTo>
                        <a:pt x="4763" y="2620"/>
                        <a:pt x="5023" y="3251"/>
                        <a:pt x="5209" y="3881"/>
                      </a:cubicBezTo>
                      <a:cubicBezTo>
                        <a:pt x="5246" y="4067"/>
                        <a:pt x="5246" y="4253"/>
                        <a:pt x="5246" y="4438"/>
                      </a:cubicBezTo>
                      <a:cubicBezTo>
                        <a:pt x="5198" y="4479"/>
                        <a:pt x="5128" y="4496"/>
                        <a:pt x="5043" y="4496"/>
                      </a:cubicBezTo>
                      <a:cubicBezTo>
                        <a:pt x="4668" y="4496"/>
                        <a:pt x="4011" y="4158"/>
                        <a:pt x="3799" y="4067"/>
                      </a:cubicBezTo>
                      <a:cubicBezTo>
                        <a:pt x="3205" y="3770"/>
                        <a:pt x="2611" y="3399"/>
                        <a:pt x="2129" y="2954"/>
                      </a:cubicBezTo>
                      <a:cubicBezTo>
                        <a:pt x="1794" y="2652"/>
                        <a:pt x="1248" y="2170"/>
                        <a:pt x="1117" y="1697"/>
                      </a:cubicBezTo>
                      <a:lnTo>
                        <a:pt x="1117" y="1697"/>
                      </a:lnTo>
                      <a:cubicBezTo>
                        <a:pt x="1133" y="1684"/>
                        <a:pt x="1148" y="1670"/>
                        <a:pt x="1164" y="1655"/>
                      </a:cubicBezTo>
                      <a:lnTo>
                        <a:pt x="1201" y="1692"/>
                      </a:lnTo>
                      <a:cubicBezTo>
                        <a:pt x="1547" y="1288"/>
                        <a:pt x="2028" y="1086"/>
                        <a:pt x="2539" y="1086"/>
                      </a:cubicBezTo>
                      <a:close/>
                      <a:moveTo>
                        <a:pt x="2458" y="1"/>
                      </a:moveTo>
                      <a:cubicBezTo>
                        <a:pt x="1684" y="1"/>
                        <a:pt x="940" y="330"/>
                        <a:pt x="421" y="913"/>
                      </a:cubicBezTo>
                      <a:cubicBezTo>
                        <a:pt x="357" y="968"/>
                        <a:pt x="313" y="1028"/>
                        <a:pt x="285" y="1090"/>
                      </a:cubicBezTo>
                      <a:lnTo>
                        <a:pt x="285" y="1090"/>
                      </a:lnTo>
                      <a:cubicBezTo>
                        <a:pt x="121" y="1161"/>
                        <a:pt x="0" y="1312"/>
                        <a:pt x="13" y="1544"/>
                      </a:cubicBezTo>
                      <a:cubicBezTo>
                        <a:pt x="162" y="3176"/>
                        <a:pt x="2166" y="4475"/>
                        <a:pt x="3502" y="5106"/>
                      </a:cubicBezTo>
                      <a:cubicBezTo>
                        <a:pt x="3975" y="5309"/>
                        <a:pt x="4564" y="5497"/>
                        <a:pt x="5079" y="5497"/>
                      </a:cubicBezTo>
                      <a:cubicBezTo>
                        <a:pt x="5695" y="5497"/>
                        <a:pt x="6204" y="5229"/>
                        <a:pt x="6285" y="4401"/>
                      </a:cubicBezTo>
                      <a:cubicBezTo>
                        <a:pt x="6433" y="3362"/>
                        <a:pt x="5691" y="2100"/>
                        <a:pt x="5172" y="1284"/>
                      </a:cubicBezTo>
                      <a:cubicBezTo>
                        <a:pt x="4726" y="616"/>
                        <a:pt x="3539" y="133"/>
                        <a:pt x="2797" y="22"/>
                      </a:cubicBezTo>
                      <a:cubicBezTo>
                        <a:pt x="2683" y="8"/>
                        <a:pt x="2570" y="1"/>
                        <a:pt x="245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2583518" y="4098437"/>
                  <a:ext cx="37791" cy="36700"/>
                </a:xfrm>
                <a:custGeom>
                  <a:rect b="b" l="l" r="r" t="t"/>
                  <a:pathLst>
                    <a:path extrusionOk="0" h="2014" w="2079">
                      <a:moveTo>
                        <a:pt x="780" y="0"/>
                      </a:moveTo>
                      <a:lnTo>
                        <a:pt x="520" y="260"/>
                      </a:lnTo>
                      <a:cubicBezTo>
                        <a:pt x="260" y="780"/>
                        <a:pt x="1" y="1299"/>
                        <a:pt x="520" y="1819"/>
                      </a:cubicBezTo>
                      <a:cubicBezTo>
                        <a:pt x="780" y="1949"/>
                        <a:pt x="975" y="2014"/>
                        <a:pt x="1137" y="2014"/>
                      </a:cubicBezTo>
                      <a:cubicBezTo>
                        <a:pt x="1300" y="2014"/>
                        <a:pt x="1429" y="1949"/>
                        <a:pt x="1559" y="1819"/>
                      </a:cubicBezTo>
                      <a:cubicBezTo>
                        <a:pt x="2079" y="1559"/>
                        <a:pt x="2079" y="1299"/>
                        <a:pt x="2079" y="780"/>
                      </a:cubicBezTo>
                      <a:cubicBezTo>
                        <a:pt x="2079" y="0"/>
                        <a:pt x="1559" y="0"/>
                        <a:pt x="7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2574756" y="4088961"/>
                  <a:ext cx="58695" cy="55888"/>
                </a:xfrm>
                <a:custGeom>
                  <a:rect b="b" l="l" r="r" t="t"/>
                  <a:pathLst>
                    <a:path extrusionOk="0" h="3067" w="3229">
                      <a:moveTo>
                        <a:pt x="1484" y="1042"/>
                      </a:moveTo>
                      <a:cubicBezTo>
                        <a:pt x="1670" y="1046"/>
                        <a:pt x="1856" y="1061"/>
                        <a:pt x="2041" y="1114"/>
                      </a:cubicBezTo>
                      <a:cubicBezTo>
                        <a:pt x="2004" y="1114"/>
                        <a:pt x="2041" y="1263"/>
                        <a:pt x="2041" y="1300"/>
                      </a:cubicBezTo>
                      <a:cubicBezTo>
                        <a:pt x="2041" y="1448"/>
                        <a:pt x="2041" y="1597"/>
                        <a:pt x="2041" y="1708"/>
                      </a:cubicBezTo>
                      <a:cubicBezTo>
                        <a:pt x="2041" y="1782"/>
                        <a:pt x="1856" y="1856"/>
                        <a:pt x="1782" y="1893"/>
                      </a:cubicBezTo>
                      <a:cubicBezTo>
                        <a:pt x="1677" y="1946"/>
                        <a:pt x="1683" y="1998"/>
                        <a:pt x="1630" y="1998"/>
                      </a:cubicBezTo>
                      <a:cubicBezTo>
                        <a:pt x="1608" y="1998"/>
                        <a:pt x="1576" y="1989"/>
                        <a:pt x="1522" y="1968"/>
                      </a:cubicBezTo>
                      <a:cubicBezTo>
                        <a:pt x="1040" y="1857"/>
                        <a:pt x="1335" y="1339"/>
                        <a:pt x="1484" y="1042"/>
                      </a:cubicBezTo>
                      <a:close/>
                      <a:moveTo>
                        <a:pt x="1262" y="1"/>
                      </a:moveTo>
                      <a:cubicBezTo>
                        <a:pt x="1072" y="23"/>
                        <a:pt x="940" y="123"/>
                        <a:pt x="864" y="253"/>
                      </a:cubicBezTo>
                      <a:lnTo>
                        <a:pt x="864" y="253"/>
                      </a:lnTo>
                      <a:cubicBezTo>
                        <a:pt x="742" y="281"/>
                        <a:pt x="630" y="365"/>
                        <a:pt x="557" y="520"/>
                      </a:cubicBezTo>
                      <a:cubicBezTo>
                        <a:pt x="149" y="1300"/>
                        <a:pt x="0" y="2042"/>
                        <a:pt x="631" y="2710"/>
                      </a:cubicBezTo>
                      <a:cubicBezTo>
                        <a:pt x="898" y="2947"/>
                        <a:pt x="1237" y="3066"/>
                        <a:pt x="1590" y="3066"/>
                      </a:cubicBezTo>
                      <a:cubicBezTo>
                        <a:pt x="1678" y="3066"/>
                        <a:pt x="1767" y="3059"/>
                        <a:pt x="1856" y="3044"/>
                      </a:cubicBezTo>
                      <a:cubicBezTo>
                        <a:pt x="2190" y="2933"/>
                        <a:pt x="2487" y="2784"/>
                        <a:pt x="2746" y="2524"/>
                      </a:cubicBezTo>
                      <a:cubicBezTo>
                        <a:pt x="3192" y="2116"/>
                        <a:pt x="3229" y="1151"/>
                        <a:pt x="2969" y="632"/>
                      </a:cubicBezTo>
                      <a:cubicBezTo>
                        <a:pt x="2635" y="1"/>
                        <a:pt x="1893" y="1"/>
                        <a:pt x="12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2161818" y="3975216"/>
                  <a:ext cx="79708" cy="28555"/>
                </a:xfrm>
                <a:custGeom>
                  <a:rect b="b" l="l" r="r" t="t"/>
                  <a:pathLst>
                    <a:path extrusionOk="0" h="1567" w="4385">
                      <a:moveTo>
                        <a:pt x="822" y="1"/>
                      </a:moveTo>
                      <a:cubicBezTo>
                        <a:pt x="386" y="1"/>
                        <a:pt x="1" y="537"/>
                        <a:pt x="414" y="862"/>
                      </a:cubicBezTo>
                      <a:lnTo>
                        <a:pt x="414" y="899"/>
                      </a:lnTo>
                      <a:cubicBezTo>
                        <a:pt x="859" y="1159"/>
                        <a:pt x="1342" y="1307"/>
                        <a:pt x="1861" y="1344"/>
                      </a:cubicBezTo>
                      <a:cubicBezTo>
                        <a:pt x="2455" y="1456"/>
                        <a:pt x="3049" y="1530"/>
                        <a:pt x="3643" y="1567"/>
                      </a:cubicBezTo>
                      <a:cubicBezTo>
                        <a:pt x="4385" y="1567"/>
                        <a:pt x="4385" y="491"/>
                        <a:pt x="3643" y="491"/>
                      </a:cubicBezTo>
                      <a:cubicBezTo>
                        <a:pt x="3234" y="491"/>
                        <a:pt x="2826" y="417"/>
                        <a:pt x="2418" y="379"/>
                      </a:cubicBezTo>
                      <a:cubicBezTo>
                        <a:pt x="1973" y="342"/>
                        <a:pt x="1564" y="268"/>
                        <a:pt x="1156" y="120"/>
                      </a:cubicBezTo>
                      <a:cubicBezTo>
                        <a:pt x="1050" y="36"/>
                        <a:pt x="934" y="1"/>
                        <a:pt x="8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2226603" y="3876560"/>
                  <a:ext cx="54569" cy="45010"/>
                </a:xfrm>
                <a:custGeom>
                  <a:rect b="b" l="l" r="r" t="t"/>
                  <a:pathLst>
                    <a:path extrusionOk="0" h="2470" w="3002">
                      <a:moveTo>
                        <a:pt x="791" y="0"/>
                      </a:moveTo>
                      <a:cubicBezTo>
                        <a:pt x="366" y="0"/>
                        <a:pt x="0" y="549"/>
                        <a:pt x="375" y="895"/>
                      </a:cubicBezTo>
                      <a:cubicBezTo>
                        <a:pt x="969" y="1414"/>
                        <a:pt x="1377" y="2231"/>
                        <a:pt x="2157" y="2454"/>
                      </a:cubicBezTo>
                      <a:cubicBezTo>
                        <a:pt x="2203" y="2464"/>
                        <a:pt x="2247" y="2470"/>
                        <a:pt x="2289" y="2470"/>
                      </a:cubicBezTo>
                      <a:cubicBezTo>
                        <a:pt x="2821" y="2470"/>
                        <a:pt x="3001" y="1658"/>
                        <a:pt x="2417" y="1452"/>
                      </a:cubicBezTo>
                      <a:cubicBezTo>
                        <a:pt x="2231" y="1377"/>
                        <a:pt x="2008" y="1080"/>
                        <a:pt x="1823" y="895"/>
                      </a:cubicBezTo>
                      <a:cubicBezTo>
                        <a:pt x="1600" y="635"/>
                        <a:pt x="1377" y="375"/>
                        <a:pt x="1155" y="153"/>
                      </a:cubicBezTo>
                      <a:cubicBezTo>
                        <a:pt x="1039" y="45"/>
                        <a:pt x="913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2311255" y="3823405"/>
                  <a:ext cx="53696" cy="60972"/>
                </a:xfrm>
                <a:custGeom>
                  <a:rect b="b" l="l" r="r" t="t"/>
                  <a:pathLst>
                    <a:path extrusionOk="0" h="3346" w="2954">
                      <a:moveTo>
                        <a:pt x="653" y="0"/>
                      </a:moveTo>
                      <a:cubicBezTo>
                        <a:pt x="325" y="0"/>
                        <a:pt x="0" y="255"/>
                        <a:pt x="135" y="658"/>
                      </a:cubicBezTo>
                      <a:cubicBezTo>
                        <a:pt x="469" y="1585"/>
                        <a:pt x="1211" y="2290"/>
                        <a:pt x="1767" y="3107"/>
                      </a:cubicBezTo>
                      <a:cubicBezTo>
                        <a:pt x="1880" y="3275"/>
                        <a:pt x="2043" y="3345"/>
                        <a:pt x="2206" y="3345"/>
                      </a:cubicBezTo>
                      <a:cubicBezTo>
                        <a:pt x="2581" y="3345"/>
                        <a:pt x="2954" y="2975"/>
                        <a:pt x="2695" y="2587"/>
                      </a:cubicBezTo>
                      <a:cubicBezTo>
                        <a:pt x="2176" y="1845"/>
                        <a:pt x="1471" y="1177"/>
                        <a:pt x="1174" y="361"/>
                      </a:cubicBezTo>
                      <a:cubicBezTo>
                        <a:pt x="1085" y="110"/>
                        <a:pt x="868" y="0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2561741" y="3794996"/>
                  <a:ext cx="43535" cy="65710"/>
                </a:xfrm>
                <a:custGeom>
                  <a:rect b="b" l="l" r="r" t="t"/>
                  <a:pathLst>
                    <a:path extrusionOk="0" h="3606" w="2395">
                      <a:moveTo>
                        <a:pt x="1746" y="1"/>
                      </a:moveTo>
                      <a:cubicBezTo>
                        <a:pt x="1528" y="1"/>
                        <a:pt x="1302" y="111"/>
                        <a:pt x="1199" y="361"/>
                      </a:cubicBezTo>
                      <a:lnTo>
                        <a:pt x="160" y="2959"/>
                      </a:lnTo>
                      <a:cubicBezTo>
                        <a:pt x="1" y="3345"/>
                        <a:pt x="328" y="3606"/>
                        <a:pt x="665" y="3606"/>
                      </a:cubicBezTo>
                      <a:cubicBezTo>
                        <a:pt x="880" y="3606"/>
                        <a:pt x="1098" y="3501"/>
                        <a:pt x="1199" y="3256"/>
                      </a:cubicBezTo>
                      <a:lnTo>
                        <a:pt x="2238" y="658"/>
                      </a:lnTo>
                      <a:cubicBezTo>
                        <a:pt x="2395" y="255"/>
                        <a:pt x="2079" y="1"/>
                        <a:pt x="17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2516734" y="3789402"/>
                  <a:ext cx="19577" cy="48199"/>
                </a:xfrm>
                <a:custGeom>
                  <a:rect b="b" l="l" r="r" t="t"/>
                  <a:pathLst>
                    <a:path extrusionOk="0" h="2645" w="1077">
                      <a:moveTo>
                        <a:pt x="539" y="0"/>
                      </a:moveTo>
                      <a:cubicBezTo>
                        <a:pt x="270" y="0"/>
                        <a:pt x="1" y="186"/>
                        <a:pt x="1" y="557"/>
                      </a:cubicBezTo>
                      <a:lnTo>
                        <a:pt x="1" y="2115"/>
                      </a:lnTo>
                      <a:cubicBezTo>
                        <a:pt x="1" y="2468"/>
                        <a:pt x="270" y="2644"/>
                        <a:pt x="539" y="2644"/>
                      </a:cubicBezTo>
                      <a:cubicBezTo>
                        <a:pt x="808" y="2644"/>
                        <a:pt x="1077" y="2468"/>
                        <a:pt x="1077" y="2115"/>
                      </a:cubicBezTo>
                      <a:lnTo>
                        <a:pt x="1077" y="557"/>
                      </a:lnTo>
                      <a:cubicBezTo>
                        <a:pt x="1077" y="186"/>
                        <a:pt x="808" y="0"/>
                        <a:pt x="53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2235710" y="4160503"/>
                  <a:ext cx="110446" cy="127849"/>
                </a:xfrm>
                <a:custGeom>
                  <a:rect b="b" l="l" r="r" t="t"/>
                  <a:pathLst>
                    <a:path extrusionOk="0" h="7016" w="6076">
                      <a:moveTo>
                        <a:pt x="643" y="1"/>
                      </a:moveTo>
                      <a:cubicBezTo>
                        <a:pt x="323" y="1"/>
                        <a:pt x="0" y="260"/>
                        <a:pt x="134" y="639"/>
                      </a:cubicBezTo>
                      <a:cubicBezTo>
                        <a:pt x="988" y="3274"/>
                        <a:pt x="3029" y="4981"/>
                        <a:pt x="4959" y="6874"/>
                      </a:cubicBezTo>
                      <a:cubicBezTo>
                        <a:pt x="5058" y="6973"/>
                        <a:pt x="5174" y="7015"/>
                        <a:pt x="5289" y="7015"/>
                      </a:cubicBezTo>
                      <a:cubicBezTo>
                        <a:pt x="5689" y="7015"/>
                        <a:pt x="6075" y="6506"/>
                        <a:pt x="5701" y="6132"/>
                      </a:cubicBezTo>
                      <a:cubicBezTo>
                        <a:pt x="3957" y="4388"/>
                        <a:pt x="1953" y="2792"/>
                        <a:pt x="1136" y="380"/>
                      </a:cubicBezTo>
                      <a:cubicBezTo>
                        <a:pt x="1062" y="114"/>
                        <a:pt x="853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33"/>
                <p:cNvSpPr/>
                <p:nvPr/>
              </p:nvSpPr>
              <p:spPr>
                <a:xfrm>
                  <a:off x="2248270" y="4260453"/>
                  <a:ext cx="73274" cy="65492"/>
                </a:xfrm>
                <a:custGeom>
                  <a:rect b="b" l="l" r="r" t="t"/>
                  <a:pathLst>
                    <a:path extrusionOk="0" h="3594" w="4031">
                      <a:moveTo>
                        <a:pt x="748" y="0"/>
                      </a:moveTo>
                      <a:cubicBezTo>
                        <a:pt x="373" y="0"/>
                        <a:pt x="1" y="370"/>
                        <a:pt x="260" y="758"/>
                      </a:cubicBezTo>
                      <a:cubicBezTo>
                        <a:pt x="1002" y="1797"/>
                        <a:pt x="2078" y="2576"/>
                        <a:pt x="2969" y="3467"/>
                      </a:cubicBezTo>
                      <a:cubicBezTo>
                        <a:pt x="3074" y="3556"/>
                        <a:pt x="3187" y="3594"/>
                        <a:pt x="3297" y="3594"/>
                      </a:cubicBezTo>
                      <a:cubicBezTo>
                        <a:pt x="3691" y="3594"/>
                        <a:pt x="4030" y="3102"/>
                        <a:pt x="3711" y="2725"/>
                      </a:cubicBezTo>
                      <a:cubicBezTo>
                        <a:pt x="3266" y="2280"/>
                        <a:pt x="2857" y="1834"/>
                        <a:pt x="2375" y="1426"/>
                      </a:cubicBezTo>
                      <a:cubicBezTo>
                        <a:pt x="1930" y="1092"/>
                        <a:pt x="1521" y="684"/>
                        <a:pt x="1187" y="238"/>
                      </a:cubicBezTo>
                      <a:cubicBezTo>
                        <a:pt x="1075" y="70"/>
                        <a:pt x="911" y="0"/>
                        <a:pt x="7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3"/>
                <p:cNvSpPr/>
                <p:nvPr/>
              </p:nvSpPr>
              <p:spPr>
                <a:xfrm>
                  <a:off x="2665008" y="4003625"/>
                  <a:ext cx="64239" cy="200065"/>
                </a:xfrm>
                <a:custGeom>
                  <a:rect b="b" l="l" r="r" t="t"/>
                  <a:pathLst>
                    <a:path extrusionOk="0" h="10979" w="3534">
                      <a:moveTo>
                        <a:pt x="1760" y="0"/>
                      </a:moveTo>
                      <a:cubicBezTo>
                        <a:pt x="1440" y="0"/>
                        <a:pt x="1121" y="259"/>
                        <a:pt x="1233" y="639"/>
                      </a:cubicBezTo>
                      <a:lnTo>
                        <a:pt x="1270" y="639"/>
                      </a:lnTo>
                      <a:cubicBezTo>
                        <a:pt x="2235" y="3756"/>
                        <a:pt x="2532" y="7393"/>
                        <a:pt x="342" y="10028"/>
                      </a:cubicBezTo>
                      <a:cubicBezTo>
                        <a:pt x="0" y="10427"/>
                        <a:pt x="358" y="10978"/>
                        <a:pt x="744" y="10978"/>
                      </a:cubicBezTo>
                      <a:cubicBezTo>
                        <a:pt x="861" y="10978"/>
                        <a:pt x="981" y="10928"/>
                        <a:pt x="1084" y="10807"/>
                      </a:cubicBezTo>
                      <a:cubicBezTo>
                        <a:pt x="3534" y="7838"/>
                        <a:pt x="3348" y="3867"/>
                        <a:pt x="2272" y="379"/>
                      </a:cubicBezTo>
                      <a:cubicBezTo>
                        <a:pt x="2183" y="113"/>
                        <a:pt x="1971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2641359" y="4235871"/>
                  <a:ext cx="36028" cy="33821"/>
                </a:xfrm>
                <a:custGeom>
                  <a:rect b="b" l="l" r="r" t="t"/>
                  <a:pathLst>
                    <a:path extrusionOk="0" h="1856" w="1982">
                      <a:moveTo>
                        <a:pt x="1235" y="1"/>
                      </a:moveTo>
                      <a:cubicBezTo>
                        <a:pt x="1110" y="1"/>
                        <a:pt x="979" y="53"/>
                        <a:pt x="864" y="177"/>
                      </a:cubicBezTo>
                      <a:cubicBezTo>
                        <a:pt x="752" y="289"/>
                        <a:pt x="641" y="437"/>
                        <a:pt x="567" y="586"/>
                      </a:cubicBezTo>
                      <a:cubicBezTo>
                        <a:pt x="530" y="697"/>
                        <a:pt x="456" y="808"/>
                        <a:pt x="344" y="957"/>
                      </a:cubicBezTo>
                      <a:cubicBezTo>
                        <a:pt x="1" y="1329"/>
                        <a:pt x="364" y="1855"/>
                        <a:pt x="769" y="1855"/>
                      </a:cubicBezTo>
                      <a:cubicBezTo>
                        <a:pt x="889" y="1855"/>
                        <a:pt x="1013" y="1809"/>
                        <a:pt x="1124" y="1699"/>
                      </a:cubicBezTo>
                      <a:cubicBezTo>
                        <a:pt x="1235" y="1587"/>
                        <a:pt x="1309" y="1439"/>
                        <a:pt x="1420" y="1291"/>
                      </a:cubicBezTo>
                      <a:cubicBezTo>
                        <a:pt x="1458" y="1142"/>
                        <a:pt x="1532" y="1031"/>
                        <a:pt x="1643" y="920"/>
                      </a:cubicBezTo>
                      <a:cubicBezTo>
                        <a:pt x="1982" y="524"/>
                        <a:pt x="1634" y="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12" name="Google Shape;1512;p33"/>
            <p:cNvSpPr/>
            <p:nvPr/>
          </p:nvSpPr>
          <p:spPr>
            <a:xfrm flipH="1" rot="10800000">
              <a:off x="2651650" y="3519379"/>
              <a:ext cx="311300" cy="701521"/>
            </a:xfrm>
            <a:custGeom>
              <a:rect b="b" l="l" r="r" t="t"/>
              <a:pathLst>
                <a:path extrusionOk="0" h="22329" w="2512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1513" name="Google Shape;1513;p33"/>
          <p:cNvGrpSpPr/>
          <p:nvPr/>
        </p:nvGrpSpPr>
        <p:grpSpPr>
          <a:xfrm>
            <a:off x="5394689" y="1218475"/>
            <a:ext cx="3288494" cy="1751921"/>
            <a:chOff x="5394689" y="1218475"/>
            <a:chExt cx="3288494" cy="1751921"/>
          </a:xfrm>
        </p:grpSpPr>
        <p:sp>
          <p:nvSpPr>
            <p:cNvPr id="1514" name="Google Shape;1514;p33"/>
            <p:cNvSpPr/>
            <p:nvPr/>
          </p:nvSpPr>
          <p:spPr>
            <a:xfrm>
              <a:off x="5394689" y="2593027"/>
              <a:ext cx="380283" cy="377369"/>
            </a:xfrm>
            <a:custGeom>
              <a:rect b="b" l="l" r="r" t="t"/>
              <a:pathLst>
                <a:path extrusionOk="0" h="29413" w="29548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 flipH="1" rot="-5400000">
              <a:off x="7150274" y="1042622"/>
              <a:ext cx="1357057" cy="1708762"/>
            </a:xfrm>
            <a:custGeom>
              <a:rect b="b" l="l" r="r" t="t"/>
              <a:pathLst>
                <a:path extrusionOk="0" h="34664" w="39176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 txBox="1"/>
            <p:nvPr/>
          </p:nvSpPr>
          <p:spPr>
            <a:xfrm flipH="1">
              <a:off x="7243800" y="1389175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7" name="Google Shape;1517;p33"/>
            <p:cNvSpPr txBox="1"/>
            <p:nvPr/>
          </p:nvSpPr>
          <p:spPr>
            <a:xfrm flipH="1">
              <a:off x="7243800" y="1700010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8" name="Google Shape;1518;p33"/>
            <p:cNvGrpSpPr/>
            <p:nvPr/>
          </p:nvGrpSpPr>
          <p:grpSpPr>
            <a:xfrm>
              <a:off x="6443238" y="1310997"/>
              <a:ext cx="850500" cy="850500"/>
              <a:chOff x="6443238" y="1310997"/>
              <a:chExt cx="850500" cy="850500"/>
            </a:xfrm>
          </p:grpSpPr>
          <p:sp>
            <p:nvSpPr>
              <p:cNvPr id="1519" name="Google Shape;1519;p33"/>
              <p:cNvSpPr/>
              <p:nvPr/>
            </p:nvSpPr>
            <p:spPr>
              <a:xfrm flipH="1">
                <a:off x="6443238" y="1310997"/>
                <a:ext cx="8505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0" name="Google Shape;1520;p33"/>
              <p:cNvGrpSpPr/>
              <p:nvPr/>
            </p:nvGrpSpPr>
            <p:grpSpPr>
              <a:xfrm>
                <a:off x="6572260" y="1407174"/>
                <a:ext cx="592456" cy="658146"/>
                <a:chOff x="6660640" y="2370944"/>
                <a:chExt cx="532019" cy="590901"/>
              </a:xfrm>
            </p:grpSpPr>
            <p:sp>
              <p:nvSpPr>
                <p:cNvPr id="1521" name="Google Shape;1521;p33"/>
                <p:cNvSpPr/>
                <p:nvPr/>
              </p:nvSpPr>
              <p:spPr>
                <a:xfrm>
                  <a:off x="6699104" y="2629211"/>
                  <a:ext cx="116718" cy="273738"/>
                </a:xfrm>
                <a:custGeom>
                  <a:rect b="b" l="l" r="r" t="t"/>
                  <a:pathLst>
                    <a:path extrusionOk="0" h="15022" w="6421">
                      <a:moveTo>
                        <a:pt x="3218" y="1"/>
                      </a:moveTo>
                      <a:cubicBezTo>
                        <a:pt x="2288" y="1"/>
                        <a:pt x="1339" y="61"/>
                        <a:pt x="891" y="61"/>
                      </a:cubicBezTo>
                      <a:cubicBezTo>
                        <a:pt x="0" y="61"/>
                        <a:pt x="891" y="9116"/>
                        <a:pt x="891" y="11640"/>
                      </a:cubicBezTo>
                      <a:lnTo>
                        <a:pt x="891" y="15017"/>
                      </a:lnTo>
                      <a:lnTo>
                        <a:pt x="6420" y="15017"/>
                      </a:lnTo>
                      <a:cubicBezTo>
                        <a:pt x="6396" y="14730"/>
                        <a:pt x="5820" y="903"/>
                        <a:pt x="5493" y="358"/>
                      </a:cubicBezTo>
                      <a:cubicBezTo>
                        <a:pt x="5185" y="70"/>
                        <a:pt x="4213" y="1"/>
                        <a:pt x="3218" y="1"/>
                      </a:cubicBezTo>
                      <a:close/>
                      <a:moveTo>
                        <a:pt x="6420" y="15017"/>
                      </a:moveTo>
                      <a:lnTo>
                        <a:pt x="6420" y="15017"/>
                      </a:lnTo>
                      <a:cubicBezTo>
                        <a:pt x="6420" y="15020"/>
                        <a:pt x="6420" y="15021"/>
                        <a:pt x="6420" y="15021"/>
                      </a:cubicBezTo>
                      <a:cubicBezTo>
                        <a:pt x="6420" y="15021"/>
                        <a:pt x="6420" y="15020"/>
                        <a:pt x="6420" y="150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3"/>
                <p:cNvSpPr/>
                <p:nvPr/>
              </p:nvSpPr>
              <p:spPr>
                <a:xfrm>
                  <a:off x="6694378" y="2616474"/>
                  <a:ext cx="134859" cy="296371"/>
                </a:xfrm>
                <a:custGeom>
                  <a:rect b="b" l="l" r="r" t="t"/>
                  <a:pathLst>
                    <a:path extrusionOk="0" h="16264" w="7419">
                      <a:moveTo>
                        <a:pt x="3357" y="1220"/>
                      </a:moveTo>
                      <a:cubicBezTo>
                        <a:pt x="3945" y="1220"/>
                        <a:pt x="4534" y="1246"/>
                        <a:pt x="5122" y="1317"/>
                      </a:cubicBezTo>
                      <a:cubicBezTo>
                        <a:pt x="5456" y="1391"/>
                        <a:pt x="5381" y="1539"/>
                        <a:pt x="5419" y="2059"/>
                      </a:cubicBezTo>
                      <a:cubicBezTo>
                        <a:pt x="5715" y="4916"/>
                        <a:pt x="5790" y="7811"/>
                        <a:pt x="5938" y="10669"/>
                      </a:cubicBezTo>
                      <a:cubicBezTo>
                        <a:pt x="6012" y="11967"/>
                        <a:pt x="6087" y="13266"/>
                        <a:pt x="6124" y="14565"/>
                      </a:cubicBezTo>
                      <a:cubicBezTo>
                        <a:pt x="6124" y="14732"/>
                        <a:pt x="6111" y="14961"/>
                        <a:pt x="6117" y="15196"/>
                      </a:cubicBezTo>
                      <a:lnTo>
                        <a:pt x="1706" y="15196"/>
                      </a:lnTo>
                      <a:cubicBezTo>
                        <a:pt x="1684" y="11587"/>
                        <a:pt x="1443" y="8009"/>
                        <a:pt x="1336" y="4397"/>
                      </a:cubicBezTo>
                      <a:lnTo>
                        <a:pt x="1336" y="2319"/>
                      </a:lnTo>
                      <a:cubicBezTo>
                        <a:pt x="1336" y="1317"/>
                        <a:pt x="1336" y="1317"/>
                        <a:pt x="2338" y="1243"/>
                      </a:cubicBezTo>
                      <a:cubicBezTo>
                        <a:pt x="2678" y="1229"/>
                        <a:pt x="3018" y="1220"/>
                        <a:pt x="3357" y="1220"/>
                      </a:cubicBezTo>
                      <a:close/>
                      <a:moveTo>
                        <a:pt x="3175" y="0"/>
                      </a:moveTo>
                      <a:cubicBezTo>
                        <a:pt x="2335" y="0"/>
                        <a:pt x="1523" y="91"/>
                        <a:pt x="1040" y="241"/>
                      </a:cubicBezTo>
                      <a:cubicBezTo>
                        <a:pt x="223" y="537"/>
                        <a:pt x="297" y="1651"/>
                        <a:pt x="260" y="2319"/>
                      </a:cubicBezTo>
                      <a:cubicBezTo>
                        <a:pt x="0" y="6735"/>
                        <a:pt x="631" y="11262"/>
                        <a:pt x="631" y="15716"/>
                      </a:cubicBezTo>
                      <a:cubicBezTo>
                        <a:pt x="631" y="16012"/>
                        <a:pt x="891" y="16235"/>
                        <a:pt x="1188" y="16235"/>
                      </a:cubicBezTo>
                      <a:lnTo>
                        <a:pt x="6548" y="16235"/>
                      </a:lnTo>
                      <a:cubicBezTo>
                        <a:pt x="6597" y="16254"/>
                        <a:pt x="6647" y="16263"/>
                        <a:pt x="6697" y="16263"/>
                      </a:cubicBezTo>
                      <a:cubicBezTo>
                        <a:pt x="7077" y="16263"/>
                        <a:pt x="7418" y="15739"/>
                        <a:pt x="7051" y="15344"/>
                      </a:cubicBezTo>
                      <a:lnTo>
                        <a:pt x="7051" y="15344"/>
                      </a:lnTo>
                      <a:cubicBezTo>
                        <a:pt x="7192" y="15485"/>
                        <a:pt x="7247" y="15551"/>
                        <a:pt x="7262" y="15551"/>
                      </a:cubicBezTo>
                      <a:cubicBezTo>
                        <a:pt x="7286" y="15551"/>
                        <a:pt x="7200" y="15371"/>
                        <a:pt x="7200" y="15048"/>
                      </a:cubicBezTo>
                      <a:cubicBezTo>
                        <a:pt x="7163" y="14380"/>
                        <a:pt x="7126" y="13712"/>
                        <a:pt x="7089" y="13044"/>
                      </a:cubicBezTo>
                      <a:cubicBezTo>
                        <a:pt x="7014" y="11225"/>
                        <a:pt x="6903" y="9407"/>
                        <a:pt x="6829" y="7588"/>
                      </a:cubicBezTo>
                      <a:cubicBezTo>
                        <a:pt x="6717" y="5918"/>
                        <a:pt x="6643" y="4248"/>
                        <a:pt x="6495" y="2579"/>
                      </a:cubicBezTo>
                      <a:cubicBezTo>
                        <a:pt x="6421" y="1836"/>
                        <a:pt x="6532" y="909"/>
                        <a:pt x="5827" y="463"/>
                      </a:cubicBezTo>
                      <a:cubicBezTo>
                        <a:pt x="5275" y="136"/>
                        <a:pt x="4205" y="0"/>
                        <a:pt x="31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3"/>
                <p:cNvSpPr/>
                <p:nvPr/>
              </p:nvSpPr>
              <p:spPr>
                <a:xfrm>
                  <a:off x="6845487" y="2559893"/>
                  <a:ext cx="116718" cy="343075"/>
                </a:xfrm>
                <a:custGeom>
                  <a:rect b="b" l="l" r="r" t="t"/>
                  <a:pathLst>
                    <a:path extrusionOk="0" h="18827" w="6421">
                      <a:moveTo>
                        <a:pt x="3239" y="1"/>
                      </a:moveTo>
                      <a:cubicBezTo>
                        <a:pt x="2303" y="1"/>
                        <a:pt x="1342" y="80"/>
                        <a:pt x="891" y="80"/>
                      </a:cubicBezTo>
                      <a:cubicBezTo>
                        <a:pt x="0" y="80"/>
                        <a:pt x="891" y="11398"/>
                        <a:pt x="891" y="14590"/>
                      </a:cubicBezTo>
                      <a:lnTo>
                        <a:pt x="891" y="18821"/>
                      </a:lnTo>
                      <a:lnTo>
                        <a:pt x="6420" y="18821"/>
                      </a:lnTo>
                      <a:cubicBezTo>
                        <a:pt x="6396" y="18462"/>
                        <a:pt x="5820" y="1142"/>
                        <a:pt x="5493" y="451"/>
                      </a:cubicBezTo>
                      <a:cubicBezTo>
                        <a:pt x="5188" y="89"/>
                        <a:pt x="4227" y="1"/>
                        <a:pt x="3239" y="1"/>
                      </a:cubicBezTo>
                      <a:close/>
                      <a:moveTo>
                        <a:pt x="6420" y="18821"/>
                      </a:moveTo>
                      <a:cubicBezTo>
                        <a:pt x="6420" y="18824"/>
                        <a:pt x="6420" y="18826"/>
                        <a:pt x="6420" y="18826"/>
                      </a:cubicBezTo>
                      <a:cubicBezTo>
                        <a:pt x="6420" y="18826"/>
                        <a:pt x="6420" y="18824"/>
                        <a:pt x="6420" y="188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>
                  <a:off x="6841434" y="2547137"/>
                  <a:ext cx="130878" cy="365871"/>
                </a:xfrm>
                <a:custGeom>
                  <a:rect b="b" l="l" r="r" t="t"/>
                  <a:pathLst>
                    <a:path extrusionOk="0" h="20078" w="7200">
                      <a:moveTo>
                        <a:pt x="2103" y="1229"/>
                      </a:moveTo>
                      <a:cubicBezTo>
                        <a:pt x="2903" y="1229"/>
                        <a:pt x="4132" y="1262"/>
                        <a:pt x="4305" y="1262"/>
                      </a:cubicBezTo>
                      <a:cubicBezTo>
                        <a:pt x="5233" y="1299"/>
                        <a:pt x="5233" y="1225"/>
                        <a:pt x="5307" y="2005"/>
                      </a:cubicBezTo>
                      <a:cubicBezTo>
                        <a:pt x="5846" y="7646"/>
                        <a:pt x="5794" y="13323"/>
                        <a:pt x="6093" y="19001"/>
                      </a:cubicBezTo>
                      <a:lnTo>
                        <a:pt x="1670" y="19001"/>
                      </a:lnTo>
                      <a:cubicBezTo>
                        <a:pt x="1653" y="14687"/>
                        <a:pt x="1442" y="10405"/>
                        <a:pt x="1299" y="6124"/>
                      </a:cubicBezTo>
                      <a:cubicBezTo>
                        <a:pt x="1262" y="4528"/>
                        <a:pt x="1077" y="2784"/>
                        <a:pt x="1411" y="1262"/>
                      </a:cubicBezTo>
                      <a:cubicBezTo>
                        <a:pt x="1411" y="1238"/>
                        <a:pt x="1703" y="1229"/>
                        <a:pt x="2103" y="1229"/>
                      </a:cubicBezTo>
                      <a:close/>
                      <a:moveTo>
                        <a:pt x="3174" y="0"/>
                      </a:moveTo>
                      <a:cubicBezTo>
                        <a:pt x="2292" y="0"/>
                        <a:pt x="1441" y="121"/>
                        <a:pt x="928" y="297"/>
                      </a:cubicBezTo>
                      <a:cubicBezTo>
                        <a:pt x="1" y="594"/>
                        <a:pt x="223" y="2747"/>
                        <a:pt x="186" y="3452"/>
                      </a:cubicBezTo>
                      <a:cubicBezTo>
                        <a:pt x="112" y="8796"/>
                        <a:pt x="594" y="14177"/>
                        <a:pt x="594" y="19521"/>
                      </a:cubicBezTo>
                      <a:cubicBezTo>
                        <a:pt x="594" y="19817"/>
                        <a:pt x="854" y="20040"/>
                        <a:pt x="1114" y="20077"/>
                      </a:cubicBezTo>
                      <a:lnTo>
                        <a:pt x="6643" y="20077"/>
                      </a:lnTo>
                      <a:cubicBezTo>
                        <a:pt x="6668" y="20074"/>
                        <a:pt x="6692" y="20070"/>
                        <a:pt x="6715" y="20065"/>
                      </a:cubicBezTo>
                      <a:lnTo>
                        <a:pt x="6715" y="20065"/>
                      </a:lnTo>
                      <a:cubicBezTo>
                        <a:pt x="6922" y="20061"/>
                        <a:pt x="7115" y="19941"/>
                        <a:pt x="7163" y="19669"/>
                      </a:cubicBezTo>
                      <a:cubicBezTo>
                        <a:pt x="7172" y="19616"/>
                        <a:pt x="7173" y="19565"/>
                        <a:pt x="7169" y="19517"/>
                      </a:cubicBezTo>
                      <a:lnTo>
                        <a:pt x="7169" y="19517"/>
                      </a:lnTo>
                      <a:lnTo>
                        <a:pt x="7200" y="19521"/>
                      </a:lnTo>
                      <a:cubicBezTo>
                        <a:pt x="7014" y="16292"/>
                        <a:pt x="6940" y="13063"/>
                        <a:pt x="6792" y="9872"/>
                      </a:cubicBezTo>
                      <a:cubicBezTo>
                        <a:pt x="6717" y="7757"/>
                        <a:pt x="6606" y="5641"/>
                        <a:pt x="6495" y="3563"/>
                      </a:cubicBezTo>
                      <a:cubicBezTo>
                        <a:pt x="6458" y="2895"/>
                        <a:pt x="6643" y="1299"/>
                        <a:pt x="6124" y="780"/>
                      </a:cubicBezTo>
                      <a:cubicBezTo>
                        <a:pt x="5554" y="210"/>
                        <a:pt x="4337" y="0"/>
                        <a:pt x="31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6991198" y="2474776"/>
                  <a:ext cx="117390" cy="428229"/>
                </a:xfrm>
                <a:custGeom>
                  <a:rect b="b" l="l" r="r" t="t"/>
                  <a:pathLst>
                    <a:path extrusionOk="0" h="23500" w="6458">
                      <a:moveTo>
                        <a:pt x="3354" y="1"/>
                      </a:moveTo>
                      <a:cubicBezTo>
                        <a:pt x="2394" y="1"/>
                        <a:pt x="1392" y="112"/>
                        <a:pt x="928" y="112"/>
                      </a:cubicBezTo>
                      <a:cubicBezTo>
                        <a:pt x="0" y="112"/>
                        <a:pt x="928" y="14214"/>
                        <a:pt x="928" y="18185"/>
                      </a:cubicBezTo>
                      <a:lnTo>
                        <a:pt x="928" y="23492"/>
                      </a:lnTo>
                      <a:lnTo>
                        <a:pt x="6456" y="23492"/>
                      </a:lnTo>
                      <a:cubicBezTo>
                        <a:pt x="6432" y="23026"/>
                        <a:pt x="5856" y="1429"/>
                        <a:pt x="5529" y="557"/>
                      </a:cubicBezTo>
                      <a:cubicBezTo>
                        <a:pt x="5233" y="112"/>
                        <a:pt x="4314" y="1"/>
                        <a:pt x="3354" y="1"/>
                      </a:cubicBezTo>
                      <a:close/>
                      <a:moveTo>
                        <a:pt x="6456" y="23492"/>
                      </a:moveTo>
                      <a:lnTo>
                        <a:pt x="6456" y="23492"/>
                      </a:lnTo>
                      <a:cubicBezTo>
                        <a:pt x="6457" y="23497"/>
                        <a:pt x="6457" y="23499"/>
                        <a:pt x="6457" y="23499"/>
                      </a:cubicBezTo>
                      <a:cubicBezTo>
                        <a:pt x="6457" y="23499"/>
                        <a:pt x="6457" y="23497"/>
                        <a:pt x="6457" y="234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6985799" y="2463077"/>
                  <a:ext cx="132950" cy="449258"/>
                </a:xfrm>
                <a:custGeom>
                  <a:rect b="b" l="l" r="r" t="t"/>
                  <a:pathLst>
                    <a:path extrusionOk="0" h="24654" w="7314">
                      <a:moveTo>
                        <a:pt x="3184" y="1188"/>
                      </a:moveTo>
                      <a:cubicBezTo>
                        <a:pt x="3710" y="1188"/>
                        <a:pt x="4208" y="1199"/>
                        <a:pt x="4416" y="1199"/>
                      </a:cubicBezTo>
                      <a:cubicBezTo>
                        <a:pt x="5604" y="1274"/>
                        <a:pt x="5381" y="1608"/>
                        <a:pt x="5455" y="2535"/>
                      </a:cubicBezTo>
                      <a:cubicBezTo>
                        <a:pt x="5890" y="9562"/>
                        <a:pt x="5865" y="16588"/>
                        <a:pt x="6209" y="23614"/>
                      </a:cubicBezTo>
                      <a:lnTo>
                        <a:pt x="1781" y="23614"/>
                      </a:lnTo>
                      <a:cubicBezTo>
                        <a:pt x="1768" y="18184"/>
                        <a:pt x="1554" y="12753"/>
                        <a:pt x="1410" y="7323"/>
                      </a:cubicBezTo>
                      <a:cubicBezTo>
                        <a:pt x="1336" y="5356"/>
                        <a:pt x="1188" y="3278"/>
                        <a:pt x="1522" y="1348"/>
                      </a:cubicBezTo>
                      <a:cubicBezTo>
                        <a:pt x="1544" y="1214"/>
                        <a:pt x="2395" y="1188"/>
                        <a:pt x="3184" y="1188"/>
                      </a:cubicBezTo>
                      <a:close/>
                      <a:moveTo>
                        <a:pt x="3467" y="1"/>
                      </a:moveTo>
                      <a:cubicBezTo>
                        <a:pt x="2439" y="1"/>
                        <a:pt x="1441" y="143"/>
                        <a:pt x="1039" y="272"/>
                      </a:cubicBezTo>
                      <a:cubicBezTo>
                        <a:pt x="0" y="606"/>
                        <a:pt x="297" y="3389"/>
                        <a:pt x="297" y="4168"/>
                      </a:cubicBezTo>
                      <a:cubicBezTo>
                        <a:pt x="260" y="10811"/>
                        <a:pt x="705" y="17454"/>
                        <a:pt x="705" y="24134"/>
                      </a:cubicBezTo>
                      <a:cubicBezTo>
                        <a:pt x="705" y="24430"/>
                        <a:pt x="965" y="24653"/>
                        <a:pt x="1225" y="24653"/>
                      </a:cubicBezTo>
                      <a:lnTo>
                        <a:pt x="6754" y="24653"/>
                      </a:lnTo>
                      <a:cubicBezTo>
                        <a:pt x="6847" y="24648"/>
                        <a:pt x="6928" y="24625"/>
                        <a:pt x="6995" y="24588"/>
                      </a:cubicBezTo>
                      <a:lnTo>
                        <a:pt x="6995" y="24588"/>
                      </a:lnTo>
                      <a:cubicBezTo>
                        <a:pt x="7156" y="24518"/>
                        <a:pt x="7285" y="24366"/>
                        <a:pt x="7311" y="24134"/>
                      </a:cubicBezTo>
                      <a:cubicBezTo>
                        <a:pt x="7313" y="24087"/>
                        <a:pt x="7311" y="24044"/>
                        <a:pt x="7303" y="24004"/>
                      </a:cubicBezTo>
                      <a:lnTo>
                        <a:pt x="7303" y="24004"/>
                      </a:lnTo>
                      <a:cubicBezTo>
                        <a:pt x="7088" y="20335"/>
                        <a:pt x="7086" y="16631"/>
                        <a:pt x="6940" y="12963"/>
                      </a:cubicBezTo>
                      <a:cubicBezTo>
                        <a:pt x="6828" y="9104"/>
                        <a:pt x="7088" y="4910"/>
                        <a:pt x="6383" y="1088"/>
                      </a:cubicBezTo>
                      <a:cubicBezTo>
                        <a:pt x="6215" y="246"/>
                        <a:pt x="4816" y="1"/>
                        <a:pt x="346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6660640" y="2462949"/>
                  <a:ext cx="532019" cy="498896"/>
                </a:xfrm>
                <a:custGeom>
                  <a:rect b="b" l="l" r="r" t="t"/>
                  <a:pathLst>
                    <a:path extrusionOk="0" h="27378" w="29268">
                      <a:moveTo>
                        <a:pt x="28228" y="0"/>
                      </a:moveTo>
                      <a:cubicBezTo>
                        <a:pt x="27982" y="0"/>
                        <a:pt x="27741" y="167"/>
                        <a:pt x="27722" y="501"/>
                      </a:cubicBezTo>
                      <a:lnTo>
                        <a:pt x="28093" y="21246"/>
                      </a:lnTo>
                      <a:cubicBezTo>
                        <a:pt x="28131" y="22656"/>
                        <a:pt x="28131" y="24103"/>
                        <a:pt x="28168" y="25551"/>
                      </a:cubicBezTo>
                      <a:lnTo>
                        <a:pt x="28168" y="26293"/>
                      </a:lnTo>
                      <a:cubicBezTo>
                        <a:pt x="28168" y="26256"/>
                        <a:pt x="25496" y="26144"/>
                        <a:pt x="25125" y="26107"/>
                      </a:cubicBezTo>
                      <a:cubicBezTo>
                        <a:pt x="23994" y="25991"/>
                        <a:pt x="22859" y="25947"/>
                        <a:pt x="21723" y="25947"/>
                      </a:cubicBezTo>
                      <a:cubicBezTo>
                        <a:pt x="19244" y="25947"/>
                        <a:pt x="16757" y="26154"/>
                        <a:pt x="14288" y="26256"/>
                      </a:cubicBezTo>
                      <a:cubicBezTo>
                        <a:pt x="12957" y="26310"/>
                        <a:pt x="11622" y="26330"/>
                        <a:pt x="10285" y="26330"/>
                      </a:cubicBezTo>
                      <a:cubicBezTo>
                        <a:pt x="7076" y="26330"/>
                        <a:pt x="3854" y="26219"/>
                        <a:pt x="632" y="26219"/>
                      </a:cubicBezTo>
                      <a:cubicBezTo>
                        <a:pt x="1" y="26293"/>
                        <a:pt x="1" y="27221"/>
                        <a:pt x="632" y="27295"/>
                      </a:cubicBezTo>
                      <a:lnTo>
                        <a:pt x="669" y="27295"/>
                      </a:lnTo>
                      <a:cubicBezTo>
                        <a:pt x="3885" y="27295"/>
                        <a:pt x="7101" y="27377"/>
                        <a:pt x="10329" y="27377"/>
                      </a:cubicBezTo>
                      <a:cubicBezTo>
                        <a:pt x="11942" y="27377"/>
                        <a:pt x="13559" y="27357"/>
                        <a:pt x="15179" y="27295"/>
                      </a:cubicBezTo>
                      <a:cubicBezTo>
                        <a:pt x="17399" y="27203"/>
                        <a:pt x="19605" y="27084"/>
                        <a:pt x="21815" y="27084"/>
                      </a:cubicBezTo>
                      <a:cubicBezTo>
                        <a:pt x="23188" y="27084"/>
                        <a:pt x="24562" y="27130"/>
                        <a:pt x="25941" y="27258"/>
                      </a:cubicBezTo>
                      <a:cubicBezTo>
                        <a:pt x="26227" y="27285"/>
                        <a:pt x="26753" y="27347"/>
                        <a:pt x="27302" y="27347"/>
                      </a:cubicBezTo>
                      <a:cubicBezTo>
                        <a:pt x="28250" y="27347"/>
                        <a:pt x="29267" y="27162"/>
                        <a:pt x="29244" y="26293"/>
                      </a:cubicBezTo>
                      <a:lnTo>
                        <a:pt x="29207" y="23213"/>
                      </a:lnTo>
                      <a:cubicBezTo>
                        <a:pt x="29058" y="15642"/>
                        <a:pt x="28910" y="8072"/>
                        <a:pt x="28761" y="501"/>
                      </a:cubicBezTo>
                      <a:cubicBezTo>
                        <a:pt x="28724" y="167"/>
                        <a:pt x="28474" y="0"/>
                        <a:pt x="2822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33"/>
                <p:cNvSpPr/>
                <p:nvPr/>
              </p:nvSpPr>
              <p:spPr>
                <a:xfrm>
                  <a:off x="6686870" y="2370944"/>
                  <a:ext cx="405322" cy="237895"/>
                </a:xfrm>
                <a:custGeom>
                  <a:rect b="b" l="l" r="r" t="t"/>
                  <a:pathLst>
                    <a:path extrusionOk="0" h="13055" w="22298">
                      <a:moveTo>
                        <a:pt x="21468" y="0"/>
                      </a:moveTo>
                      <a:cubicBezTo>
                        <a:pt x="21392" y="0"/>
                        <a:pt x="21313" y="18"/>
                        <a:pt x="21232" y="58"/>
                      </a:cubicBezTo>
                      <a:cubicBezTo>
                        <a:pt x="19340" y="986"/>
                        <a:pt x="17521" y="2099"/>
                        <a:pt x="15629" y="3027"/>
                      </a:cubicBezTo>
                      <a:cubicBezTo>
                        <a:pt x="14478" y="3583"/>
                        <a:pt x="13810" y="4511"/>
                        <a:pt x="12400" y="4511"/>
                      </a:cubicBezTo>
                      <a:cubicBezTo>
                        <a:pt x="11435" y="4511"/>
                        <a:pt x="10804" y="4994"/>
                        <a:pt x="10062" y="5550"/>
                      </a:cubicBezTo>
                      <a:cubicBezTo>
                        <a:pt x="9134" y="6218"/>
                        <a:pt x="8504" y="7220"/>
                        <a:pt x="7576" y="7851"/>
                      </a:cubicBezTo>
                      <a:cubicBezTo>
                        <a:pt x="7040" y="8237"/>
                        <a:pt x="6492" y="8276"/>
                        <a:pt x="5931" y="8276"/>
                      </a:cubicBezTo>
                      <a:cubicBezTo>
                        <a:pt x="5788" y="8276"/>
                        <a:pt x="5645" y="8274"/>
                        <a:pt x="5500" y="8274"/>
                      </a:cubicBezTo>
                      <a:cubicBezTo>
                        <a:pt x="5230" y="8274"/>
                        <a:pt x="4957" y="8283"/>
                        <a:pt x="4681" y="8334"/>
                      </a:cubicBezTo>
                      <a:cubicBezTo>
                        <a:pt x="2677" y="8630"/>
                        <a:pt x="1787" y="11117"/>
                        <a:pt x="413" y="12193"/>
                      </a:cubicBezTo>
                      <a:cubicBezTo>
                        <a:pt x="0" y="12518"/>
                        <a:pt x="385" y="13054"/>
                        <a:pt x="841" y="13054"/>
                      </a:cubicBezTo>
                      <a:cubicBezTo>
                        <a:pt x="957" y="13054"/>
                        <a:pt x="1079" y="13019"/>
                        <a:pt x="1193" y="12935"/>
                      </a:cubicBezTo>
                      <a:cubicBezTo>
                        <a:pt x="2567" y="11855"/>
                        <a:pt x="3423" y="9418"/>
                        <a:pt x="5311" y="9418"/>
                      </a:cubicBezTo>
                      <a:cubicBezTo>
                        <a:pt x="5564" y="9418"/>
                        <a:pt x="5835" y="9462"/>
                        <a:pt x="6128" y="9558"/>
                      </a:cubicBezTo>
                      <a:cubicBezTo>
                        <a:pt x="6276" y="9605"/>
                        <a:pt x="6423" y="9626"/>
                        <a:pt x="6568" y="9626"/>
                      </a:cubicBezTo>
                      <a:cubicBezTo>
                        <a:pt x="7805" y="9626"/>
                        <a:pt x="8915" y="8066"/>
                        <a:pt x="9580" y="7369"/>
                      </a:cubicBezTo>
                      <a:cubicBezTo>
                        <a:pt x="10767" y="6181"/>
                        <a:pt x="11509" y="6144"/>
                        <a:pt x="13068" y="5699"/>
                      </a:cubicBezTo>
                      <a:cubicBezTo>
                        <a:pt x="14107" y="5439"/>
                        <a:pt x="14775" y="4771"/>
                        <a:pt x="15629" y="4251"/>
                      </a:cubicBezTo>
                      <a:cubicBezTo>
                        <a:pt x="17596" y="3027"/>
                        <a:pt x="19674" y="1951"/>
                        <a:pt x="21752" y="986"/>
                      </a:cubicBezTo>
                      <a:cubicBezTo>
                        <a:pt x="22298" y="729"/>
                        <a:pt x="21955" y="0"/>
                        <a:pt x="214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29" name="Google Shape;1529;p33"/>
            <p:cNvSpPr/>
            <p:nvPr/>
          </p:nvSpPr>
          <p:spPr>
            <a:xfrm flipH="1">
              <a:off x="5592750" y="1736675"/>
              <a:ext cx="850500" cy="698395"/>
            </a:xfrm>
            <a:custGeom>
              <a:rect b="b" l="l" r="r" t="t"/>
              <a:pathLst>
                <a:path extrusionOk="0" h="22329" w="2512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-636925" y="1404675"/>
            <a:ext cx="8446650" cy="2363225"/>
            <a:chOff x="-636925" y="1404675"/>
            <a:chExt cx="8446650" cy="2363225"/>
          </a:xfrm>
        </p:grpSpPr>
        <p:sp>
          <p:nvSpPr>
            <p:cNvPr id="108" name="Google Shape;108;p16"/>
            <p:cNvSpPr/>
            <p:nvPr/>
          </p:nvSpPr>
          <p:spPr>
            <a:xfrm>
              <a:off x="-636925" y="1404675"/>
              <a:ext cx="8446650" cy="2363225"/>
            </a:xfrm>
            <a:custGeom>
              <a:rect b="b" l="l" r="r" t="t"/>
              <a:pathLst>
                <a:path extrusionOk="0" h="94529" w="337866">
                  <a:moveTo>
                    <a:pt x="0" y="36334"/>
                  </a:moveTo>
                  <a:cubicBezTo>
                    <a:pt x="9202" y="44277"/>
                    <a:pt x="28628" y="86117"/>
                    <a:pt x="55210" y="83994"/>
                  </a:cubicBezTo>
                  <a:cubicBezTo>
                    <a:pt x="81793" y="81871"/>
                    <a:pt x="126070" y="21864"/>
                    <a:pt x="159495" y="23594"/>
                  </a:cubicBezTo>
                  <a:cubicBezTo>
                    <a:pt x="192920" y="25324"/>
                    <a:pt x="226031" y="98308"/>
                    <a:pt x="255759" y="94376"/>
                  </a:cubicBezTo>
                  <a:cubicBezTo>
                    <a:pt x="285488" y="90444"/>
                    <a:pt x="324182" y="15729"/>
                    <a:pt x="337866" y="0"/>
                  </a:cubicBezTo>
                </a:path>
              </a:pathLst>
            </a:custGeom>
            <a:noFill/>
            <a:ln cap="rnd" cmpd="sng" w="1524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16"/>
            <p:cNvSpPr/>
            <p:nvPr/>
          </p:nvSpPr>
          <p:spPr>
            <a:xfrm>
              <a:off x="-636925" y="1404675"/>
              <a:ext cx="8446650" cy="2363225"/>
            </a:xfrm>
            <a:custGeom>
              <a:rect b="b" l="l" r="r" t="t"/>
              <a:pathLst>
                <a:path extrusionOk="0" h="94529" w="337866">
                  <a:moveTo>
                    <a:pt x="0" y="36334"/>
                  </a:moveTo>
                  <a:cubicBezTo>
                    <a:pt x="9202" y="44277"/>
                    <a:pt x="28628" y="86117"/>
                    <a:pt x="55210" y="83994"/>
                  </a:cubicBezTo>
                  <a:cubicBezTo>
                    <a:pt x="81793" y="81871"/>
                    <a:pt x="126070" y="21864"/>
                    <a:pt x="159495" y="23594"/>
                  </a:cubicBezTo>
                  <a:cubicBezTo>
                    <a:pt x="192920" y="25324"/>
                    <a:pt x="226031" y="98308"/>
                    <a:pt x="255759" y="94376"/>
                  </a:cubicBezTo>
                  <a:cubicBezTo>
                    <a:pt x="285488" y="90444"/>
                    <a:pt x="324182" y="15729"/>
                    <a:pt x="337866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15193" y="4999621"/>
            <a:ext cx="12335" cy="10017"/>
          </a:xfrm>
          <a:custGeom>
            <a:rect b="b" l="l" r="r" t="t"/>
            <a:pathLst>
              <a:path extrusionOk="0" h="445" w="548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537412" y="2912028"/>
            <a:ext cx="1149383" cy="696887"/>
            <a:chOff x="5960837" y="2432603"/>
            <a:chExt cx="1149383" cy="696887"/>
          </a:xfrm>
        </p:grpSpPr>
        <p:sp>
          <p:nvSpPr>
            <p:cNvPr id="113" name="Google Shape;113;p16"/>
            <p:cNvSpPr/>
            <p:nvPr/>
          </p:nvSpPr>
          <p:spPr>
            <a:xfrm>
              <a:off x="5977562" y="2432603"/>
              <a:ext cx="1091105" cy="695559"/>
            </a:xfrm>
            <a:custGeom>
              <a:rect b="b" l="l" r="r" t="t"/>
              <a:pathLst>
                <a:path extrusionOk="0" h="30900" w="48472">
                  <a:moveTo>
                    <a:pt x="27985" y="0"/>
                  </a:moveTo>
                  <a:cubicBezTo>
                    <a:pt x="24718" y="0"/>
                    <a:pt x="21478" y="2184"/>
                    <a:pt x="20413" y="5290"/>
                  </a:cubicBezTo>
                  <a:cubicBezTo>
                    <a:pt x="18763" y="3365"/>
                    <a:pt x="16295" y="1993"/>
                    <a:pt x="13827" y="1993"/>
                  </a:cubicBezTo>
                  <a:cubicBezTo>
                    <a:pt x="13227" y="1993"/>
                    <a:pt x="12627" y="2074"/>
                    <a:pt x="12040" y="2248"/>
                  </a:cubicBezTo>
                  <a:cubicBezTo>
                    <a:pt x="8998" y="3137"/>
                    <a:pt x="7016" y="7067"/>
                    <a:pt x="8759" y="9698"/>
                  </a:cubicBezTo>
                  <a:cubicBezTo>
                    <a:pt x="7901" y="9292"/>
                    <a:pt x="7017" y="9104"/>
                    <a:pt x="6155" y="9104"/>
                  </a:cubicBezTo>
                  <a:cubicBezTo>
                    <a:pt x="3034" y="9104"/>
                    <a:pt x="219" y="11567"/>
                    <a:pt x="112" y="14996"/>
                  </a:cubicBezTo>
                  <a:cubicBezTo>
                    <a:pt x="1" y="18554"/>
                    <a:pt x="2897" y="21254"/>
                    <a:pt x="6171" y="21254"/>
                  </a:cubicBezTo>
                  <a:cubicBezTo>
                    <a:pt x="6922" y="21254"/>
                    <a:pt x="7692" y="21112"/>
                    <a:pt x="8451" y="20806"/>
                  </a:cubicBezTo>
                  <a:lnTo>
                    <a:pt x="8451" y="20806"/>
                  </a:lnTo>
                  <a:cubicBezTo>
                    <a:pt x="8212" y="24975"/>
                    <a:pt x="10741" y="29384"/>
                    <a:pt x="14774" y="30614"/>
                  </a:cubicBezTo>
                  <a:cubicBezTo>
                    <a:pt x="15408" y="30808"/>
                    <a:pt x="16064" y="30899"/>
                    <a:pt x="16721" y="30899"/>
                  </a:cubicBezTo>
                  <a:cubicBezTo>
                    <a:pt x="20241" y="30899"/>
                    <a:pt x="23782" y="28279"/>
                    <a:pt x="24070" y="24736"/>
                  </a:cubicBezTo>
                  <a:cubicBezTo>
                    <a:pt x="25505" y="27163"/>
                    <a:pt x="27897" y="29111"/>
                    <a:pt x="30666" y="29658"/>
                  </a:cubicBezTo>
                  <a:cubicBezTo>
                    <a:pt x="31167" y="29757"/>
                    <a:pt x="31679" y="29805"/>
                    <a:pt x="32193" y="29805"/>
                  </a:cubicBezTo>
                  <a:cubicBezTo>
                    <a:pt x="34514" y="29805"/>
                    <a:pt x="36853" y="28811"/>
                    <a:pt x="38253" y="26992"/>
                  </a:cubicBezTo>
                  <a:cubicBezTo>
                    <a:pt x="40133" y="24599"/>
                    <a:pt x="39859" y="21558"/>
                    <a:pt x="38253" y="19131"/>
                  </a:cubicBezTo>
                  <a:lnTo>
                    <a:pt x="38253" y="19131"/>
                  </a:lnTo>
                  <a:cubicBezTo>
                    <a:pt x="39869" y="19365"/>
                    <a:pt x="41421" y="20049"/>
                    <a:pt x="43008" y="20049"/>
                  </a:cubicBezTo>
                  <a:cubicBezTo>
                    <a:pt x="43736" y="20049"/>
                    <a:pt x="44472" y="19905"/>
                    <a:pt x="45225" y="19507"/>
                  </a:cubicBezTo>
                  <a:cubicBezTo>
                    <a:pt x="46353" y="18858"/>
                    <a:pt x="47241" y="17798"/>
                    <a:pt x="47651" y="16534"/>
                  </a:cubicBezTo>
                  <a:cubicBezTo>
                    <a:pt x="48472" y="14449"/>
                    <a:pt x="48267" y="12125"/>
                    <a:pt x="47139" y="10211"/>
                  </a:cubicBezTo>
                  <a:cubicBezTo>
                    <a:pt x="46100" y="8559"/>
                    <a:pt x="44000" y="7934"/>
                    <a:pt x="41808" y="7934"/>
                  </a:cubicBezTo>
                  <a:cubicBezTo>
                    <a:pt x="39601" y="7934"/>
                    <a:pt x="37301" y="8568"/>
                    <a:pt x="35895" y="9425"/>
                  </a:cubicBezTo>
                  <a:cubicBezTo>
                    <a:pt x="36202" y="9186"/>
                    <a:pt x="36271" y="8707"/>
                    <a:pt x="36168" y="8092"/>
                  </a:cubicBezTo>
                  <a:cubicBezTo>
                    <a:pt x="35826" y="6588"/>
                    <a:pt x="35245" y="5119"/>
                    <a:pt x="34425" y="3786"/>
                  </a:cubicBezTo>
                  <a:cubicBezTo>
                    <a:pt x="33195" y="2077"/>
                    <a:pt x="31588" y="608"/>
                    <a:pt x="29504" y="163"/>
                  </a:cubicBezTo>
                  <a:cubicBezTo>
                    <a:pt x="29002" y="53"/>
                    <a:pt x="28494" y="0"/>
                    <a:pt x="27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980849" y="2777074"/>
              <a:ext cx="1067042" cy="351088"/>
            </a:xfrm>
            <a:custGeom>
              <a:rect b="b" l="l" r="r" t="t"/>
              <a:pathLst>
                <a:path extrusionOk="0" h="15597" w="47403">
                  <a:moveTo>
                    <a:pt x="0" y="0"/>
                  </a:moveTo>
                  <a:lnTo>
                    <a:pt x="0" y="0"/>
                  </a:lnTo>
                  <a:cubicBezTo>
                    <a:pt x="34" y="1231"/>
                    <a:pt x="410" y="2427"/>
                    <a:pt x="1128" y="3452"/>
                  </a:cubicBezTo>
                  <a:cubicBezTo>
                    <a:pt x="2328" y="5020"/>
                    <a:pt x="4177" y="5885"/>
                    <a:pt x="6072" y="5885"/>
                  </a:cubicBezTo>
                  <a:cubicBezTo>
                    <a:pt x="6822" y="5885"/>
                    <a:pt x="7578" y="5750"/>
                    <a:pt x="8305" y="5469"/>
                  </a:cubicBezTo>
                  <a:lnTo>
                    <a:pt x="8305" y="5469"/>
                  </a:lnTo>
                  <a:cubicBezTo>
                    <a:pt x="8066" y="9672"/>
                    <a:pt x="10595" y="14081"/>
                    <a:pt x="14628" y="15311"/>
                  </a:cubicBezTo>
                  <a:cubicBezTo>
                    <a:pt x="15262" y="15505"/>
                    <a:pt x="15918" y="15596"/>
                    <a:pt x="16575" y="15596"/>
                  </a:cubicBezTo>
                  <a:cubicBezTo>
                    <a:pt x="20095" y="15596"/>
                    <a:pt x="23636" y="12976"/>
                    <a:pt x="23924" y="9433"/>
                  </a:cubicBezTo>
                  <a:cubicBezTo>
                    <a:pt x="25359" y="11860"/>
                    <a:pt x="27751" y="13774"/>
                    <a:pt x="30520" y="14355"/>
                  </a:cubicBezTo>
                  <a:cubicBezTo>
                    <a:pt x="31021" y="14454"/>
                    <a:pt x="31533" y="14502"/>
                    <a:pt x="32047" y="14502"/>
                  </a:cubicBezTo>
                  <a:cubicBezTo>
                    <a:pt x="34368" y="14502"/>
                    <a:pt x="36707" y="13508"/>
                    <a:pt x="38107" y="11689"/>
                  </a:cubicBezTo>
                  <a:cubicBezTo>
                    <a:pt x="39987" y="9296"/>
                    <a:pt x="39713" y="6255"/>
                    <a:pt x="38107" y="3828"/>
                  </a:cubicBezTo>
                  <a:lnTo>
                    <a:pt x="38107" y="3828"/>
                  </a:lnTo>
                  <a:cubicBezTo>
                    <a:pt x="39723" y="4062"/>
                    <a:pt x="41275" y="4746"/>
                    <a:pt x="42862" y="4746"/>
                  </a:cubicBezTo>
                  <a:cubicBezTo>
                    <a:pt x="43590" y="4746"/>
                    <a:pt x="44326" y="4602"/>
                    <a:pt x="45079" y="4204"/>
                  </a:cubicBezTo>
                  <a:cubicBezTo>
                    <a:pt x="46138" y="3589"/>
                    <a:pt x="46924" y="2666"/>
                    <a:pt x="47403" y="1538"/>
                  </a:cubicBezTo>
                  <a:lnTo>
                    <a:pt x="47403" y="1538"/>
                  </a:lnTo>
                  <a:cubicBezTo>
                    <a:pt x="46343" y="1778"/>
                    <a:pt x="45284" y="1983"/>
                    <a:pt x="44190" y="2085"/>
                  </a:cubicBezTo>
                  <a:cubicBezTo>
                    <a:pt x="43694" y="2129"/>
                    <a:pt x="43195" y="2152"/>
                    <a:pt x="42695" y="2152"/>
                  </a:cubicBezTo>
                  <a:cubicBezTo>
                    <a:pt x="40094" y="2152"/>
                    <a:pt x="37483" y="1536"/>
                    <a:pt x="35304" y="103"/>
                  </a:cubicBezTo>
                  <a:lnTo>
                    <a:pt x="35304" y="103"/>
                  </a:lnTo>
                  <a:cubicBezTo>
                    <a:pt x="35509" y="2154"/>
                    <a:pt x="35168" y="4238"/>
                    <a:pt x="34313" y="6118"/>
                  </a:cubicBezTo>
                  <a:cubicBezTo>
                    <a:pt x="33698" y="7519"/>
                    <a:pt x="32673" y="8886"/>
                    <a:pt x="31237" y="9296"/>
                  </a:cubicBezTo>
                  <a:cubicBezTo>
                    <a:pt x="30942" y="9379"/>
                    <a:pt x="30641" y="9417"/>
                    <a:pt x="30337" y="9417"/>
                  </a:cubicBezTo>
                  <a:cubicBezTo>
                    <a:pt x="29130" y="9417"/>
                    <a:pt x="27901" y="8810"/>
                    <a:pt x="27000" y="7964"/>
                  </a:cubicBezTo>
                  <a:cubicBezTo>
                    <a:pt x="25872" y="6904"/>
                    <a:pt x="25154" y="5503"/>
                    <a:pt x="24470" y="4136"/>
                  </a:cubicBezTo>
                  <a:cubicBezTo>
                    <a:pt x="24095" y="5879"/>
                    <a:pt x="23719" y="7690"/>
                    <a:pt x="22591" y="9091"/>
                  </a:cubicBezTo>
                  <a:cubicBezTo>
                    <a:pt x="21820" y="10025"/>
                    <a:pt x="20587" y="10672"/>
                    <a:pt x="19403" y="10672"/>
                  </a:cubicBezTo>
                  <a:cubicBezTo>
                    <a:pt x="18855" y="10672"/>
                    <a:pt x="18317" y="10533"/>
                    <a:pt x="17840" y="10219"/>
                  </a:cubicBezTo>
                  <a:cubicBezTo>
                    <a:pt x="16644" y="9433"/>
                    <a:pt x="16234" y="7827"/>
                    <a:pt x="16200" y="6391"/>
                  </a:cubicBezTo>
                  <a:cubicBezTo>
                    <a:pt x="16200" y="4956"/>
                    <a:pt x="16405" y="3486"/>
                    <a:pt x="16063" y="2085"/>
                  </a:cubicBezTo>
                  <a:cubicBezTo>
                    <a:pt x="13873" y="3108"/>
                    <a:pt x="11513" y="3622"/>
                    <a:pt x="9152" y="3622"/>
                  </a:cubicBezTo>
                  <a:cubicBezTo>
                    <a:pt x="7018" y="3622"/>
                    <a:pt x="4883" y="3202"/>
                    <a:pt x="2871" y="2359"/>
                  </a:cubicBezTo>
                  <a:cubicBezTo>
                    <a:pt x="1504" y="1778"/>
                    <a:pt x="820" y="889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960837" y="2447662"/>
              <a:ext cx="1149383" cy="681828"/>
            </a:xfrm>
            <a:custGeom>
              <a:rect b="b" l="l" r="r" t="t"/>
              <a:pathLst>
                <a:path extrusionOk="0" h="30290" w="51061">
                  <a:moveTo>
                    <a:pt x="29647" y="888"/>
                  </a:moveTo>
                  <a:cubicBezTo>
                    <a:pt x="32140" y="888"/>
                    <a:pt x="34404" y="2601"/>
                    <a:pt x="35442" y="4860"/>
                  </a:cubicBezTo>
                  <a:cubicBezTo>
                    <a:pt x="36125" y="6364"/>
                    <a:pt x="36330" y="8038"/>
                    <a:pt x="36057" y="9645"/>
                  </a:cubicBezTo>
                  <a:cubicBezTo>
                    <a:pt x="35983" y="9988"/>
                    <a:pt x="36244" y="10261"/>
                    <a:pt x="36537" y="10261"/>
                  </a:cubicBezTo>
                  <a:cubicBezTo>
                    <a:pt x="36652" y="10261"/>
                    <a:pt x="36771" y="10219"/>
                    <a:pt x="36877" y="10123"/>
                  </a:cubicBezTo>
                  <a:cubicBezTo>
                    <a:pt x="38415" y="8585"/>
                    <a:pt x="40295" y="7321"/>
                    <a:pt x="42482" y="6945"/>
                  </a:cubicBezTo>
                  <a:cubicBezTo>
                    <a:pt x="42841" y="6879"/>
                    <a:pt x="43203" y="6847"/>
                    <a:pt x="43563" y="6847"/>
                  </a:cubicBezTo>
                  <a:cubicBezTo>
                    <a:pt x="45089" y="6847"/>
                    <a:pt x="46566" y="7437"/>
                    <a:pt x="47506" y="8654"/>
                  </a:cubicBezTo>
                  <a:cubicBezTo>
                    <a:pt x="48531" y="10055"/>
                    <a:pt x="48907" y="11798"/>
                    <a:pt x="48565" y="13472"/>
                  </a:cubicBezTo>
                  <a:cubicBezTo>
                    <a:pt x="48155" y="15250"/>
                    <a:pt x="46959" y="16719"/>
                    <a:pt x="45319" y="17505"/>
                  </a:cubicBezTo>
                  <a:cubicBezTo>
                    <a:pt x="44278" y="17998"/>
                    <a:pt x="43149" y="18247"/>
                    <a:pt x="42021" y="18247"/>
                  </a:cubicBezTo>
                  <a:cubicBezTo>
                    <a:pt x="41038" y="18247"/>
                    <a:pt x="40056" y="18058"/>
                    <a:pt x="39133" y="17676"/>
                  </a:cubicBezTo>
                  <a:cubicBezTo>
                    <a:pt x="39051" y="17632"/>
                    <a:pt x="38968" y="17612"/>
                    <a:pt x="38888" y="17612"/>
                  </a:cubicBezTo>
                  <a:cubicBezTo>
                    <a:pt x="38536" y="17612"/>
                    <a:pt x="38254" y="17997"/>
                    <a:pt x="38449" y="18360"/>
                  </a:cubicBezTo>
                  <a:cubicBezTo>
                    <a:pt x="39611" y="20855"/>
                    <a:pt x="38723" y="23965"/>
                    <a:pt x="36809" y="25810"/>
                  </a:cubicBezTo>
                  <a:cubicBezTo>
                    <a:pt x="35817" y="26767"/>
                    <a:pt x="34553" y="27348"/>
                    <a:pt x="33186" y="27451"/>
                  </a:cubicBezTo>
                  <a:cubicBezTo>
                    <a:pt x="33122" y="27452"/>
                    <a:pt x="33059" y="27453"/>
                    <a:pt x="32995" y="27453"/>
                  </a:cubicBezTo>
                  <a:cubicBezTo>
                    <a:pt x="31661" y="27453"/>
                    <a:pt x="30363" y="27110"/>
                    <a:pt x="29221" y="26425"/>
                  </a:cubicBezTo>
                  <a:cubicBezTo>
                    <a:pt x="27854" y="25639"/>
                    <a:pt x="26829" y="24375"/>
                    <a:pt x="26385" y="22871"/>
                  </a:cubicBezTo>
                  <a:cubicBezTo>
                    <a:pt x="26309" y="22643"/>
                    <a:pt x="26118" y="22537"/>
                    <a:pt x="25927" y="22537"/>
                  </a:cubicBezTo>
                  <a:cubicBezTo>
                    <a:pt x="25688" y="22537"/>
                    <a:pt x="25447" y="22704"/>
                    <a:pt x="25428" y="23008"/>
                  </a:cubicBezTo>
                  <a:cubicBezTo>
                    <a:pt x="25291" y="25981"/>
                    <a:pt x="22762" y="28510"/>
                    <a:pt x="19891" y="29159"/>
                  </a:cubicBezTo>
                  <a:cubicBezTo>
                    <a:pt x="19434" y="29268"/>
                    <a:pt x="18969" y="29322"/>
                    <a:pt x="18506" y="29322"/>
                  </a:cubicBezTo>
                  <a:cubicBezTo>
                    <a:pt x="17518" y="29322"/>
                    <a:pt x="16538" y="29078"/>
                    <a:pt x="15653" y="28613"/>
                  </a:cubicBezTo>
                  <a:cubicBezTo>
                    <a:pt x="14355" y="27895"/>
                    <a:pt x="13261" y="26835"/>
                    <a:pt x="12577" y="25503"/>
                  </a:cubicBezTo>
                  <a:cubicBezTo>
                    <a:pt x="11723" y="24067"/>
                    <a:pt x="11450" y="22358"/>
                    <a:pt x="11723" y="20718"/>
                  </a:cubicBezTo>
                  <a:cubicBezTo>
                    <a:pt x="11812" y="20392"/>
                    <a:pt x="11566" y="20117"/>
                    <a:pt x="11277" y="20117"/>
                  </a:cubicBezTo>
                  <a:cubicBezTo>
                    <a:pt x="11232" y="20117"/>
                    <a:pt x="11187" y="20123"/>
                    <a:pt x="11142" y="20137"/>
                  </a:cubicBezTo>
                  <a:cubicBezTo>
                    <a:pt x="10114" y="20289"/>
                    <a:pt x="9054" y="20410"/>
                    <a:pt x="7997" y="20410"/>
                  </a:cubicBezTo>
                  <a:cubicBezTo>
                    <a:pt x="7157" y="20410"/>
                    <a:pt x="6320" y="20334"/>
                    <a:pt x="5503" y="20137"/>
                  </a:cubicBezTo>
                  <a:cubicBezTo>
                    <a:pt x="4033" y="19795"/>
                    <a:pt x="2735" y="18941"/>
                    <a:pt x="1812" y="17744"/>
                  </a:cubicBezTo>
                  <a:cubicBezTo>
                    <a:pt x="1026" y="16548"/>
                    <a:pt x="821" y="15045"/>
                    <a:pt x="1231" y="13677"/>
                  </a:cubicBezTo>
                  <a:cubicBezTo>
                    <a:pt x="1641" y="12242"/>
                    <a:pt x="2632" y="11046"/>
                    <a:pt x="3931" y="10362"/>
                  </a:cubicBezTo>
                  <a:cubicBezTo>
                    <a:pt x="4976" y="9805"/>
                    <a:pt x="6115" y="9532"/>
                    <a:pt x="7275" y="9532"/>
                  </a:cubicBezTo>
                  <a:cubicBezTo>
                    <a:pt x="7822" y="9532"/>
                    <a:pt x="8373" y="9592"/>
                    <a:pt x="8921" y="9713"/>
                  </a:cubicBezTo>
                  <a:cubicBezTo>
                    <a:pt x="8960" y="9722"/>
                    <a:pt x="8999" y="9726"/>
                    <a:pt x="9038" y="9726"/>
                  </a:cubicBezTo>
                  <a:cubicBezTo>
                    <a:pt x="9295" y="9726"/>
                    <a:pt x="9506" y="9532"/>
                    <a:pt x="9536" y="9235"/>
                  </a:cubicBezTo>
                  <a:cubicBezTo>
                    <a:pt x="9467" y="8688"/>
                    <a:pt x="9502" y="8141"/>
                    <a:pt x="9604" y="7594"/>
                  </a:cubicBezTo>
                  <a:cubicBezTo>
                    <a:pt x="9741" y="7047"/>
                    <a:pt x="9946" y="6535"/>
                    <a:pt x="10185" y="6056"/>
                  </a:cubicBezTo>
                  <a:cubicBezTo>
                    <a:pt x="10732" y="5065"/>
                    <a:pt x="11484" y="4211"/>
                    <a:pt x="12407" y="3595"/>
                  </a:cubicBezTo>
                  <a:cubicBezTo>
                    <a:pt x="13410" y="2964"/>
                    <a:pt x="14554" y="2645"/>
                    <a:pt x="15698" y="2645"/>
                  </a:cubicBezTo>
                  <a:cubicBezTo>
                    <a:pt x="16658" y="2645"/>
                    <a:pt x="17617" y="2870"/>
                    <a:pt x="18490" y="3322"/>
                  </a:cubicBezTo>
                  <a:cubicBezTo>
                    <a:pt x="19618" y="3835"/>
                    <a:pt x="20575" y="4621"/>
                    <a:pt x="21292" y="5646"/>
                  </a:cubicBezTo>
                  <a:cubicBezTo>
                    <a:pt x="21375" y="5760"/>
                    <a:pt x="21487" y="5808"/>
                    <a:pt x="21596" y="5808"/>
                  </a:cubicBezTo>
                  <a:cubicBezTo>
                    <a:pt x="21597" y="5808"/>
                    <a:pt x="21599" y="5808"/>
                    <a:pt x="21600" y="5808"/>
                  </a:cubicBezTo>
                  <a:lnTo>
                    <a:pt x="21600" y="5808"/>
                  </a:lnTo>
                  <a:cubicBezTo>
                    <a:pt x="21634" y="5845"/>
                    <a:pt x="21668" y="5882"/>
                    <a:pt x="21703" y="5919"/>
                  </a:cubicBezTo>
                  <a:cubicBezTo>
                    <a:pt x="21771" y="5988"/>
                    <a:pt x="21865" y="6022"/>
                    <a:pt x="21955" y="6022"/>
                  </a:cubicBezTo>
                  <a:cubicBezTo>
                    <a:pt x="22044" y="6022"/>
                    <a:pt x="22130" y="5988"/>
                    <a:pt x="22181" y="5919"/>
                  </a:cubicBezTo>
                  <a:cubicBezTo>
                    <a:pt x="23856" y="3800"/>
                    <a:pt x="25906" y="1442"/>
                    <a:pt x="28743" y="964"/>
                  </a:cubicBezTo>
                  <a:cubicBezTo>
                    <a:pt x="29046" y="913"/>
                    <a:pt x="29348" y="888"/>
                    <a:pt x="29647" y="888"/>
                  </a:cubicBezTo>
                  <a:close/>
                  <a:moveTo>
                    <a:pt x="29673" y="0"/>
                  </a:moveTo>
                  <a:cubicBezTo>
                    <a:pt x="29568" y="0"/>
                    <a:pt x="29463" y="2"/>
                    <a:pt x="29358" y="7"/>
                  </a:cubicBezTo>
                  <a:cubicBezTo>
                    <a:pt x="27854" y="178"/>
                    <a:pt x="26419" y="759"/>
                    <a:pt x="25223" y="1716"/>
                  </a:cubicBezTo>
                  <a:cubicBezTo>
                    <a:pt x="23969" y="2750"/>
                    <a:pt x="22860" y="3899"/>
                    <a:pt x="21920" y="5162"/>
                  </a:cubicBezTo>
                  <a:lnTo>
                    <a:pt x="21920" y="5162"/>
                  </a:lnTo>
                  <a:cubicBezTo>
                    <a:pt x="21885" y="5125"/>
                    <a:pt x="21849" y="5088"/>
                    <a:pt x="21814" y="5051"/>
                  </a:cubicBezTo>
                  <a:lnTo>
                    <a:pt x="21814" y="5051"/>
                  </a:lnTo>
                  <a:cubicBezTo>
                    <a:pt x="21210" y="4053"/>
                    <a:pt x="20398" y="3212"/>
                    <a:pt x="19379" y="2638"/>
                  </a:cubicBezTo>
                  <a:cubicBezTo>
                    <a:pt x="18285" y="2023"/>
                    <a:pt x="17055" y="1682"/>
                    <a:pt x="15824" y="1682"/>
                  </a:cubicBezTo>
                  <a:cubicBezTo>
                    <a:pt x="13261" y="1682"/>
                    <a:pt x="10903" y="3014"/>
                    <a:pt x="9638" y="5202"/>
                  </a:cubicBezTo>
                  <a:cubicBezTo>
                    <a:pt x="8987" y="6267"/>
                    <a:pt x="8618" y="7461"/>
                    <a:pt x="8553" y="8671"/>
                  </a:cubicBezTo>
                  <a:lnTo>
                    <a:pt x="8553" y="8671"/>
                  </a:lnTo>
                  <a:cubicBezTo>
                    <a:pt x="8130" y="8605"/>
                    <a:pt x="7705" y="8572"/>
                    <a:pt x="7281" y="8572"/>
                  </a:cubicBezTo>
                  <a:cubicBezTo>
                    <a:pt x="6151" y="8572"/>
                    <a:pt x="5032" y="8807"/>
                    <a:pt x="3999" y="9269"/>
                  </a:cubicBezTo>
                  <a:cubicBezTo>
                    <a:pt x="2461" y="9952"/>
                    <a:pt x="1231" y="11251"/>
                    <a:pt x="616" y="12857"/>
                  </a:cubicBezTo>
                  <a:cubicBezTo>
                    <a:pt x="0" y="14361"/>
                    <a:pt x="35" y="16104"/>
                    <a:pt x="718" y="17574"/>
                  </a:cubicBezTo>
                  <a:cubicBezTo>
                    <a:pt x="1538" y="19112"/>
                    <a:pt x="2940" y="20239"/>
                    <a:pt x="4580" y="20786"/>
                  </a:cubicBezTo>
                  <a:cubicBezTo>
                    <a:pt x="5708" y="21192"/>
                    <a:pt x="6882" y="21333"/>
                    <a:pt x="8069" y="21333"/>
                  </a:cubicBezTo>
                  <a:cubicBezTo>
                    <a:pt x="8945" y="21333"/>
                    <a:pt x="9828" y="21256"/>
                    <a:pt x="10704" y="21151"/>
                  </a:cubicBezTo>
                  <a:lnTo>
                    <a:pt x="10704" y="21151"/>
                  </a:lnTo>
                  <a:cubicBezTo>
                    <a:pt x="10425" y="24283"/>
                    <a:pt x="12058" y="27475"/>
                    <a:pt x="14696" y="29159"/>
                  </a:cubicBezTo>
                  <a:cubicBezTo>
                    <a:pt x="15877" y="29901"/>
                    <a:pt x="17212" y="30289"/>
                    <a:pt x="18578" y="30289"/>
                  </a:cubicBezTo>
                  <a:cubicBezTo>
                    <a:pt x="18912" y="30289"/>
                    <a:pt x="19248" y="30266"/>
                    <a:pt x="19584" y="30219"/>
                  </a:cubicBezTo>
                  <a:cubicBezTo>
                    <a:pt x="21258" y="29980"/>
                    <a:pt x="22796" y="29194"/>
                    <a:pt x="24027" y="28032"/>
                  </a:cubicBezTo>
                  <a:cubicBezTo>
                    <a:pt x="25023" y="27108"/>
                    <a:pt x="25742" y="25926"/>
                    <a:pt x="26112" y="24632"/>
                  </a:cubicBezTo>
                  <a:lnTo>
                    <a:pt x="26112" y="24632"/>
                  </a:lnTo>
                  <a:cubicBezTo>
                    <a:pt x="27438" y="26895"/>
                    <a:pt x="30009" y="28391"/>
                    <a:pt x="32673" y="28476"/>
                  </a:cubicBezTo>
                  <a:cubicBezTo>
                    <a:pt x="32721" y="28477"/>
                    <a:pt x="32768" y="28477"/>
                    <a:pt x="32815" y="28477"/>
                  </a:cubicBezTo>
                  <a:cubicBezTo>
                    <a:pt x="34372" y="28477"/>
                    <a:pt x="35889" y="27934"/>
                    <a:pt x="37116" y="26972"/>
                  </a:cubicBezTo>
                  <a:cubicBezTo>
                    <a:pt x="38347" y="25947"/>
                    <a:pt x="39235" y="24614"/>
                    <a:pt x="39679" y="23076"/>
                  </a:cubicBezTo>
                  <a:cubicBezTo>
                    <a:pt x="40085" y="21697"/>
                    <a:pt x="40084" y="20254"/>
                    <a:pt x="39694" y="18898"/>
                  </a:cubicBezTo>
                  <a:lnTo>
                    <a:pt x="39694" y="18898"/>
                  </a:lnTo>
                  <a:cubicBezTo>
                    <a:pt x="40484" y="19129"/>
                    <a:pt x="41300" y="19242"/>
                    <a:pt x="42115" y="19242"/>
                  </a:cubicBezTo>
                  <a:cubicBezTo>
                    <a:pt x="43118" y="19242"/>
                    <a:pt x="44121" y="19071"/>
                    <a:pt x="45079" y="18736"/>
                  </a:cubicBezTo>
                  <a:cubicBezTo>
                    <a:pt x="49283" y="17334"/>
                    <a:pt x="51060" y="12379"/>
                    <a:pt x="48702" y="8619"/>
                  </a:cubicBezTo>
                  <a:cubicBezTo>
                    <a:pt x="47622" y="6904"/>
                    <a:pt x="45744" y="5867"/>
                    <a:pt x="43728" y="5867"/>
                  </a:cubicBezTo>
                  <a:cubicBezTo>
                    <a:pt x="43575" y="5867"/>
                    <a:pt x="43422" y="5873"/>
                    <a:pt x="43268" y="5885"/>
                  </a:cubicBezTo>
                  <a:cubicBezTo>
                    <a:pt x="41935" y="5988"/>
                    <a:pt x="40636" y="6398"/>
                    <a:pt x="39440" y="7047"/>
                  </a:cubicBezTo>
                  <a:cubicBezTo>
                    <a:pt x="38612" y="7497"/>
                    <a:pt x="37833" y="8012"/>
                    <a:pt x="37115" y="8604"/>
                  </a:cubicBezTo>
                  <a:lnTo>
                    <a:pt x="37115" y="8604"/>
                  </a:lnTo>
                  <a:cubicBezTo>
                    <a:pt x="37217" y="5791"/>
                    <a:pt x="36127" y="2961"/>
                    <a:pt x="33733" y="1306"/>
                  </a:cubicBezTo>
                  <a:cubicBezTo>
                    <a:pt x="32553" y="444"/>
                    <a:pt x="31135" y="0"/>
                    <a:pt x="29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4571988" y="1364459"/>
            <a:ext cx="1413268" cy="782493"/>
            <a:chOff x="1425725" y="1417109"/>
            <a:chExt cx="1413268" cy="782493"/>
          </a:xfrm>
        </p:grpSpPr>
        <p:sp>
          <p:nvSpPr>
            <p:cNvPr id="117" name="Google Shape;117;p16"/>
            <p:cNvSpPr/>
            <p:nvPr/>
          </p:nvSpPr>
          <p:spPr>
            <a:xfrm>
              <a:off x="1447267" y="1417109"/>
              <a:ext cx="1351703" cy="782493"/>
            </a:xfrm>
            <a:custGeom>
              <a:rect b="b" l="l" r="r" t="t"/>
              <a:pathLst>
                <a:path extrusionOk="0" h="34762" w="60049">
                  <a:moveTo>
                    <a:pt x="33763" y="1"/>
                  </a:moveTo>
                  <a:cubicBezTo>
                    <a:pt x="31706" y="1"/>
                    <a:pt x="29624" y="840"/>
                    <a:pt x="28094" y="2248"/>
                  </a:cubicBezTo>
                  <a:cubicBezTo>
                    <a:pt x="26119" y="4096"/>
                    <a:pt x="25094" y="7250"/>
                    <a:pt x="24853" y="10050"/>
                  </a:cubicBezTo>
                  <a:lnTo>
                    <a:pt x="24853" y="10050"/>
                  </a:lnTo>
                  <a:cubicBezTo>
                    <a:pt x="24859" y="7656"/>
                    <a:pt x="23079" y="5342"/>
                    <a:pt x="20746" y="4743"/>
                  </a:cubicBezTo>
                  <a:cubicBezTo>
                    <a:pt x="20310" y="4647"/>
                    <a:pt x="19873" y="4600"/>
                    <a:pt x="19440" y="4600"/>
                  </a:cubicBezTo>
                  <a:cubicBezTo>
                    <a:pt x="17258" y="4600"/>
                    <a:pt x="15194" y="5783"/>
                    <a:pt x="14081" y="7750"/>
                  </a:cubicBezTo>
                  <a:cubicBezTo>
                    <a:pt x="12646" y="10416"/>
                    <a:pt x="13774" y="14107"/>
                    <a:pt x="15380" y="16705"/>
                  </a:cubicBezTo>
                  <a:cubicBezTo>
                    <a:pt x="13253" y="16073"/>
                    <a:pt x="11029" y="15506"/>
                    <a:pt x="8841" y="15506"/>
                  </a:cubicBezTo>
                  <a:cubicBezTo>
                    <a:pt x="7830" y="15506"/>
                    <a:pt x="6827" y="15627"/>
                    <a:pt x="5845" y="15919"/>
                  </a:cubicBezTo>
                  <a:cubicBezTo>
                    <a:pt x="2701" y="16841"/>
                    <a:pt x="1" y="19815"/>
                    <a:pt x="548" y="23027"/>
                  </a:cubicBezTo>
                  <a:cubicBezTo>
                    <a:pt x="1386" y="27756"/>
                    <a:pt x="6495" y="29389"/>
                    <a:pt x="11464" y="29389"/>
                  </a:cubicBezTo>
                  <a:cubicBezTo>
                    <a:pt x="14396" y="29389"/>
                    <a:pt x="17280" y="28820"/>
                    <a:pt x="19208" y="27983"/>
                  </a:cubicBezTo>
                  <a:cubicBezTo>
                    <a:pt x="19408" y="27883"/>
                    <a:pt x="19645" y="27819"/>
                    <a:pt x="19878" y="27819"/>
                  </a:cubicBezTo>
                  <a:cubicBezTo>
                    <a:pt x="19963" y="27819"/>
                    <a:pt x="20048" y="27828"/>
                    <a:pt x="20131" y="27846"/>
                  </a:cubicBezTo>
                  <a:cubicBezTo>
                    <a:pt x="20370" y="27983"/>
                    <a:pt x="20575" y="28222"/>
                    <a:pt x="20678" y="28461"/>
                  </a:cubicBezTo>
                  <a:cubicBezTo>
                    <a:pt x="23021" y="32712"/>
                    <a:pt x="27339" y="34762"/>
                    <a:pt x="31786" y="34762"/>
                  </a:cubicBezTo>
                  <a:cubicBezTo>
                    <a:pt x="34668" y="34762"/>
                    <a:pt x="37603" y="33901"/>
                    <a:pt x="40090" y="32221"/>
                  </a:cubicBezTo>
                  <a:cubicBezTo>
                    <a:pt x="42004" y="30922"/>
                    <a:pt x="44157" y="29008"/>
                    <a:pt x="44704" y="26753"/>
                  </a:cubicBezTo>
                  <a:cubicBezTo>
                    <a:pt x="46687" y="27799"/>
                    <a:pt x="48892" y="28331"/>
                    <a:pt x="51108" y="28331"/>
                  </a:cubicBezTo>
                  <a:cubicBezTo>
                    <a:pt x="52366" y="28331"/>
                    <a:pt x="53628" y="28159"/>
                    <a:pt x="54854" y="27812"/>
                  </a:cubicBezTo>
                  <a:cubicBezTo>
                    <a:pt x="56905" y="27265"/>
                    <a:pt x="58921" y="26035"/>
                    <a:pt x="59639" y="24053"/>
                  </a:cubicBezTo>
                  <a:cubicBezTo>
                    <a:pt x="59981" y="23130"/>
                    <a:pt x="60049" y="22139"/>
                    <a:pt x="59844" y="21148"/>
                  </a:cubicBezTo>
                  <a:cubicBezTo>
                    <a:pt x="59253" y="17694"/>
                    <a:pt x="55914" y="14948"/>
                    <a:pt x="52432" y="14948"/>
                  </a:cubicBezTo>
                  <a:cubicBezTo>
                    <a:pt x="52089" y="14948"/>
                    <a:pt x="51745" y="14975"/>
                    <a:pt x="51402" y="15030"/>
                  </a:cubicBezTo>
                  <a:cubicBezTo>
                    <a:pt x="51607" y="13390"/>
                    <a:pt x="51778" y="11749"/>
                    <a:pt x="51402" y="10143"/>
                  </a:cubicBezTo>
                  <a:cubicBezTo>
                    <a:pt x="50787" y="7887"/>
                    <a:pt x="49010" y="6110"/>
                    <a:pt x="46754" y="5461"/>
                  </a:cubicBezTo>
                  <a:cubicBezTo>
                    <a:pt x="46295" y="5342"/>
                    <a:pt x="45811" y="5286"/>
                    <a:pt x="45317" y="5286"/>
                  </a:cubicBezTo>
                  <a:cubicBezTo>
                    <a:pt x="43384" y="5286"/>
                    <a:pt x="41308" y="6143"/>
                    <a:pt x="40056" y="7477"/>
                  </a:cubicBezTo>
                  <a:cubicBezTo>
                    <a:pt x="40808" y="4640"/>
                    <a:pt x="38962" y="1496"/>
                    <a:pt x="36228" y="437"/>
                  </a:cubicBezTo>
                  <a:cubicBezTo>
                    <a:pt x="35436" y="140"/>
                    <a:pt x="34602" y="1"/>
                    <a:pt x="33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56496" y="1840815"/>
              <a:ext cx="1340178" cy="358787"/>
            </a:xfrm>
            <a:custGeom>
              <a:rect b="b" l="l" r="r" t="t"/>
              <a:pathLst>
                <a:path extrusionOk="0" h="15939" w="59537">
                  <a:moveTo>
                    <a:pt x="41799" y="1"/>
                  </a:moveTo>
                  <a:cubicBezTo>
                    <a:pt x="39748" y="4204"/>
                    <a:pt x="35544" y="7485"/>
                    <a:pt x="30862" y="7725"/>
                  </a:cubicBezTo>
                  <a:cubicBezTo>
                    <a:pt x="30676" y="7735"/>
                    <a:pt x="30489" y="7741"/>
                    <a:pt x="30303" y="7741"/>
                  </a:cubicBezTo>
                  <a:cubicBezTo>
                    <a:pt x="25834" y="7741"/>
                    <a:pt x="21354" y="4636"/>
                    <a:pt x="20370" y="240"/>
                  </a:cubicBezTo>
                  <a:cubicBezTo>
                    <a:pt x="18149" y="2188"/>
                    <a:pt x="15688" y="3931"/>
                    <a:pt x="12885" y="4888"/>
                  </a:cubicBezTo>
                  <a:cubicBezTo>
                    <a:pt x="11473" y="5370"/>
                    <a:pt x="9974" y="5644"/>
                    <a:pt x="8489" y="5644"/>
                  </a:cubicBezTo>
                  <a:cubicBezTo>
                    <a:pt x="7027" y="5644"/>
                    <a:pt x="5578" y="5379"/>
                    <a:pt x="4239" y="4785"/>
                  </a:cubicBezTo>
                  <a:cubicBezTo>
                    <a:pt x="2769" y="4136"/>
                    <a:pt x="1539" y="3111"/>
                    <a:pt x="616" y="1812"/>
                  </a:cubicBezTo>
                  <a:cubicBezTo>
                    <a:pt x="548" y="1675"/>
                    <a:pt x="479" y="1573"/>
                    <a:pt x="445" y="1436"/>
                  </a:cubicBezTo>
                  <a:cubicBezTo>
                    <a:pt x="103" y="2325"/>
                    <a:pt x="1" y="3282"/>
                    <a:pt x="138" y="4204"/>
                  </a:cubicBezTo>
                  <a:cubicBezTo>
                    <a:pt x="976" y="8933"/>
                    <a:pt x="6085" y="10566"/>
                    <a:pt x="11054" y="10566"/>
                  </a:cubicBezTo>
                  <a:cubicBezTo>
                    <a:pt x="13986" y="10566"/>
                    <a:pt x="16870" y="9997"/>
                    <a:pt x="18798" y="9160"/>
                  </a:cubicBezTo>
                  <a:cubicBezTo>
                    <a:pt x="18998" y="9060"/>
                    <a:pt x="19235" y="8996"/>
                    <a:pt x="19468" y="8996"/>
                  </a:cubicBezTo>
                  <a:cubicBezTo>
                    <a:pt x="19553" y="8996"/>
                    <a:pt x="19638" y="9005"/>
                    <a:pt x="19721" y="9023"/>
                  </a:cubicBezTo>
                  <a:cubicBezTo>
                    <a:pt x="19960" y="9160"/>
                    <a:pt x="20165" y="9399"/>
                    <a:pt x="20268" y="9638"/>
                  </a:cubicBezTo>
                  <a:cubicBezTo>
                    <a:pt x="22590" y="13889"/>
                    <a:pt x="26913" y="15939"/>
                    <a:pt x="31366" y="15939"/>
                  </a:cubicBezTo>
                  <a:cubicBezTo>
                    <a:pt x="34253" y="15939"/>
                    <a:pt x="37193" y="15078"/>
                    <a:pt x="39680" y="13398"/>
                  </a:cubicBezTo>
                  <a:cubicBezTo>
                    <a:pt x="41594" y="12099"/>
                    <a:pt x="43747" y="10185"/>
                    <a:pt x="44294" y="7930"/>
                  </a:cubicBezTo>
                  <a:cubicBezTo>
                    <a:pt x="46282" y="9000"/>
                    <a:pt x="48494" y="9540"/>
                    <a:pt x="50715" y="9540"/>
                  </a:cubicBezTo>
                  <a:cubicBezTo>
                    <a:pt x="51968" y="9540"/>
                    <a:pt x="53224" y="9368"/>
                    <a:pt x="54444" y="9023"/>
                  </a:cubicBezTo>
                  <a:cubicBezTo>
                    <a:pt x="56495" y="8442"/>
                    <a:pt x="58511" y="7212"/>
                    <a:pt x="59229" y="5230"/>
                  </a:cubicBezTo>
                  <a:cubicBezTo>
                    <a:pt x="59400" y="4785"/>
                    <a:pt x="59502" y="4341"/>
                    <a:pt x="59536" y="3897"/>
                  </a:cubicBezTo>
                  <a:lnTo>
                    <a:pt x="59536" y="3897"/>
                  </a:lnTo>
                  <a:cubicBezTo>
                    <a:pt x="58000" y="4232"/>
                    <a:pt x="56426" y="4398"/>
                    <a:pt x="54853" y="4398"/>
                  </a:cubicBezTo>
                  <a:cubicBezTo>
                    <a:pt x="50165" y="4398"/>
                    <a:pt x="45484" y="2918"/>
                    <a:pt x="417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425725" y="1420126"/>
              <a:ext cx="1413268" cy="770427"/>
            </a:xfrm>
            <a:custGeom>
              <a:rect b="b" l="l" r="r" t="t"/>
              <a:pathLst>
                <a:path extrusionOk="0" h="34226" w="62784">
                  <a:moveTo>
                    <a:pt x="34326" y="979"/>
                  </a:moveTo>
                  <a:cubicBezTo>
                    <a:pt x="34676" y="979"/>
                    <a:pt x="35027" y="1016"/>
                    <a:pt x="35374" y="1089"/>
                  </a:cubicBezTo>
                  <a:cubicBezTo>
                    <a:pt x="36672" y="1430"/>
                    <a:pt x="37800" y="2217"/>
                    <a:pt x="38552" y="3344"/>
                  </a:cubicBezTo>
                  <a:cubicBezTo>
                    <a:pt x="39475" y="4780"/>
                    <a:pt x="40056" y="6420"/>
                    <a:pt x="40192" y="8129"/>
                  </a:cubicBezTo>
                  <a:cubicBezTo>
                    <a:pt x="40192" y="8368"/>
                    <a:pt x="40363" y="8573"/>
                    <a:pt x="40568" y="8642"/>
                  </a:cubicBezTo>
                  <a:cubicBezTo>
                    <a:pt x="40618" y="8656"/>
                    <a:pt x="40668" y="8663"/>
                    <a:pt x="40717" y="8663"/>
                  </a:cubicBezTo>
                  <a:cubicBezTo>
                    <a:pt x="40901" y="8663"/>
                    <a:pt x="41068" y="8565"/>
                    <a:pt x="41149" y="8402"/>
                  </a:cubicBezTo>
                  <a:cubicBezTo>
                    <a:pt x="41979" y="6659"/>
                    <a:pt x="43728" y="5588"/>
                    <a:pt x="45597" y="5588"/>
                  </a:cubicBezTo>
                  <a:cubicBezTo>
                    <a:pt x="46037" y="5588"/>
                    <a:pt x="46483" y="5647"/>
                    <a:pt x="46925" y="5771"/>
                  </a:cubicBezTo>
                  <a:cubicBezTo>
                    <a:pt x="49249" y="6420"/>
                    <a:pt x="50514" y="8539"/>
                    <a:pt x="50753" y="10863"/>
                  </a:cubicBezTo>
                  <a:cubicBezTo>
                    <a:pt x="50890" y="12162"/>
                    <a:pt x="50787" y="13529"/>
                    <a:pt x="50445" y="14793"/>
                  </a:cubicBezTo>
                  <a:cubicBezTo>
                    <a:pt x="50391" y="15119"/>
                    <a:pt x="50638" y="15402"/>
                    <a:pt x="50931" y="15402"/>
                  </a:cubicBezTo>
                  <a:cubicBezTo>
                    <a:pt x="51007" y="15402"/>
                    <a:pt x="51086" y="15383"/>
                    <a:pt x="51163" y="15340"/>
                  </a:cubicBezTo>
                  <a:cubicBezTo>
                    <a:pt x="51986" y="14838"/>
                    <a:pt x="52877" y="14619"/>
                    <a:pt x="53778" y="14619"/>
                  </a:cubicBezTo>
                  <a:cubicBezTo>
                    <a:pt x="56432" y="14619"/>
                    <a:pt x="59175" y="16521"/>
                    <a:pt x="60527" y="18690"/>
                  </a:cubicBezTo>
                  <a:cubicBezTo>
                    <a:pt x="61074" y="19510"/>
                    <a:pt x="61348" y="20501"/>
                    <a:pt x="61245" y="21458"/>
                  </a:cubicBezTo>
                  <a:cubicBezTo>
                    <a:pt x="61040" y="22415"/>
                    <a:pt x="60596" y="23269"/>
                    <a:pt x="59946" y="23953"/>
                  </a:cubicBezTo>
                  <a:cubicBezTo>
                    <a:pt x="59263" y="24671"/>
                    <a:pt x="58477" y="25320"/>
                    <a:pt x="57657" y="25901"/>
                  </a:cubicBezTo>
                  <a:cubicBezTo>
                    <a:pt x="56768" y="26482"/>
                    <a:pt x="55811" y="26960"/>
                    <a:pt x="54820" y="27234"/>
                  </a:cubicBezTo>
                  <a:cubicBezTo>
                    <a:pt x="54332" y="27361"/>
                    <a:pt x="53848" y="27418"/>
                    <a:pt x="53369" y="27418"/>
                  </a:cubicBezTo>
                  <a:cubicBezTo>
                    <a:pt x="51665" y="27418"/>
                    <a:pt x="50025" y="26701"/>
                    <a:pt x="48531" y="25901"/>
                  </a:cubicBezTo>
                  <a:cubicBezTo>
                    <a:pt x="48053" y="25593"/>
                    <a:pt x="47575" y="25320"/>
                    <a:pt x="47062" y="25115"/>
                  </a:cubicBezTo>
                  <a:cubicBezTo>
                    <a:pt x="46915" y="25066"/>
                    <a:pt x="46765" y="25042"/>
                    <a:pt x="46617" y="25042"/>
                  </a:cubicBezTo>
                  <a:cubicBezTo>
                    <a:pt x="46250" y="25042"/>
                    <a:pt x="45895" y="25188"/>
                    <a:pt x="45626" y="25457"/>
                  </a:cubicBezTo>
                  <a:cubicBezTo>
                    <a:pt x="45285" y="25798"/>
                    <a:pt x="44977" y="26174"/>
                    <a:pt x="44738" y="26584"/>
                  </a:cubicBezTo>
                  <a:cubicBezTo>
                    <a:pt x="44464" y="26995"/>
                    <a:pt x="44157" y="27370"/>
                    <a:pt x="43849" y="27746"/>
                  </a:cubicBezTo>
                  <a:cubicBezTo>
                    <a:pt x="41320" y="30788"/>
                    <a:pt x="37698" y="33010"/>
                    <a:pt x="33665" y="33180"/>
                  </a:cubicBezTo>
                  <a:cubicBezTo>
                    <a:pt x="33530" y="33185"/>
                    <a:pt x="33395" y="33187"/>
                    <a:pt x="33261" y="33187"/>
                  </a:cubicBezTo>
                  <a:cubicBezTo>
                    <a:pt x="31384" y="33187"/>
                    <a:pt x="29547" y="32743"/>
                    <a:pt x="27889" y="31882"/>
                  </a:cubicBezTo>
                  <a:cubicBezTo>
                    <a:pt x="26009" y="30856"/>
                    <a:pt x="24608" y="29216"/>
                    <a:pt x="23412" y="27507"/>
                  </a:cubicBezTo>
                  <a:cubicBezTo>
                    <a:pt x="23104" y="27063"/>
                    <a:pt x="22797" y="26619"/>
                    <a:pt x="22523" y="26140"/>
                  </a:cubicBezTo>
                  <a:cubicBezTo>
                    <a:pt x="22421" y="25986"/>
                    <a:pt x="22258" y="25909"/>
                    <a:pt x="22100" y="25909"/>
                  </a:cubicBezTo>
                  <a:cubicBezTo>
                    <a:pt x="21942" y="25909"/>
                    <a:pt x="21788" y="25986"/>
                    <a:pt x="21703" y="26140"/>
                  </a:cubicBezTo>
                  <a:cubicBezTo>
                    <a:pt x="20131" y="28464"/>
                    <a:pt x="17568" y="29865"/>
                    <a:pt x="14936" y="30515"/>
                  </a:cubicBezTo>
                  <a:cubicBezTo>
                    <a:pt x="13678" y="30825"/>
                    <a:pt x="12343" y="31002"/>
                    <a:pt x="11009" y="31002"/>
                  </a:cubicBezTo>
                  <a:cubicBezTo>
                    <a:pt x="9262" y="31002"/>
                    <a:pt x="7517" y="30700"/>
                    <a:pt x="5948" y="30002"/>
                  </a:cubicBezTo>
                  <a:cubicBezTo>
                    <a:pt x="3487" y="28874"/>
                    <a:pt x="1265" y="26584"/>
                    <a:pt x="1094" y="23748"/>
                  </a:cubicBezTo>
                  <a:cubicBezTo>
                    <a:pt x="958" y="21082"/>
                    <a:pt x="2530" y="18485"/>
                    <a:pt x="4820" y="17152"/>
                  </a:cubicBezTo>
                  <a:cubicBezTo>
                    <a:pt x="6120" y="16390"/>
                    <a:pt x="7627" y="15982"/>
                    <a:pt x="9149" y="15982"/>
                  </a:cubicBezTo>
                  <a:cubicBezTo>
                    <a:pt x="9266" y="15982"/>
                    <a:pt x="9384" y="15985"/>
                    <a:pt x="9502" y="15990"/>
                  </a:cubicBezTo>
                  <a:cubicBezTo>
                    <a:pt x="11245" y="16024"/>
                    <a:pt x="12920" y="16434"/>
                    <a:pt x="14492" y="17152"/>
                  </a:cubicBezTo>
                  <a:cubicBezTo>
                    <a:pt x="14571" y="17207"/>
                    <a:pt x="14653" y="17231"/>
                    <a:pt x="14732" y="17231"/>
                  </a:cubicBezTo>
                  <a:cubicBezTo>
                    <a:pt x="14996" y="17231"/>
                    <a:pt x="15220" y="16962"/>
                    <a:pt x="15141" y="16673"/>
                  </a:cubicBezTo>
                  <a:cubicBezTo>
                    <a:pt x="14287" y="12982"/>
                    <a:pt x="13364" y="8505"/>
                    <a:pt x="15893" y="5224"/>
                  </a:cubicBezTo>
                  <a:cubicBezTo>
                    <a:pt x="17097" y="3738"/>
                    <a:pt x="18850" y="2966"/>
                    <a:pt x="20616" y="2966"/>
                  </a:cubicBezTo>
                  <a:cubicBezTo>
                    <a:pt x="22058" y="2966"/>
                    <a:pt x="23509" y="3481"/>
                    <a:pt x="24676" y="4541"/>
                  </a:cubicBezTo>
                  <a:cubicBezTo>
                    <a:pt x="25941" y="5873"/>
                    <a:pt x="26590" y="7685"/>
                    <a:pt x="26453" y="9496"/>
                  </a:cubicBezTo>
                  <a:cubicBezTo>
                    <a:pt x="26453" y="9800"/>
                    <a:pt x="26686" y="9967"/>
                    <a:pt x="26922" y="9967"/>
                  </a:cubicBezTo>
                  <a:cubicBezTo>
                    <a:pt x="27078" y="9967"/>
                    <a:pt x="27236" y="9893"/>
                    <a:pt x="27329" y="9738"/>
                  </a:cubicBezTo>
                  <a:lnTo>
                    <a:pt x="27329" y="9738"/>
                  </a:lnTo>
                  <a:cubicBezTo>
                    <a:pt x="27448" y="9711"/>
                    <a:pt x="27549" y="9624"/>
                    <a:pt x="27581" y="9462"/>
                  </a:cubicBezTo>
                  <a:cubicBezTo>
                    <a:pt x="27752" y="8676"/>
                    <a:pt x="27821" y="7890"/>
                    <a:pt x="28060" y="7138"/>
                  </a:cubicBezTo>
                  <a:cubicBezTo>
                    <a:pt x="28265" y="6386"/>
                    <a:pt x="28538" y="5668"/>
                    <a:pt x="28880" y="4951"/>
                  </a:cubicBezTo>
                  <a:cubicBezTo>
                    <a:pt x="29461" y="3652"/>
                    <a:pt x="30418" y="2558"/>
                    <a:pt x="31614" y="1806"/>
                  </a:cubicBezTo>
                  <a:cubicBezTo>
                    <a:pt x="32416" y="1255"/>
                    <a:pt x="33365" y="979"/>
                    <a:pt x="34326" y="979"/>
                  </a:cubicBezTo>
                  <a:close/>
                  <a:moveTo>
                    <a:pt x="34413" y="1"/>
                  </a:moveTo>
                  <a:cubicBezTo>
                    <a:pt x="32007" y="1"/>
                    <a:pt x="29819" y="1720"/>
                    <a:pt x="28641" y="3857"/>
                  </a:cubicBezTo>
                  <a:cubicBezTo>
                    <a:pt x="28162" y="4677"/>
                    <a:pt x="27786" y="5532"/>
                    <a:pt x="27513" y="6454"/>
                  </a:cubicBezTo>
                  <a:cubicBezTo>
                    <a:pt x="27443" y="6691"/>
                    <a:pt x="27375" y="6927"/>
                    <a:pt x="27310" y="7163"/>
                  </a:cubicBezTo>
                  <a:lnTo>
                    <a:pt x="27310" y="7163"/>
                  </a:lnTo>
                  <a:cubicBezTo>
                    <a:pt x="27289" y="7063"/>
                    <a:pt x="27265" y="6964"/>
                    <a:pt x="27240" y="6865"/>
                  </a:cubicBezTo>
                  <a:cubicBezTo>
                    <a:pt x="26966" y="5976"/>
                    <a:pt x="26522" y="5122"/>
                    <a:pt x="25941" y="4370"/>
                  </a:cubicBezTo>
                  <a:cubicBezTo>
                    <a:pt x="24621" y="2670"/>
                    <a:pt x="22661" y="1803"/>
                    <a:pt x="20692" y="1803"/>
                  </a:cubicBezTo>
                  <a:cubicBezTo>
                    <a:pt x="18939" y="1803"/>
                    <a:pt x="17179" y="2491"/>
                    <a:pt x="15859" y="3891"/>
                  </a:cubicBezTo>
                  <a:cubicBezTo>
                    <a:pt x="14560" y="5327"/>
                    <a:pt x="13740" y="7104"/>
                    <a:pt x="13501" y="9018"/>
                  </a:cubicBezTo>
                  <a:cubicBezTo>
                    <a:pt x="13170" y="11362"/>
                    <a:pt x="13553" y="13707"/>
                    <a:pt x="14046" y="15982"/>
                  </a:cubicBezTo>
                  <a:lnTo>
                    <a:pt x="14046" y="15982"/>
                  </a:lnTo>
                  <a:cubicBezTo>
                    <a:pt x="12797" y="15388"/>
                    <a:pt x="11440" y="15013"/>
                    <a:pt x="10083" y="14930"/>
                  </a:cubicBezTo>
                  <a:cubicBezTo>
                    <a:pt x="9817" y="14909"/>
                    <a:pt x="9552" y="14898"/>
                    <a:pt x="9288" y="14898"/>
                  </a:cubicBezTo>
                  <a:cubicBezTo>
                    <a:pt x="7856" y="14898"/>
                    <a:pt x="6460" y="15208"/>
                    <a:pt x="5161" y="15785"/>
                  </a:cubicBezTo>
                  <a:cubicBezTo>
                    <a:pt x="2427" y="17083"/>
                    <a:pt x="582" y="19681"/>
                    <a:pt x="274" y="22654"/>
                  </a:cubicBezTo>
                  <a:cubicBezTo>
                    <a:pt x="1" y="25696"/>
                    <a:pt x="1846" y="28498"/>
                    <a:pt x="4375" y="30070"/>
                  </a:cubicBezTo>
                  <a:cubicBezTo>
                    <a:pt x="6370" y="31335"/>
                    <a:pt x="8763" y="31839"/>
                    <a:pt x="11148" y="31839"/>
                  </a:cubicBezTo>
                  <a:cubicBezTo>
                    <a:pt x="12114" y="31839"/>
                    <a:pt x="13078" y="31756"/>
                    <a:pt x="14013" y="31608"/>
                  </a:cubicBezTo>
                  <a:cubicBezTo>
                    <a:pt x="17078" y="31103"/>
                    <a:pt x="20085" y="29691"/>
                    <a:pt x="22061" y="27266"/>
                  </a:cubicBezTo>
                  <a:lnTo>
                    <a:pt x="22061" y="27266"/>
                  </a:lnTo>
                  <a:cubicBezTo>
                    <a:pt x="23185" y="28998"/>
                    <a:pt x="24426" y="30662"/>
                    <a:pt x="26078" y="31916"/>
                  </a:cubicBezTo>
                  <a:cubicBezTo>
                    <a:pt x="27821" y="33215"/>
                    <a:pt x="29871" y="34001"/>
                    <a:pt x="32058" y="34172"/>
                  </a:cubicBezTo>
                  <a:cubicBezTo>
                    <a:pt x="32445" y="34208"/>
                    <a:pt x="32830" y="34226"/>
                    <a:pt x="33214" y="34226"/>
                  </a:cubicBezTo>
                  <a:cubicBezTo>
                    <a:pt x="37132" y="34226"/>
                    <a:pt x="40836" y="32363"/>
                    <a:pt x="43576" y="29592"/>
                  </a:cubicBezTo>
                  <a:cubicBezTo>
                    <a:pt x="44328" y="28806"/>
                    <a:pt x="45011" y="27986"/>
                    <a:pt x="45626" y="27131"/>
                  </a:cubicBezTo>
                  <a:cubicBezTo>
                    <a:pt x="45866" y="26789"/>
                    <a:pt x="46105" y="26208"/>
                    <a:pt x="46515" y="26072"/>
                  </a:cubicBezTo>
                  <a:cubicBezTo>
                    <a:pt x="46548" y="26061"/>
                    <a:pt x="46580" y="26056"/>
                    <a:pt x="46613" y="26056"/>
                  </a:cubicBezTo>
                  <a:cubicBezTo>
                    <a:pt x="46785" y="26056"/>
                    <a:pt x="46952" y="26191"/>
                    <a:pt x="47096" y="26277"/>
                  </a:cubicBezTo>
                  <a:lnTo>
                    <a:pt x="47882" y="26755"/>
                  </a:lnTo>
                  <a:cubicBezTo>
                    <a:pt x="49571" y="27697"/>
                    <a:pt x="51394" y="28503"/>
                    <a:pt x="53334" y="28503"/>
                  </a:cubicBezTo>
                  <a:cubicBezTo>
                    <a:pt x="53789" y="28503"/>
                    <a:pt x="54250" y="28459"/>
                    <a:pt x="54717" y="28362"/>
                  </a:cubicBezTo>
                  <a:cubicBezTo>
                    <a:pt x="55811" y="28122"/>
                    <a:pt x="56836" y="27678"/>
                    <a:pt x="57793" y="27029"/>
                  </a:cubicBezTo>
                  <a:cubicBezTo>
                    <a:pt x="58716" y="26448"/>
                    <a:pt x="59571" y="25764"/>
                    <a:pt x="60357" y="24978"/>
                  </a:cubicBezTo>
                  <a:cubicBezTo>
                    <a:pt x="61826" y="23440"/>
                    <a:pt x="62783" y="21321"/>
                    <a:pt x="61963" y="19202"/>
                  </a:cubicBezTo>
                  <a:cubicBezTo>
                    <a:pt x="61211" y="17254"/>
                    <a:pt x="59502" y="15648"/>
                    <a:pt x="57622" y="14691"/>
                  </a:cubicBezTo>
                  <a:cubicBezTo>
                    <a:pt x="56443" y="14054"/>
                    <a:pt x="55084" y="13629"/>
                    <a:pt x="53737" y="13629"/>
                  </a:cubicBezTo>
                  <a:cubicBezTo>
                    <a:pt x="53133" y="13629"/>
                    <a:pt x="52531" y="13714"/>
                    <a:pt x="51949" y="13905"/>
                  </a:cubicBezTo>
                  <a:cubicBezTo>
                    <a:pt x="51811" y="13954"/>
                    <a:pt x="51678" y="14007"/>
                    <a:pt x="51549" y="14062"/>
                  </a:cubicBezTo>
                  <a:lnTo>
                    <a:pt x="51549" y="14062"/>
                  </a:lnTo>
                  <a:cubicBezTo>
                    <a:pt x="51899" y="11806"/>
                    <a:pt x="51869" y="9402"/>
                    <a:pt x="50650" y="7411"/>
                  </a:cubicBezTo>
                  <a:cubicBezTo>
                    <a:pt x="49525" y="5647"/>
                    <a:pt x="47596" y="4629"/>
                    <a:pt x="45580" y="4629"/>
                  </a:cubicBezTo>
                  <a:cubicBezTo>
                    <a:pt x="44901" y="4629"/>
                    <a:pt x="44213" y="4744"/>
                    <a:pt x="43542" y="4985"/>
                  </a:cubicBezTo>
                  <a:cubicBezTo>
                    <a:pt x="42568" y="5341"/>
                    <a:pt x="41693" y="5945"/>
                    <a:pt x="41021" y="6739"/>
                  </a:cubicBezTo>
                  <a:lnTo>
                    <a:pt x="41021" y="6739"/>
                  </a:lnTo>
                  <a:cubicBezTo>
                    <a:pt x="40774" y="5530"/>
                    <a:pt x="40334" y="4367"/>
                    <a:pt x="39714" y="3276"/>
                  </a:cubicBezTo>
                  <a:cubicBezTo>
                    <a:pt x="38894" y="1943"/>
                    <a:pt x="37698" y="884"/>
                    <a:pt x="36228" y="337"/>
                  </a:cubicBezTo>
                  <a:cubicBezTo>
                    <a:pt x="35617" y="106"/>
                    <a:pt x="35008" y="1"/>
                    <a:pt x="34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45189" y="1491786"/>
            <a:ext cx="1165523" cy="713027"/>
            <a:chOff x="3298242" y="4070048"/>
            <a:chExt cx="1165523" cy="713027"/>
          </a:xfrm>
        </p:grpSpPr>
        <p:sp>
          <p:nvSpPr>
            <p:cNvPr id="121" name="Google Shape;121;p16"/>
            <p:cNvSpPr/>
            <p:nvPr/>
          </p:nvSpPr>
          <p:spPr>
            <a:xfrm>
              <a:off x="3322958" y="4070048"/>
              <a:ext cx="1140807" cy="713027"/>
            </a:xfrm>
            <a:custGeom>
              <a:rect b="b" l="l" r="r" t="t"/>
              <a:pathLst>
                <a:path extrusionOk="0" h="31676" w="50680">
                  <a:moveTo>
                    <a:pt x="27879" y="1"/>
                  </a:moveTo>
                  <a:cubicBezTo>
                    <a:pt x="25875" y="1"/>
                    <a:pt x="23884" y="627"/>
                    <a:pt x="22211" y="1822"/>
                  </a:cubicBezTo>
                  <a:cubicBezTo>
                    <a:pt x="20775" y="2916"/>
                    <a:pt x="17187" y="7051"/>
                    <a:pt x="18588" y="9136"/>
                  </a:cubicBezTo>
                  <a:cubicBezTo>
                    <a:pt x="17250" y="7184"/>
                    <a:pt x="14857" y="6091"/>
                    <a:pt x="12501" y="6091"/>
                  </a:cubicBezTo>
                  <a:cubicBezTo>
                    <a:pt x="11185" y="6091"/>
                    <a:pt x="9881" y="6432"/>
                    <a:pt x="8780" y="7154"/>
                  </a:cubicBezTo>
                  <a:cubicBezTo>
                    <a:pt x="5669" y="9170"/>
                    <a:pt x="4610" y="13784"/>
                    <a:pt x="6558" y="16928"/>
                  </a:cubicBezTo>
                  <a:cubicBezTo>
                    <a:pt x="6124" y="16766"/>
                    <a:pt x="5683" y="16691"/>
                    <a:pt x="5246" y="16691"/>
                  </a:cubicBezTo>
                  <a:cubicBezTo>
                    <a:pt x="2549" y="16691"/>
                    <a:pt x="0" y="19544"/>
                    <a:pt x="235" y="22397"/>
                  </a:cubicBezTo>
                  <a:cubicBezTo>
                    <a:pt x="543" y="25712"/>
                    <a:pt x="3653" y="28241"/>
                    <a:pt x="6934" y="28754"/>
                  </a:cubicBezTo>
                  <a:cubicBezTo>
                    <a:pt x="7500" y="28843"/>
                    <a:pt x="8069" y="28884"/>
                    <a:pt x="8638" y="28884"/>
                  </a:cubicBezTo>
                  <a:cubicBezTo>
                    <a:pt x="11336" y="28884"/>
                    <a:pt x="14042" y="27951"/>
                    <a:pt x="16469" y="26737"/>
                  </a:cubicBezTo>
                  <a:cubicBezTo>
                    <a:pt x="18690" y="30016"/>
                    <a:pt x="22238" y="31676"/>
                    <a:pt x="25792" y="31676"/>
                  </a:cubicBezTo>
                  <a:cubicBezTo>
                    <a:pt x="29128" y="31676"/>
                    <a:pt x="32469" y="30212"/>
                    <a:pt x="34720" y="27250"/>
                  </a:cubicBezTo>
                  <a:cubicBezTo>
                    <a:pt x="36761" y="28543"/>
                    <a:pt x="39194" y="29384"/>
                    <a:pt x="41588" y="29384"/>
                  </a:cubicBezTo>
                  <a:cubicBezTo>
                    <a:pt x="42802" y="29384"/>
                    <a:pt x="44005" y="29168"/>
                    <a:pt x="45143" y="28685"/>
                  </a:cubicBezTo>
                  <a:cubicBezTo>
                    <a:pt x="48493" y="27284"/>
                    <a:pt x="50680" y="23012"/>
                    <a:pt x="49039" y="19765"/>
                  </a:cubicBezTo>
                  <a:cubicBezTo>
                    <a:pt x="48014" y="17646"/>
                    <a:pt x="45690" y="16416"/>
                    <a:pt x="43366" y="16142"/>
                  </a:cubicBezTo>
                  <a:cubicBezTo>
                    <a:pt x="43001" y="16099"/>
                    <a:pt x="42642" y="16079"/>
                    <a:pt x="42288" y="16079"/>
                  </a:cubicBezTo>
                  <a:cubicBezTo>
                    <a:pt x="40157" y="16079"/>
                    <a:pt x="38202" y="16787"/>
                    <a:pt x="36121" y="17168"/>
                  </a:cubicBezTo>
                  <a:cubicBezTo>
                    <a:pt x="35847" y="15903"/>
                    <a:pt x="36838" y="14639"/>
                    <a:pt x="37180" y="13340"/>
                  </a:cubicBezTo>
                  <a:cubicBezTo>
                    <a:pt x="37830" y="11084"/>
                    <a:pt x="37761" y="8692"/>
                    <a:pt x="36975" y="6505"/>
                  </a:cubicBezTo>
                  <a:cubicBezTo>
                    <a:pt x="35882" y="3531"/>
                    <a:pt x="33455" y="1276"/>
                    <a:pt x="30447" y="353"/>
                  </a:cubicBezTo>
                  <a:cubicBezTo>
                    <a:pt x="29605" y="117"/>
                    <a:pt x="28741" y="1"/>
                    <a:pt x="27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326717" y="4524187"/>
              <a:ext cx="1127819" cy="258888"/>
            </a:xfrm>
            <a:custGeom>
              <a:rect b="b" l="l" r="r" t="t"/>
              <a:pathLst>
                <a:path extrusionOk="0" h="11501" w="50103">
                  <a:moveTo>
                    <a:pt x="17567" y="0"/>
                  </a:moveTo>
                  <a:cubicBezTo>
                    <a:pt x="15414" y="2861"/>
                    <a:pt x="12064" y="4500"/>
                    <a:pt x="8573" y="4500"/>
                  </a:cubicBezTo>
                  <a:cubicBezTo>
                    <a:pt x="8019" y="4500"/>
                    <a:pt x="7461" y="4459"/>
                    <a:pt x="6904" y="4375"/>
                  </a:cubicBezTo>
                  <a:cubicBezTo>
                    <a:pt x="3657" y="3862"/>
                    <a:pt x="2427" y="1948"/>
                    <a:pt x="308" y="205"/>
                  </a:cubicBezTo>
                  <a:cubicBezTo>
                    <a:pt x="103" y="855"/>
                    <a:pt x="0" y="1538"/>
                    <a:pt x="68" y="2222"/>
                  </a:cubicBezTo>
                  <a:cubicBezTo>
                    <a:pt x="342" y="5503"/>
                    <a:pt x="3486" y="8066"/>
                    <a:pt x="6733" y="8579"/>
                  </a:cubicBezTo>
                  <a:cubicBezTo>
                    <a:pt x="7305" y="8668"/>
                    <a:pt x="7877" y="8709"/>
                    <a:pt x="8449" y="8709"/>
                  </a:cubicBezTo>
                  <a:cubicBezTo>
                    <a:pt x="11159" y="8709"/>
                    <a:pt x="13847" y="7776"/>
                    <a:pt x="16302" y="6562"/>
                  </a:cubicBezTo>
                  <a:cubicBezTo>
                    <a:pt x="18506" y="9841"/>
                    <a:pt x="22045" y="11501"/>
                    <a:pt x="25594" y="11501"/>
                  </a:cubicBezTo>
                  <a:cubicBezTo>
                    <a:pt x="28927" y="11501"/>
                    <a:pt x="32268" y="10037"/>
                    <a:pt x="34518" y="7075"/>
                  </a:cubicBezTo>
                  <a:cubicBezTo>
                    <a:pt x="36560" y="8368"/>
                    <a:pt x="39008" y="9209"/>
                    <a:pt x="41402" y="9209"/>
                  </a:cubicBezTo>
                  <a:cubicBezTo>
                    <a:pt x="42616" y="9209"/>
                    <a:pt x="43816" y="8993"/>
                    <a:pt x="44942" y="8510"/>
                  </a:cubicBezTo>
                  <a:cubicBezTo>
                    <a:pt x="48018" y="7246"/>
                    <a:pt x="50103" y="3623"/>
                    <a:pt x="49248" y="513"/>
                  </a:cubicBezTo>
                  <a:lnTo>
                    <a:pt x="49248" y="513"/>
                  </a:lnTo>
                  <a:cubicBezTo>
                    <a:pt x="47165" y="2255"/>
                    <a:pt x="44616" y="3112"/>
                    <a:pt x="42075" y="3112"/>
                  </a:cubicBezTo>
                  <a:cubicBezTo>
                    <a:pt x="39281" y="3112"/>
                    <a:pt x="36495" y="2075"/>
                    <a:pt x="34347" y="34"/>
                  </a:cubicBezTo>
                  <a:cubicBezTo>
                    <a:pt x="32194" y="3213"/>
                    <a:pt x="29460" y="6767"/>
                    <a:pt x="25632" y="6767"/>
                  </a:cubicBezTo>
                  <a:cubicBezTo>
                    <a:pt x="21907" y="6767"/>
                    <a:pt x="19173" y="3350"/>
                    <a:pt x="175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298242" y="4088799"/>
              <a:ext cx="1157847" cy="685722"/>
            </a:xfrm>
            <a:custGeom>
              <a:rect b="b" l="l" r="r" t="t"/>
              <a:pathLst>
                <a:path extrusionOk="0" h="30463" w="51437">
                  <a:moveTo>
                    <a:pt x="28483" y="886"/>
                  </a:moveTo>
                  <a:cubicBezTo>
                    <a:pt x="28535" y="886"/>
                    <a:pt x="28588" y="886"/>
                    <a:pt x="28640" y="887"/>
                  </a:cubicBezTo>
                  <a:cubicBezTo>
                    <a:pt x="30588" y="955"/>
                    <a:pt x="32468" y="1673"/>
                    <a:pt x="33972" y="2869"/>
                  </a:cubicBezTo>
                  <a:cubicBezTo>
                    <a:pt x="35578" y="4168"/>
                    <a:pt x="36672" y="5945"/>
                    <a:pt x="37116" y="7961"/>
                  </a:cubicBezTo>
                  <a:cubicBezTo>
                    <a:pt x="37595" y="10354"/>
                    <a:pt x="37321" y="12849"/>
                    <a:pt x="36399" y="15139"/>
                  </a:cubicBezTo>
                  <a:cubicBezTo>
                    <a:pt x="36276" y="15445"/>
                    <a:pt x="36565" y="15696"/>
                    <a:pt x="36847" y="15696"/>
                  </a:cubicBezTo>
                  <a:cubicBezTo>
                    <a:pt x="36880" y="15696"/>
                    <a:pt x="36913" y="15692"/>
                    <a:pt x="36945" y="15685"/>
                  </a:cubicBezTo>
                  <a:cubicBezTo>
                    <a:pt x="38814" y="15232"/>
                    <a:pt x="40765" y="14736"/>
                    <a:pt x="42702" y="14736"/>
                  </a:cubicBezTo>
                  <a:cubicBezTo>
                    <a:pt x="43246" y="14736"/>
                    <a:pt x="43788" y="14775"/>
                    <a:pt x="44327" y="14865"/>
                  </a:cubicBezTo>
                  <a:cubicBezTo>
                    <a:pt x="46310" y="15139"/>
                    <a:pt x="48053" y="16266"/>
                    <a:pt x="49112" y="17941"/>
                  </a:cubicBezTo>
                  <a:cubicBezTo>
                    <a:pt x="51436" y="22008"/>
                    <a:pt x="46446" y="25631"/>
                    <a:pt x="42926" y="26348"/>
                  </a:cubicBezTo>
                  <a:cubicBezTo>
                    <a:pt x="42465" y="26442"/>
                    <a:pt x="41988" y="26490"/>
                    <a:pt x="41508" y="26490"/>
                  </a:cubicBezTo>
                  <a:cubicBezTo>
                    <a:pt x="39713" y="26490"/>
                    <a:pt x="37895" y="25816"/>
                    <a:pt x="36843" y="24332"/>
                  </a:cubicBezTo>
                  <a:cubicBezTo>
                    <a:pt x="36757" y="24212"/>
                    <a:pt x="36621" y="24153"/>
                    <a:pt x="36484" y="24153"/>
                  </a:cubicBezTo>
                  <a:cubicBezTo>
                    <a:pt x="36347" y="24153"/>
                    <a:pt x="36211" y="24212"/>
                    <a:pt x="36125" y="24332"/>
                  </a:cubicBezTo>
                  <a:cubicBezTo>
                    <a:pt x="34724" y="26793"/>
                    <a:pt x="32400" y="28570"/>
                    <a:pt x="29666" y="29253"/>
                  </a:cubicBezTo>
                  <a:cubicBezTo>
                    <a:pt x="28851" y="29457"/>
                    <a:pt x="28024" y="29558"/>
                    <a:pt x="27202" y="29558"/>
                  </a:cubicBezTo>
                  <a:cubicBezTo>
                    <a:pt x="25266" y="29558"/>
                    <a:pt x="23358" y="29000"/>
                    <a:pt x="21703" y="27921"/>
                  </a:cubicBezTo>
                  <a:cubicBezTo>
                    <a:pt x="20336" y="27066"/>
                    <a:pt x="19242" y="25938"/>
                    <a:pt x="18456" y="24537"/>
                  </a:cubicBezTo>
                  <a:cubicBezTo>
                    <a:pt x="18361" y="24404"/>
                    <a:pt x="18212" y="24334"/>
                    <a:pt x="18064" y="24334"/>
                  </a:cubicBezTo>
                  <a:cubicBezTo>
                    <a:pt x="17946" y="24334"/>
                    <a:pt x="17829" y="24378"/>
                    <a:pt x="17738" y="24469"/>
                  </a:cubicBezTo>
                  <a:cubicBezTo>
                    <a:pt x="16303" y="26314"/>
                    <a:pt x="14423" y="27715"/>
                    <a:pt x="12236" y="28536"/>
                  </a:cubicBezTo>
                  <a:cubicBezTo>
                    <a:pt x="11204" y="28912"/>
                    <a:pt x="10125" y="29101"/>
                    <a:pt x="9048" y="29101"/>
                  </a:cubicBezTo>
                  <a:cubicBezTo>
                    <a:pt x="7878" y="29101"/>
                    <a:pt x="6709" y="28878"/>
                    <a:pt x="5605" y="28433"/>
                  </a:cubicBezTo>
                  <a:cubicBezTo>
                    <a:pt x="3555" y="27613"/>
                    <a:pt x="1983" y="25904"/>
                    <a:pt x="1402" y="23751"/>
                  </a:cubicBezTo>
                  <a:cubicBezTo>
                    <a:pt x="752" y="21735"/>
                    <a:pt x="1265" y="19547"/>
                    <a:pt x="2666" y="17975"/>
                  </a:cubicBezTo>
                  <a:cubicBezTo>
                    <a:pt x="3748" y="16869"/>
                    <a:pt x="5271" y="16203"/>
                    <a:pt x="6804" y="16203"/>
                  </a:cubicBezTo>
                  <a:cubicBezTo>
                    <a:pt x="7450" y="16203"/>
                    <a:pt x="8098" y="16321"/>
                    <a:pt x="8716" y="16574"/>
                  </a:cubicBezTo>
                  <a:cubicBezTo>
                    <a:pt x="8772" y="16602"/>
                    <a:pt x="8826" y="16615"/>
                    <a:pt x="8877" y="16615"/>
                  </a:cubicBezTo>
                  <a:cubicBezTo>
                    <a:pt x="9191" y="16615"/>
                    <a:pt x="9361" y="16121"/>
                    <a:pt x="9126" y="15856"/>
                  </a:cubicBezTo>
                  <a:cubicBezTo>
                    <a:pt x="7109" y="13669"/>
                    <a:pt x="7007" y="10080"/>
                    <a:pt x="8579" y="7586"/>
                  </a:cubicBezTo>
                  <a:cubicBezTo>
                    <a:pt x="9365" y="6355"/>
                    <a:pt x="10561" y="5501"/>
                    <a:pt x="11962" y="5125"/>
                  </a:cubicBezTo>
                  <a:cubicBezTo>
                    <a:pt x="12502" y="5003"/>
                    <a:pt x="13058" y="4940"/>
                    <a:pt x="13613" y="4940"/>
                  </a:cubicBezTo>
                  <a:cubicBezTo>
                    <a:pt x="14463" y="4940"/>
                    <a:pt x="15312" y="5088"/>
                    <a:pt x="16098" y="5398"/>
                  </a:cubicBezTo>
                  <a:cubicBezTo>
                    <a:pt x="17601" y="5945"/>
                    <a:pt x="18798" y="7039"/>
                    <a:pt x="19515" y="8474"/>
                  </a:cubicBezTo>
                  <a:cubicBezTo>
                    <a:pt x="19585" y="8625"/>
                    <a:pt x="19726" y="8689"/>
                    <a:pt x="19874" y="8689"/>
                  </a:cubicBezTo>
                  <a:cubicBezTo>
                    <a:pt x="20160" y="8689"/>
                    <a:pt x="20471" y="8448"/>
                    <a:pt x="20336" y="8132"/>
                  </a:cubicBezTo>
                  <a:cubicBezTo>
                    <a:pt x="20206" y="7811"/>
                    <a:pt x="20052" y="7506"/>
                    <a:pt x="19877" y="7220"/>
                  </a:cubicBezTo>
                  <a:lnTo>
                    <a:pt x="19877" y="7220"/>
                  </a:lnTo>
                  <a:cubicBezTo>
                    <a:pt x="19912" y="7182"/>
                    <a:pt x="19941" y="7134"/>
                    <a:pt x="19960" y="7073"/>
                  </a:cubicBezTo>
                  <a:cubicBezTo>
                    <a:pt x="21173" y="3364"/>
                    <a:pt x="24616" y="886"/>
                    <a:pt x="28483" y="886"/>
                  </a:cubicBezTo>
                  <a:close/>
                  <a:moveTo>
                    <a:pt x="28574" y="0"/>
                  </a:moveTo>
                  <a:cubicBezTo>
                    <a:pt x="26755" y="0"/>
                    <a:pt x="24966" y="520"/>
                    <a:pt x="23411" y="1536"/>
                  </a:cubicBezTo>
                  <a:cubicBezTo>
                    <a:pt x="21568" y="2700"/>
                    <a:pt x="20154" y="4476"/>
                    <a:pt x="19399" y="6546"/>
                  </a:cubicBezTo>
                  <a:lnTo>
                    <a:pt x="19399" y="6546"/>
                  </a:lnTo>
                  <a:cubicBezTo>
                    <a:pt x="18022" y="4855"/>
                    <a:pt x="15815" y="3943"/>
                    <a:pt x="13616" y="3943"/>
                  </a:cubicBezTo>
                  <a:cubicBezTo>
                    <a:pt x="13153" y="3943"/>
                    <a:pt x="12690" y="3983"/>
                    <a:pt x="12236" y="4065"/>
                  </a:cubicBezTo>
                  <a:cubicBezTo>
                    <a:pt x="10595" y="4373"/>
                    <a:pt x="9160" y="5296"/>
                    <a:pt x="8169" y="6629"/>
                  </a:cubicBezTo>
                  <a:cubicBezTo>
                    <a:pt x="6303" y="9276"/>
                    <a:pt x="6186" y="12718"/>
                    <a:pt x="7793" y="15439"/>
                  </a:cubicBezTo>
                  <a:lnTo>
                    <a:pt x="7793" y="15439"/>
                  </a:lnTo>
                  <a:cubicBezTo>
                    <a:pt x="7399" y="15363"/>
                    <a:pt x="7001" y="15325"/>
                    <a:pt x="6605" y="15325"/>
                  </a:cubicBezTo>
                  <a:cubicBezTo>
                    <a:pt x="5217" y="15325"/>
                    <a:pt x="3848" y="15790"/>
                    <a:pt x="2735" y="16711"/>
                  </a:cubicBezTo>
                  <a:cubicBezTo>
                    <a:pt x="889" y="18180"/>
                    <a:pt x="0" y="20538"/>
                    <a:pt x="376" y="22897"/>
                  </a:cubicBezTo>
                  <a:cubicBezTo>
                    <a:pt x="718" y="25289"/>
                    <a:pt x="2119" y="27442"/>
                    <a:pt x="4204" y="28672"/>
                  </a:cubicBezTo>
                  <a:cubicBezTo>
                    <a:pt x="5744" y="29549"/>
                    <a:pt x="7464" y="29998"/>
                    <a:pt x="9194" y="29998"/>
                  </a:cubicBezTo>
                  <a:cubicBezTo>
                    <a:pt x="9960" y="29998"/>
                    <a:pt x="10729" y="29910"/>
                    <a:pt x="11484" y="29732"/>
                  </a:cubicBezTo>
                  <a:cubicBezTo>
                    <a:pt x="14061" y="29040"/>
                    <a:pt x="16350" y="27597"/>
                    <a:pt x="18030" y="25536"/>
                  </a:cubicBezTo>
                  <a:lnTo>
                    <a:pt x="18030" y="25536"/>
                  </a:lnTo>
                  <a:cubicBezTo>
                    <a:pt x="19646" y="27876"/>
                    <a:pt x="22052" y="29544"/>
                    <a:pt x="24813" y="30210"/>
                  </a:cubicBezTo>
                  <a:cubicBezTo>
                    <a:pt x="25593" y="30379"/>
                    <a:pt x="26383" y="30462"/>
                    <a:pt x="27168" y="30462"/>
                  </a:cubicBezTo>
                  <a:cubicBezTo>
                    <a:pt x="29408" y="30462"/>
                    <a:pt x="31612" y="29783"/>
                    <a:pt x="33459" y="28467"/>
                  </a:cubicBezTo>
                  <a:cubicBezTo>
                    <a:pt x="34700" y="27590"/>
                    <a:pt x="35753" y="26498"/>
                    <a:pt x="36548" y="25238"/>
                  </a:cubicBezTo>
                  <a:lnTo>
                    <a:pt x="36548" y="25238"/>
                  </a:lnTo>
                  <a:cubicBezTo>
                    <a:pt x="37793" y="26560"/>
                    <a:pt x="39555" y="27332"/>
                    <a:pt x="41408" y="27332"/>
                  </a:cubicBezTo>
                  <a:cubicBezTo>
                    <a:pt x="41605" y="27332"/>
                    <a:pt x="41804" y="27323"/>
                    <a:pt x="42003" y="27305"/>
                  </a:cubicBezTo>
                  <a:cubicBezTo>
                    <a:pt x="44430" y="27032"/>
                    <a:pt x="46720" y="25972"/>
                    <a:pt x="48531" y="24298"/>
                  </a:cubicBezTo>
                  <a:cubicBezTo>
                    <a:pt x="49386" y="23546"/>
                    <a:pt x="50035" y="22555"/>
                    <a:pt x="50411" y="21495"/>
                  </a:cubicBezTo>
                  <a:cubicBezTo>
                    <a:pt x="50753" y="20470"/>
                    <a:pt x="50718" y="19342"/>
                    <a:pt x="50343" y="18351"/>
                  </a:cubicBezTo>
                  <a:cubicBezTo>
                    <a:pt x="49522" y="16335"/>
                    <a:pt x="47813" y="14797"/>
                    <a:pt x="45729" y="14182"/>
                  </a:cubicBezTo>
                  <a:cubicBezTo>
                    <a:pt x="44790" y="13898"/>
                    <a:pt x="43823" y="13785"/>
                    <a:pt x="42847" y="13785"/>
                  </a:cubicBezTo>
                  <a:cubicBezTo>
                    <a:pt x="41070" y="13785"/>
                    <a:pt x="39264" y="14159"/>
                    <a:pt x="37542" y="14559"/>
                  </a:cubicBezTo>
                  <a:lnTo>
                    <a:pt x="37542" y="14559"/>
                  </a:lnTo>
                  <a:cubicBezTo>
                    <a:pt x="38912" y="10465"/>
                    <a:pt x="38438" y="5579"/>
                    <a:pt x="35100" y="2562"/>
                  </a:cubicBezTo>
                  <a:cubicBezTo>
                    <a:pt x="33493" y="1160"/>
                    <a:pt x="31477" y="272"/>
                    <a:pt x="29358" y="33"/>
                  </a:cubicBezTo>
                  <a:cubicBezTo>
                    <a:pt x="29097" y="11"/>
                    <a:pt x="28835" y="0"/>
                    <a:pt x="28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7382822" y="225000"/>
            <a:ext cx="1380178" cy="1022202"/>
            <a:chOff x="5917753" y="1127631"/>
            <a:chExt cx="1380178" cy="1022202"/>
          </a:xfrm>
        </p:grpSpPr>
        <p:sp>
          <p:nvSpPr>
            <p:cNvPr id="125" name="Google Shape;125;p16"/>
            <p:cNvSpPr/>
            <p:nvPr/>
          </p:nvSpPr>
          <p:spPr>
            <a:xfrm>
              <a:off x="5970066" y="1245381"/>
              <a:ext cx="1099366" cy="504674"/>
            </a:xfrm>
            <a:custGeom>
              <a:rect b="b" l="l" r="r" t="t"/>
              <a:pathLst>
                <a:path extrusionOk="0" h="22420" w="48839">
                  <a:moveTo>
                    <a:pt x="48839" y="0"/>
                  </a:moveTo>
                  <a:lnTo>
                    <a:pt x="45524" y="1333"/>
                  </a:lnTo>
                  <a:cubicBezTo>
                    <a:pt x="38039" y="4340"/>
                    <a:pt x="30384" y="6938"/>
                    <a:pt x="22591" y="9057"/>
                  </a:cubicBezTo>
                  <a:cubicBezTo>
                    <a:pt x="15141" y="11005"/>
                    <a:pt x="7622" y="12474"/>
                    <a:pt x="1" y="13466"/>
                  </a:cubicBezTo>
                  <a:cubicBezTo>
                    <a:pt x="787" y="14047"/>
                    <a:pt x="1539" y="14628"/>
                    <a:pt x="2359" y="15140"/>
                  </a:cubicBezTo>
                  <a:cubicBezTo>
                    <a:pt x="7143" y="18216"/>
                    <a:pt x="12441" y="20335"/>
                    <a:pt x="17670" y="22420"/>
                  </a:cubicBezTo>
                  <a:cubicBezTo>
                    <a:pt x="20301" y="20096"/>
                    <a:pt x="23001" y="17840"/>
                    <a:pt x="25770" y="15687"/>
                  </a:cubicBezTo>
                  <a:cubicBezTo>
                    <a:pt x="30794" y="11723"/>
                    <a:pt x="36023" y="7997"/>
                    <a:pt x="41423" y="4511"/>
                  </a:cubicBezTo>
                  <a:cubicBezTo>
                    <a:pt x="43849" y="2939"/>
                    <a:pt x="46310" y="1435"/>
                    <a:pt x="48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387042" y="1201509"/>
              <a:ext cx="809325" cy="857046"/>
            </a:xfrm>
            <a:custGeom>
              <a:rect b="b" l="l" r="r" t="t"/>
              <a:pathLst>
                <a:path extrusionOk="0" h="38074" w="35954">
                  <a:moveTo>
                    <a:pt x="35954" y="1"/>
                  </a:moveTo>
                  <a:lnTo>
                    <a:pt x="35954" y="1"/>
                  </a:lnTo>
                  <a:cubicBezTo>
                    <a:pt x="34211" y="958"/>
                    <a:pt x="32468" y="1915"/>
                    <a:pt x="30759" y="2940"/>
                  </a:cubicBezTo>
                  <a:cubicBezTo>
                    <a:pt x="25223" y="6153"/>
                    <a:pt x="19857" y="9639"/>
                    <a:pt x="14662" y="13432"/>
                  </a:cubicBezTo>
                  <a:cubicBezTo>
                    <a:pt x="9604" y="17123"/>
                    <a:pt x="4682" y="21019"/>
                    <a:pt x="0" y="25189"/>
                  </a:cubicBezTo>
                  <a:cubicBezTo>
                    <a:pt x="718" y="29461"/>
                    <a:pt x="1265" y="33801"/>
                    <a:pt x="1880" y="38074"/>
                  </a:cubicBezTo>
                  <a:cubicBezTo>
                    <a:pt x="2119" y="36843"/>
                    <a:pt x="2358" y="35613"/>
                    <a:pt x="2598" y="34348"/>
                  </a:cubicBezTo>
                  <a:cubicBezTo>
                    <a:pt x="2837" y="33255"/>
                    <a:pt x="3042" y="32195"/>
                    <a:pt x="3247" y="31136"/>
                  </a:cubicBezTo>
                  <a:cubicBezTo>
                    <a:pt x="3418" y="30179"/>
                    <a:pt x="3726" y="29222"/>
                    <a:pt x="4101" y="28333"/>
                  </a:cubicBezTo>
                  <a:cubicBezTo>
                    <a:pt x="4888" y="26727"/>
                    <a:pt x="6494" y="25599"/>
                    <a:pt x="7793" y="24505"/>
                  </a:cubicBezTo>
                  <a:lnTo>
                    <a:pt x="12372" y="20541"/>
                  </a:lnTo>
                  <a:cubicBezTo>
                    <a:pt x="15414" y="17944"/>
                    <a:pt x="18421" y="15346"/>
                    <a:pt x="21429" y="12715"/>
                  </a:cubicBezTo>
                  <a:cubicBezTo>
                    <a:pt x="26282" y="8477"/>
                    <a:pt x="31101" y="4239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443204" y="1835435"/>
              <a:ext cx="242343" cy="276963"/>
            </a:xfrm>
            <a:custGeom>
              <a:rect b="b" l="l" r="r" t="t"/>
              <a:pathLst>
                <a:path extrusionOk="0" h="12304" w="10766">
                  <a:moveTo>
                    <a:pt x="3110" y="0"/>
                  </a:moveTo>
                  <a:cubicBezTo>
                    <a:pt x="2734" y="547"/>
                    <a:pt x="2495" y="1128"/>
                    <a:pt x="2290" y="1743"/>
                  </a:cubicBezTo>
                  <a:cubicBezTo>
                    <a:pt x="2051" y="2632"/>
                    <a:pt x="1880" y="3486"/>
                    <a:pt x="1675" y="4443"/>
                  </a:cubicBezTo>
                  <a:cubicBezTo>
                    <a:pt x="1504" y="5400"/>
                    <a:pt x="1299" y="6357"/>
                    <a:pt x="1094" y="7314"/>
                  </a:cubicBezTo>
                  <a:cubicBezTo>
                    <a:pt x="752" y="8989"/>
                    <a:pt x="376" y="10629"/>
                    <a:pt x="0" y="12304"/>
                  </a:cubicBezTo>
                  <a:lnTo>
                    <a:pt x="1709" y="10766"/>
                  </a:lnTo>
                  <a:lnTo>
                    <a:pt x="2222" y="10219"/>
                  </a:lnTo>
                  <a:cubicBezTo>
                    <a:pt x="3213" y="9262"/>
                    <a:pt x="4204" y="8271"/>
                    <a:pt x="5229" y="7280"/>
                  </a:cubicBezTo>
                  <a:cubicBezTo>
                    <a:pt x="6289" y="6289"/>
                    <a:pt x="7314" y="5332"/>
                    <a:pt x="8373" y="4375"/>
                  </a:cubicBezTo>
                  <a:cubicBezTo>
                    <a:pt x="8886" y="3931"/>
                    <a:pt x="9399" y="3452"/>
                    <a:pt x="9911" y="3008"/>
                  </a:cubicBezTo>
                  <a:cubicBezTo>
                    <a:pt x="10185" y="2769"/>
                    <a:pt x="10458" y="2529"/>
                    <a:pt x="10766" y="2256"/>
                  </a:cubicBezTo>
                  <a:cubicBezTo>
                    <a:pt x="8168" y="1607"/>
                    <a:pt x="5605" y="923"/>
                    <a:pt x="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524735" y="1199213"/>
              <a:ext cx="704721" cy="725475"/>
            </a:xfrm>
            <a:custGeom>
              <a:rect b="b" l="l" r="r" t="t"/>
              <a:pathLst>
                <a:path extrusionOk="0" h="32229" w="31307">
                  <a:moveTo>
                    <a:pt x="31307" y="0"/>
                  </a:moveTo>
                  <a:lnTo>
                    <a:pt x="31307" y="0"/>
                  </a:lnTo>
                  <a:cubicBezTo>
                    <a:pt x="28846" y="2119"/>
                    <a:pt x="26385" y="4238"/>
                    <a:pt x="23959" y="6391"/>
                  </a:cubicBezTo>
                  <a:cubicBezTo>
                    <a:pt x="17978" y="11586"/>
                    <a:pt x="12031" y="16849"/>
                    <a:pt x="6084" y="22078"/>
                  </a:cubicBezTo>
                  <a:lnTo>
                    <a:pt x="1607" y="26043"/>
                  </a:lnTo>
                  <a:cubicBezTo>
                    <a:pt x="1060" y="26521"/>
                    <a:pt x="514" y="27034"/>
                    <a:pt x="1" y="27581"/>
                  </a:cubicBezTo>
                  <a:cubicBezTo>
                    <a:pt x="1368" y="27923"/>
                    <a:pt x="2735" y="28299"/>
                    <a:pt x="4102" y="28640"/>
                  </a:cubicBezTo>
                  <a:cubicBezTo>
                    <a:pt x="9604" y="30076"/>
                    <a:pt x="15175" y="31272"/>
                    <a:pt x="20780" y="32229"/>
                  </a:cubicBezTo>
                  <a:cubicBezTo>
                    <a:pt x="20951" y="29563"/>
                    <a:pt x="21259" y="26931"/>
                    <a:pt x="21703" y="24300"/>
                  </a:cubicBezTo>
                  <a:cubicBezTo>
                    <a:pt x="22523" y="19413"/>
                    <a:pt x="23924" y="14628"/>
                    <a:pt x="25838" y="10082"/>
                  </a:cubicBezTo>
                  <a:cubicBezTo>
                    <a:pt x="27342" y="6528"/>
                    <a:pt x="29153" y="3179"/>
                    <a:pt x="3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917753" y="1127631"/>
              <a:ext cx="1380178" cy="1022202"/>
            </a:xfrm>
            <a:custGeom>
              <a:rect b="b" l="l" r="r" t="t"/>
              <a:pathLst>
                <a:path extrusionOk="0" h="45411" w="61314">
                  <a:moveTo>
                    <a:pt x="51163" y="5231"/>
                  </a:moveTo>
                  <a:lnTo>
                    <a:pt x="51163" y="5231"/>
                  </a:lnTo>
                  <a:cubicBezTo>
                    <a:pt x="48634" y="6666"/>
                    <a:pt x="46173" y="8170"/>
                    <a:pt x="43747" y="9742"/>
                  </a:cubicBezTo>
                  <a:cubicBezTo>
                    <a:pt x="38347" y="13228"/>
                    <a:pt x="33118" y="16954"/>
                    <a:pt x="28094" y="20918"/>
                  </a:cubicBezTo>
                  <a:cubicBezTo>
                    <a:pt x="25325" y="23071"/>
                    <a:pt x="22625" y="25327"/>
                    <a:pt x="19994" y="27651"/>
                  </a:cubicBezTo>
                  <a:cubicBezTo>
                    <a:pt x="14765" y="25566"/>
                    <a:pt x="9467" y="23447"/>
                    <a:pt x="4683" y="20371"/>
                  </a:cubicBezTo>
                  <a:cubicBezTo>
                    <a:pt x="3863" y="19859"/>
                    <a:pt x="3111" y="19278"/>
                    <a:pt x="2325" y="18697"/>
                  </a:cubicBezTo>
                  <a:cubicBezTo>
                    <a:pt x="9946" y="17705"/>
                    <a:pt x="17465" y="16236"/>
                    <a:pt x="24915" y="14288"/>
                  </a:cubicBezTo>
                  <a:cubicBezTo>
                    <a:pt x="32708" y="12169"/>
                    <a:pt x="40363" y="9571"/>
                    <a:pt x="47848" y="6564"/>
                  </a:cubicBezTo>
                  <a:lnTo>
                    <a:pt x="51163" y="5231"/>
                  </a:lnTo>
                  <a:close/>
                  <a:moveTo>
                    <a:pt x="19652" y="28744"/>
                  </a:moveTo>
                  <a:lnTo>
                    <a:pt x="19960" y="28847"/>
                  </a:lnTo>
                  <a:cubicBezTo>
                    <a:pt x="19994" y="28881"/>
                    <a:pt x="20028" y="28881"/>
                    <a:pt x="20096" y="28881"/>
                  </a:cubicBezTo>
                  <a:cubicBezTo>
                    <a:pt x="20131" y="29291"/>
                    <a:pt x="20199" y="29701"/>
                    <a:pt x="20233" y="30111"/>
                  </a:cubicBezTo>
                  <a:cubicBezTo>
                    <a:pt x="20199" y="30009"/>
                    <a:pt x="20165" y="29906"/>
                    <a:pt x="20131" y="29804"/>
                  </a:cubicBezTo>
                  <a:lnTo>
                    <a:pt x="20131" y="29770"/>
                  </a:lnTo>
                  <a:cubicBezTo>
                    <a:pt x="19994" y="29428"/>
                    <a:pt x="19823" y="29052"/>
                    <a:pt x="19652" y="28744"/>
                  </a:cubicBezTo>
                  <a:close/>
                  <a:moveTo>
                    <a:pt x="58272" y="3180"/>
                  </a:moveTo>
                  <a:lnTo>
                    <a:pt x="58272" y="3180"/>
                  </a:lnTo>
                  <a:cubicBezTo>
                    <a:pt x="56118" y="6359"/>
                    <a:pt x="54307" y="9708"/>
                    <a:pt x="52803" y="13262"/>
                  </a:cubicBezTo>
                  <a:cubicBezTo>
                    <a:pt x="50889" y="17808"/>
                    <a:pt x="49488" y="22593"/>
                    <a:pt x="48668" y="27480"/>
                  </a:cubicBezTo>
                  <a:cubicBezTo>
                    <a:pt x="48224" y="30111"/>
                    <a:pt x="47916" y="32743"/>
                    <a:pt x="47745" y="35409"/>
                  </a:cubicBezTo>
                  <a:cubicBezTo>
                    <a:pt x="42140" y="34452"/>
                    <a:pt x="36569" y="33256"/>
                    <a:pt x="31067" y="31820"/>
                  </a:cubicBezTo>
                  <a:cubicBezTo>
                    <a:pt x="29700" y="31479"/>
                    <a:pt x="28333" y="31103"/>
                    <a:pt x="26966" y="30761"/>
                  </a:cubicBezTo>
                  <a:cubicBezTo>
                    <a:pt x="27479" y="30214"/>
                    <a:pt x="28025" y="29701"/>
                    <a:pt x="28572" y="29223"/>
                  </a:cubicBezTo>
                  <a:lnTo>
                    <a:pt x="33049" y="25258"/>
                  </a:lnTo>
                  <a:cubicBezTo>
                    <a:pt x="38996" y="20029"/>
                    <a:pt x="44943" y="14766"/>
                    <a:pt x="50924" y="9571"/>
                  </a:cubicBezTo>
                  <a:cubicBezTo>
                    <a:pt x="53350" y="7418"/>
                    <a:pt x="55811" y="5299"/>
                    <a:pt x="58272" y="3180"/>
                  </a:cubicBezTo>
                  <a:close/>
                  <a:moveTo>
                    <a:pt x="56802" y="3283"/>
                  </a:moveTo>
                  <a:lnTo>
                    <a:pt x="56802" y="3283"/>
                  </a:lnTo>
                  <a:cubicBezTo>
                    <a:pt x="51949" y="7521"/>
                    <a:pt x="47130" y="11759"/>
                    <a:pt x="42277" y="15997"/>
                  </a:cubicBezTo>
                  <a:cubicBezTo>
                    <a:pt x="39269" y="18628"/>
                    <a:pt x="36262" y="21226"/>
                    <a:pt x="33220" y="23823"/>
                  </a:cubicBezTo>
                  <a:lnTo>
                    <a:pt x="28641" y="27787"/>
                  </a:lnTo>
                  <a:cubicBezTo>
                    <a:pt x="27342" y="28881"/>
                    <a:pt x="25736" y="30009"/>
                    <a:pt x="24949" y="31615"/>
                  </a:cubicBezTo>
                  <a:cubicBezTo>
                    <a:pt x="24574" y="32504"/>
                    <a:pt x="24266" y="33461"/>
                    <a:pt x="24095" y="34418"/>
                  </a:cubicBezTo>
                  <a:cubicBezTo>
                    <a:pt x="23890" y="35477"/>
                    <a:pt x="23685" y="36537"/>
                    <a:pt x="23446" y="37630"/>
                  </a:cubicBezTo>
                  <a:cubicBezTo>
                    <a:pt x="23206" y="38895"/>
                    <a:pt x="22967" y="40125"/>
                    <a:pt x="22728" y="41356"/>
                  </a:cubicBezTo>
                  <a:lnTo>
                    <a:pt x="22728" y="41321"/>
                  </a:lnTo>
                  <a:cubicBezTo>
                    <a:pt x="22113" y="37049"/>
                    <a:pt x="21566" y="32709"/>
                    <a:pt x="20848" y="28437"/>
                  </a:cubicBezTo>
                  <a:cubicBezTo>
                    <a:pt x="25530" y="24301"/>
                    <a:pt x="30452" y="20405"/>
                    <a:pt x="35510" y="16714"/>
                  </a:cubicBezTo>
                  <a:cubicBezTo>
                    <a:pt x="40705" y="12921"/>
                    <a:pt x="46071" y="9435"/>
                    <a:pt x="51607" y="6222"/>
                  </a:cubicBezTo>
                  <a:cubicBezTo>
                    <a:pt x="53316" y="5197"/>
                    <a:pt x="55059" y="4240"/>
                    <a:pt x="56802" y="3283"/>
                  </a:cubicBezTo>
                  <a:close/>
                  <a:moveTo>
                    <a:pt x="26453" y="31410"/>
                  </a:moveTo>
                  <a:cubicBezTo>
                    <a:pt x="28948" y="32333"/>
                    <a:pt x="31511" y="33016"/>
                    <a:pt x="34109" y="33666"/>
                  </a:cubicBezTo>
                  <a:cubicBezTo>
                    <a:pt x="33801" y="33973"/>
                    <a:pt x="33528" y="34213"/>
                    <a:pt x="33254" y="34452"/>
                  </a:cubicBezTo>
                  <a:lnTo>
                    <a:pt x="33254" y="34418"/>
                  </a:lnTo>
                  <a:cubicBezTo>
                    <a:pt x="32742" y="34862"/>
                    <a:pt x="32229" y="35340"/>
                    <a:pt x="31716" y="35785"/>
                  </a:cubicBezTo>
                  <a:cubicBezTo>
                    <a:pt x="30657" y="36742"/>
                    <a:pt x="29632" y="37699"/>
                    <a:pt x="28572" y="38690"/>
                  </a:cubicBezTo>
                  <a:cubicBezTo>
                    <a:pt x="27547" y="39681"/>
                    <a:pt x="26556" y="40672"/>
                    <a:pt x="25565" y="41629"/>
                  </a:cubicBezTo>
                  <a:lnTo>
                    <a:pt x="25052" y="42176"/>
                  </a:lnTo>
                  <a:lnTo>
                    <a:pt x="23343" y="43714"/>
                  </a:lnTo>
                  <a:cubicBezTo>
                    <a:pt x="23719" y="42039"/>
                    <a:pt x="24095" y="40399"/>
                    <a:pt x="24437" y="38724"/>
                  </a:cubicBezTo>
                  <a:cubicBezTo>
                    <a:pt x="24642" y="37767"/>
                    <a:pt x="24847" y="36810"/>
                    <a:pt x="25018" y="35853"/>
                  </a:cubicBezTo>
                  <a:cubicBezTo>
                    <a:pt x="25223" y="34896"/>
                    <a:pt x="25394" y="34042"/>
                    <a:pt x="25633" y="33153"/>
                  </a:cubicBezTo>
                  <a:cubicBezTo>
                    <a:pt x="25838" y="32538"/>
                    <a:pt x="26077" y="31957"/>
                    <a:pt x="26453" y="31410"/>
                  </a:cubicBezTo>
                  <a:close/>
                  <a:moveTo>
                    <a:pt x="60703" y="1"/>
                  </a:moveTo>
                  <a:cubicBezTo>
                    <a:pt x="60593" y="1"/>
                    <a:pt x="60485" y="45"/>
                    <a:pt x="60391" y="139"/>
                  </a:cubicBezTo>
                  <a:lnTo>
                    <a:pt x="60151" y="344"/>
                  </a:lnTo>
                  <a:cubicBezTo>
                    <a:pt x="59707" y="583"/>
                    <a:pt x="59297" y="788"/>
                    <a:pt x="58853" y="1027"/>
                  </a:cubicBezTo>
                  <a:cubicBezTo>
                    <a:pt x="55537" y="2292"/>
                    <a:pt x="52291" y="3727"/>
                    <a:pt x="49010" y="5060"/>
                  </a:cubicBezTo>
                  <a:cubicBezTo>
                    <a:pt x="45216" y="6564"/>
                    <a:pt x="41423" y="7999"/>
                    <a:pt x="37595" y="9332"/>
                  </a:cubicBezTo>
                  <a:cubicBezTo>
                    <a:pt x="30042" y="11930"/>
                    <a:pt x="22352" y="14049"/>
                    <a:pt x="14526" y="15655"/>
                  </a:cubicBezTo>
                  <a:cubicBezTo>
                    <a:pt x="9980" y="16543"/>
                    <a:pt x="5435" y="17295"/>
                    <a:pt x="855" y="17740"/>
                  </a:cubicBezTo>
                  <a:cubicBezTo>
                    <a:pt x="377" y="17774"/>
                    <a:pt x="1" y="18389"/>
                    <a:pt x="411" y="18731"/>
                  </a:cubicBezTo>
                  <a:cubicBezTo>
                    <a:pt x="2427" y="20405"/>
                    <a:pt x="4614" y="21875"/>
                    <a:pt x="6973" y="23105"/>
                  </a:cubicBezTo>
                  <a:cubicBezTo>
                    <a:pt x="9536" y="24472"/>
                    <a:pt x="12133" y="25703"/>
                    <a:pt x="14833" y="26831"/>
                  </a:cubicBezTo>
                  <a:cubicBezTo>
                    <a:pt x="16132" y="27343"/>
                    <a:pt x="17396" y="27856"/>
                    <a:pt x="18695" y="28368"/>
                  </a:cubicBezTo>
                  <a:cubicBezTo>
                    <a:pt x="19037" y="28881"/>
                    <a:pt x="19310" y="29462"/>
                    <a:pt x="19481" y="30077"/>
                  </a:cubicBezTo>
                  <a:cubicBezTo>
                    <a:pt x="19755" y="31171"/>
                    <a:pt x="19891" y="32299"/>
                    <a:pt x="20131" y="33392"/>
                  </a:cubicBezTo>
                  <a:cubicBezTo>
                    <a:pt x="20609" y="35887"/>
                    <a:pt x="21053" y="38348"/>
                    <a:pt x="21498" y="40843"/>
                  </a:cubicBezTo>
                  <a:cubicBezTo>
                    <a:pt x="21771" y="42244"/>
                    <a:pt x="22044" y="43645"/>
                    <a:pt x="22250" y="45081"/>
                  </a:cubicBezTo>
                  <a:cubicBezTo>
                    <a:pt x="22291" y="45308"/>
                    <a:pt x="22482" y="45411"/>
                    <a:pt x="22680" y="45411"/>
                  </a:cubicBezTo>
                  <a:cubicBezTo>
                    <a:pt x="22809" y="45411"/>
                    <a:pt x="22941" y="45367"/>
                    <a:pt x="23036" y="45286"/>
                  </a:cubicBezTo>
                  <a:cubicBezTo>
                    <a:pt x="25291" y="43269"/>
                    <a:pt x="27547" y="41253"/>
                    <a:pt x="29803" y="39202"/>
                  </a:cubicBezTo>
                  <a:cubicBezTo>
                    <a:pt x="30896" y="38211"/>
                    <a:pt x="32024" y="37186"/>
                    <a:pt x="33118" y="36195"/>
                  </a:cubicBezTo>
                  <a:cubicBezTo>
                    <a:pt x="33972" y="35375"/>
                    <a:pt x="34895" y="34349"/>
                    <a:pt x="36091" y="34178"/>
                  </a:cubicBezTo>
                  <a:cubicBezTo>
                    <a:pt x="38449" y="34759"/>
                    <a:pt x="40842" y="35272"/>
                    <a:pt x="43234" y="35751"/>
                  </a:cubicBezTo>
                  <a:cubicBezTo>
                    <a:pt x="44874" y="36058"/>
                    <a:pt x="46481" y="36366"/>
                    <a:pt x="48155" y="36605"/>
                  </a:cubicBezTo>
                  <a:cubicBezTo>
                    <a:pt x="48205" y="36620"/>
                    <a:pt x="48254" y="36627"/>
                    <a:pt x="48304" y="36627"/>
                  </a:cubicBezTo>
                  <a:cubicBezTo>
                    <a:pt x="48598" y="36627"/>
                    <a:pt x="48873" y="36380"/>
                    <a:pt x="48873" y="36058"/>
                  </a:cubicBezTo>
                  <a:cubicBezTo>
                    <a:pt x="49146" y="31103"/>
                    <a:pt x="49933" y="26181"/>
                    <a:pt x="51231" y="21396"/>
                  </a:cubicBezTo>
                  <a:cubicBezTo>
                    <a:pt x="52496" y="16714"/>
                    <a:pt x="54341" y="12203"/>
                    <a:pt x="56699" y="7931"/>
                  </a:cubicBezTo>
                  <a:cubicBezTo>
                    <a:pt x="58067" y="5504"/>
                    <a:pt x="59570" y="3146"/>
                    <a:pt x="61177" y="856"/>
                  </a:cubicBezTo>
                  <a:lnTo>
                    <a:pt x="61211" y="788"/>
                  </a:lnTo>
                  <a:cubicBezTo>
                    <a:pt x="61245" y="754"/>
                    <a:pt x="61245" y="720"/>
                    <a:pt x="61279" y="686"/>
                  </a:cubicBezTo>
                  <a:cubicBezTo>
                    <a:pt x="61313" y="480"/>
                    <a:pt x="61245" y="275"/>
                    <a:pt x="61074" y="173"/>
                  </a:cubicBezTo>
                  <a:cubicBezTo>
                    <a:pt x="60963" y="62"/>
                    <a:pt x="60832" y="1"/>
                    <a:pt x="60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1205129" y="2264535"/>
            <a:ext cx="1937438" cy="2624612"/>
            <a:chOff x="1205129" y="2264535"/>
            <a:chExt cx="1937438" cy="2624612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1205129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12051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from the 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 is the fourth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" name="Google Shape;133;p16"/>
            <p:cNvGrpSpPr/>
            <p:nvPr/>
          </p:nvGrpSpPr>
          <p:grpSpPr>
            <a:xfrm>
              <a:off x="1893817" y="2264535"/>
              <a:ext cx="561249" cy="1369505"/>
              <a:chOff x="1893817" y="2264535"/>
              <a:chExt cx="561249" cy="1369505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1893817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37" name="Google Shape;137;p16"/>
              <p:cNvCxnSpPr/>
              <p:nvPr/>
            </p:nvCxnSpPr>
            <p:spPr>
              <a:xfrm>
                <a:off x="2174450" y="2825840"/>
                <a:ext cx="0" cy="808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38" name="Google Shape;138;p16"/>
          <p:cNvGrpSpPr/>
          <p:nvPr/>
        </p:nvGrpSpPr>
        <p:grpSpPr>
          <a:xfrm>
            <a:off x="6001467" y="2264535"/>
            <a:ext cx="1937404" cy="2624612"/>
            <a:chOff x="6001467" y="2264535"/>
            <a:chExt cx="1937404" cy="2624612"/>
          </a:xfrm>
        </p:grpSpPr>
        <p:sp>
          <p:nvSpPr>
            <p:cNvPr id="139" name="Google Shape;139;p16"/>
            <p:cNvSpPr txBox="1"/>
            <p:nvPr/>
          </p:nvSpPr>
          <p:spPr>
            <a:xfrm>
              <a:off x="6001471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60014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" name="Google Shape;141;p16"/>
            <p:cNvGrpSpPr/>
            <p:nvPr/>
          </p:nvGrpSpPr>
          <p:grpSpPr>
            <a:xfrm>
              <a:off x="6689546" y="2264535"/>
              <a:ext cx="561249" cy="1369505"/>
              <a:chOff x="6689546" y="2264535"/>
              <a:chExt cx="561249" cy="1369505"/>
            </a:xfrm>
          </p:grpSpPr>
          <p:grpSp>
            <p:nvGrpSpPr>
              <p:cNvPr id="142" name="Google Shape;142;p16"/>
              <p:cNvGrpSpPr/>
              <p:nvPr/>
            </p:nvGrpSpPr>
            <p:grpSpPr>
              <a:xfrm>
                <a:off x="6689546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143" name="Google Shape;143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45" name="Google Shape;145;p16"/>
              <p:cNvCxnSpPr/>
              <p:nvPr/>
            </p:nvCxnSpPr>
            <p:spPr>
              <a:xfrm>
                <a:off x="6970175" y="2825840"/>
                <a:ext cx="0" cy="808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46" name="Google Shape;146;p16"/>
          <p:cNvGrpSpPr/>
          <p:nvPr/>
        </p:nvGrpSpPr>
        <p:grpSpPr>
          <a:xfrm>
            <a:off x="3603281" y="2637491"/>
            <a:ext cx="1937438" cy="2251656"/>
            <a:chOff x="3603281" y="2637491"/>
            <a:chExt cx="1937438" cy="2251656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3603281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3603319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It’s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4291376" y="2637491"/>
              <a:ext cx="561249" cy="996549"/>
              <a:chOff x="4291376" y="2637491"/>
              <a:chExt cx="561249" cy="996549"/>
            </a:xfrm>
          </p:grpSpPr>
          <p:grpSp>
            <p:nvGrpSpPr>
              <p:cNvPr id="150" name="Google Shape;150;p16"/>
              <p:cNvGrpSpPr/>
              <p:nvPr/>
            </p:nvGrpSpPr>
            <p:grpSpPr>
              <a:xfrm>
                <a:off x="4291376" y="2637491"/>
                <a:ext cx="561249" cy="561249"/>
                <a:chOff x="459325" y="3292175"/>
                <a:chExt cx="630900" cy="630900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</p:grpSp>
          <p:cxnSp>
            <p:nvCxnSpPr>
              <p:cNvPr id="153" name="Google Shape;153;p16"/>
              <p:cNvCxnSpPr>
                <a:stCxn id="151" idx="4"/>
              </p:cNvCxnSpPr>
              <p:nvPr/>
            </p:nvCxnSpPr>
            <p:spPr>
              <a:xfrm>
                <a:off x="4572000" y="3198740"/>
                <a:ext cx="0" cy="435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4"/>
          <p:cNvSpPr/>
          <p:nvPr/>
        </p:nvSpPr>
        <p:spPr>
          <a:xfrm rot="5400000">
            <a:off x="2810375" y="2978013"/>
            <a:ext cx="3523230" cy="27399"/>
          </a:xfrm>
          <a:custGeom>
            <a:rect b="b" l="l" r="r" t="t"/>
            <a:pathLst>
              <a:path extrusionOk="0" h="1181" w="281802">
                <a:moveTo>
                  <a:pt x="267663" y="0"/>
                </a:moveTo>
                <a:cubicBezTo>
                  <a:pt x="264901" y="0"/>
                  <a:pt x="262138" y="15"/>
                  <a:pt x="259381" y="15"/>
                </a:cubicBezTo>
                <a:lnTo>
                  <a:pt x="33903" y="15"/>
                </a:lnTo>
                <a:cubicBezTo>
                  <a:pt x="30589" y="15"/>
                  <a:pt x="27275" y="6"/>
                  <a:pt x="23960" y="6"/>
                </a:cubicBezTo>
                <a:cubicBezTo>
                  <a:pt x="20646" y="6"/>
                  <a:pt x="17332" y="15"/>
                  <a:pt x="14018" y="52"/>
                </a:cubicBezTo>
                <a:cubicBezTo>
                  <a:pt x="9852" y="124"/>
                  <a:pt x="5723" y="414"/>
                  <a:pt x="1558" y="450"/>
                </a:cubicBezTo>
                <a:lnTo>
                  <a:pt x="181" y="450"/>
                </a:lnTo>
                <a:cubicBezTo>
                  <a:pt x="109" y="450"/>
                  <a:pt x="0" y="631"/>
                  <a:pt x="109" y="631"/>
                </a:cubicBezTo>
                <a:cubicBezTo>
                  <a:pt x="3296" y="631"/>
                  <a:pt x="6520" y="812"/>
                  <a:pt x="9707" y="957"/>
                </a:cubicBezTo>
                <a:cubicBezTo>
                  <a:pt x="12984" y="1094"/>
                  <a:pt x="16261" y="1125"/>
                  <a:pt x="19537" y="1125"/>
                </a:cubicBezTo>
                <a:cubicBezTo>
                  <a:pt x="22346" y="1125"/>
                  <a:pt x="25154" y="1102"/>
                  <a:pt x="27963" y="1102"/>
                </a:cubicBezTo>
                <a:lnTo>
                  <a:pt x="181976" y="1102"/>
                </a:lnTo>
                <a:cubicBezTo>
                  <a:pt x="199623" y="1102"/>
                  <a:pt x="217283" y="1180"/>
                  <a:pt x="234941" y="1180"/>
                </a:cubicBezTo>
                <a:cubicBezTo>
                  <a:pt x="246712" y="1180"/>
                  <a:pt x="258483" y="1146"/>
                  <a:pt x="270247" y="1030"/>
                </a:cubicBezTo>
                <a:cubicBezTo>
                  <a:pt x="273869" y="993"/>
                  <a:pt x="277528" y="993"/>
                  <a:pt x="281186" y="812"/>
                </a:cubicBezTo>
                <a:cubicBezTo>
                  <a:pt x="281404" y="812"/>
                  <a:pt x="281802" y="269"/>
                  <a:pt x="281440" y="269"/>
                </a:cubicBezTo>
                <a:cubicBezTo>
                  <a:pt x="276867" y="43"/>
                  <a:pt x="272266" y="0"/>
                  <a:pt x="26766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4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536" name="Google Shape;1536;p34"/>
          <p:cNvGrpSpPr/>
          <p:nvPr/>
        </p:nvGrpSpPr>
        <p:grpSpPr>
          <a:xfrm>
            <a:off x="1310739" y="1217333"/>
            <a:ext cx="3343625" cy="1433578"/>
            <a:chOff x="1310739" y="1217333"/>
            <a:chExt cx="3343625" cy="1433578"/>
          </a:xfrm>
        </p:grpSpPr>
        <p:grpSp>
          <p:nvGrpSpPr>
            <p:cNvPr id="1537" name="Google Shape;1537;p34"/>
            <p:cNvGrpSpPr/>
            <p:nvPr/>
          </p:nvGrpSpPr>
          <p:grpSpPr>
            <a:xfrm>
              <a:off x="4489643" y="1787866"/>
              <a:ext cx="164721" cy="144910"/>
              <a:chOff x="2001901" y="4098523"/>
              <a:chExt cx="164721" cy="144910"/>
            </a:xfrm>
          </p:grpSpPr>
          <p:sp>
            <p:nvSpPr>
              <p:cNvPr id="1538" name="Google Shape;1538;p34"/>
              <p:cNvSpPr/>
              <p:nvPr/>
            </p:nvSpPr>
            <p:spPr>
              <a:xfrm>
                <a:off x="2019298" y="4123056"/>
                <a:ext cx="147324" cy="110008"/>
              </a:xfrm>
              <a:custGeom>
                <a:rect b="b" l="l" r="r" t="t"/>
                <a:pathLst>
                  <a:path extrusionOk="0" h="5103" w="6834">
                    <a:moveTo>
                      <a:pt x="3743" y="0"/>
                    </a:moveTo>
                    <a:cubicBezTo>
                      <a:pt x="3649" y="0"/>
                      <a:pt x="3551" y="4"/>
                      <a:pt x="3448" y="12"/>
                    </a:cubicBezTo>
                    <a:cubicBezTo>
                      <a:pt x="1269" y="174"/>
                      <a:pt x="1" y="532"/>
                      <a:pt x="521" y="2678"/>
                    </a:cubicBezTo>
                    <a:cubicBezTo>
                      <a:pt x="908" y="4250"/>
                      <a:pt x="1906" y="5102"/>
                      <a:pt x="2940" y="5102"/>
                    </a:cubicBezTo>
                    <a:cubicBezTo>
                      <a:pt x="3297" y="5102"/>
                      <a:pt x="3658" y="5001"/>
                      <a:pt x="4001" y="4792"/>
                    </a:cubicBezTo>
                    <a:cubicBezTo>
                      <a:pt x="5294" y="4035"/>
                      <a:pt x="6833" y="0"/>
                      <a:pt x="37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2001901" y="4098523"/>
                <a:ext cx="161832" cy="144910"/>
              </a:xfrm>
              <a:custGeom>
                <a:rect b="b" l="l" r="r" t="t"/>
                <a:pathLst>
                  <a:path extrusionOk="0" h="6722" w="7507">
                    <a:moveTo>
                      <a:pt x="3847" y="1196"/>
                    </a:moveTo>
                    <a:cubicBezTo>
                      <a:pt x="4425" y="1206"/>
                      <a:pt x="4997" y="1239"/>
                      <a:pt x="5490" y="1638"/>
                    </a:cubicBezTo>
                    <a:cubicBezTo>
                      <a:pt x="6629" y="2516"/>
                      <a:pt x="5946" y="4402"/>
                      <a:pt x="5003" y="5182"/>
                    </a:cubicBezTo>
                    <a:cubicBezTo>
                      <a:pt x="4676" y="5442"/>
                      <a:pt x="4291" y="5555"/>
                      <a:pt x="3894" y="5555"/>
                    </a:cubicBezTo>
                    <a:cubicBezTo>
                      <a:pt x="2751" y="5555"/>
                      <a:pt x="1513" y="4618"/>
                      <a:pt x="1295" y="3556"/>
                    </a:cubicBezTo>
                    <a:cubicBezTo>
                      <a:pt x="990" y="1944"/>
                      <a:pt x="2538" y="1401"/>
                      <a:pt x="3847" y="1196"/>
                    </a:cubicBezTo>
                    <a:close/>
                    <a:moveTo>
                      <a:pt x="3782" y="1"/>
                    </a:moveTo>
                    <a:cubicBezTo>
                      <a:pt x="3379" y="1"/>
                      <a:pt x="2985" y="67"/>
                      <a:pt x="2629" y="207"/>
                    </a:cubicBezTo>
                    <a:cubicBezTo>
                      <a:pt x="2508" y="244"/>
                      <a:pt x="2422" y="318"/>
                      <a:pt x="2370" y="409"/>
                    </a:cubicBezTo>
                    <a:lnTo>
                      <a:pt x="2370" y="409"/>
                    </a:lnTo>
                    <a:cubicBezTo>
                      <a:pt x="1186" y="750"/>
                      <a:pt x="206" y="1697"/>
                      <a:pt x="125" y="3036"/>
                    </a:cubicBezTo>
                    <a:cubicBezTo>
                      <a:pt x="0" y="5087"/>
                      <a:pt x="2013" y="6722"/>
                      <a:pt x="3980" y="6722"/>
                    </a:cubicBezTo>
                    <a:cubicBezTo>
                      <a:pt x="4072" y="6722"/>
                      <a:pt x="4163" y="6718"/>
                      <a:pt x="4255" y="6711"/>
                    </a:cubicBezTo>
                    <a:cubicBezTo>
                      <a:pt x="6173" y="6548"/>
                      <a:pt x="7507" y="4077"/>
                      <a:pt x="7149" y="2288"/>
                    </a:cubicBezTo>
                    <a:cubicBezTo>
                      <a:pt x="6843" y="884"/>
                      <a:pt x="5253" y="1"/>
                      <a:pt x="3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0" name="Google Shape;1540;p34"/>
            <p:cNvGrpSpPr/>
            <p:nvPr/>
          </p:nvGrpSpPr>
          <p:grpSpPr>
            <a:xfrm>
              <a:off x="1310739" y="1217333"/>
              <a:ext cx="2647872" cy="1433578"/>
              <a:chOff x="1310739" y="1217333"/>
              <a:chExt cx="2647872" cy="1433578"/>
            </a:xfrm>
          </p:grpSpPr>
          <p:grpSp>
            <p:nvGrpSpPr>
              <p:cNvPr id="1541" name="Google Shape;1541;p34"/>
              <p:cNvGrpSpPr/>
              <p:nvPr/>
            </p:nvGrpSpPr>
            <p:grpSpPr>
              <a:xfrm rot="-5400000">
                <a:off x="1917886" y="610186"/>
                <a:ext cx="1433578" cy="2647872"/>
                <a:chOff x="2867564" y="1284881"/>
                <a:chExt cx="1354221" cy="2501532"/>
              </a:xfrm>
            </p:grpSpPr>
            <p:sp>
              <p:nvSpPr>
                <p:cNvPr id="1542" name="Google Shape;1542;p34"/>
                <p:cNvSpPr/>
                <p:nvPr/>
              </p:nvSpPr>
              <p:spPr>
                <a:xfrm>
                  <a:off x="2873880" y="1453612"/>
                  <a:ext cx="1256975" cy="2304885"/>
                </a:xfrm>
                <a:custGeom>
                  <a:rect b="b" l="l" r="r" t="t"/>
                  <a:pathLst>
                    <a:path extrusionOk="0" h="106918" w="58308">
                      <a:moveTo>
                        <a:pt x="43499" y="1"/>
                      </a:moveTo>
                      <a:cubicBezTo>
                        <a:pt x="35992" y="1"/>
                        <a:pt x="26569" y="592"/>
                        <a:pt x="26569" y="592"/>
                      </a:cubicBezTo>
                      <a:lnTo>
                        <a:pt x="7870" y="39"/>
                      </a:lnTo>
                      <a:cubicBezTo>
                        <a:pt x="7870" y="39"/>
                        <a:pt x="2699" y="592"/>
                        <a:pt x="2179" y="4657"/>
                      </a:cubicBezTo>
                      <a:cubicBezTo>
                        <a:pt x="1626" y="8722"/>
                        <a:pt x="553" y="50477"/>
                        <a:pt x="553" y="50477"/>
                      </a:cubicBezTo>
                      <a:cubicBezTo>
                        <a:pt x="553" y="50477"/>
                        <a:pt x="0" y="69989"/>
                        <a:pt x="260" y="74346"/>
                      </a:cubicBezTo>
                      <a:cubicBezTo>
                        <a:pt x="553" y="78704"/>
                        <a:pt x="2179" y="83289"/>
                        <a:pt x="6244" y="84655"/>
                      </a:cubicBezTo>
                      <a:cubicBezTo>
                        <a:pt x="8100" y="85278"/>
                        <a:pt x="12558" y="85448"/>
                        <a:pt x="16856" y="85448"/>
                      </a:cubicBezTo>
                      <a:cubicBezTo>
                        <a:pt x="21972" y="85448"/>
                        <a:pt x="26861" y="85208"/>
                        <a:pt x="26861" y="85208"/>
                      </a:cubicBezTo>
                      <a:cubicBezTo>
                        <a:pt x="26861" y="85208"/>
                        <a:pt x="29853" y="97955"/>
                        <a:pt x="31739" y="102280"/>
                      </a:cubicBezTo>
                      <a:cubicBezTo>
                        <a:pt x="32908" y="104961"/>
                        <a:pt x="33565" y="106918"/>
                        <a:pt x="34221" y="106918"/>
                      </a:cubicBezTo>
                      <a:cubicBezTo>
                        <a:pt x="34623" y="106918"/>
                        <a:pt x="35025" y="106182"/>
                        <a:pt x="35544" y="104427"/>
                      </a:cubicBezTo>
                      <a:cubicBezTo>
                        <a:pt x="36877" y="99809"/>
                        <a:pt x="36617" y="85728"/>
                        <a:pt x="36617" y="85728"/>
                      </a:cubicBezTo>
                      <a:lnTo>
                        <a:pt x="50438" y="85468"/>
                      </a:lnTo>
                      <a:cubicBezTo>
                        <a:pt x="50438" y="85468"/>
                        <a:pt x="56129" y="84915"/>
                        <a:pt x="56942" y="74639"/>
                      </a:cubicBezTo>
                      <a:cubicBezTo>
                        <a:pt x="57755" y="64330"/>
                        <a:pt x="58308" y="8982"/>
                        <a:pt x="58308" y="8982"/>
                      </a:cubicBezTo>
                      <a:cubicBezTo>
                        <a:pt x="58308" y="8982"/>
                        <a:pt x="56682" y="1112"/>
                        <a:pt x="50438" y="299"/>
                      </a:cubicBezTo>
                      <a:cubicBezTo>
                        <a:pt x="48760" y="81"/>
                        <a:pt x="46259" y="1"/>
                        <a:pt x="434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>
                  <a:off x="3317641" y="1382494"/>
                  <a:ext cx="869306" cy="268262"/>
                </a:xfrm>
                <a:custGeom>
                  <a:rect b="b" l="l" r="r" t="t"/>
                  <a:pathLst>
                    <a:path extrusionOk="0" h="12444" w="40325">
                      <a:moveTo>
                        <a:pt x="0" y="2980"/>
                      </a:moveTo>
                      <a:cubicBezTo>
                        <a:pt x="0" y="3058"/>
                        <a:pt x="0" y="3093"/>
                        <a:pt x="4" y="3093"/>
                      </a:cubicBezTo>
                      <a:cubicBezTo>
                        <a:pt x="9" y="3093"/>
                        <a:pt x="19" y="3055"/>
                        <a:pt x="38" y="2986"/>
                      </a:cubicBezTo>
                      <a:lnTo>
                        <a:pt x="38" y="2986"/>
                      </a:lnTo>
                      <a:lnTo>
                        <a:pt x="0" y="2980"/>
                      </a:lnTo>
                      <a:close/>
                      <a:moveTo>
                        <a:pt x="13701" y="1"/>
                      </a:moveTo>
                      <a:cubicBezTo>
                        <a:pt x="9715" y="1"/>
                        <a:pt x="5164" y="61"/>
                        <a:pt x="3415" y="314"/>
                      </a:cubicBezTo>
                      <a:cubicBezTo>
                        <a:pt x="763" y="693"/>
                        <a:pt x="171" y="2522"/>
                        <a:pt x="38" y="2986"/>
                      </a:cubicBezTo>
                      <a:lnTo>
                        <a:pt x="38" y="2986"/>
                      </a:lnTo>
                      <a:lnTo>
                        <a:pt x="5984" y="3891"/>
                      </a:lnTo>
                      <a:cubicBezTo>
                        <a:pt x="6667" y="5517"/>
                        <a:pt x="6959" y="7273"/>
                        <a:pt x="6797" y="9062"/>
                      </a:cubicBezTo>
                      <a:cubicBezTo>
                        <a:pt x="6569" y="11956"/>
                        <a:pt x="9723" y="12444"/>
                        <a:pt x="9723" y="12444"/>
                      </a:cubicBezTo>
                      <a:lnTo>
                        <a:pt x="39837" y="11956"/>
                      </a:lnTo>
                      <a:cubicBezTo>
                        <a:pt x="39837" y="11956"/>
                        <a:pt x="40324" y="9517"/>
                        <a:pt x="39837" y="5647"/>
                      </a:cubicBezTo>
                      <a:cubicBezTo>
                        <a:pt x="39349" y="1777"/>
                        <a:pt x="34991" y="541"/>
                        <a:pt x="34991" y="541"/>
                      </a:cubicBezTo>
                      <a:lnTo>
                        <a:pt x="20650" y="54"/>
                      </a:lnTo>
                      <a:cubicBezTo>
                        <a:pt x="20650" y="54"/>
                        <a:pt x="17421" y="1"/>
                        <a:pt x="13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>
                  <a:off x="2867564" y="1440915"/>
                  <a:ext cx="595914" cy="1864875"/>
                </a:xfrm>
                <a:custGeom>
                  <a:rect b="b" l="l" r="r" t="t"/>
                  <a:pathLst>
                    <a:path extrusionOk="0" h="86507" w="27643">
                      <a:moveTo>
                        <a:pt x="9111" y="1"/>
                      </a:moveTo>
                      <a:cubicBezTo>
                        <a:pt x="6711" y="1"/>
                        <a:pt x="4251" y="351"/>
                        <a:pt x="3057" y="2319"/>
                      </a:cubicBezTo>
                      <a:cubicBezTo>
                        <a:pt x="2082" y="3848"/>
                        <a:pt x="1919" y="5864"/>
                        <a:pt x="1789" y="7620"/>
                      </a:cubicBezTo>
                      <a:cubicBezTo>
                        <a:pt x="1594" y="9799"/>
                        <a:pt x="1561" y="11977"/>
                        <a:pt x="1464" y="14124"/>
                      </a:cubicBezTo>
                      <a:cubicBezTo>
                        <a:pt x="1301" y="18807"/>
                        <a:pt x="1106" y="23457"/>
                        <a:pt x="911" y="28140"/>
                      </a:cubicBezTo>
                      <a:cubicBezTo>
                        <a:pt x="553" y="37538"/>
                        <a:pt x="163" y="46936"/>
                        <a:pt x="98" y="56367"/>
                      </a:cubicBezTo>
                      <a:cubicBezTo>
                        <a:pt x="33" y="60887"/>
                        <a:pt x="0" y="65407"/>
                        <a:pt x="98" y="69927"/>
                      </a:cubicBezTo>
                      <a:cubicBezTo>
                        <a:pt x="196" y="73927"/>
                        <a:pt x="326" y="78317"/>
                        <a:pt x="1822" y="82089"/>
                      </a:cubicBezTo>
                      <a:cubicBezTo>
                        <a:pt x="2439" y="83553"/>
                        <a:pt x="3350" y="84984"/>
                        <a:pt x="4781" y="85764"/>
                      </a:cubicBezTo>
                      <a:cubicBezTo>
                        <a:pt x="5918" y="86381"/>
                        <a:pt x="7272" y="86506"/>
                        <a:pt x="8626" y="86506"/>
                      </a:cubicBezTo>
                      <a:cubicBezTo>
                        <a:pt x="9557" y="86506"/>
                        <a:pt x="10489" y="86447"/>
                        <a:pt x="11350" y="86447"/>
                      </a:cubicBezTo>
                      <a:cubicBezTo>
                        <a:pt x="13571" y="86447"/>
                        <a:pt x="15827" y="86488"/>
                        <a:pt x="18086" y="86488"/>
                      </a:cubicBezTo>
                      <a:cubicBezTo>
                        <a:pt x="21152" y="86488"/>
                        <a:pt x="24224" y="86413"/>
                        <a:pt x="27219" y="86057"/>
                      </a:cubicBezTo>
                      <a:cubicBezTo>
                        <a:pt x="27642" y="85992"/>
                        <a:pt x="27642" y="85406"/>
                        <a:pt x="27219" y="85341"/>
                      </a:cubicBezTo>
                      <a:cubicBezTo>
                        <a:pt x="25727" y="85227"/>
                        <a:pt x="24226" y="85189"/>
                        <a:pt x="22723" y="85189"/>
                      </a:cubicBezTo>
                      <a:cubicBezTo>
                        <a:pt x="19936" y="85189"/>
                        <a:pt x="17141" y="85320"/>
                        <a:pt x="14374" y="85341"/>
                      </a:cubicBezTo>
                      <a:cubicBezTo>
                        <a:pt x="12943" y="85341"/>
                        <a:pt x="11512" y="85370"/>
                        <a:pt x="10082" y="85370"/>
                      </a:cubicBezTo>
                      <a:cubicBezTo>
                        <a:pt x="9366" y="85370"/>
                        <a:pt x="8651" y="85363"/>
                        <a:pt x="7935" y="85341"/>
                      </a:cubicBezTo>
                      <a:cubicBezTo>
                        <a:pt x="5789" y="85276"/>
                        <a:pt x="4358" y="84496"/>
                        <a:pt x="3350" y="82642"/>
                      </a:cubicBezTo>
                      <a:cubicBezTo>
                        <a:pt x="1529" y="79293"/>
                        <a:pt x="1399" y="74870"/>
                        <a:pt x="1269" y="71130"/>
                      </a:cubicBezTo>
                      <a:cubicBezTo>
                        <a:pt x="1106" y="66968"/>
                        <a:pt x="1171" y="62805"/>
                        <a:pt x="1171" y="58643"/>
                      </a:cubicBezTo>
                      <a:cubicBezTo>
                        <a:pt x="1236" y="50058"/>
                        <a:pt x="1496" y="41505"/>
                        <a:pt x="1854" y="32953"/>
                      </a:cubicBezTo>
                      <a:lnTo>
                        <a:pt x="2374" y="19912"/>
                      </a:lnTo>
                      <a:cubicBezTo>
                        <a:pt x="2537" y="15750"/>
                        <a:pt x="2537" y="11555"/>
                        <a:pt x="2927" y="7425"/>
                      </a:cubicBezTo>
                      <a:cubicBezTo>
                        <a:pt x="3155" y="5213"/>
                        <a:pt x="3382" y="2352"/>
                        <a:pt x="5854" y="1571"/>
                      </a:cubicBezTo>
                      <a:cubicBezTo>
                        <a:pt x="6820" y="1270"/>
                        <a:pt x="7887" y="1193"/>
                        <a:pt x="8964" y="1193"/>
                      </a:cubicBezTo>
                      <a:cubicBezTo>
                        <a:pt x="10097" y="1193"/>
                        <a:pt x="11242" y="1279"/>
                        <a:pt x="12293" y="1279"/>
                      </a:cubicBezTo>
                      <a:cubicBezTo>
                        <a:pt x="17171" y="1246"/>
                        <a:pt x="22016" y="1246"/>
                        <a:pt x="26894" y="1213"/>
                      </a:cubicBezTo>
                      <a:cubicBezTo>
                        <a:pt x="27545" y="1148"/>
                        <a:pt x="27545" y="173"/>
                        <a:pt x="26894" y="108"/>
                      </a:cubicBezTo>
                      <a:lnTo>
                        <a:pt x="12813" y="108"/>
                      </a:lnTo>
                      <a:cubicBezTo>
                        <a:pt x="11748" y="108"/>
                        <a:pt x="10439" y="1"/>
                        <a:pt x="9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>
                  <a:off x="3286879" y="1379713"/>
                  <a:ext cx="895154" cy="280161"/>
                </a:xfrm>
                <a:custGeom>
                  <a:rect b="b" l="l" r="r" t="t"/>
                  <a:pathLst>
                    <a:path extrusionOk="0" h="12996" w="41524">
                      <a:moveTo>
                        <a:pt x="4324" y="1"/>
                      </a:moveTo>
                      <a:cubicBezTo>
                        <a:pt x="3976" y="1"/>
                        <a:pt x="3625" y="49"/>
                        <a:pt x="3281" y="150"/>
                      </a:cubicBezTo>
                      <a:cubicBezTo>
                        <a:pt x="1687" y="670"/>
                        <a:pt x="842" y="2134"/>
                        <a:pt x="159" y="3565"/>
                      </a:cubicBezTo>
                      <a:cubicBezTo>
                        <a:pt x="0" y="3859"/>
                        <a:pt x="252" y="4123"/>
                        <a:pt x="519" y="4123"/>
                      </a:cubicBezTo>
                      <a:cubicBezTo>
                        <a:pt x="635" y="4123"/>
                        <a:pt x="753" y="4073"/>
                        <a:pt x="842" y="3955"/>
                      </a:cubicBezTo>
                      <a:lnTo>
                        <a:pt x="842" y="3922"/>
                      </a:lnTo>
                      <a:cubicBezTo>
                        <a:pt x="1784" y="2621"/>
                        <a:pt x="3066" y="1181"/>
                        <a:pt x="4476" y="1181"/>
                      </a:cubicBezTo>
                      <a:cubicBezTo>
                        <a:pt x="5110" y="1181"/>
                        <a:pt x="5769" y="1472"/>
                        <a:pt x="6435" y="2199"/>
                      </a:cubicBezTo>
                      <a:cubicBezTo>
                        <a:pt x="8126" y="4052"/>
                        <a:pt x="7703" y="6784"/>
                        <a:pt x="7573" y="9093"/>
                      </a:cubicBezTo>
                      <a:cubicBezTo>
                        <a:pt x="7476" y="10719"/>
                        <a:pt x="7573" y="12312"/>
                        <a:pt x="9427" y="12703"/>
                      </a:cubicBezTo>
                      <a:cubicBezTo>
                        <a:pt x="10163" y="12880"/>
                        <a:pt x="10963" y="12931"/>
                        <a:pt x="11774" y="12931"/>
                      </a:cubicBezTo>
                      <a:cubicBezTo>
                        <a:pt x="12899" y="12931"/>
                        <a:pt x="14047" y="12833"/>
                        <a:pt x="15085" y="12833"/>
                      </a:cubicBezTo>
                      <a:cubicBezTo>
                        <a:pt x="23670" y="12898"/>
                        <a:pt x="32256" y="12963"/>
                        <a:pt x="40841" y="12995"/>
                      </a:cubicBezTo>
                      <a:cubicBezTo>
                        <a:pt x="41524" y="12930"/>
                        <a:pt x="41524" y="11890"/>
                        <a:pt x="40841" y="11825"/>
                      </a:cubicBezTo>
                      <a:cubicBezTo>
                        <a:pt x="33719" y="11825"/>
                        <a:pt x="26565" y="11760"/>
                        <a:pt x="19443" y="11760"/>
                      </a:cubicBezTo>
                      <a:lnTo>
                        <a:pt x="10630" y="11760"/>
                      </a:lnTo>
                      <a:cubicBezTo>
                        <a:pt x="9785" y="11760"/>
                        <a:pt x="9492" y="11760"/>
                        <a:pt x="9004" y="11012"/>
                      </a:cubicBezTo>
                      <a:cubicBezTo>
                        <a:pt x="8386" y="10101"/>
                        <a:pt x="8646" y="9028"/>
                        <a:pt x="8744" y="7955"/>
                      </a:cubicBezTo>
                      <a:cubicBezTo>
                        <a:pt x="8842" y="6947"/>
                        <a:pt x="8842" y="5939"/>
                        <a:pt x="8776" y="4930"/>
                      </a:cubicBezTo>
                      <a:cubicBezTo>
                        <a:pt x="8679" y="3500"/>
                        <a:pt x="8029" y="2166"/>
                        <a:pt x="7020" y="1126"/>
                      </a:cubicBezTo>
                      <a:cubicBezTo>
                        <a:pt x="6297" y="402"/>
                        <a:pt x="5323" y="1"/>
                        <a:pt x="4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>
                  <a:off x="3447073" y="3278131"/>
                  <a:ext cx="222150" cy="508283"/>
                </a:xfrm>
                <a:custGeom>
                  <a:rect b="b" l="l" r="r" t="t"/>
                  <a:pathLst>
                    <a:path extrusionOk="0" h="23578" w="10305">
                      <a:moveTo>
                        <a:pt x="377" y="0"/>
                      </a:moveTo>
                      <a:cubicBezTo>
                        <a:pt x="186" y="0"/>
                        <a:pt x="0" y="159"/>
                        <a:pt x="77" y="410"/>
                      </a:cubicBezTo>
                      <a:cubicBezTo>
                        <a:pt x="695" y="4800"/>
                        <a:pt x="1931" y="9125"/>
                        <a:pt x="3134" y="13385"/>
                      </a:cubicBezTo>
                      <a:cubicBezTo>
                        <a:pt x="3784" y="15597"/>
                        <a:pt x="4435" y="17808"/>
                        <a:pt x="5118" y="20019"/>
                      </a:cubicBezTo>
                      <a:cubicBezTo>
                        <a:pt x="5443" y="21093"/>
                        <a:pt x="5703" y="23206"/>
                        <a:pt x="7069" y="23531"/>
                      </a:cubicBezTo>
                      <a:cubicBezTo>
                        <a:pt x="7197" y="23563"/>
                        <a:pt x="7320" y="23577"/>
                        <a:pt x="7439" y="23577"/>
                      </a:cubicBezTo>
                      <a:cubicBezTo>
                        <a:pt x="8437" y="23577"/>
                        <a:pt x="9102" y="22543"/>
                        <a:pt x="9248" y="21613"/>
                      </a:cubicBezTo>
                      <a:cubicBezTo>
                        <a:pt x="9573" y="19467"/>
                        <a:pt x="9508" y="17158"/>
                        <a:pt x="9605" y="14979"/>
                      </a:cubicBezTo>
                      <a:cubicBezTo>
                        <a:pt x="9833" y="10329"/>
                        <a:pt x="10061" y="5678"/>
                        <a:pt x="10288" y="1028"/>
                      </a:cubicBezTo>
                      <a:cubicBezTo>
                        <a:pt x="10305" y="638"/>
                        <a:pt x="10004" y="443"/>
                        <a:pt x="9695" y="443"/>
                      </a:cubicBezTo>
                      <a:cubicBezTo>
                        <a:pt x="9386" y="443"/>
                        <a:pt x="9069" y="638"/>
                        <a:pt x="9053" y="1028"/>
                      </a:cubicBezTo>
                      <a:cubicBezTo>
                        <a:pt x="8890" y="4768"/>
                        <a:pt x="8727" y="8475"/>
                        <a:pt x="8565" y="12215"/>
                      </a:cubicBezTo>
                      <a:cubicBezTo>
                        <a:pt x="8467" y="14068"/>
                        <a:pt x="8402" y="15922"/>
                        <a:pt x="8305" y="17776"/>
                      </a:cubicBezTo>
                      <a:cubicBezTo>
                        <a:pt x="8272" y="18719"/>
                        <a:pt x="8240" y="19662"/>
                        <a:pt x="8207" y="20572"/>
                      </a:cubicBezTo>
                      <a:cubicBezTo>
                        <a:pt x="8207" y="20897"/>
                        <a:pt x="8240" y="21580"/>
                        <a:pt x="8045" y="21840"/>
                      </a:cubicBezTo>
                      <a:cubicBezTo>
                        <a:pt x="7776" y="22258"/>
                        <a:pt x="7552" y="22413"/>
                        <a:pt x="7365" y="22413"/>
                      </a:cubicBezTo>
                      <a:cubicBezTo>
                        <a:pt x="6897" y="22413"/>
                        <a:pt x="6665" y="21436"/>
                        <a:pt x="6549" y="21158"/>
                      </a:cubicBezTo>
                      <a:cubicBezTo>
                        <a:pt x="4207" y="14263"/>
                        <a:pt x="2744" y="7174"/>
                        <a:pt x="695" y="248"/>
                      </a:cubicBezTo>
                      <a:cubicBezTo>
                        <a:pt x="642" y="75"/>
                        <a:pt x="508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>
                  <a:off x="3638719" y="1645819"/>
                  <a:ext cx="512465" cy="1669909"/>
                </a:xfrm>
                <a:custGeom>
                  <a:rect b="b" l="l" r="r" t="t"/>
                  <a:pathLst>
                    <a:path extrusionOk="0" h="77463" w="23772">
                      <a:moveTo>
                        <a:pt x="22861" y="1"/>
                      </a:moveTo>
                      <a:cubicBezTo>
                        <a:pt x="22650" y="1"/>
                        <a:pt x="22439" y="131"/>
                        <a:pt x="22406" y="391"/>
                      </a:cubicBezTo>
                      <a:lnTo>
                        <a:pt x="22374" y="391"/>
                      </a:lnTo>
                      <a:cubicBezTo>
                        <a:pt x="22146" y="6765"/>
                        <a:pt x="22341" y="13171"/>
                        <a:pt x="22341" y="19545"/>
                      </a:cubicBezTo>
                      <a:cubicBezTo>
                        <a:pt x="22308" y="25919"/>
                        <a:pt x="22211" y="32228"/>
                        <a:pt x="22016" y="38569"/>
                      </a:cubicBezTo>
                      <a:cubicBezTo>
                        <a:pt x="21821" y="44910"/>
                        <a:pt x="21365" y="51252"/>
                        <a:pt x="20975" y="57593"/>
                      </a:cubicBezTo>
                      <a:cubicBezTo>
                        <a:pt x="20780" y="60455"/>
                        <a:pt x="20780" y="63349"/>
                        <a:pt x="20455" y="66243"/>
                      </a:cubicBezTo>
                      <a:cubicBezTo>
                        <a:pt x="20162" y="68910"/>
                        <a:pt x="19544" y="72227"/>
                        <a:pt x="17593" y="74243"/>
                      </a:cubicBezTo>
                      <a:cubicBezTo>
                        <a:pt x="16285" y="75622"/>
                        <a:pt x="14321" y="75859"/>
                        <a:pt x="12427" y="75859"/>
                      </a:cubicBezTo>
                      <a:cubicBezTo>
                        <a:pt x="11685" y="75859"/>
                        <a:pt x="10953" y="75822"/>
                        <a:pt x="10276" y="75804"/>
                      </a:cubicBezTo>
                      <a:cubicBezTo>
                        <a:pt x="9842" y="75790"/>
                        <a:pt x="9408" y="75784"/>
                        <a:pt x="8974" y="75784"/>
                      </a:cubicBezTo>
                      <a:cubicBezTo>
                        <a:pt x="6254" y="75784"/>
                        <a:pt x="3533" y="76021"/>
                        <a:pt x="813" y="76162"/>
                      </a:cubicBezTo>
                      <a:cubicBezTo>
                        <a:pt x="10" y="76194"/>
                        <a:pt x="0" y="77463"/>
                        <a:pt x="783" y="77463"/>
                      </a:cubicBezTo>
                      <a:cubicBezTo>
                        <a:pt x="793" y="77463"/>
                        <a:pt x="803" y="77463"/>
                        <a:pt x="813" y="77462"/>
                      </a:cubicBezTo>
                      <a:cubicBezTo>
                        <a:pt x="3274" y="77354"/>
                        <a:pt x="5757" y="77179"/>
                        <a:pt x="8244" y="77179"/>
                      </a:cubicBezTo>
                      <a:cubicBezTo>
                        <a:pt x="8748" y="77179"/>
                        <a:pt x="9252" y="77186"/>
                        <a:pt x="9756" y="77202"/>
                      </a:cubicBezTo>
                      <a:cubicBezTo>
                        <a:pt x="10657" y="77228"/>
                        <a:pt x="11585" y="77279"/>
                        <a:pt x="12509" y="77279"/>
                      </a:cubicBezTo>
                      <a:cubicBezTo>
                        <a:pt x="13918" y="77279"/>
                        <a:pt x="15321" y="77160"/>
                        <a:pt x="16618" y="76649"/>
                      </a:cubicBezTo>
                      <a:cubicBezTo>
                        <a:pt x="21495" y="74731"/>
                        <a:pt x="21983" y="67544"/>
                        <a:pt x="22211" y="63121"/>
                      </a:cubicBezTo>
                      <a:cubicBezTo>
                        <a:pt x="22926" y="49951"/>
                        <a:pt x="23447" y="36748"/>
                        <a:pt x="23544" y="23545"/>
                      </a:cubicBezTo>
                      <a:cubicBezTo>
                        <a:pt x="23609" y="15805"/>
                        <a:pt x="23772" y="8098"/>
                        <a:pt x="23317" y="391"/>
                      </a:cubicBezTo>
                      <a:cubicBezTo>
                        <a:pt x="23284" y="131"/>
                        <a:pt x="23073" y="1"/>
                        <a:pt x="228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>
                  <a:off x="3354095" y="1375315"/>
                  <a:ext cx="731899" cy="32854"/>
                </a:xfrm>
                <a:custGeom>
                  <a:rect b="b" l="l" r="r" t="t"/>
                  <a:pathLst>
                    <a:path extrusionOk="0" h="1524" w="33951">
                      <a:moveTo>
                        <a:pt x="10980" y="1"/>
                      </a:moveTo>
                      <a:cubicBezTo>
                        <a:pt x="7455" y="1"/>
                        <a:pt x="3923" y="50"/>
                        <a:pt x="390" y="257"/>
                      </a:cubicBezTo>
                      <a:cubicBezTo>
                        <a:pt x="0" y="257"/>
                        <a:pt x="0" y="842"/>
                        <a:pt x="390" y="842"/>
                      </a:cubicBezTo>
                      <a:cubicBezTo>
                        <a:pt x="5886" y="1232"/>
                        <a:pt x="11382" y="1135"/>
                        <a:pt x="16845" y="1200"/>
                      </a:cubicBezTo>
                      <a:cubicBezTo>
                        <a:pt x="19382" y="1200"/>
                        <a:pt x="21951" y="1232"/>
                        <a:pt x="24520" y="1297"/>
                      </a:cubicBezTo>
                      <a:cubicBezTo>
                        <a:pt x="25886" y="1330"/>
                        <a:pt x="27284" y="1362"/>
                        <a:pt x="28650" y="1395"/>
                      </a:cubicBezTo>
                      <a:cubicBezTo>
                        <a:pt x="29739" y="1418"/>
                        <a:pt x="30861" y="1524"/>
                        <a:pt x="31958" y="1524"/>
                      </a:cubicBezTo>
                      <a:cubicBezTo>
                        <a:pt x="32400" y="1524"/>
                        <a:pt x="32838" y="1507"/>
                        <a:pt x="33268" y="1460"/>
                      </a:cubicBezTo>
                      <a:cubicBezTo>
                        <a:pt x="33755" y="1395"/>
                        <a:pt x="33951" y="647"/>
                        <a:pt x="33398" y="517"/>
                      </a:cubicBezTo>
                      <a:cubicBezTo>
                        <a:pt x="31713" y="205"/>
                        <a:pt x="29921" y="172"/>
                        <a:pt x="28143" y="172"/>
                      </a:cubicBezTo>
                      <a:cubicBezTo>
                        <a:pt x="27673" y="172"/>
                        <a:pt x="27204" y="174"/>
                        <a:pt x="26738" y="174"/>
                      </a:cubicBezTo>
                      <a:cubicBezTo>
                        <a:pt x="26211" y="174"/>
                        <a:pt x="25687" y="171"/>
                        <a:pt x="25170" y="159"/>
                      </a:cubicBezTo>
                      <a:cubicBezTo>
                        <a:pt x="22504" y="94"/>
                        <a:pt x="19772" y="61"/>
                        <a:pt x="17040" y="29"/>
                      </a:cubicBezTo>
                      <a:cubicBezTo>
                        <a:pt x="15024" y="17"/>
                        <a:pt x="13003" y="1"/>
                        <a:pt x="109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>
                  <a:off x="4060750" y="1382213"/>
                  <a:ext cx="140921" cy="279277"/>
                </a:xfrm>
                <a:custGeom>
                  <a:rect b="b" l="l" r="r" t="t"/>
                  <a:pathLst>
                    <a:path extrusionOk="0" h="12955" w="6537">
                      <a:moveTo>
                        <a:pt x="619" y="1"/>
                      </a:moveTo>
                      <a:cubicBezTo>
                        <a:pt x="0" y="1"/>
                        <a:pt x="10" y="946"/>
                        <a:pt x="650" y="1010"/>
                      </a:cubicBezTo>
                      <a:cubicBezTo>
                        <a:pt x="2927" y="1237"/>
                        <a:pt x="4553" y="3254"/>
                        <a:pt x="4878" y="5400"/>
                      </a:cubicBezTo>
                      <a:cubicBezTo>
                        <a:pt x="5268" y="7774"/>
                        <a:pt x="4878" y="10213"/>
                        <a:pt x="4910" y="12619"/>
                      </a:cubicBezTo>
                      <a:cubicBezTo>
                        <a:pt x="4910" y="12824"/>
                        <a:pt x="5103" y="12955"/>
                        <a:pt x="5286" y="12955"/>
                      </a:cubicBezTo>
                      <a:cubicBezTo>
                        <a:pt x="5422" y="12955"/>
                        <a:pt x="5552" y="12883"/>
                        <a:pt x="5593" y="12717"/>
                      </a:cubicBezTo>
                      <a:cubicBezTo>
                        <a:pt x="6179" y="9953"/>
                        <a:pt x="6536" y="6278"/>
                        <a:pt x="5463" y="3579"/>
                      </a:cubicBezTo>
                      <a:cubicBezTo>
                        <a:pt x="4748" y="1725"/>
                        <a:pt x="2666" y="99"/>
                        <a:pt x="650" y="2"/>
                      </a:cubicBezTo>
                      <a:cubicBezTo>
                        <a:pt x="640" y="1"/>
                        <a:pt x="629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>
                  <a:off x="4073684" y="1284881"/>
                  <a:ext cx="29124" cy="77176"/>
                </a:xfrm>
                <a:custGeom>
                  <a:rect b="b" l="l" r="r" t="t"/>
                  <a:pathLst>
                    <a:path extrusionOk="0" h="3580" w="1351">
                      <a:moveTo>
                        <a:pt x="959" y="0"/>
                      </a:moveTo>
                      <a:cubicBezTo>
                        <a:pt x="842" y="0"/>
                        <a:pt x="730" y="56"/>
                        <a:pt x="668" y="192"/>
                      </a:cubicBezTo>
                      <a:cubicBezTo>
                        <a:pt x="213" y="1102"/>
                        <a:pt x="148" y="2305"/>
                        <a:pt x="18" y="3313"/>
                      </a:cubicBezTo>
                      <a:cubicBezTo>
                        <a:pt x="0" y="3489"/>
                        <a:pt x="143" y="3579"/>
                        <a:pt x="295" y="3579"/>
                      </a:cubicBezTo>
                      <a:cubicBezTo>
                        <a:pt x="423" y="3579"/>
                        <a:pt x="558" y="3513"/>
                        <a:pt x="603" y="3378"/>
                      </a:cubicBezTo>
                      <a:cubicBezTo>
                        <a:pt x="928" y="2468"/>
                        <a:pt x="1351" y="1330"/>
                        <a:pt x="1351" y="354"/>
                      </a:cubicBezTo>
                      <a:cubicBezTo>
                        <a:pt x="1351" y="152"/>
                        <a:pt x="1150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>
                  <a:off x="4113005" y="1302063"/>
                  <a:ext cx="50811" cy="73382"/>
                </a:xfrm>
                <a:custGeom>
                  <a:rect b="b" l="l" r="r" t="t"/>
                  <a:pathLst>
                    <a:path extrusionOk="0" h="3404" w="2357">
                      <a:moveTo>
                        <a:pt x="1738" y="0"/>
                      </a:moveTo>
                      <a:cubicBezTo>
                        <a:pt x="1706" y="0"/>
                        <a:pt x="1673" y="4"/>
                        <a:pt x="1641" y="12"/>
                      </a:cubicBezTo>
                      <a:cubicBezTo>
                        <a:pt x="1120" y="110"/>
                        <a:pt x="990" y="825"/>
                        <a:pt x="795" y="1281"/>
                      </a:cubicBezTo>
                      <a:cubicBezTo>
                        <a:pt x="503" y="1833"/>
                        <a:pt x="275" y="2386"/>
                        <a:pt x="47" y="2972"/>
                      </a:cubicBezTo>
                      <a:cubicBezTo>
                        <a:pt x="1" y="3204"/>
                        <a:pt x="187" y="3403"/>
                        <a:pt x="380" y="3403"/>
                      </a:cubicBezTo>
                      <a:cubicBezTo>
                        <a:pt x="457" y="3403"/>
                        <a:pt x="535" y="3371"/>
                        <a:pt x="600" y="3297"/>
                      </a:cubicBezTo>
                      <a:cubicBezTo>
                        <a:pt x="1088" y="2842"/>
                        <a:pt x="1478" y="2289"/>
                        <a:pt x="1771" y="1671"/>
                      </a:cubicBezTo>
                      <a:cubicBezTo>
                        <a:pt x="1999" y="1183"/>
                        <a:pt x="2356" y="598"/>
                        <a:pt x="1999" y="110"/>
                      </a:cubicBezTo>
                      <a:cubicBezTo>
                        <a:pt x="1925" y="37"/>
                        <a:pt x="1834" y="0"/>
                        <a:pt x="1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>
                  <a:off x="4148812" y="1343237"/>
                  <a:ext cx="72972" cy="67820"/>
                </a:xfrm>
                <a:custGeom>
                  <a:rect b="b" l="l" r="r" t="t"/>
                  <a:pathLst>
                    <a:path extrusionOk="0" h="3146" w="3385">
                      <a:moveTo>
                        <a:pt x="2998" y="0"/>
                      </a:moveTo>
                      <a:cubicBezTo>
                        <a:pt x="2959" y="0"/>
                        <a:pt x="2917" y="7"/>
                        <a:pt x="2874" y="21"/>
                      </a:cubicBezTo>
                      <a:cubicBezTo>
                        <a:pt x="2354" y="184"/>
                        <a:pt x="1963" y="736"/>
                        <a:pt x="1573" y="1127"/>
                      </a:cubicBezTo>
                      <a:cubicBezTo>
                        <a:pt x="1183" y="1517"/>
                        <a:pt x="695" y="2037"/>
                        <a:pt x="240" y="2460"/>
                      </a:cubicBezTo>
                      <a:cubicBezTo>
                        <a:pt x="0" y="2726"/>
                        <a:pt x="219" y="3145"/>
                        <a:pt x="502" y="3145"/>
                      </a:cubicBezTo>
                      <a:cubicBezTo>
                        <a:pt x="565" y="3145"/>
                        <a:pt x="630" y="3125"/>
                        <a:pt x="695" y="3078"/>
                      </a:cubicBezTo>
                      <a:cubicBezTo>
                        <a:pt x="1216" y="2720"/>
                        <a:pt x="1736" y="2330"/>
                        <a:pt x="2191" y="1875"/>
                      </a:cubicBezTo>
                      <a:cubicBezTo>
                        <a:pt x="2614" y="1484"/>
                        <a:pt x="3232" y="1029"/>
                        <a:pt x="3329" y="444"/>
                      </a:cubicBezTo>
                      <a:cubicBezTo>
                        <a:pt x="3385" y="222"/>
                        <a:pt x="3227" y="0"/>
                        <a:pt x="2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>
                  <a:off x="3349180" y="1394825"/>
                  <a:ext cx="52600" cy="57925"/>
                </a:xfrm>
                <a:custGeom>
                  <a:rect b="b" l="l" r="r" t="t"/>
                  <a:pathLst>
                    <a:path extrusionOk="0" h="2687" w="2440">
                      <a:moveTo>
                        <a:pt x="1970" y="1"/>
                      </a:moveTo>
                      <a:cubicBezTo>
                        <a:pt x="1433" y="1"/>
                        <a:pt x="903" y="533"/>
                        <a:pt x="618" y="913"/>
                      </a:cubicBezTo>
                      <a:cubicBezTo>
                        <a:pt x="261" y="1368"/>
                        <a:pt x="33" y="1888"/>
                        <a:pt x="0" y="2473"/>
                      </a:cubicBezTo>
                      <a:cubicBezTo>
                        <a:pt x="0" y="2609"/>
                        <a:pt x="115" y="2687"/>
                        <a:pt x="229" y="2687"/>
                      </a:cubicBezTo>
                      <a:cubicBezTo>
                        <a:pt x="306" y="2687"/>
                        <a:pt x="384" y="2650"/>
                        <a:pt x="423" y="2571"/>
                      </a:cubicBezTo>
                      <a:cubicBezTo>
                        <a:pt x="618" y="2148"/>
                        <a:pt x="878" y="1725"/>
                        <a:pt x="1171" y="1400"/>
                      </a:cubicBezTo>
                      <a:cubicBezTo>
                        <a:pt x="1496" y="1075"/>
                        <a:pt x="1984" y="880"/>
                        <a:pt x="2244" y="587"/>
                      </a:cubicBezTo>
                      <a:cubicBezTo>
                        <a:pt x="2439" y="360"/>
                        <a:pt x="2309" y="34"/>
                        <a:pt x="2017" y="2"/>
                      </a:cubicBezTo>
                      <a:cubicBezTo>
                        <a:pt x="2001" y="1"/>
                        <a:pt x="1985" y="1"/>
                        <a:pt x="19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34"/>
                <p:cNvSpPr/>
                <p:nvPr/>
              </p:nvSpPr>
              <p:spPr>
                <a:xfrm>
                  <a:off x="3384922" y="1400279"/>
                  <a:ext cx="43050" cy="49884"/>
                </a:xfrm>
                <a:custGeom>
                  <a:rect b="b" l="l" r="r" t="t"/>
                  <a:pathLst>
                    <a:path extrusionOk="0" h="2314" w="1997">
                      <a:moveTo>
                        <a:pt x="1473" y="1"/>
                      </a:moveTo>
                      <a:cubicBezTo>
                        <a:pt x="1420" y="1"/>
                        <a:pt x="1363" y="13"/>
                        <a:pt x="1302" y="42"/>
                      </a:cubicBezTo>
                      <a:cubicBezTo>
                        <a:pt x="456" y="367"/>
                        <a:pt x="1" y="1310"/>
                        <a:pt x="326" y="2188"/>
                      </a:cubicBezTo>
                      <a:cubicBezTo>
                        <a:pt x="382" y="2272"/>
                        <a:pt x="473" y="2313"/>
                        <a:pt x="565" y="2313"/>
                      </a:cubicBezTo>
                      <a:cubicBezTo>
                        <a:pt x="687" y="2313"/>
                        <a:pt x="809" y="2239"/>
                        <a:pt x="846" y="2090"/>
                      </a:cubicBezTo>
                      <a:cubicBezTo>
                        <a:pt x="879" y="1830"/>
                        <a:pt x="944" y="1570"/>
                        <a:pt x="1074" y="1310"/>
                      </a:cubicBezTo>
                      <a:cubicBezTo>
                        <a:pt x="1204" y="1115"/>
                        <a:pt x="1399" y="952"/>
                        <a:pt x="1627" y="855"/>
                      </a:cubicBezTo>
                      <a:cubicBezTo>
                        <a:pt x="1997" y="627"/>
                        <a:pt x="1844" y="1"/>
                        <a:pt x="14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34"/>
                <p:cNvSpPr/>
                <p:nvPr/>
              </p:nvSpPr>
              <p:spPr>
                <a:xfrm>
                  <a:off x="2901539" y="1389953"/>
                  <a:ext cx="120981" cy="98367"/>
                </a:xfrm>
                <a:custGeom>
                  <a:rect b="b" l="l" r="r" t="t"/>
                  <a:pathLst>
                    <a:path extrusionOk="0" h="4563" w="5612">
                      <a:moveTo>
                        <a:pt x="5091" y="0"/>
                      </a:moveTo>
                      <a:cubicBezTo>
                        <a:pt x="2912" y="65"/>
                        <a:pt x="766" y="2179"/>
                        <a:pt x="83" y="4130"/>
                      </a:cubicBezTo>
                      <a:cubicBezTo>
                        <a:pt x="0" y="4399"/>
                        <a:pt x="194" y="4563"/>
                        <a:pt x="404" y="4563"/>
                      </a:cubicBezTo>
                      <a:cubicBezTo>
                        <a:pt x="524" y="4563"/>
                        <a:pt x="650" y="4509"/>
                        <a:pt x="733" y="4390"/>
                      </a:cubicBezTo>
                      <a:cubicBezTo>
                        <a:pt x="1254" y="3545"/>
                        <a:pt x="1969" y="2764"/>
                        <a:pt x="2750" y="2114"/>
                      </a:cubicBezTo>
                      <a:cubicBezTo>
                        <a:pt x="3530" y="1496"/>
                        <a:pt x="4441" y="1171"/>
                        <a:pt x="5286" y="683"/>
                      </a:cubicBezTo>
                      <a:cubicBezTo>
                        <a:pt x="5611" y="488"/>
                        <a:pt x="5481" y="0"/>
                        <a:pt x="5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4"/>
                <p:cNvSpPr/>
                <p:nvPr/>
              </p:nvSpPr>
              <p:spPr>
                <a:xfrm>
                  <a:off x="3684270" y="3343299"/>
                  <a:ext cx="31582" cy="252740"/>
                </a:xfrm>
                <a:custGeom>
                  <a:rect b="b" l="l" r="r" t="t"/>
                  <a:pathLst>
                    <a:path extrusionOk="0" h="11724" w="1465">
                      <a:moveTo>
                        <a:pt x="903" y="1"/>
                      </a:moveTo>
                      <a:cubicBezTo>
                        <a:pt x="781" y="1"/>
                        <a:pt x="652" y="66"/>
                        <a:pt x="619" y="184"/>
                      </a:cubicBezTo>
                      <a:cubicBezTo>
                        <a:pt x="163" y="1907"/>
                        <a:pt x="359" y="3891"/>
                        <a:pt x="293" y="5647"/>
                      </a:cubicBezTo>
                      <a:cubicBezTo>
                        <a:pt x="261" y="7566"/>
                        <a:pt x="1" y="9614"/>
                        <a:pt x="228" y="11533"/>
                      </a:cubicBezTo>
                      <a:cubicBezTo>
                        <a:pt x="228" y="11644"/>
                        <a:pt x="334" y="11723"/>
                        <a:pt x="430" y="11723"/>
                      </a:cubicBezTo>
                      <a:cubicBezTo>
                        <a:pt x="504" y="11723"/>
                        <a:pt x="572" y="11678"/>
                        <a:pt x="586" y="11566"/>
                      </a:cubicBezTo>
                      <a:cubicBezTo>
                        <a:pt x="976" y="9745"/>
                        <a:pt x="879" y="7761"/>
                        <a:pt x="1009" y="5875"/>
                      </a:cubicBezTo>
                      <a:cubicBezTo>
                        <a:pt x="1106" y="4021"/>
                        <a:pt x="1464" y="2005"/>
                        <a:pt x="1139" y="184"/>
                      </a:cubicBezTo>
                      <a:cubicBezTo>
                        <a:pt x="1123" y="58"/>
                        <a:pt x="1016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4"/>
                <p:cNvSpPr/>
                <p:nvPr/>
              </p:nvSpPr>
              <p:spPr>
                <a:xfrm>
                  <a:off x="3727040" y="3344442"/>
                  <a:ext cx="27356" cy="110827"/>
                </a:xfrm>
                <a:custGeom>
                  <a:rect b="b" l="l" r="r" t="t"/>
                  <a:pathLst>
                    <a:path extrusionOk="0" h="5141" w="1269">
                      <a:moveTo>
                        <a:pt x="602" y="1"/>
                      </a:moveTo>
                      <a:cubicBezTo>
                        <a:pt x="431" y="1"/>
                        <a:pt x="261" y="98"/>
                        <a:pt x="196" y="293"/>
                      </a:cubicBezTo>
                      <a:cubicBezTo>
                        <a:pt x="0" y="1041"/>
                        <a:pt x="163" y="1854"/>
                        <a:pt x="163" y="2635"/>
                      </a:cubicBezTo>
                      <a:cubicBezTo>
                        <a:pt x="131" y="3415"/>
                        <a:pt x="163" y="4196"/>
                        <a:pt x="293" y="4944"/>
                      </a:cubicBezTo>
                      <a:cubicBezTo>
                        <a:pt x="312" y="5059"/>
                        <a:pt x="445" y="5140"/>
                        <a:pt x="564" y="5140"/>
                      </a:cubicBezTo>
                      <a:cubicBezTo>
                        <a:pt x="647" y="5140"/>
                        <a:pt x="722" y="5102"/>
                        <a:pt x="748" y="5009"/>
                      </a:cubicBezTo>
                      <a:cubicBezTo>
                        <a:pt x="976" y="4293"/>
                        <a:pt x="1106" y="3578"/>
                        <a:pt x="1106" y="2830"/>
                      </a:cubicBezTo>
                      <a:cubicBezTo>
                        <a:pt x="1171" y="2017"/>
                        <a:pt x="1269" y="1074"/>
                        <a:pt x="1009" y="293"/>
                      </a:cubicBezTo>
                      <a:cubicBezTo>
                        <a:pt x="944" y="98"/>
                        <a:pt x="773" y="1"/>
                        <a:pt x="6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8" name="Google Shape;1558;p34"/>
              <p:cNvSpPr txBox="1"/>
              <p:nvPr/>
            </p:nvSpPr>
            <p:spPr>
              <a:xfrm>
                <a:off x="1440550" y="1322225"/>
                <a:ext cx="226500" cy="63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559" name="Google Shape;1559;p34"/>
              <p:cNvSpPr txBox="1"/>
              <p:nvPr/>
            </p:nvSpPr>
            <p:spPr>
              <a:xfrm>
                <a:off x="1822350" y="1521583"/>
                <a:ext cx="13287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60" name="Google Shape;1560;p34"/>
              <p:cNvSpPr txBox="1"/>
              <p:nvPr/>
            </p:nvSpPr>
            <p:spPr>
              <a:xfrm>
                <a:off x="1822072" y="1764581"/>
                <a:ext cx="13287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1" name="Google Shape;1561;p34"/>
          <p:cNvGrpSpPr/>
          <p:nvPr/>
        </p:nvGrpSpPr>
        <p:grpSpPr>
          <a:xfrm>
            <a:off x="1310739" y="3332533"/>
            <a:ext cx="3343625" cy="1433578"/>
            <a:chOff x="1310739" y="3332533"/>
            <a:chExt cx="3343625" cy="1433578"/>
          </a:xfrm>
        </p:grpSpPr>
        <p:grpSp>
          <p:nvGrpSpPr>
            <p:cNvPr id="1562" name="Google Shape;1562;p34"/>
            <p:cNvGrpSpPr/>
            <p:nvPr/>
          </p:nvGrpSpPr>
          <p:grpSpPr>
            <a:xfrm rot="-5400000">
              <a:off x="1917886" y="2725386"/>
              <a:ext cx="1433578" cy="2647872"/>
              <a:chOff x="2867564" y="1284881"/>
              <a:chExt cx="1354221" cy="2501532"/>
            </a:xfrm>
          </p:grpSpPr>
          <p:sp>
            <p:nvSpPr>
              <p:cNvPr id="1563" name="Google Shape;1563;p34"/>
              <p:cNvSpPr/>
              <p:nvPr/>
            </p:nvSpPr>
            <p:spPr>
              <a:xfrm>
                <a:off x="2873880" y="1453612"/>
                <a:ext cx="1256975" cy="2304885"/>
              </a:xfrm>
              <a:custGeom>
                <a:rect b="b" l="l" r="r" t="t"/>
                <a:pathLst>
                  <a:path extrusionOk="0" h="106918" w="58308">
                    <a:moveTo>
                      <a:pt x="43499" y="1"/>
                    </a:moveTo>
                    <a:cubicBezTo>
                      <a:pt x="35992" y="1"/>
                      <a:pt x="26569" y="592"/>
                      <a:pt x="26569" y="592"/>
                    </a:cubicBezTo>
                    <a:lnTo>
                      <a:pt x="7870" y="39"/>
                    </a:lnTo>
                    <a:cubicBezTo>
                      <a:pt x="7870" y="39"/>
                      <a:pt x="2699" y="592"/>
                      <a:pt x="2179" y="4657"/>
                    </a:cubicBezTo>
                    <a:cubicBezTo>
                      <a:pt x="1626" y="8722"/>
                      <a:pt x="553" y="50477"/>
                      <a:pt x="553" y="50477"/>
                    </a:cubicBezTo>
                    <a:cubicBezTo>
                      <a:pt x="553" y="50477"/>
                      <a:pt x="0" y="69989"/>
                      <a:pt x="260" y="74346"/>
                    </a:cubicBezTo>
                    <a:cubicBezTo>
                      <a:pt x="553" y="78704"/>
                      <a:pt x="2179" y="83289"/>
                      <a:pt x="6244" y="84655"/>
                    </a:cubicBezTo>
                    <a:cubicBezTo>
                      <a:pt x="8100" y="85278"/>
                      <a:pt x="12558" y="85448"/>
                      <a:pt x="16856" y="85448"/>
                    </a:cubicBezTo>
                    <a:cubicBezTo>
                      <a:pt x="21972" y="85448"/>
                      <a:pt x="26861" y="85208"/>
                      <a:pt x="26861" y="85208"/>
                    </a:cubicBezTo>
                    <a:cubicBezTo>
                      <a:pt x="26861" y="85208"/>
                      <a:pt x="29853" y="97955"/>
                      <a:pt x="31739" y="102280"/>
                    </a:cubicBezTo>
                    <a:cubicBezTo>
                      <a:pt x="32908" y="104961"/>
                      <a:pt x="33565" y="106918"/>
                      <a:pt x="34221" y="106918"/>
                    </a:cubicBezTo>
                    <a:cubicBezTo>
                      <a:pt x="34623" y="106918"/>
                      <a:pt x="35025" y="106182"/>
                      <a:pt x="35544" y="104427"/>
                    </a:cubicBezTo>
                    <a:cubicBezTo>
                      <a:pt x="36877" y="99809"/>
                      <a:pt x="36617" y="85728"/>
                      <a:pt x="36617" y="85728"/>
                    </a:cubicBezTo>
                    <a:lnTo>
                      <a:pt x="50438" y="85468"/>
                    </a:lnTo>
                    <a:cubicBezTo>
                      <a:pt x="50438" y="85468"/>
                      <a:pt x="56129" y="84915"/>
                      <a:pt x="56942" y="74639"/>
                    </a:cubicBezTo>
                    <a:cubicBezTo>
                      <a:pt x="57755" y="64330"/>
                      <a:pt x="58308" y="8982"/>
                      <a:pt x="58308" y="8982"/>
                    </a:cubicBezTo>
                    <a:cubicBezTo>
                      <a:pt x="58308" y="8982"/>
                      <a:pt x="56682" y="1112"/>
                      <a:pt x="50438" y="299"/>
                    </a:cubicBezTo>
                    <a:cubicBezTo>
                      <a:pt x="48760" y="81"/>
                      <a:pt x="46259" y="1"/>
                      <a:pt x="43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3317641" y="1382494"/>
                <a:ext cx="869306" cy="268262"/>
              </a:xfrm>
              <a:custGeom>
                <a:rect b="b" l="l" r="r" t="t"/>
                <a:pathLst>
                  <a:path extrusionOk="0" h="12444" w="40325">
                    <a:moveTo>
                      <a:pt x="0" y="2980"/>
                    </a:moveTo>
                    <a:cubicBezTo>
                      <a:pt x="0" y="3058"/>
                      <a:pt x="0" y="3093"/>
                      <a:pt x="4" y="3093"/>
                    </a:cubicBezTo>
                    <a:cubicBezTo>
                      <a:pt x="9" y="3093"/>
                      <a:pt x="19" y="3055"/>
                      <a:pt x="38" y="2986"/>
                    </a:cubicBezTo>
                    <a:lnTo>
                      <a:pt x="38" y="2986"/>
                    </a:lnTo>
                    <a:lnTo>
                      <a:pt x="0" y="2980"/>
                    </a:lnTo>
                    <a:close/>
                    <a:moveTo>
                      <a:pt x="13701" y="1"/>
                    </a:moveTo>
                    <a:cubicBezTo>
                      <a:pt x="9715" y="1"/>
                      <a:pt x="5164" y="61"/>
                      <a:pt x="3415" y="314"/>
                    </a:cubicBezTo>
                    <a:cubicBezTo>
                      <a:pt x="763" y="693"/>
                      <a:pt x="171" y="2522"/>
                      <a:pt x="38" y="2986"/>
                    </a:cubicBezTo>
                    <a:lnTo>
                      <a:pt x="38" y="2986"/>
                    </a:lnTo>
                    <a:lnTo>
                      <a:pt x="5984" y="3891"/>
                    </a:lnTo>
                    <a:cubicBezTo>
                      <a:pt x="6667" y="5517"/>
                      <a:pt x="6959" y="7273"/>
                      <a:pt x="6797" y="9062"/>
                    </a:cubicBezTo>
                    <a:cubicBezTo>
                      <a:pt x="6569" y="11956"/>
                      <a:pt x="9723" y="12444"/>
                      <a:pt x="9723" y="12444"/>
                    </a:cubicBezTo>
                    <a:lnTo>
                      <a:pt x="39837" y="11956"/>
                    </a:lnTo>
                    <a:cubicBezTo>
                      <a:pt x="39837" y="11956"/>
                      <a:pt x="40324" y="9517"/>
                      <a:pt x="39837" y="5647"/>
                    </a:cubicBezTo>
                    <a:cubicBezTo>
                      <a:pt x="39349" y="1777"/>
                      <a:pt x="34991" y="541"/>
                      <a:pt x="34991" y="541"/>
                    </a:cubicBezTo>
                    <a:lnTo>
                      <a:pt x="20650" y="54"/>
                    </a:lnTo>
                    <a:cubicBezTo>
                      <a:pt x="20650" y="54"/>
                      <a:pt x="17421" y="1"/>
                      <a:pt x="1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2867564" y="1440915"/>
                <a:ext cx="595914" cy="1864875"/>
              </a:xfrm>
              <a:custGeom>
                <a:rect b="b" l="l" r="r" t="t"/>
                <a:pathLst>
                  <a:path extrusionOk="0" h="86507" w="27643">
                    <a:moveTo>
                      <a:pt x="9111" y="1"/>
                    </a:moveTo>
                    <a:cubicBezTo>
                      <a:pt x="6711" y="1"/>
                      <a:pt x="4251" y="351"/>
                      <a:pt x="3057" y="2319"/>
                    </a:cubicBezTo>
                    <a:cubicBezTo>
                      <a:pt x="2082" y="3848"/>
                      <a:pt x="1919" y="5864"/>
                      <a:pt x="1789" y="7620"/>
                    </a:cubicBezTo>
                    <a:cubicBezTo>
                      <a:pt x="1594" y="9799"/>
                      <a:pt x="1561" y="11977"/>
                      <a:pt x="1464" y="14124"/>
                    </a:cubicBezTo>
                    <a:cubicBezTo>
                      <a:pt x="1301" y="18807"/>
                      <a:pt x="1106" y="23457"/>
                      <a:pt x="911" y="28140"/>
                    </a:cubicBezTo>
                    <a:cubicBezTo>
                      <a:pt x="553" y="37538"/>
                      <a:pt x="163" y="46936"/>
                      <a:pt x="98" y="56367"/>
                    </a:cubicBezTo>
                    <a:cubicBezTo>
                      <a:pt x="33" y="60887"/>
                      <a:pt x="0" y="65407"/>
                      <a:pt x="98" y="69927"/>
                    </a:cubicBezTo>
                    <a:cubicBezTo>
                      <a:pt x="196" y="73927"/>
                      <a:pt x="326" y="78317"/>
                      <a:pt x="1822" y="82089"/>
                    </a:cubicBezTo>
                    <a:cubicBezTo>
                      <a:pt x="2439" y="83553"/>
                      <a:pt x="3350" y="84984"/>
                      <a:pt x="4781" y="85764"/>
                    </a:cubicBezTo>
                    <a:cubicBezTo>
                      <a:pt x="5918" y="86381"/>
                      <a:pt x="7272" y="86506"/>
                      <a:pt x="8626" y="86506"/>
                    </a:cubicBezTo>
                    <a:cubicBezTo>
                      <a:pt x="9557" y="86506"/>
                      <a:pt x="10489" y="86447"/>
                      <a:pt x="11350" y="86447"/>
                    </a:cubicBezTo>
                    <a:cubicBezTo>
                      <a:pt x="13571" y="86447"/>
                      <a:pt x="15827" y="86488"/>
                      <a:pt x="18086" y="86488"/>
                    </a:cubicBezTo>
                    <a:cubicBezTo>
                      <a:pt x="21152" y="86488"/>
                      <a:pt x="24224" y="86413"/>
                      <a:pt x="27219" y="86057"/>
                    </a:cubicBezTo>
                    <a:cubicBezTo>
                      <a:pt x="27642" y="85992"/>
                      <a:pt x="27642" y="85406"/>
                      <a:pt x="27219" y="85341"/>
                    </a:cubicBezTo>
                    <a:cubicBezTo>
                      <a:pt x="25727" y="85227"/>
                      <a:pt x="24226" y="85189"/>
                      <a:pt x="22723" y="85189"/>
                    </a:cubicBezTo>
                    <a:cubicBezTo>
                      <a:pt x="19936" y="85189"/>
                      <a:pt x="17141" y="85320"/>
                      <a:pt x="14374" y="85341"/>
                    </a:cubicBezTo>
                    <a:cubicBezTo>
                      <a:pt x="12943" y="85341"/>
                      <a:pt x="11512" y="85370"/>
                      <a:pt x="10082" y="85370"/>
                    </a:cubicBezTo>
                    <a:cubicBezTo>
                      <a:pt x="9366" y="85370"/>
                      <a:pt x="8651" y="85363"/>
                      <a:pt x="7935" y="85341"/>
                    </a:cubicBezTo>
                    <a:cubicBezTo>
                      <a:pt x="5789" y="85276"/>
                      <a:pt x="4358" y="84496"/>
                      <a:pt x="3350" y="82642"/>
                    </a:cubicBezTo>
                    <a:cubicBezTo>
                      <a:pt x="1529" y="79293"/>
                      <a:pt x="1399" y="74870"/>
                      <a:pt x="1269" y="71130"/>
                    </a:cubicBezTo>
                    <a:cubicBezTo>
                      <a:pt x="1106" y="66968"/>
                      <a:pt x="1171" y="62805"/>
                      <a:pt x="1171" y="58643"/>
                    </a:cubicBezTo>
                    <a:cubicBezTo>
                      <a:pt x="1236" y="50058"/>
                      <a:pt x="1496" y="41505"/>
                      <a:pt x="1854" y="32953"/>
                    </a:cubicBezTo>
                    <a:lnTo>
                      <a:pt x="2374" y="19912"/>
                    </a:lnTo>
                    <a:cubicBezTo>
                      <a:pt x="2537" y="15750"/>
                      <a:pt x="2537" y="11555"/>
                      <a:pt x="2927" y="7425"/>
                    </a:cubicBezTo>
                    <a:cubicBezTo>
                      <a:pt x="3155" y="5213"/>
                      <a:pt x="3382" y="2352"/>
                      <a:pt x="5854" y="1571"/>
                    </a:cubicBezTo>
                    <a:cubicBezTo>
                      <a:pt x="6820" y="1270"/>
                      <a:pt x="7887" y="1193"/>
                      <a:pt x="8964" y="1193"/>
                    </a:cubicBezTo>
                    <a:cubicBezTo>
                      <a:pt x="10097" y="1193"/>
                      <a:pt x="11242" y="1279"/>
                      <a:pt x="12293" y="1279"/>
                    </a:cubicBezTo>
                    <a:cubicBezTo>
                      <a:pt x="17171" y="1246"/>
                      <a:pt x="22016" y="1246"/>
                      <a:pt x="26894" y="1213"/>
                    </a:cubicBezTo>
                    <a:cubicBezTo>
                      <a:pt x="27545" y="1148"/>
                      <a:pt x="27545" y="173"/>
                      <a:pt x="26894" y="108"/>
                    </a:cubicBezTo>
                    <a:lnTo>
                      <a:pt x="12813" y="108"/>
                    </a:lnTo>
                    <a:cubicBezTo>
                      <a:pt x="11748" y="108"/>
                      <a:pt x="10439" y="1"/>
                      <a:pt x="9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3286879" y="1379713"/>
                <a:ext cx="895154" cy="280161"/>
              </a:xfrm>
              <a:custGeom>
                <a:rect b="b" l="l" r="r" t="t"/>
                <a:pathLst>
                  <a:path extrusionOk="0" h="12996" w="41524">
                    <a:moveTo>
                      <a:pt x="4324" y="1"/>
                    </a:moveTo>
                    <a:cubicBezTo>
                      <a:pt x="3976" y="1"/>
                      <a:pt x="3625" y="49"/>
                      <a:pt x="3281" y="150"/>
                    </a:cubicBezTo>
                    <a:cubicBezTo>
                      <a:pt x="1687" y="670"/>
                      <a:pt x="842" y="2134"/>
                      <a:pt x="159" y="3565"/>
                    </a:cubicBezTo>
                    <a:cubicBezTo>
                      <a:pt x="0" y="3859"/>
                      <a:pt x="252" y="4123"/>
                      <a:pt x="519" y="4123"/>
                    </a:cubicBezTo>
                    <a:cubicBezTo>
                      <a:pt x="635" y="4123"/>
                      <a:pt x="753" y="4073"/>
                      <a:pt x="842" y="3955"/>
                    </a:cubicBezTo>
                    <a:lnTo>
                      <a:pt x="842" y="3922"/>
                    </a:lnTo>
                    <a:cubicBezTo>
                      <a:pt x="1784" y="2621"/>
                      <a:pt x="3066" y="1181"/>
                      <a:pt x="4476" y="1181"/>
                    </a:cubicBezTo>
                    <a:cubicBezTo>
                      <a:pt x="5110" y="1181"/>
                      <a:pt x="5769" y="1472"/>
                      <a:pt x="6435" y="2199"/>
                    </a:cubicBezTo>
                    <a:cubicBezTo>
                      <a:pt x="8126" y="4052"/>
                      <a:pt x="7703" y="6784"/>
                      <a:pt x="7573" y="9093"/>
                    </a:cubicBezTo>
                    <a:cubicBezTo>
                      <a:pt x="7476" y="10719"/>
                      <a:pt x="7573" y="12312"/>
                      <a:pt x="9427" y="12703"/>
                    </a:cubicBezTo>
                    <a:cubicBezTo>
                      <a:pt x="10163" y="12880"/>
                      <a:pt x="10963" y="12931"/>
                      <a:pt x="11774" y="12931"/>
                    </a:cubicBezTo>
                    <a:cubicBezTo>
                      <a:pt x="12899" y="12931"/>
                      <a:pt x="14047" y="12833"/>
                      <a:pt x="15085" y="12833"/>
                    </a:cubicBezTo>
                    <a:cubicBezTo>
                      <a:pt x="23670" y="12898"/>
                      <a:pt x="32256" y="12963"/>
                      <a:pt x="40841" y="12995"/>
                    </a:cubicBezTo>
                    <a:cubicBezTo>
                      <a:pt x="41524" y="12930"/>
                      <a:pt x="41524" y="11890"/>
                      <a:pt x="40841" y="11825"/>
                    </a:cubicBezTo>
                    <a:cubicBezTo>
                      <a:pt x="33719" y="11825"/>
                      <a:pt x="26565" y="11760"/>
                      <a:pt x="19443" y="11760"/>
                    </a:cubicBezTo>
                    <a:lnTo>
                      <a:pt x="10630" y="11760"/>
                    </a:lnTo>
                    <a:cubicBezTo>
                      <a:pt x="9785" y="11760"/>
                      <a:pt x="9492" y="11760"/>
                      <a:pt x="9004" y="11012"/>
                    </a:cubicBezTo>
                    <a:cubicBezTo>
                      <a:pt x="8386" y="10101"/>
                      <a:pt x="8646" y="9028"/>
                      <a:pt x="8744" y="7955"/>
                    </a:cubicBezTo>
                    <a:cubicBezTo>
                      <a:pt x="8842" y="6947"/>
                      <a:pt x="8842" y="5939"/>
                      <a:pt x="8776" y="4930"/>
                    </a:cubicBezTo>
                    <a:cubicBezTo>
                      <a:pt x="8679" y="3500"/>
                      <a:pt x="8029" y="2166"/>
                      <a:pt x="7020" y="1126"/>
                    </a:cubicBezTo>
                    <a:cubicBezTo>
                      <a:pt x="6297" y="402"/>
                      <a:pt x="5323" y="1"/>
                      <a:pt x="4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3447073" y="3278131"/>
                <a:ext cx="222150" cy="508283"/>
              </a:xfrm>
              <a:custGeom>
                <a:rect b="b" l="l" r="r" t="t"/>
                <a:pathLst>
                  <a:path extrusionOk="0" h="23578" w="10305">
                    <a:moveTo>
                      <a:pt x="377" y="0"/>
                    </a:moveTo>
                    <a:cubicBezTo>
                      <a:pt x="186" y="0"/>
                      <a:pt x="0" y="159"/>
                      <a:pt x="77" y="410"/>
                    </a:cubicBezTo>
                    <a:cubicBezTo>
                      <a:pt x="695" y="4800"/>
                      <a:pt x="1931" y="9125"/>
                      <a:pt x="3134" y="13385"/>
                    </a:cubicBezTo>
                    <a:cubicBezTo>
                      <a:pt x="3784" y="15597"/>
                      <a:pt x="4435" y="17808"/>
                      <a:pt x="5118" y="20019"/>
                    </a:cubicBezTo>
                    <a:cubicBezTo>
                      <a:pt x="5443" y="21093"/>
                      <a:pt x="5703" y="23206"/>
                      <a:pt x="7069" y="23531"/>
                    </a:cubicBezTo>
                    <a:cubicBezTo>
                      <a:pt x="7197" y="23563"/>
                      <a:pt x="7320" y="23577"/>
                      <a:pt x="7439" y="23577"/>
                    </a:cubicBezTo>
                    <a:cubicBezTo>
                      <a:pt x="8437" y="23577"/>
                      <a:pt x="9102" y="22543"/>
                      <a:pt x="9248" y="21613"/>
                    </a:cubicBezTo>
                    <a:cubicBezTo>
                      <a:pt x="9573" y="19467"/>
                      <a:pt x="9508" y="17158"/>
                      <a:pt x="9605" y="14979"/>
                    </a:cubicBezTo>
                    <a:cubicBezTo>
                      <a:pt x="9833" y="10329"/>
                      <a:pt x="10061" y="5678"/>
                      <a:pt x="10288" y="1028"/>
                    </a:cubicBezTo>
                    <a:cubicBezTo>
                      <a:pt x="10305" y="638"/>
                      <a:pt x="10004" y="443"/>
                      <a:pt x="9695" y="443"/>
                    </a:cubicBezTo>
                    <a:cubicBezTo>
                      <a:pt x="9386" y="443"/>
                      <a:pt x="9069" y="638"/>
                      <a:pt x="9053" y="1028"/>
                    </a:cubicBezTo>
                    <a:cubicBezTo>
                      <a:pt x="8890" y="4768"/>
                      <a:pt x="8727" y="8475"/>
                      <a:pt x="8565" y="12215"/>
                    </a:cubicBezTo>
                    <a:cubicBezTo>
                      <a:pt x="8467" y="14068"/>
                      <a:pt x="8402" y="15922"/>
                      <a:pt x="8305" y="17776"/>
                    </a:cubicBezTo>
                    <a:cubicBezTo>
                      <a:pt x="8272" y="18719"/>
                      <a:pt x="8240" y="19662"/>
                      <a:pt x="8207" y="20572"/>
                    </a:cubicBezTo>
                    <a:cubicBezTo>
                      <a:pt x="8207" y="20897"/>
                      <a:pt x="8240" y="21580"/>
                      <a:pt x="8045" y="21840"/>
                    </a:cubicBezTo>
                    <a:cubicBezTo>
                      <a:pt x="7776" y="22258"/>
                      <a:pt x="7552" y="22413"/>
                      <a:pt x="7365" y="22413"/>
                    </a:cubicBezTo>
                    <a:cubicBezTo>
                      <a:pt x="6897" y="22413"/>
                      <a:pt x="6665" y="21436"/>
                      <a:pt x="6549" y="21158"/>
                    </a:cubicBezTo>
                    <a:cubicBezTo>
                      <a:pt x="4207" y="14263"/>
                      <a:pt x="2744" y="7174"/>
                      <a:pt x="695" y="248"/>
                    </a:cubicBezTo>
                    <a:cubicBezTo>
                      <a:pt x="642" y="75"/>
                      <a:pt x="508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3638719" y="1645819"/>
                <a:ext cx="512465" cy="1669909"/>
              </a:xfrm>
              <a:custGeom>
                <a:rect b="b" l="l" r="r" t="t"/>
                <a:pathLst>
                  <a:path extrusionOk="0" h="77463" w="23772">
                    <a:moveTo>
                      <a:pt x="22861" y="1"/>
                    </a:moveTo>
                    <a:cubicBezTo>
                      <a:pt x="22650" y="1"/>
                      <a:pt x="22439" y="131"/>
                      <a:pt x="22406" y="391"/>
                    </a:cubicBezTo>
                    <a:lnTo>
                      <a:pt x="22374" y="391"/>
                    </a:lnTo>
                    <a:cubicBezTo>
                      <a:pt x="22146" y="6765"/>
                      <a:pt x="22341" y="13171"/>
                      <a:pt x="22341" y="19545"/>
                    </a:cubicBezTo>
                    <a:cubicBezTo>
                      <a:pt x="22308" y="25919"/>
                      <a:pt x="22211" y="32228"/>
                      <a:pt x="22016" y="38569"/>
                    </a:cubicBezTo>
                    <a:cubicBezTo>
                      <a:pt x="21821" y="44910"/>
                      <a:pt x="21365" y="51252"/>
                      <a:pt x="20975" y="57593"/>
                    </a:cubicBezTo>
                    <a:cubicBezTo>
                      <a:pt x="20780" y="60455"/>
                      <a:pt x="20780" y="63349"/>
                      <a:pt x="20455" y="66243"/>
                    </a:cubicBezTo>
                    <a:cubicBezTo>
                      <a:pt x="20162" y="68910"/>
                      <a:pt x="19544" y="72227"/>
                      <a:pt x="17593" y="74243"/>
                    </a:cubicBezTo>
                    <a:cubicBezTo>
                      <a:pt x="16285" y="75622"/>
                      <a:pt x="14321" y="75859"/>
                      <a:pt x="12427" y="75859"/>
                    </a:cubicBezTo>
                    <a:cubicBezTo>
                      <a:pt x="11685" y="75859"/>
                      <a:pt x="10953" y="75822"/>
                      <a:pt x="10276" y="75804"/>
                    </a:cubicBezTo>
                    <a:cubicBezTo>
                      <a:pt x="9842" y="75790"/>
                      <a:pt x="9408" y="75784"/>
                      <a:pt x="8974" y="75784"/>
                    </a:cubicBezTo>
                    <a:cubicBezTo>
                      <a:pt x="6254" y="75784"/>
                      <a:pt x="3533" y="76021"/>
                      <a:pt x="813" y="76162"/>
                    </a:cubicBezTo>
                    <a:cubicBezTo>
                      <a:pt x="10" y="76194"/>
                      <a:pt x="0" y="77463"/>
                      <a:pt x="783" y="77463"/>
                    </a:cubicBezTo>
                    <a:cubicBezTo>
                      <a:pt x="793" y="77463"/>
                      <a:pt x="803" y="77463"/>
                      <a:pt x="813" y="77462"/>
                    </a:cubicBezTo>
                    <a:cubicBezTo>
                      <a:pt x="3274" y="77354"/>
                      <a:pt x="5757" y="77179"/>
                      <a:pt x="8244" y="77179"/>
                    </a:cubicBezTo>
                    <a:cubicBezTo>
                      <a:pt x="8748" y="77179"/>
                      <a:pt x="9252" y="77186"/>
                      <a:pt x="9756" y="77202"/>
                    </a:cubicBezTo>
                    <a:cubicBezTo>
                      <a:pt x="10657" y="77228"/>
                      <a:pt x="11585" y="77279"/>
                      <a:pt x="12509" y="77279"/>
                    </a:cubicBezTo>
                    <a:cubicBezTo>
                      <a:pt x="13918" y="77279"/>
                      <a:pt x="15321" y="77160"/>
                      <a:pt x="16618" y="76649"/>
                    </a:cubicBezTo>
                    <a:cubicBezTo>
                      <a:pt x="21495" y="74731"/>
                      <a:pt x="21983" y="67544"/>
                      <a:pt x="22211" y="63121"/>
                    </a:cubicBezTo>
                    <a:cubicBezTo>
                      <a:pt x="22926" y="49951"/>
                      <a:pt x="23447" y="36748"/>
                      <a:pt x="23544" y="23545"/>
                    </a:cubicBezTo>
                    <a:cubicBezTo>
                      <a:pt x="23609" y="15805"/>
                      <a:pt x="23772" y="8098"/>
                      <a:pt x="23317" y="391"/>
                    </a:cubicBezTo>
                    <a:cubicBezTo>
                      <a:pt x="23284" y="131"/>
                      <a:pt x="23073" y="1"/>
                      <a:pt x="22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3354095" y="1375315"/>
                <a:ext cx="731899" cy="32854"/>
              </a:xfrm>
              <a:custGeom>
                <a:rect b="b" l="l" r="r" t="t"/>
                <a:pathLst>
                  <a:path extrusionOk="0" h="1524" w="33951">
                    <a:moveTo>
                      <a:pt x="10980" y="1"/>
                    </a:moveTo>
                    <a:cubicBezTo>
                      <a:pt x="7455" y="1"/>
                      <a:pt x="3923" y="50"/>
                      <a:pt x="390" y="257"/>
                    </a:cubicBezTo>
                    <a:cubicBezTo>
                      <a:pt x="0" y="257"/>
                      <a:pt x="0" y="842"/>
                      <a:pt x="390" y="842"/>
                    </a:cubicBezTo>
                    <a:cubicBezTo>
                      <a:pt x="5886" y="1232"/>
                      <a:pt x="11382" y="1135"/>
                      <a:pt x="16845" y="1200"/>
                    </a:cubicBezTo>
                    <a:cubicBezTo>
                      <a:pt x="19382" y="1200"/>
                      <a:pt x="21951" y="1232"/>
                      <a:pt x="24520" y="1297"/>
                    </a:cubicBezTo>
                    <a:cubicBezTo>
                      <a:pt x="25886" y="1330"/>
                      <a:pt x="27284" y="1362"/>
                      <a:pt x="28650" y="1395"/>
                    </a:cubicBezTo>
                    <a:cubicBezTo>
                      <a:pt x="29739" y="1418"/>
                      <a:pt x="30861" y="1524"/>
                      <a:pt x="31958" y="1524"/>
                    </a:cubicBezTo>
                    <a:cubicBezTo>
                      <a:pt x="32400" y="1524"/>
                      <a:pt x="32838" y="1507"/>
                      <a:pt x="33268" y="1460"/>
                    </a:cubicBezTo>
                    <a:cubicBezTo>
                      <a:pt x="33755" y="1395"/>
                      <a:pt x="33951" y="647"/>
                      <a:pt x="33398" y="517"/>
                    </a:cubicBezTo>
                    <a:cubicBezTo>
                      <a:pt x="31713" y="205"/>
                      <a:pt x="29921" y="172"/>
                      <a:pt x="28143" y="172"/>
                    </a:cubicBezTo>
                    <a:cubicBezTo>
                      <a:pt x="27673" y="172"/>
                      <a:pt x="27204" y="174"/>
                      <a:pt x="26738" y="174"/>
                    </a:cubicBezTo>
                    <a:cubicBezTo>
                      <a:pt x="26211" y="174"/>
                      <a:pt x="25687" y="171"/>
                      <a:pt x="25170" y="159"/>
                    </a:cubicBezTo>
                    <a:cubicBezTo>
                      <a:pt x="22504" y="94"/>
                      <a:pt x="19772" y="61"/>
                      <a:pt x="17040" y="29"/>
                    </a:cubicBezTo>
                    <a:cubicBezTo>
                      <a:pt x="15024" y="17"/>
                      <a:pt x="13003" y="1"/>
                      <a:pt x="10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4060750" y="1382213"/>
                <a:ext cx="140921" cy="279277"/>
              </a:xfrm>
              <a:custGeom>
                <a:rect b="b" l="l" r="r" t="t"/>
                <a:pathLst>
                  <a:path extrusionOk="0" h="12955" w="6537">
                    <a:moveTo>
                      <a:pt x="619" y="1"/>
                    </a:moveTo>
                    <a:cubicBezTo>
                      <a:pt x="0" y="1"/>
                      <a:pt x="10" y="946"/>
                      <a:pt x="650" y="1010"/>
                    </a:cubicBezTo>
                    <a:cubicBezTo>
                      <a:pt x="2927" y="1237"/>
                      <a:pt x="4553" y="3254"/>
                      <a:pt x="4878" y="5400"/>
                    </a:cubicBezTo>
                    <a:cubicBezTo>
                      <a:pt x="5268" y="7774"/>
                      <a:pt x="4878" y="10213"/>
                      <a:pt x="4910" y="12619"/>
                    </a:cubicBezTo>
                    <a:cubicBezTo>
                      <a:pt x="4910" y="12824"/>
                      <a:pt x="5103" y="12955"/>
                      <a:pt x="5286" y="12955"/>
                    </a:cubicBezTo>
                    <a:cubicBezTo>
                      <a:pt x="5422" y="12955"/>
                      <a:pt x="5552" y="12883"/>
                      <a:pt x="5593" y="12717"/>
                    </a:cubicBezTo>
                    <a:cubicBezTo>
                      <a:pt x="6179" y="9953"/>
                      <a:pt x="6536" y="6278"/>
                      <a:pt x="5463" y="3579"/>
                    </a:cubicBezTo>
                    <a:cubicBezTo>
                      <a:pt x="4748" y="1725"/>
                      <a:pt x="2666" y="99"/>
                      <a:pt x="650" y="2"/>
                    </a:cubicBezTo>
                    <a:cubicBezTo>
                      <a:pt x="640" y="1"/>
                      <a:pt x="62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4073684" y="1284881"/>
                <a:ext cx="29124" cy="77176"/>
              </a:xfrm>
              <a:custGeom>
                <a:rect b="b" l="l" r="r" t="t"/>
                <a:pathLst>
                  <a:path extrusionOk="0" h="3580" w="1351">
                    <a:moveTo>
                      <a:pt x="959" y="0"/>
                    </a:moveTo>
                    <a:cubicBezTo>
                      <a:pt x="842" y="0"/>
                      <a:pt x="730" y="56"/>
                      <a:pt x="668" y="192"/>
                    </a:cubicBezTo>
                    <a:cubicBezTo>
                      <a:pt x="213" y="1102"/>
                      <a:pt x="148" y="2305"/>
                      <a:pt x="18" y="3313"/>
                    </a:cubicBezTo>
                    <a:cubicBezTo>
                      <a:pt x="0" y="3489"/>
                      <a:pt x="143" y="3579"/>
                      <a:pt x="295" y="3579"/>
                    </a:cubicBezTo>
                    <a:cubicBezTo>
                      <a:pt x="423" y="3579"/>
                      <a:pt x="558" y="3513"/>
                      <a:pt x="603" y="3378"/>
                    </a:cubicBezTo>
                    <a:cubicBezTo>
                      <a:pt x="928" y="2468"/>
                      <a:pt x="1351" y="1330"/>
                      <a:pt x="1351" y="354"/>
                    </a:cubicBezTo>
                    <a:cubicBezTo>
                      <a:pt x="1351" y="152"/>
                      <a:pt x="1150" y="0"/>
                      <a:pt x="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4113005" y="1302063"/>
                <a:ext cx="50811" cy="73382"/>
              </a:xfrm>
              <a:custGeom>
                <a:rect b="b" l="l" r="r" t="t"/>
                <a:pathLst>
                  <a:path extrusionOk="0" h="3404" w="2357">
                    <a:moveTo>
                      <a:pt x="1738" y="0"/>
                    </a:moveTo>
                    <a:cubicBezTo>
                      <a:pt x="1706" y="0"/>
                      <a:pt x="1673" y="4"/>
                      <a:pt x="1641" y="12"/>
                    </a:cubicBezTo>
                    <a:cubicBezTo>
                      <a:pt x="1120" y="110"/>
                      <a:pt x="990" y="825"/>
                      <a:pt x="795" y="1281"/>
                    </a:cubicBezTo>
                    <a:cubicBezTo>
                      <a:pt x="503" y="1833"/>
                      <a:pt x="275" y="2386"/>
                      <a:pt x="47" y="2972"/>
                    </a:cubicBezTo>
                    <a:cubicBezTo>
                      <a:pt x="1" y="3204"/>
                      <a:pt x="187" y="3403"/>
                      <a:pt x="380" y="3403"/>
                    </a:cubicBezTo>
                    <a:cubicBezTo>
                      <a:pt x="457" y="3403"/>
                      <a:pt x="535" y="3371"/>
                      <a:pt x="600" y="3297"/>
                    </a:cubicBezTo>
                    <a:cubicBezTo>
                      <a:pt x="1088" y="2842"/>
                      <a:pt x="1478" y="2289"/>
                      <a:pt x="1771" y="1671"/>
                    </a:cubicBezTo>
                    <a:cubicBezTo>
                      <a:pt x="1999" y="1183"/>
                      <a:pt x="2356" y="598"/>
                      <a:pt x="1999" y="110"/>
                    </a:cubicBezTo>
                    <a:cubicBezTo>
                      <a:pt x="1925" y="37"/>
                      <a:pt x="1834" y="0"/>
                      <a:pt x="1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4148812" y="1343237"/>
                <a:ext cx="72972" cy="67820"/>
              </a:xfrm>
              <a:custGeom>
                <a:rect b="b" l="l" r="r" t="t"/>
                <a:pathLst>
                  <a:path extrusionOk="0" h="3146" w="3385">
                    <a:moveTo>
                      <a:pt x="2998" y="0"/>
                    </a:moveTo>
                    <a:cubicBezTo>
                      <a:pt x="2959" y="0"/>
                      <a:pt x="2917" y="7"/>
                      <a:pt x="2874" y="21"/>
                    </a:cubicBezTo>
                    <a:cubicBezTo>
                      <a:pt x="2354" y="184"/>
                      <a:pt x="1963" y="736"/>
                      <a:pt x="1573" y="1127"/>
                    </a:cubicBezTo>
                    <a:cubicBezTo>
                      <a:pt x="1183" y="1517"/>
                      <a:pt x="695" y="2037"/>
                      <a:pt x="240" y="2460"/>
                    </a:cubicBezTo>
                    <a:cubicBezTo>
                      <a:pt x="0" y="2726"/>
                      <a:pt x="219" y="3145"/>
                      <a:pt x="502" y="3145"/>
                    </a:cubicBezTo>
                    <a:cubicBezTo>
                      <a:pt x="565" y="3145"/>
                      <a:pt x="630" y="3125"/>
                      <a:pt x="695" y="3078"/>
                    </a:cubicBezTo>
                    <a:cubicBezTo>
                      <a:pt x="1216" y="2720"/>
                      <a:pt x="1736" y="2330"/>
                      <a:pt x="2191" y="1875"/>
                    </a:cubicBezTo>
                    <a:cubicBezTo>
                      <a:pt x="2614" y="1484"/>
                      <a:pt x="3232" y="1029"/>
                      <a:pt x="3329" y="444"/>
                    </a:cubicBezTo>
                    <a:cubicBezTo>
                      <a:pt x="3385" y="222"/>
                      <a:pt x="3227" y="0"/>
                      <a:pt x="2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3349180" y="1394825"/>
                <a:ext cx="52600" cy="57925"/>
              </a:xfrm>
              <a:custGeom>
                <a:rect b="b" l="l" r="r" t="t"/>
                <a:pathLst>
                  <a:path extrusionOk="0" h="2687" w="2440">
                    <a:moveTo>
                      <a:pt x="1970" y="1"/>
                    </a:moveTo>
                    <a:cubicBezTo>
                      <a:pt x="1433" y="1"/>
                      <a:pt x="903" y="533"/>
                      <a:pt x="618" y="913"/>
                    </a:cubicBezTo>
                    <a:cubicBezTo>
                      <a:pt x="261" y="1368"/>
                      <a:pt x="33" y="1888"/>
                      <a:pt x="0" y="2473"/>
                    </a:cubicBezTo>
                    <a:cubicBezTo>
                      <a:pt x="0" y="2609"/>
                      <a:pt x="115" y="2687"/>
                      <a:pt x="229" y="2687"/>
                    </a:cubicBezTo>
                    <a:cubicBezTo>
                      <a:pt x="306" y="2687"/>
                      <a:pt x="384" y="2650"/>
                      <a:pt x="423" y="2571"/>
                    </a:cubicBezTo>
                    <a:cubicBezTo>
                      <a:pt x="618" y="2148"/>
                      <a:pt x="878" y="1725"/>
                      <a:pt x="1171" y="1400"/>
                    </a:cubicBezTo>
                    <a:cubicBezTo>
                      <a:pt x="1496" y="1075"/>
                      <a:pt x="1984" y="880"/>
                      <a:pt x="2244" y="587"/>
                    </a:cubicBezTo>
                    <a:cubicBezTo>
                      <a:pt x="2439" y="360"/>
                      <a:pt x="2309" y="34"/>
                      <a:pt x="2017" y="2"/>
                    </a:cubicBezTo>
                    <a:cubicBezTo>
                      <a:pt x="2001" y="1"/>
                      <a:pt x="1985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3384922" y="1400279"/>
                <a:ext cx="43050" cy="49884"/>
              </a:xfrm>
              <a:custGeom>
                <a:rect b="b" l="l" r="r" t="t"/>
                <a:pathLst>
                  <a:path extrusionOk="0" h="2314" w="1997">
                    <a:moveTo>
                      <a:pt x="1473" y="1"/>
                    </a:moveTo>
                    <a:cubicBezTo>
                      <a:pt x="1420" y="1"/>
                      <a:pt x="1363" y="13"/>
                      <a:pt x="1302" y="42"/>
                    </a:cubicBezTo>
                    <a:cubicBezTo>
                      <a:pt x="456" y="367"/>
                      <a:pt x="1" y="1310"/>
                      <a:pt x="326" y="2188"/>
                    </a:cubicBezTo>
                    <a:cubicBezTo>
                      <a:pt x="382" y="2272"/>
                      <a:pt x="473" y="2313"/>
                      <a:pt x="565" y="2313"/>
                    </a:cubicBezTo>
                    <a:cubicBezTo>
                      <a:pt x="687" y="2313"/>
                      <a:pt x="809" y="2239"/>
                      <a:pt x="846" y="2090"/>
                    </a:cubicBezTo>
                    <a:cubicBezTo>
                      <a:pt x="879" y="1830"/>
                      <a:pt x="944" y="1570"/>
                      <a:pt x="1074" y="1310"/>
                    </a:cubicBezTo>
                    <a:cubicBezTo>
                      <a:pt x="1204" y="1115"/>
                      <a:pt x="1399" y="952"/>
                      <a:pt x="1627" y="855"/>
                    </a:cubicBezTo>
                    <a:cubicBezTo>
                      <a:pt x="1997" y="627"/>
                      <a:pt x="1844" y="1"/>
                      <a:pt x="1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901539" y="1389953"/>
                <a:ext cx="120981" cy="98367"/>
              </a:xfrm>
              <a:custGeom>
                <a:rect b="b" l="l" r="r" t="t"/>
                <a:pathLst>
                  <a:path extrusionOk="0" h="4563" w="5612">
                    <a:moveTo>
                      <a:pt x="5091" y="0"/>
                    </a:moveTo>
                    <a:cubicBezTo>
                      <a:pt x="2912" y="65"/>
                      <a:pt x="766" y="2179"/>
                      <a:pt x="83" y="4130"/>
                    </a:cubicBezTo>
                    <a:cubicBezTo>
                      <a:pt x="0" y="4399"/>
                      <a:pt x="194" y="4563"/>
                      <a:pt x="404" y="4563"/>
                    </a:cubicBezTo>
                    <a:cubicBezTo>
                      <a:pt x="524" y="4563"/>
                      <a:pt x="650" y="4509"/>
                      <a:pt x="733" y="4390"/>
                    </a:cubicBezTo>
                    <a:cubicBezTo>
                      <a:pt x="1254" y="3545"/>
                      <a:pt x="1969" y="2764"/>
                      <a:pt x="2750" y="2114"/>
                    </a:cubicBezTo>
                    <a:cubicBezTo>
                      <a:pt x="3530" y="1496"/>
                      <a:pt x="4441" y="1171"/>
                      <a:pt x="5286" y="683"/>
                    </a:cubicBezTo>
                    <a:cubicBezTo>
                      <a:pt x="5611" y="488"/>
                      <a:pt x="5481" y="0"/>
                      <a:pt x="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3684270" y="3343299"/>
                <a:ext cx="31582" cy="252740"/>
              </a:xfrm>
              <a:custGeom>
                <a:rect b="b" l="l" r="r" t="t"/>
                <a:pathLst>
                  <a:path extrusionOk="0" h="11724" w="1465">
                    <a:moveTo>
                      <a:pt x="903" y="1"/>
                    </a:moveTo>
                    <a:cubicBezTo>
                      <a:pt x="781" y="1"/>
                      <a:pt x="652" y="66"/>
                      <a:pt x="619" y="184"/>
                    </a:cubicBezTo>
                    <a:cubicBezTo>
                      <a:pt x="163" y="1907"/>
                      <a:pt x="359" y="3891"/>
                      <a:pt x="293" y="5647"/>
                    </a:cubicBezTo>
                    <a:cubicBezTo>
                      <a:pt x="261" y="7566"/>
                      <a:pt x="1" y="9614"/>
                      <a:pt x="228" y="11533"/>
                    </a:cubicBezTo>
                    <a:cubicBezTo>
                      <a:pt x="228" y="11644"/>
                      <a:pt x="334" y="11723"/>
                      <a:pt x="430" y="11723"/>
                    </a:cubicBezTo>
                    <a:cubicBezTo>
                      <a:pt x="504" y="11723"/>
                      <a:pt x="572" y="11678"/>
                      <a:pt x="586" y="11566"/>
                    </a:cubicBezTo>
                    <a:cubicBezTo>
                      <a:pt x="976" y="9745"/>
                      <a:pt x="879" y="7761"/>
                      <a:pt x="1009" y="5875"/>
                    </a:cubicBezTo>
                    <a:cubicBezTo>
                      <a:pt x="1106" y="4021"/>
                      <a:pt x="1464" y="2005"/>
                      <a:pt x="1139" y="184"/>
                    </a:cubicBezTo>
                    <a:cubicBezTo>
                      <a:pt x="1123" y="58"/>
                      <a:pt x="1016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3727040" y="3344442"/>
                <a:ext cx="27356" cy="110827"/>
              </a:xfrm>
              <a:custGeom>
                <a:rect b="b" l="l" r="r" t="t"/>
                <a:pathLst>
                  <a:path extrusionOk="0" h="5141" w="1269">
                    <a:moveTo>
                      <a:pt x="602" y="1"/>
                    </a:moveTo>
                    <a:cubicBezTo>
                      <a:pt x="431" y="1"/>
                      <a:pt x="261" y="98"/>
                      <a:pt x="196" y="293"/>
                    </a:cubicBezTo>
                    <a:cubicBezTo>
                      <a:pt x="0" y="1041"/>
                      <a:pt x="163" y="1854"/>
                      <a:pt x="163" y="2635"/>
                    </a:cubicBezTo>
                    <a:cubicBezTo>
                      <a:pt x="131" y="3415"/>
                      <a:pt x="163" y="4196"/>
                      <a:pt x="293" y="4944"/>
                    </a:cubicBezTo>
                    <a:cubicBezTo>
                      <a:pt x="312" y="5059"/>
                      <a:pt x="445" y="5140"/>
                      <a:pt x="564" y="5140"/>
                    </a:cubicBezTo>
                    <a:cubicBezTo>
                      <a:pt x="647" y="5140"/>
                      <a:pt x="722" y="5102"/>
                      <a:pt x="748" y="5009"/>
                    </a:cubicBezTo>
                    <a:cubicBezTo>
                      <a:pt x="976" y="4293"/>
                      <a:pt x="1106" y="3578"/>
                      <a:pt x="1106" y="2830"/>
                    </a:cubicBezTo>
                    <a:cubicBezTo>
                      <a:pt x="1171" y="2017"/>
                      <a:pt x="1269" y="1074"/>
                      <a:pt x="1009" y="293"/>
                    </a:cubicBezTo>
                    <a:cubicBezTo>
                      <a:pt x="944" y="98"/>
                      <a:pt x="773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9" name="Google Shape;1579;p34"/>
            <p:cNvGrpSpPr/>
            <p:nvPr/>
          </p:nvGrpSpPr>
          <p:grpSpPr>
            <a:xfrm>
              <a:off x="4489643" y="3913273"/>
              <a:ext cx="164721" cy="144910"/>
              <a:chOff x="2001901" y="4098523"/>
              <a:chExt cx="164721" cy="144910"/>
            </a:xfrm>
          </p:grpSpPr>
          <p:sp>
            <p:nvSpPr>
              <p:cNvPr id="1580" name="Google Shape;1580;p34"/>
              <p:cNvSpPr/>
              <p:nvPr/>
            </p:nvSpPr>
            <p:spPr>
              <a:xfrm>
                <a:off x="2019298" y="4123056"/>
                <a:ext cx="147324" cy="110008"/>
              </a:xfrm>
              <a:custGeom>
                <a:rect b="b" l="l" r="r" t="t"/>
                <a:pathLst>
                  <a:path extrusionOk="0" h="5103" w="6834">
                    <a:moveTo>
                      <a:pt x="3743" y="0"/>
                    </a:moveTo>
                    <a:cubicBezTo>
                      <a:pt x="3649" y="0"/>
                      <a:pt x="3551" y="4"/>
                      <a:pt x="3448" y="12"/>
                    </a:cubicBezTo>
                    <a:cubicBezTo>
                      <a:pt x="1269" y="174"/>
                      <a:pt x="1" y="532"/>
                      <a:pt x="521" y="2678"/>
                    </a:cubicBezTo>
                    <a:cubicBezTo>
                      <a:pt x="908" y="4250"/>
                      <a:pt x="1906" y="5102"/>
                      <a:pt x="2940" y="5102"/>
                    </a:cubicBezTo>
                    <a:cubicBezTo>
                      <a:pt x="3297" y="5102"/>
                      <a:pt x="3658" y="5001"/>
                      <a:pt x="4001" y="4792"/>
                    </a:cubicBezTo>
                    <a:cubicBezTo>
                      <a:pt x="5294" y="4035"/>
                      <a:pt x="6833" y="0"/>
                      <a:pt x="37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2001901" y="4098523"/>
                <a:ext cx="161832" cy="144910"/>
              </a:xfrm>
              <a:custGeom>
                <a:rect b="b" l="l" r="r" t="t"/>
                <a:pathLst>
                  <a:path extrusionOk="0" h="6722" w="7507">
                    <a:moveTo>
                      <a:pt x="3847" y="1196"/>
                    </a:moveTo>
                    <a:cubicBezTo>
                      <a:pt x="4425" y="1206"/>
                      <a:pt x="4997" y="1239"/>
                      <a:pt x="5490" y="1638"/>
                    </a:cubicBezTo>
                    <a:cubicBezTo>
                      <a:pt x="6629" y="2516"/>
                      <a:pt x="5946" y="4402"/>
                      <a:pt x="5003" y="5182"/>
                    </a:cubicBezTo>
                    <a:cubicBezTo>
                      <a:pt x="4676" y="5442"/>
                      <a:pt x="4291" y="5555"/>
                      <a:pt x="3894" y="5555"/>
                    </a:cubicBezTo>
                    <a:cubicBezTo>
                      <a:pt x="2751" y="5555"/>
                      <a:pt x="1513" y="4618"/>
                      <a:pt x="1295" y="3556"/>
                    </a:cubicBezTo>
                    <a:cubicBezTo>
                      <a:pt x="990" y="1944"/>
                      <a:pt x="2538" y="1401"/>
                      <a:pt x="3847" y="1196"/>
                    </a:cubicBezTo>
                    <a:close/>
                    <a:moveTo>
                      <a:pt x="3782" y="1"/>
                    </a:moveTo>
                    <a:cubicBezTo>
                      <a:pt x="3379" y="1"/>
                      <a:pt x="2985" y="67"/>
                      <a:pt x="2629" y="207"/>
                    </a:cubicBezTo>
                    <a:cubicBezTo>
                      <a:pt x="2508" y="244"/>
                      <a:pt x="2422" y="318"/>
                      <a:pt x="2370" y="409"/>
                    </a:cubicBezTo>
                    <a:lnTo>
                      <a:pt x="2370" y="409"/>
                    </a:lnTo>
                    <a:cubicBezTo>
                      <a:pt x="1186" y="750"/>
                      <a:pt x="206" y="1697"/>
                      <a:pt x="125" y="3036"/>
                    </a:cubicBezTo>
                    <a:cubicBezTo>
                      <a:pt x="0" y="5087"/>
                      <a:pt x="2013" y="6722"/>
                      <a:pt x="3980" y="6722"/>
                    </a:cubicBezTo>
                    <a:cubicBezTo>
                      <a:pt x="4072" y="6722"/>
                      <a:pt x="4163" y="6718"/>
                      <a:pt x="4255" y="6711"/>
                    </a:cubicBezTo>
                    <a:cubicBezTo>
                      <a:pt x="6173" y="6548"/>
                      <a:pt x="7507" y="4077"/>
                      <a:pt x="7149" y="2288"/>
                    </a:cubicBezTo>
                    <a:cubicBezTo>
                      <a:pt x="6843" y="884"/>
                      <a:pt x="5253" y="1"/>
                      <a:pt x="3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2" name="Google Shape;1582;p34"/>
            <p:cNvSpPr txBox="1"/>
            <p:nvPr/>
          </p:nvSpPr>
          <p:spPr>
            <a:xfrm>
              <a:off x="1440550" y="3437425"/>
              <a:ext cx="2265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200">
                <a:solidFill>
                  <a:schemeClr val="dk1"/>
                </a:solidFill>
              </a:endParaRPr>
            </a:p>
          </p:txBody>
        </p:sp>
        <p:grpSp>
          <p:nvGrpSpPr>
            <p:cNvPr id="1583" name="Google Shape;1583;p34"/>
            <p:cNvGrpSpPr/>
            <p:nvPr/>
          </p:nvGrpSpPr>
          <p:grpSpPr>
            <a:xfrm>
              <a:off x="1822072" y="3636783"/>
              <a:ext cx="1328978" cy="941398"/>
              <a:chOff x="1822072" y="1521583"/>
              <a:chExt cx="1328978" cy="941398"/>
            </a:xfrm>
          </p:grpSpPr>
          <p:sp>
            <p:nvSpPr>
              <p:cNvPr id="1584" name="Google Shape;1584;p34"/>
              <p:cNvSpPr txBox="1"/>
              <p:nvPr/>
            </p:nvSpPr>
            <p:spPr>
              <a:xfrm>
                <a:off x="1822350" y="1521583"/>
                <a:ext cx="13287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5" name="Google Shape;1585;p34"/>
              <p:cNvSpPr txBox="1"/>
              <p:nvPr/>
            </p:nvSpPr>
            <p:spPr>
              <a:xfrm>
                <a:off x="1822072" y="1764581"/>
                <a:ext cx="13287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86" name="Google Shape;1586;p34"/>
          <p:cNvGrpSpPr/>
          <p:nvPr/>
        </p:nvGrpSpPr>
        <p:grpSpPr>
          <a:xfrm>
            <a:off x="4489643" y="2274933"/>
            <a:ext cx="3343618" cy="1433578"/>
            <a:chOff x="4489643" y="2274933"/>
            <a:chExt cx="3343618" cy="1433578"/>
          </a:xfrm>
        </p:grpSpPr>
        <p:grpSp>
          <p:nvGrpSpPr>
            <p:cNvPr id="1587" name="Google Shape;1587;p34"/>
            <p:cNvGrpSpPr/>
            <p:nvPr/>
          </p:nvGrpSpPr>
          <p:grpSpPr>
            <a:xfrm flipH="1" rot="5400000">
              <a:off x="5792536" y="1667786"/>
              <a:ext cx="1433578" cy="2647872"/>
              <a:chOff x="2867564" y="1284881"/>
              <a:chExt cx="1354221" cy="2501532"/>
            </a:xfrm>
          </p:grpSpPr>
          <p:sp>
            <p:nvSpPr>
              <p:cNvPr id="1588" name="Google Shape;1588;p34"/>
              <p:cNvSpPr/>
              <p:nvPr/>
            </p:nvSpPr>
            <p:spPr>
              <a:xfrm>
                <a:off x="2873880" y="1453612"/>
                <a:ext cx="1256975" cy="2304885"/>
              </a:xfrm>
              <a:custGeom>
                <a:rect b="b" l="l" r="r" t="t"/>
                <a:pathLst>
                  <a:path extrusionOk="0" h="106918" w="58308">
                    <a:moveTo>
                      <a:pt x="43499" y="1"/>
                    </a:moveTo>
                    <a:cubicBezTo>
                      <a:pt x="35992" y="1"/>
                      <a:pt x="26569" y="592"/>
                      <a:pt x="26569" y="592"/>
                    </a:cubicBezTo>
                    <a:lnTo>
                      <a:pt x="7870" y="39"/>
                    </a:lnTo>
                    <a:cubicBezTo>
                      <a:pt x="7870" y="39"/>
                      <a:pt x="2699" y="592"/>
                      <a:pt x="2179" y="4657"/>
                    </a:cubicBezTo>
                    <a:cubicBezTo>
                      <a:pt x="1626" y="8722"/>
                      <a:pt x="553" y="50477"/>
                      <a:pt x="553" y="50477"/>
                    </a:cubicBezTo>
                    <a:cubicBezTo>
                      <a:pt x="553" y="50477"/>
                      <a:pt x="0" y="69989"/>
                      <a:pt x="260" y="74346"/>
                    </a:cubicBezTo>
                    <a:cubicBezTo>
                      <a:pt x="553" y="78704"/>
                      <a:pt x="2179" y="83289"/>
                      <a:pt x="6244" y="84655"/>
                    </a:cubicBezTo>
                    <a:cubicBezTo>
                      <a:pt x="8100" y="85278"/>
                      <a:pt x="12558" y="85448"/>
                      <a:pt x="16856" y="85448"/>
                    </a:cubicBezTo>
                    <a:cubicBezTo>
                      <a:pt x="21972" y="85448"/>
                      <a:pt x="26861" y="85208"/>
                      <a:pt x="26861" y="85208"/>
                    </a:cubicBezTo>
                    <a:cubicBezTo>
                      <a:pt x="26861" y="85208"/>
                      <a:pt x="29853" y="97955"/>
                      <a:pt x="31739" y="102280"/>
                    </a:cubicBezTo>
                    <a:cubicBezTo>
                      <a:pt x="32908" y="104961"/>
                      <a:pt x="33565" y="106918"/>
                      <a:pt x="34221" y="106918"/>
                    </a:cubicBezTo>
                    <a:cubicBezTo>
                      <a:pt x="34623" y="106918"/>
                      <a:pt x="35025" y="106182"/>
                      <a:pt x="35544" y="104427"/>
                    </a:cubicBezTo>
                    <a:cubicBezTo>
                      <a:pt x="36877" y="99809"/>
                      <a:pt x="36617" y="85728"/>
                      <a:pt x="36617" y="85728"/>
                    </a:cubicBezTo>
                    <a:lnTo>
                      <a:pt x="50438" y="85468"/>
                    </a:lnTo>
                    <a:cubicBezTo>
                      <a:pt x="50438" y="85468"/>
                      <a:pt x="56129" y="84915"/>
                      <a:pt x="56942" y="74639"/>
                    </a:cubicBezTo>
                    <a:cubicBezTo>
                      <a:pt x="57755" y="64330"/>
                      <a:pt x="58308" y="8982"/>
                      <a:pt x="58308" y="8982"/>
                    </a:cubicBezTo>
                    <a:cubicBezTo>
                      <a:pt x="58308" y="8982"/>
                      <a:pt x="56682" y="1112"/>
                      <a:pt x="50438" y="299"/>
                    </a:cubicBezTo>
                    <a:cubicBezTo>
                      <a:pt x="48760" y="81"/>
                      <a:pt x="46259" y="1"/>
                      <a:pt x="434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3317641" y="1382494"/>
                <a:ext cx="869306" cy="268262"/>
              </a:xfrm>
              <a:custGeom>
                <a:rect b="b" l="l" r="r" t="t"/>
                <a:pathLst>
                  <a:path extrusionOk="0" h="12444" w="40325">
                    <a:moveTo>
                      <a:pt x="0" y="2980"/>
                    </a:moveTo>
                    <a:cubicBezTo>
                      <a:pt x="0" y="3058"/>
                      <a:pt x="0" y="3093"/>
                      <a:pt x="4" y="3093"/>
                    </a:cubicBezTo>
                    <a:cubicBezTo>
                      <a:pt x="9" y="3093"/>
                      <a:pt x="19" y="3055"/>
                      <a:pt x="38" y="2986"/>
                    </a:cubicBezTo>
                    <a:lnTo>
                      <a:pt x="38" y="2986"/>
                    </a:lnTo>
                    <a:lnTo>
                      <a:pt x="0" y="2980"/>
                    </a:lnTo>
                    <a:close/>
                    <a:moveTo>
                      <a:pt x="13701" y="1"/>
                    </a:moveTo>
                    <a:cubicBezTo>
                      <a:pt x="9715" y="1"/>
                      <a:pt x="5164" y="61"/>
                      <a:pt x="3415" y="314"/>
                    </a:cubicBezTo>
                    <a:cubicBezTo>
                      <a:pt x="763" y="693"/>
                      <a:pt x="171" y="2522"/>
                      <a:pt x="38" y="2986"/>
                    </a:cubicBezTo>
                    <a:lnTo>
                      <a:pt x="38" y="2986"/>
                    </a:lnTo>
                    <a:lnTo>
                      <a:pt x="5984" y="3891"/>
                    </a:lnTo>
                    <a:cubicBezTo>
                      <a:pt x="6667" y="5517"/>
                      <a:pt x="6959" y="7273"/>
                      <a:pt x="6797" y="9062"/>
                    </a:cubicBezTo>
                    <a:cubicBezTo>
                      <a:pt x="6569" y="11956"/>
                      <a:pt x="9723" y="12444"/>
                      <a:pt x="9723" y="12444"/>
                    </a:cubicBezTo>
                    <a:lnTo>
                      <a:pt x="39837" y="11956"/>
                    </a:lnTo>
                    <a:cubicBezTo>
                      <a:pt x="39837" y="11956"/>
                      <a:pt x="40324" y="9517"/>
                      <a:pt x="39837" y="5647"/>
                    </a:cubicBezTo>
                    <a:cubicBezTo>
                      <a:pt x="39349" y="1777"/>
                      <a:pt x="34991" y="541"/>
                      <a:pt x="34991" y="541"/>
                    </a:cubicBezTo>
                    <a:lnTo>
                      <a:pt x="20650" y="54"/>
                    </a:lnTo>
                    <a:cubicBezTo>
                      <a:pt x="20650" y="54"/>
                      <a:pt x="17421" y="1"/>
                      <a:pt x="1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2867564" y="1440915"/>
                <a:ext cx="595914" cy="1864875"/>
              </a:xfrm>
              <a:custGeom>
                <a:rect b="b" l="l" r="r" t="t"/>
                <a:pathLst>
                  <a:path extrusionOk="0" h="86507" w="27643">
                    <a:moveTo>
                      <a:pt x="9111" y="1"/>
                    </a:moveTo>
                    <a:cubicBezTo>
                      <a:pt x="6711" y="1"/>
                      <a:pt x="4251" y="351"/>
                      <a:pt x="3057" y="2319"/>
                    </a:cubicBezTo>
                    <a:cubicBezTo>
                      <a:pt x="2082" y="3848"/>
                      <a:pt x="1919" y="5864"/>
                      <a:pt x="1789" y="7620"/>
                    </a:cubicBezTo>
                    <a:cubicBezTo>
                      <a:pt x="1594" y="9799"/>
                      <a:pt x="1561" y="11977"/>
                      <a:pt x="1464" y="14124"/>
                    </a:cubicBezTo>
                    <a:cubicBezTo>
                      <a:pt x="1301" y="18807"/>
                      <a:pt x="1106" y="23457"/>
                      <a:pt x="911" y="28140"/>
                    </a:cubicBezTo>
                    <a:cubicBezTo>
                      <a:pt x="553" y="37538"/>
                      <a:pt x="163" y="46936"/>
                      <a:pt x="98" y="56367"/>
                    </a:cubicBezTo>
                    <a:cubicBezTo>
                      <a:pt x="33" y="60887"/>
                      <a:pt x="0" y="65407"/>
                      <a:pt x="98" y="69927"/>
                    </a:cubicBezTo>
                    <a:cubicBezTo>
                      <a:pt x="196" y="73927"/>
                      <a:pt x="326" y="78317"/>
                      <a:pt x="1822" y="82089"/>
                    </a:cubicBezTo>
                    <a:cubicBezTo>
                      <a:pt x="2439" y="83553"/>
                      <a:pt x="3350" y="84984"/>
                      <a:pt x="4781" y="85764"/>
                    </a:cubicBezTo>
                    <a:cubicBezTo>
                      <a:pt x="5918" y="86381"/>
                      <a:pt x="7272" y="86506"/>
                      <a:pt x="8626" y="86506"/>
                    </a:cubicBezTo>
                    <a:cubicBezTo>
                      <a:pt x="9557" y="86506"/>
                      <a:pt x="10489" y="86447"/>
                      <a:pt x="11350" y="86447"/>
                    </a:cubicBezTo>
                    <a:cubicBezTo>
                      <a:pt x="13571" y="86447"/>
                      <a:pt x="15827" y="86488"/>
                      <a:pt x="18086" y="86488"/>
                    </a:cubicBezTo>
                    <a:cubicBezTo>
                      <a:pt x="21152" y="86488"/>
                      <a:pt x="24224" y="86413"/>
                      <a:pt x="27219" y="86057"/>
                    </a:cubicBezTo>
                    <a:cubicBezTo>
                      <a:pt x="27642" y="85992"/>
                      <a:pt x="27642" y="85406"/>
                      <a:pt x="27219" y="85341"/>
                    </a:cubicBezTo>
                    <a:cubicBezTo>
                      <a:pt x="25727" y="85227"/>
                      <a:pt x="24226" y="85189"/>
                      <a:pt x="22723" y="85189"/>
                    </a:cubicBezTo>
                    <a:cubicBezTo>
                      <a:pt x="19936" y="85189"/>
                      <a:pt x="17141" y="85320"/>
                      <a:pt x="14374" y="85341"/>
                    </a:cubicBezTo>
                    <a:cubicBezTo>
                      <a:pt x="12943" y="85341"/>
                      <a:pt x="11512" y="85370"/>
                      <a:pt x="10082" y="85370"/>
                    </a:cubicBezTo>
                    <a:cubicBezTo>
                      <a:pt x="9366" y="85370"/>
                      <a:pt x="8651" y="85363"/>
                      <a:pt x="7935" y="85341"/>
                    </a:cubicBezTo>
                    <a:cubicBezTo>
                      <a:pt x="5789" y="85276"/>
                      <a:pt x="4358" y="84496"/>
                      <a:pt x="3350" y="82642"/>
                    </a:cubicBezTo>
                    <a:cubicBezTo>
                      <a:pt x="1529" y="79293"/>
                      <a:pt x="1399" y="74870"/>
                      <a:pt x="1269" y="71130"/>
                    </a:cubicBezTo>
                    <a:cubicBezTo>
                      <a:pt x="1106" y="66968"/>
                      <a:pt x="1171" y="62805"/>
                      <a:pt x="1171" y="58643"/>
                    </a:cubicBezTo>
                    <a:cubicBezTo>
                      <a:pt x="1236" y="50058"/>
                      <a:pt x="1496" y="41505"/>
                      <a:pt x="1854" y="32953"/>
                    </a:cubicBezTo>
                    <a:lnTo>
                      <a:pt x="2374" y="19912"/>
                    </a:lnTo>
                    <a:cubicBezTo>
                      <a:pt x="2537" y="15750"/>
                      <a:pt x="2537" y="11555"/>
                      <a:pt x="2927" y="7425"/>
                    </a:cubicBezTo>
                    <a:cubicBezTo>
                      <a:pt x="3155" y="5213"/>
                      <a:pt x="3382" y="2352"/>
                      <a:pt x="5854" y="1571"/>
                    </a:cubicBezTo>
                    <a:cubicBezTo>
                      <a:pt x="6820" y="1270"/>
                      <a:pt x="7887" y="1193"/>
                      <a:pt x="8964" y="1193"/>
                    </a:cubicBezTo>
                    <a:cubicBezTo>
                      <a:pt x="10097" y="1193"/>
                      <a:pt x="11242" y="1279"/>
                      <a:pt x="12293" y="1279"/>
                    </a:cubicBezTo>
                    <a:cubicBezTo>
                      <a:pt x="17171" y="1246"/>
                      <a:pt x="22016" y="1246"/>
                      <a:pt x="26894" y="1213"/>
                    </a:cubicBezTo>
                    <a:cubicBezTo>
                      <a:pt x="27545" y="1148"/>
                      <a:pt x="27545" y="173"/>
                      <a:pt x="26894" y="108"/>
                    </a:cubicBezTo>
                    <a:lnTo>
                      <a:pt x="12813" y="108"/>
                    </a:lnTo>
                    <a:cubicBezTo>
                      <a:pt x="11748" y="108"/>
                      <a:pt x="10439" y="1"/>
                      <a:pt x="9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3286879" y="1379713"/>
                <a:ext cx="895154" cy="280161"/>
              </a:xfrm>
              <a:custGeom>
                <a:rect b="b" l="l" r="r" t="t"/>
                <a:pathLst>
                  <a:path extrusionOk="0" h="12996" w="41524">
                    <a:moveTo>
                      <a:pt x="4324" y="1"/>
                    </a:moveTo>
                    <a:cubicBezTo>
                      <a:pt x="3976" y="1"/>
                      <a:pt x="3625" y="49"/>
                      <a:pt x="3281" y="150"/>
                    </a:cubicBezTo>
                    <a:cubicBezTo>
                      <a:pt x="1687" y="670"/>
                      <a:pt x="842" y="2134"/>
                      <a:pt x="159" y="3565"/>
                    </a:cubicBezTo>
                    <a:cubicBezTo>
                      <a:pt x="0" y="3859"/>
                      <a:pt x="252" y="4123"/>
                      <a:pt x="519" y="4123"/>
                    </a:cubicBezTo>
                    <a:cubicBezTo>
                      <a:pt x="635" y="4123"/>
                      <a:pt x="753" y="4073"/>
                      <a:pt x="842" y="3955"/>
                    </a:cubicBezTo>
                    <a:lnTo>
                      <a:pt x="842" y="3922"/>
                    </a:lnTo>
                    <a:cubicBezTo>
                      <a:pt x="1784" y="2621"/>
                      <a:pt x="3066" y="1181"/>
                      <a:pt x="4476" y="1181"/>
                    </a:cubicBezTo>
                    <a:cubicBezTo>
                      <a:pt x="5110" y="1181"/>
                      <a:pt x="5769" y="1472"/>
                      <a:pt x="6435" y="2199"/>
                    </a:cubicBezTo>
                    <a:cubicBezTo>
                      <a:pt x="8126" y="4052"/>
                      <a:pt x="7703" y="6784"/>
                      <a:pt x="7573" y="9093"/>
                    </a:cubicBezTo>
                    <a:cubicBezTo>
                      <a:pt x="7476" y="10719"/>
                      <a:pt x="7573" y="12312"/>
                      <a:pt x="9427" y="12703"/>
                    </a:cubicBezTo>
                    <a:cubicBezTo>
                      <a:pt x="10163" y="12880"/>
                      <a:pt x="10963" y="12931"/>
                      <a:pt x="11774" y="12931"/>
                    </a:cubicBezTo>
                    <a:cubicBezTo>
                      <a:pt x="12899" y="12931"/>
                      <a:pt x="14047" y="12833"/>
                      <a:pt x="15085" y="12833"/>
                    </a:cubicBezTo>
                    <a:cubicBezTo>
                      <a:pt x="23670" y="12898"/>
                      <a:pt x="32256" y="12963"/>
                      <a:pt x="40841" y="12995"/>
                    </a:cubicBezTo>
                    <a:cubicBezTo>
                      <a:pt x="41524" y="12930"/>
                      <a:pt x="41524" y="11890"/>
                      <a:pt x="40841" y="11825"/>
                    </a:cubicBezTo>
                    <a:cubicBezTo>
                      <a:pt x="33719" y="11825"/>
                      <a:pt x="26565" y="11760"/>
                      <a:pt x="19443" y="11760"/>
                    </a:cubicBezTo>
                    <a:lnTo>
                      <a:pt x="10630" y="11760"/>
                    </a:lnTo>
                    <a:cubicBezTo>
                      <a:pt x="9785" y="11760"/>
                      <a:pt x="9492" y="11760"/>
                      <a:pt x="9004" y="11012"/>
                    </a:cubicBezTo>
                    <a:cubicBezTo>
                      <a:pt x="8386" y="10101"/>
                      <a:pt x="8646" y="9028"/>
                      <a:pt x="8744" y="7955"/>
                    </a:cubicBezTo>
                    <a:cubicBezTo>
                      <a:pt x="8842" y="6947"/>
                      <a:pt x="8842" y="5939"/>
                      <a:pt x="8776" y="4930"/>
                    </a:cubicBezTo>
                    <a:cubicBezTo>
                      <a:pt x="8679" y="3500"/>
                      <a:pt x="8029" y="2166"/>
                      <a:pt x="7020" y="1126"/>
                    </a:cubicBezTo>
                    <a:cubicBezTo>
                      <a:pt x="6297" y="402"/>
                      <a:pt x="5323" y="1"/>
                      <a:pt x="4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3447073" y="3278131"/>
                <a:ext cx="222150" cy="508283"/>
              </a:xfrm>
              <a:custGeom>
                <a:rect b="b" l="l" r="r" t="t"/>
                <a:pathLst>
                  <a:path extrusionOk="0" h="23578" w="10305">
                    <a:moveTo>
                      <a:pt x="377" y="0"/>
                    </a:moveTo>
                    <a:cubicBezTo>
                      <a:pt x="186" y="0"/>
                      <a:pt x="0" y="159"/>
                      <a:pt x="77" y="410"/>
                    </a:cubicBezTo>
                    <a:cubicBezTo>
                      <a:pt x="695" y="4800"/>
                      <a:pt x="1931" y="9125"/>
                      <a:pt x="3134" y="13385"/>
                    </a:cubicBezTo>
                    <a:cubicBezTo>
                      <a:pt x="3784" y="15597"/>
                      <a:pt x="4435" y="17808"/>
                      <a:pt x="5118" y="20019"/>
                    </a:cubicBezTo>
                    <a:cubicBezTo>
                      <a:pt x="5443" y="21093"/>
                      <a:pt x="5703" y="23206"/>
                      <a:pt x="7069" y="23531"/>
                    </a:cubicBezTo>
                    <a:cubicBezTo>
                      <a:pt x="7197" y="23563"/>
                      <a:pt x="7320" y="23577"/>
                      <a:pt x="7439" y="23577"/>
                    </a:cubicBezTo>
                    <a:cubicBezTo>
                      <a:pt x="8437" y="23577"/>
                      <a:pt x="9102" y="22543"/>
                      <a:pt x="9248" y="21613"/>
                    </a:cubicBezTo>
                    <a:cubicBezTo>
                      <a:pt x="9573" y="19467"/>
                      <a:pt x="9508" y="17158"/>
                      <a:pt x="9605" y="14979"/>
                    </a:cubicBezTo>
                    <a:cubicBezTo>
                      <a:pt x="9833" y="10329"/>
                      <a:pt x="10061" y="5678"/>
                      <a:pt x="10288" y="1028"/>
                    </a:cubicBezTo>
                    <a:cubicBezTo>
                      <a:pt x="10305" y="638"/>
                      <a:pt x="10004" y="443"/>
                      <a:pt x="9695" y="443"/>
                    </a:cubicBezTo>
                    <a:cubicBezTo>
                      <a:pt x="9386" y="443"/>
                      <a:pt x="9069" y="638"/>
                      <a:pt x="9053" y="1028"/>
                    </a:cubicBezTo>
                    <a:cubicBezTo>
                      <a:pt x="8890" y="4768"/>
                      <a:pt x="8727" y="8475"/>
                      <a:pt x="8565" y="12215"/>
                    </a:cubicBezTo>
                    <a:cubicBezTo>
                      <a:pt x="8467" y="14068"/>
                      <a:pt x="8402" y="15922"/>
                      <a:pt x="8305" y="17776"/>
                    </a:cubicBezTo>
                    <a:cubicBezTo>
                      <a:pt x="8272" y="18719"/>
                      <a:pt x="8240" y="19662"/>
                      <a:pt x="8207" y="20572"/>
                    </a:cubicBezTo>
                    <a:cubicBezTo>
                      <a:pt x="8207" y="20897"/>
                      <a:pt x="8240" y="21580"/>
                      <a:pt x="8045" y="21840"/>
                    </a:cubicBezTo>
                    <a:cubicBezTo>
                      <a:pt x="7776" y="22258"/>
                      <a:pt x="7552" y="22413"/>
                      <a:pt x="7365" y="22413"/>
                    </a:cubicBezTo>
                    <a:cubicBezTo>
                      <a:pt x="6897" y="22413"/>
                      <a:pt x="6665" y="21436"/>
                      <a:pt x="6549" y="21158"/>
                    </a:cubicBezTo>
                    <a:cubicBezTo>
                      <a:pt x="4207" y="14263"/>
                      <a:pt x="2744" y="7174"/>
                      <a:pt x="695" y="248"/>
                    </a:cubicBezTo>
                    <a:cubicBezTo>
                      <a:pt x="642" y="75"/>
                      <a:pt x="508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3638719" y="1645819"/>
                <a:ext cx="512465" cy="1669909"/>
              </a:xfrm>
              <a:custGeom>
                <a:rect b="b" l="l" r="r" t="t"/>
                <a:pathLst>
                  <a:path extrusionOk="0" h="77463" w="23772">
                    <a:moveTo>
                      <a:pt x="22861" y="1"/>
                    </a:moveTo>
                    <a:cubicBezTo>
                      <a:pt x="22650" y="1"/>
                      <a:pt x="22439" y="131"/>
                      <a:pt x="22406" y="391"/>
                    </a:cubicBezTo>
                    <a:lnTo>
                      <a:pt x="22374" y="391"/>
                    </a:lnTo>
                    <a:cubicBezTo>
                      <a:pt x="22146" y="6765"/>
                      <a:pt x="22341" y="13171"/>
                      <a:pt x="22341" y="19545"/>
                    </a:cubicBezTo>
                    <a:cubicBezTo>
                      <a:pt x="22308" y="25919"/>
                      <a:pt x="22211" y="32228"/>
                      <a:pt x="22016" y="38569"/>
                    </a:cubicBezTo>
                    <a:cubicBezTo>
                      <a:pt x="21821" y="44910"/>
                      <a:pt x="21365" y="51252"/>
                      <a:pt x="20975" y="57593"/>
                    </a:cubicBezTo>
                    <a:cubicBezTo>
                      <a:pt x="20780" y="60455"/>
                      <a:pt x="20780" y="63349"/>
                      <a:pt x="20455" y="66243"/>
                    </a:cubicBezTo>
                    <a:cubicBezTo>
                      <a:pt x="20162" y="68910"/>
                      <a:pt x="19544" y="72227"/>
                      <a:pt x="17593" y="74243"/>
                    </a:cubicBezTo>
                    <a:cubicBezTo>
                      <a:pt x="16285" y="75622"/>
                      <a:pt x="14321" y="75859"/>
                      <a:pt x="12427" y="75859"/>
                    </a:cubicBezTo>
                    <a:cubicBezTo>
                      <a:pt x="11685" y="75859"/>
                      <a:pt x="10953" y="75822"/>
                      <a:pt x="10276" y="75804"/>
                    </a:cubicBezTo>
                    <a:cubicBezTo>
                      <a:pt x="9842" y="75790"/>
                      <a:pt x="9408" y="75784"/>
                      <a:pt x="8974" y="75784"/>
                    </a:cubicBezTo>
                    <a:cubicBezTo>
                      <a:pt x="6254" y="75784"/>
                      <a:pt x="3533" y="76021"/>
                      <a:pt x="813" y="76162"/>
                    </a:cubicBezTo>
                    <a:cubicBezTo>
                      <a:pt x="10" y="76194"/>
                      <a:pt x="0" y="77463"/>
                      <a:pt x="783" y="77463"/>
                    </a:cubicBezTo>
                    <a:cubicBezTo>
                      <a:pt x="793" y="77463"/>
                      <a:pt x="803" y="77463"/>
                      <a:pt x="813" y="77462"/>
                    </a:cubicBezTo>
                    <a:cubicBezTo>
                      <a:pt x="3274" y="77354"/>
                      <a:pt x="5757" y="77179"/>
                      <a:pt x="8244" y="77179"/>
                    </a:cubicBezTo>
                    <a:cubicBezTo>
                      <a:pt x="8748" y="77179"/>
                      <a:pt x="9252" y="77186"/>
                      <a:pt x="9756" y="77202"/>
                    </a:cubicBezTo>
                    <a:cubicBezTo>
                      <a:pt x="10657" y="77228"/>
                      <a:pt x="11585" y="77279"/>
                      <a:pt x="12509" y="77279"/>
                    </a:cubicBezTo>
                    <a:cubicBezTo>
                      <a:pt x="13918" y="77279"/>
                      <a:pt x="15321" y="77160"/>
                      <a:pt x="16618" y="76649"/>
                    </a:cubicBezTo>
                    <a:cubicBezTo>
                      <a:pt x="21495" y="74731"/>
                      <a:pt x="21983" y="67544"/>
                      <a:pt x="22211" y="63121"/>
                    </a:cubicBezTo>
                    <a:cubicBezTo>
                      <a:pt x="22926" y="49951"/>
                      <a:pt x="23447" y="36748"/>
                      <a:pt x="23544" y="23545"/>
                    </a:cubicBezTo>
                    <a:cubicBezTo>
                      <a:pt x="23609" y="15805"/>
                      <a:pt x="23772" y="8098"/>
                      <a:pt x="23317" y="391"/>
                    </a:cubicBezTo>
                    <a:cubicBezTo>
                      <a:pt x="23284" y="131"/>
                      <a:pt x="23073" y="1"/>
                      <a:pt x="22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3354095" y="1375315"/>
                <a:ext cx="731899" cy="32854"/>
              </a:xfrm>
              <a:custGeom>
                <a:rect b="b" l="l" r="r" t="t"/>
                <a:pathLst>
                  <a:path extrusionOk="0" h="1524" w="33951">
                    <a:moveTo>
                      <a:pt x="10980" y="1"/>
                    </a:moveTo>
                    <a:cubicBezTo>
                      <a:pt x="7455" y="1"/>
                      <a:pt x="3923" y="50"/>
                      <a:pt x="390" y="257"/>
                    </a:cubicBezTo>
                    <a:cubicBezTo>
                      <a:pt x="0" y="257"/>
                      <a:pt x="0" y="842"/>
                      <a:pt x="390" y="842"/>
                    </a:cubicBezTo>
                    <a:cubicBezTo>
                      <a:pt x="5886" y="1232"/>
                      <a:pt x="11382" y="1135"/>
                      <a:pt x="16845" y="1200"/>
                    </a:cubicBezTo>
                    <a:cubicBezTo>
                      <a:pt x="19382" y="1200"/>
                      <a:pt x="21951" y="1232"/>
                      <a:pt x="24520" y="1297"/>
                    </a:cubicBezTo>
                    <a:cubicBezTo>
                      <a:pt x="25886" y="1330"/>
                      <a:pt x="27284" y="1362"/>
                      <a:pt x="28650" y="1395"/>
                    </a:cubicBezTo>
                    <a:cubicBezTo>
                      <a:pt x="29739" y="1418"/>
                      <a:pt x="30861" y="1524"/>
                      <a:pt x="31958" y="1524"/>
                    </a:cubicBezTo>
                    <a:cubicBezTo>
                      <a:pt x="32400" y="1524"/>
                      <a:pt x="32838" y="1507"/>
                      <a:pt x="33268" y="1460"/>
                    </a:cubicBezTo>
                    <a:cubicBezTo>
                      <a:pt x="33755" y="1395"/>
                      <a:pt x="33951" y="647"/>
                      <a:pt x="33398" y="517"/>
                    </a:cubicBezTo>
                    <a:cubicBezTo>
                      <a:pt x="31713" y="205"/>
                      <a:pt x="29921" y="172"/>
                      <a:pt x="28143" y="172"/>
                    </a:cubicBezTo>
                    <a:cubicBezTo>
                      <a:pt x="27673" y="172"/>
                      <a:pt x="27204" y="174"/>
                      <a:pt x="26738" y="174"/>
                    </a:cubicBezTo>
                    <a:cubicBezTo>
                      <a:pt x="26211" y="174"/>
                      <a:pt x="25687" y="171"/>
                      <a:pt x="25170" y="159"/>
                    </a:cubicBezTo>
                    <a:cubicBezTo>
                      <a:pt x="22504" y="94"/>
                      <a:pt x="19772" y="61"/>
                      <a:pt x="17040" y="29"/>
                    </a:cubicBezTo>
                    <a:cubicBezTo>
                      <a:pt x="15024" y="17"/>
                      <a:pt x="13003" y="1"/>
                      <a:pt x="10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4060750" y="1382213"/>
                <a:ext cx="140921" cy="279277"/>
              </a:xfrm>
              <a:custGeom>
                <a:rect b="b" l="l" r="r" t="t"/>
                <a:pathLst>
                  <a:path extrusionOk="0" h="12955" w="6537">
                    <a:moveTo>
                      <a:pt x="619" y="1"/>
                    </a:moveTo>
                    <a:cubicBezTo>
                      <a:pt x="0" y="1"/>
                      <a:pt x="10" y="946"/>
                      <a:pt x="650" y="1010"/>
                    </a:cubicBezTo>
                    <a:cubicBezTo>
                      <a:pt x="2927" y="1237"/>
                      <a:pt x="4553" y="3254"/>
                      <a:pt x="4878" y="5400"/>
                    </a:cubicBezTo>
                    <a:cubicBezTo>
                      <a:pt x="5268" y="7774"/>
                      <a:pt x="4878" y="10213"/>
                      <a:pt x="4910" y="12619"/>
                    </a:cubicBezTo>
                    <a:cubicBezTo>
                      <a:pt x="4910" y="12824"/>
                      <a:pt x="5103" y="12955"/>
                      <a:pt x="5286" y="12955"/>
                    </a:cubicBezTo>
                    <a:cubicBezTo>
                      <a:pt x="5422" y="12955"/>
                      <a:pt x="5552" y="12883"/>
                      <a:pt x="5593" y="12717"/>
                    </a:cubicBezTo>
                    <a:cubicBezTo>
                      <a:pt x="6179" y="9953"/>
                      <a:pt x="6536" y="6278"/>
                      <a:pt x="5463" y="3579"/>
                    </a:cubicBezTo>
                    <a:cubicBezTo>
                      <a:pt x="4748" y="1725"/>
                      <a:pt x="2666" y="99"/>
                      <a:pt x="650" y="2"/>
                    </a:cubicBezTo>
                    <a:cubicBezTo>
                      <a:pt x="640" y="1"/>
                      <a:pt x="62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4073684" y="1284881"/>
                <a:ext cx="29124" cy="77176"/>
              </a:xfrm>
              <a:custGeom>
                <a:rect b="b" l="l" r="r" t="t"/>
                <a:pathLst>
                  <a:path extrusionOk="0" h="3580" w="1351">
                    <a:moveTo>
                      <a:pt x="959" y="0"/>
                    </a:moveTo>
                    <a:cubicBezTo>
                      <a:pt x="842" y="0"/>
                      <a:pt x="730" y="56"/>
                      <a:pt x="668" y="192"/>
                    </a:cubicBezTo>
                    <a:cubicBezTo>
                      <a:pt x="213" y="1102"/>
                      <a:pt x="148" y="2305"/>
                      <a:pt x="18" y="3313"/>
                    </a:cubicBezTo>
                    <a:cubicBezTo>
                      <a:pt x="0" y="3489"/>
                      <a:pt x="143" y="3579"/>
                      <a:pt x="295" y="3579"/>
                    </a:cubicBezTo>
                    <a:cubicBezTo>
                      <a:pt x="423" y="3579"/>
                      <a:pt x="558" y="3513"/>
                      <a:pt x="603" y="3378"/>
                    </a:cubicBezTo>
                    <a:cubicBezTo>
                      <a:pt x="928" y="2468"/>
                      <a:pt x="1351" y="1330"/>
                      <a:pt x="1351" y="354"/>
                    </a:cubicBezTo>
                    <a:cubicBezTo>
                      <a:pt x="1351" y="152"/>
                      <a:pt x="1150" y="0"/>
                      <a:pt x="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4113005" y="1302063"/>
                <a:ext cx="50811" cy="73382"/>
              </a:xfrm>
              <a:custGeom>
                <a:rect b="b" l="l" r="r" t="t"/>
                <a:pathLst>
                  <a:path extrusionOk="0" h="3404" w="2357">
                    <a:moveTo>
                      <a:pt x="1738" y="0"/>
                    </a:moveTo>
                    <a:cubicBezTo>
                      <a:pt x="1706" y="0"/>
                      <a:pt x="1673" y="4"/>
                      <a:pt x="1641" y="12"/>
                    </a:cubicBezTo>
                    <a:cubicBezTo>
                      <a:pt x="1120" y="110"/>
                      <a:pt x="990" y="825"/>
                      <a:pt x="795" y="1281"/>
                    </a:cubicBezTo>
                    <a:cubicBezTo>
                      <a:pt x="503" y="1833"/>
                      <a:pt x="275" y="2386"/>
                      <a:pt x="47" y="2972"/>
                    </a:cubicBezTo>
                    <a:cubicBezTo>
                      <a:pt x="1" y="3204"/>
                      <a:pt x="187" y="3403"/>
                      <a:pt x="380" y="3403"/>
                    </a:cubicBezTo>
                    <a:cubicBezTo>
                      <a:pt x="457" y="3403"/>
                      <a:pt x="535" y="3371"/>
                      <a:pt x="600" y="3297"/>
                    </a:cubicBezTo>
                    <a:cubicBezTo>
                      <a:pt x="1088" y="2842"/>
                      <a:pt x="1478" y="2289"/>
                      <a:pt x="1771" y="1671"/>
                    </a:cubicBezTo>
                    <a:cubicBezTo>
                      <a:pt x="1999" y="1183"/>
                      <a:pt x="2356" y="598"/>
                      <a:pt x="1999" y="110"/>
                    </a:cubicBezTo>
                    <a:cubicBezTo>
                      <a:pt x="1925" y="37"/>
                      <a:pt x="1834" y="0"/>
                      <a:pt x="1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4148812" y="1343237"/>
                <a:ext cx="72972" cy="67820"/>
              </a:xfrm>
              <a:custGeom>
                <a:rect b="b" l="l" r="r" t="t"/>
                <a:pathLst>
                  <a:path extrusionOk="0" h="3146" w="3385">
                    <a:moveTo>
                      <a:pt x="2998" y="0"/>
                    </a:moveTo>
                    <a:cubicBezTo>
                      <a:pt x="2959" y="0"/>
                      <a:pt x="2917" y="7"/>
                      <a:pt x="2874" y="21"/>
                    </a:cubicBezTo>
                    <a:cubicBezTo>
                      <a:pt x="2354" y="184"/>
                      <a:pt x="1963" y="736"/>
                      <a:pt x="1573" y="1127"/>
                    </a:cubicBezTo>
                    <a:cubicBezTo>
                      <a:pt x="1183" y="1517"/>
                      <a:pt x="695" y="2037"/>
                      <a:pt x="240" y="2460"/>
                    </a:cubicBezTo>
                    <a:cubicBezTo>
                      <a:pt x="0" y="2726"/>
                      <a:pt x="219" y="3145"/>
                      <a:pt x="502" y="3145"/>
                    </a:cubicBezTo>
                    <a:cubicBezTo>
                      <a:pt x="565" y="3145"/>
                      <a:pt x="630" y="3125"/>
                      <a:pt x="695" y="3078"/>
                    </a:cubicBezTo>
                    <a:cubicBezTo>
                      <a:pt x="1216" y="2720"/>
                      <a:pt x="1736" y="2330"/>
                      <a:pt x="2191" y="1875"/>
                    </a:cubicBezTo>
                    <a:cubicBezTo>
                      <a:pt x="2614" y="1484"/>
                      <a:pt x="3232" y="1029"/>
                      <a:pt x="3329" y="444"/>
                    </a:cubicBezTo>
                    <a:cubicBezTo>
                      <a:pt x="3385" y="222"/>
                      <a:pt x="3227" y="0"/>
                      <a:pt x="2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3349180" y="1394825"/>
                <a:ext cx="52600" cy="57925"/>
              </a:xfrm>
              <a:custGeom>
                <a:rect b="b" l="l" r="r" t="t"/>
                <a:pathLst>
                  <a:path extrusionOk="0" h="2687" w="2440">
                    <a:moveTo>
                      <a:pt x="1970" y="1"/>
                    </a:moveTo>
                    <a:cubicBezTo>
                      <a:pt x="1433" y="1"/>
                      <a:pt x="903" y="533"/>
                      <a:pt x="618" y="913"/>
                    </a:cubicBezTo>
                    <a:cubicBezTo>
                      <a:pt x="261" y="1368"/>
                      <a:pt x="33" y="1888"/>
                      <a:pt x="0" y="2473"/>
                    </a:cubicBezTo>
                    <a:cubicBezTo>
                      <a:pt x="0" y="2609"/>
                      <a:pt x="115" y="2687"/>
                      <a:pt x="229" y="2687"/>
                    </a:cubicBezTo>
                    <a:cubicBezTo>
                      <a:pt x="306" y="2687"/>
                      <a:pt x="384" y="2650"/>
                      <a:pt x="423" y="2571"/>
                    </a:cubicBezTo>
                    <a:cubicBezTo>
                      <a:pt x="618" y="2148"/>
                      <a:pt x="878" y="1725"/>
                      <a:pt x="1171" y="1400"/>
                    </a:cubicBezTo>
                    <a:cubicBezTo>
                      <a:pt x="1496" y="1075"/>
                      <a:pt x="1984" y="880"/>
                      <a:pt x="2244" y="587"/>
                    </a:cubicBezTo>
                    <a:cubicBezTo>
                      <a:pt x="2439" y="360"/>
                      <a:pt x="2309" y="34"/>
                      <a:pt x="2017" y="2"/>
                    </a:cubicBezTo>
                    <a:cubicBezTo>
                      <a:pt x="2001" y="1"/>
                      <a:pt x="1985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3384922" y="1400279"/>
                <a:ext cx="43050" cy="49884"/>
              </a:xfrm>
              <a:custGeom>
                <a:rect b="b" l="l" r="r" t="t"/>
                <a:pathLst>
                  <a:path extrusionOk="0" h="2314" w="1997">
                    <a:moveTo>
                      <a:pt x="1473" y="1"/>
                    </a:moveTo>
                    <a:cubicBezTo>
                      <a:pt x="1420" y="1"/>
                      <a:pt x="1363" y="13"/>
                      <a:pt x="1302" y="42"/>
                    </a:cubicBezTo>
                    <a:cubicBezTo>
                      <a:pt x="456" y="367"/>
                      <a:pt x="1" y="1310"/>
                      <a:pt x="326" y="2188"/>
                    </a:cubicBezTo>
                    <a:cubicBezTo>
                      <a:pt x="382" y="2272"/>
                      <a:pt x="473" y="2313"/>
                      <a:pt x="565" y="2313"/>
                    </a:cubicBezTo>
                    <a:cubicBezTo>
                      <a:pt x="687" y="2313"/>
                      <a:pt x="809" y="2239"/>
                      <a:pt x="846" y="2090"/>
                    </a:cubicBezTo>
                    <a:cubicBezTo>
                      <a:pt x="879" y="1830"/>
                      <a:pt x="944" y="1570"/>
                      <a:pt x="1074" y="1310"/>
                    </a:cubicBezTo>
                    <a:cubicBezTo>
                      <a:pt x="1204" y="1115"/>
                      <a:pt x="1399" y="952"/>
                      <a:pt x="1627" y="855"/>
                    </a:cubicBezTo>
                    <a:cubicBezTo>
                      <a:pt x="1997" y="627"/>
                      <a:pt x="1844" y="1"/>
                      <a:pt x="1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2901539" y="1389953"/>
                <a:ext cx="120981" cy="98367"/>
              </a:xfrm>
              <a:custGeom>
                <a:rect b="b" l="l" r="r" t="t"/>
                <a:pathLst>
                  <a:path extrusionOk="0" h="4563" w="5612">
                    <a:moveTo>
                      <a:pt x="5091" y="0"/>
                    </a:moveTo>
                    <a:cubicBezTo>
                      <a:pt x="2912" y="65"/>
                      <a:pt x="766" y="2179"/>
                      <a:pt x="83" y="4130"/>
                    </a:cubicBezTo>
                    <a:cubicBezTo>
                      <a:pt x="0" y="4399"/>
                      <a:pt x="194" y="4563"/>
                      <a:pt x="404" y="4563"/>
                    </a:cubicBezTo>
                    <a:cubicBezTo>
                      <a:pt x="524" y="4563"/>
                      <a:pt x="650" y="4509"/>
                      <a:pt x="733" y="4390"/>
                    </a:cubicBezTo>
                    <a:cubicBezTo>
                      <a:pt x="1254" y="3545"/>
                      <a:pt x="1969" y="2764"/>
                      <a:pt x="2750" y="2114"/>
                    </a:cubicBezTo>
                    <a:cubicBezTo>
                      <a:pt x="3530" y="1496"/>
                      <a:pt x="4441" y="1171"/>
                      <a:pt x="5286" y="683"/>
                    </a:cubicBezTo>
                    <a:cubicBezTo>
                      <a:pt x="5611" y="488"/>
                      <a:pt x="5481" y="0"/>
                      <a:pt x="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3684270" y="3343299"/>
                <a:ext cx="31582" cy="252740"/>
              </a:xfrm>
              <a:custGeom>
                <a:rect b="b" l="l" r="r" t="t"/>
                <a:pathLst>
                  <a:path extrusionOk="0" h="11724" w="1465">
                    <a:moveTo>
                      <a:pt x="903" y="1"/>
                    </a:moveTo>
                    <a:cubicBezTo>
                      <a:pt x="781" y="1"/>
                      <a:pt x="652" y="66"/>
                      <a:pt x="619" y="184"/>
                    </a:cubicBezTo>
                    <a:cubicBezTo>
                      <a:pt x="163" y="1907"/>
                      <a:pt x="359" y="3891"/>
                      <a:pt x="293" y="5647"/>
                    </a:cubicBezTo>
                    <a:cubicBezTo>
                      <a:pt x="261" y="7566"/>
                      <a:pt x="1" y="9614"/>
                      <a:pt x="228" y="11533"/>
                    </a:cubicBezTo>
                    <a:cubicBezTo>
                      <a:pt x="228" y="11644"/>
                      <a:pt x="334" y="11723"/>
                      <a:pt x="430" y="11723"/>
                    </a:cubicBezTo>
                    <a:cubicBezTo>
                      <a:pt x="504" y="11723"/>
                      <a:pt x="572" y="11678"/>
                      <a:pt x="586" y="11566"/>
                    </a:cubicBezTo>
                    <a:cubicBezTo>
                      <a:pt x="976" y="9745"/>
                      <a:pt x="879" y="7761"/>
                      <a:pt x="1009" y="5875"/>
                    </a:cubicBezTo>
                    <a:cubicBezTo>
                      <a:pt x="1106" y="4021"/>
                      <a:pt x="1464" y="2005"/>
                      <a:pt x="1139" y="184"/>
                    </a:cubicBezTo>
                    <a:cubicBezTo>
                      <a:pt x="1123" y="58"/>
                      <a:pt x="1016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3727040" y="3344442"/>
                <a:ext cx="27356" cy="110827"/>
              </a:xfrm>
              <a:custGeom>
                <a:rect b="b" l="l" r="r" t="t"/>
                <a:pathLst>
                  <a:path extrusionOk="0" h="5141" w="1269">
                    <a:moveTo>
                      <a:pt x="602" y="1"/>
                    </a:moveTo>
                    <a:cubicBezTo>
                      <a:pt x="431" y="1"/>
                      <a:pt x="261" y="98"/>
                      <a:pt x="196" y="293"/>
                    </a:cubicBezTo>
                    <a:cubicBezTo>
                      <a:pt x="0" y="1041"/>
                      <a:pt x="163" y="1854"/>
                      <a:pt x="163" y="2635"/>
                    </a:cubicBezTo>
                    <a:cubicBezTo>
                      <a:pt x="131" y="3415"/>
                      <a:pt x="163" y="4196"/>
                      <a:pt x="293" y="4944"/>
                    </a:cubicBezTo>
                    <a:cubicBezTo>
                      <a:pt x="312" y="5059"/>
                      <a:pt x="445" y="5140"/>
                      <a:pt x="564" y="5140"/>
                    </a:cubicBezTo>
                    <a:cubicBezTo>
                      <a:pt x="647" y="5140"/>
                      <a:pt x="722" y="5102"/>
                      <a:pt x="748" y="5009"/>
                    </a:cubicBezTo>
                    <a:cubicBezTo>
                      <a:pt x="976" y="4293"/>
                      <a:pt x="1106" y="3578"/>
                      <a:pt x="1106" y="2830"/>
                    </a:cubicBezTo>
                    <a:cubicBezTo>
                      <a:pt x="1171" y="2017"/>
                      <a:pt x="1269" y="1074"/>
                      <a:pt x="1009" y="293"/>
                    </a:cubicBezTo>
                    <a:cubicBezTo>
                      <a:pt x="944" y="98"/>
                      <a:pt x="773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34"/>
            <p:cNvGrpSpPr/>
            <p:nvPr/>
          </p:nvGrpSpPr>
          <p:grpSpPr>
            <a:xfrm>
              <a:off x="4489643" y="2850570"/>
              <a:ext cx="164721" cy="144910"/>
              <a:chOff x="2001901" y="4098523"/>
              <a:chExt cx="164721" cy="144910"/>
            </a:xfrm>
          </p:grpSpPr>
          <p:sp>
            <p:nvSpPr>
              <p:cNvPr id="1605" name="Google Shape;1605;p34"/>
              <p:cNvSpPr/>
              <p:nvPr/>
            </p:nvSpPr>
            <p:spPr>
              <a:xfrm>
                <a:off x="2019298" y="4123056"/>
                <a:ext cx="147324" cy="110008"/>
              </a:xfrm>
              <a:custGeom>
                <a:rect b="b" l="l" r="r" t="t"/>
                <a:pathLst>
                  <a:path extrusionOk="0" h="5103" w="6834">
                    <a:moveTo>
                      <a:pt x="3743" y="0"/>
                    </a:moveTo>
                    <a:cubicBezTo>
                      <a:pt x="3649" y="0"/>
                      <a:pt x="3551" y="4"/>
                      <a:pt x="3448" y="12"/>
                    </a:cubicBezTo>
                    <a:cubicBezTo>
                      <a:pt x="1269" y="174"/>
                      <a:pt x="1" y="532"/>
                      <a:pt x="521" y="2678"/>
                    </a:cubicBezTo>
                    <a:cubicBezTo>
                      <a:pt x="908" y="4250"/>
                      <a:pt x="1906" y="5102"/>
                      <a:pt x="2940" y="5102"/>
                    </a:cubicBezTo>
                    <a:cubicBezTo>
                      <a:pt x="3297" y="5102"/>
                      <a:pt x="3658" y="5001"/>
                      <a:pt x="4001" y="4792"/>
                    </a:cubicBezTo>
                    <a:cubicBezTo>
                      <a:pt x="5294" y="4035"/>
                      <a:pt x="6833" y="0"/>
                      <a:pt x="3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2001901" y="4098523"/>
                <a:ext cx="161832" cy="144910"/>
              </a:xfrm>
              <a:custGeom>
                <a:rect b="b" l="l" r="r" t="t"/>
                <a:pathLst>
                  <a:path extrusionOk="0" h="6722" w="7507">
                    <a:moveTo>
                      <a:pt x="3847" y="1196"/>
                    </a:moveTo>
                    <a:cubicBezTo>
                      <a:pt x="4425" y="1206"/>
                      <a:pt x="4997" y="1239"/>
                      <a:pt x="5490" y="1638"/>
                    </a:cubicBezTo>
                    <a:cubicBezTo>
                      <a:pt x="6629" y="2516"/>
                      <a:pt x="5946" y="4402"/>
                      <a:pt x="5003" y="5182"/>
                    </a:cubicBezTo>
                    <a:cubicBezTo>
                      <a:pt x="4676" y="5442"/>
                      <a:pt x="4291" y="5555"/>
                      <a:pt x="3894" y="5555"/>
                    </a:cubicBezTo>
                    <a:cubicBezTo>
                      <a:pt x="2751" y="5555"/>
                      <a:pt x="1513" y="4618"/>
                      <a:pt x="1295" y="3556"/>
                    </a:cubicBezTo>
                    <a:cubicBezTo>
                      <a:pt x="990" y="1944"/>
                      <a:pt x="2538" y="1401"/>
                      <a:pt x="3847" y="1196"/>
                    </a:cubicBezTo>
                    <a:close/>
                    <a:moveTo>
                      <a:pt x="3782" y="1"/>
                    </a:moveTo>
                    <a:cubicBezTo>
                      <a:pt x="3379" y="1"/>
                      <a:pt x="2985" y="67"/>
                      <a:pt x="2629" y="207"/>
                    </a:cubicBezTo>
                    <a:cubicBezTo>
                      <a:pt x="2508" y="244"/>
                      <a:pt x="2422" y="318"/>
                      <a:pt x="2370" y="409"/>
                    </a:cubicBezTo>
                    <a:lnTo>
                      <a:pt x="2370" y="409"/>
                    </a:lnTo>
                    <a:cubicBezTo>
                      <a:pt x="1186" y="750"/>
                      <a:pt x="206" y="1697"/>
                      <a:pt x="125" y="3036"/>
                    </a:cubicBezTo>
                    <a:cubicBezTo>
                      <a:pt x="0" y="5087"/>
                      <a:pt x="2013" y="6722"/>
                      <a:pt x="3980" y="6722"/>
                    </a:cubicBezTo>
                    <a:cubicBezTo>
                      <a:pt x="4072" y="6722"/>
                      <a:pt x="4163" y="6718"/>
                      <a:pt x="4255" y="6711"/>
                    </a:cubicBezTo>
                    <a:cubicBezTo>
                      <a:pt x="6173" y="6548"/>
                      <a:pt x="7507" y="4077"/>
                      <a:pt x="7149" y="2288"/>
                    </a:cubicBezTo>
                    <a:cubicBezTo>
                      <a:pt x="6843" y="884"/>
                      <a:pt x="5253" y="1"/>
                      <a:pt x="3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34"/>
            <p:cNvSpPr txBox="1"/>
            <p:nvPr/>
          </p:nvSpPr>
          <p:spPr>
            <a:xfrm>
              <a:off x="7466982" y="2379825"/>
              <a:ext cx="2265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200">
                <a:solidFill>
                  <a:schemeClr val="dk1"/>
                </a:solidFill>
              </a:endParaRPr>
            </a:p>
          </p:txBody>
        </p:sp>
        <p:grpSp>
          <p:nvGrpSpPr>
            <p:cNvPr id="1608" name="Google Shape;1608;p34"/>
            <p:cNvGrpSpPr/>
            <p:nvPr/>
          </p:nvGrpSpPr>
          <p:grpSpPr>
            <a:xfrm flipH="1">
              <a:off x="5992950" y="2579183"/>
              <a:ext cx="1328978" cy="941398"/>
              <a:chOff x="1822072" y="1521583"/>
              <a:chExt cx="1328978" cy="941398"/>
            </a:xfrm>
          </p:grpSpPr>
          <p:sp>
            <p:nvSpPr>
              <p:cNvPr id="1609" name="Google Shape;1609;p34"/>
              <p:cNvSpPr txBox="1"/>
              <p:nvPr/>
            </p:nvSpPr>
            <p:spPr>
              <a:xfrm>
                <a:off x="1822350" y="1521583"/>
                <a:ext cx="13287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0" name="Google Shape;1610;p34"/>
              <p:cNvSpPr txBox="1"/>
              <p:nvPr/>
            </p:nvSpPr>
            <p:spPr>
              <a:xfrm>
                <a:off x="1822072" y="1764581"/>
                <a:ext cx="13287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5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616" name="Google Shape;1616;p35"/>
          <p:cNvSpPr/>
          <p:nvPr/>
        </p:nvSpPr>
        <p:spPr>
          <a:xfrm rot="5400000">
            <a:off x="2792735" y="2903890"/>
            <a:ext cx="3558530" cy="184350"/>
          </a:xfrm>
          <a:custGeom>
            <a:rect b="b" l="l" r="r" t="t"/>
            <a:pathLst>
              <a:path extrusionOk="0" h="7374" w="282367">
                <a:moveTo>
                  <a:pt x="280878" y="1"/>
                </a:moveTo>
                <a:cubicBezTo>
                  <a:pt x="280690" y="1"/>
                  <a:pt x="280527" y="114"/>
                  <a:pt x="280554" y="361"/>
                </a:cubicBezTo>
                <a:cubicBezTo>
                  <a:pt x="280634" y="920"/>
                  <a:pt x="280687" y="1480"/>
                  <a:pt x="280767" y="2040"/>
                </a:cubicBezTo>
                <a:cubicBezTo>
                  <a:pt x="268247" y="2162"/>
                  <a:pt x="255727" y="2200"/>
                  <a:pt x="243210" y="2200"/>
                </a:cubicBezTo>
                <a:cubicBezTo>
                  <a:pt x="228554" y="2200"/>
                  <a:pt x="213902" y="2148"/>
                  <a:pt x="199258" y="2119"/>
                </a:cubicBezTo>
                <a:cubicBezTo>
                  <a:pt x="192882" y="2107"/>
                  <a:pt x="186507" y="2099"/>
                  <a:pt x="180131" y="2099"/>
                </a:cubicBezTo>
                <a:cubicBezTo>
                  <a:pt x="159193" y="2099"/>
                  <a:pt x="138252" y="2186"/>
                  <a:pt x="117295" y="2493"/>
                </a:cubicBezTo>
                <a:cubicBezTo>
                  <a:pt x="101947" y="2732"/>
                  <a:pt x="16600" y="2946"/>
                  <a:pt x="1279" y="3851"/>
                </a:cubicBezTo>
                <a:cubicBezTo>
                  <a:pt x="1199" y="3239"/>
                  <a:pt x="1119" y="2626"/>
                  <a:pt x="1013" y="2013"/>
                </a:cubicBezTo>
                <a:cubicBezTo>
                  <a:pt x="959" y="1813"/>
                  <a:pt x="786" y="1713"/>
                  <a:pt x="613" y="1713"/>
                </a:cubicBezTo>
                <a:cubicBezTo>
                  <a:pt x="440" y="1713"/>
                  <a:pt x="267" y="1813"/>
                  <a:pt x="213" y="2013"/>
                </a:cubicBezTo>
                <a:cubicBezTo>
                  <a:pt x="0" y="3638"/>
                  <a:pt x="53" y="5264"/>
                  <a:pt x="320" y="6889"/>
                </a:cubicBezTo>
                <a:cubicBezTo>
                  <a:pt x="373" y="7228"/>
                  <a:pt x="611" y="7373"/>
                  <a:pt x="871" y="7373"/>
                </a:cubicBezTo>
                <a:cubicBezTo>
                  <a:pt x="1264" y="7373"/>
                  <a:pt x="1706" y="7040"/>
                  <a:pt x="1625" y="6543"/>
                </a:cubicBezTo>
                <a:cubicBezTo>
                  <a:pt x="1546" y="5930"/>
                  <a:pt x="1466" y="5317"/>
                  <a:pt x="1386" y="4704"/>
                </a:cubicBezTo>
                <a:cubicBezTo>
                  <a:pt x="15055" y="4571"/>
                  <a:pt x="98616" y="4118"/>
                  <a:pt x="112259" y="3905"/>
                </a:cubicBezTo>
                <a:cubicBezTo>
                  <a:pt x="126008" y="3692"/>
                  <a:pt x="139784" y="3558"/>
                  <a:pt x="153533" y="3505"/>
                </a:cubicBezTo>
                <a:cubicBezTo>
                  <a:pt x="161850" y="3473"/>
                  <a:pt x="170164" y="3462"/>
                  <a:pt x="178478" y="3462"/>
                </a:cubicBezTo>
                <a:cubicBezTo>
                  <a:pt x="192534" y="3462"/>
                  <a:pt x="206588" y="3492"/>
                  <a:pt x="220647" y="3492"/>
                </a:cubicBezTo>
                <a:cubicBezTo>
                  <a:pt x="225552" y="3492"/>
                  <a:pt x="230457" y="3488"/>
                  <a:pt x="235363" y="3478"/>
                </a:cubicBezTo>
                <a:cubicBezTo>
                  <a:pt x="250551" y="3452"/>
                  <a:pt x="265739" y="3452"/>
                  <a:pt x="280927" y="3345"/>
                </a:cubicBezTo>
                <a:cubicBezTo>
                  <a:pt x="280927" y="3798"/>
                  <a:pt x="281060" y="4251"/>
                  <a:pt x="281274" y="4624"/>
                </a:cubicBezTo>
                <a:cubicBezTo>
                  <a:pt x="281381" y="4779"/>
                  <a:pt x="281541" y="4854"/>
                  <a:pt x="281697" y="4854"/>
                </a:cubicBezTo>
                <a:cubicBezTo>
                  <a:pt x="281891" y="4854"/>
                  <a:pt x="282079" y="4739"/>
                  <a:pt x="282153" y="4518"/>
                </a:cubicBezTo>
                <a:cubicBezTo>
                  <a:pt x="282366" y="4011"/>
                  <a:pt x="282233" y="3398"/>
                  <a:pt x="282100" y="2839"/>
                </a:cubicBezTo>
                <a:cubicBezTo>
                  <a:pt x="282153" y="2626"/>
                  <a:pt x="282100" y="2386"/>
                  <a:pt x="281966" y="2226"/>
                </a:cubicBezTo>
                <a:cubicBezTo>
                  <a:pt x="281806" y="1560"/>
                  <a:pt x="281593" y="894"/>
                  <a:pt x="281327" y="281"/>
                </a:cubicBezTo>
                <a:cubicBezTo>
                  <a:pt x="281249" y="100"/>
                  <a:pt x="281053" y="1"/>
                  <a:pt x="280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35"/>
          <p:cNvGrpSpPr/>
          <p:nvPr/>
        </p:nvGrpSpPr>
        <p:grpSpPr>
          <a:xfrm>
            <a:off x="457200" y="1217325"/>
            <a:ext cx="4756802" cy="1132450"/>
            <a:chOff x="457200" y="1217325"/>
            <a:chExt cx="4756802" cy="1132450"/>
          </a:xfrm>
        </p:grpSpPr>
        <p:sp>
          <p:nvSpPr>
            <p:cNvPr id="1618" name="Google Shape;1618;p35"/>
            <p:cNvSpPr/>
            <p:nvPr/>
          </p:nvSpPr>
          <p:spPr>
            <a:xfrm>
              <a:off x="2892838" y="1706350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9" name="Google Shape;1619;p35"/>
            <p:cNvGrpSpPr/>
            <p:nvPr/>
          </p:nvGrpSpPr>
          <p:grpSpPr>
            <a:xfrm rot="-5400000">
              <a:off x="999175" y="675350"/>
              <a:ext cx="1132450" cy="2216400"/>
              <a:chOff x="6164825" y="1048400"/>
              <a:chExt cx="1132450" cy="2216400"/>
            </a:xfrm>
          </p:grpSpPr>
          <p:sp>
            <p:nvSpPr>
              <p:cNvPr id="1620" name="Google Shape;1620;p35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rect b="b" l="l" r="r" t="t"/>
                <a:pathLst>
                  <a:path extrusionOk="0" h="18540" w="19425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rect b="b" l="l" r="r" t="t"/>
                <a:pathLst>
                  <a:path extrusionOk="0" h="82280" w="45298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rect b="b" l="l" r="r" t="t"/>
                <a:pathLst>
                  <a:path extrusionOk="0" h="3587" w="1161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rect b="b" l="l" r="r" t="t"/>
                <a:pathLst>
                  <a:path extrusionOk="0" h="3076" w="2113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rect b="b" l="l" r="r" t="t"/>
                <a:pathLst>
                  <a:path extrusionOk="0" h="2916" w="3079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rect b="b" l="l" r="r" t="t"/>
                <a:pathLst>
                  <a:path extrusionOk="0" h="1078" w="1010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7" name="Google Shape;1627;p35"/>
            <p:cNvSpPr/>
            <p:nvPr/>
          </p:nvSpPr>
          <p:spPr>
            <a:xfrm rot="-5400000">
              <a:off x="4367575" y="1141543"/>
              <a:ext cx="408839" cy="1284014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 rot="5400000">
              <a:off x="3430647" y="1565163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 txBox="1"/>
            <p:nvPr/>
          </p:nvSpPr>
          <p:spPr>
            <a:xfrm>
              <a:off x="4252800" y="1647645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0" name="Google Shape;1630;p35"/>
            <p:cNvSpPr txBox="1"/>
            <p:nvPr/>
          </p:nvSpPr>
          <p:spPr>
            <a:xfrm>
              <a:off x="678000" y="1404646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1" name="Google Shape;1631;p35"/>
            <p:cNvSpPr txBox="1"/>
            <p:nvPr/>
          </p:nvSpPr>
          <p:spPr>
            <a:xfrm>
              <a:off x="1114700" y="1434350"/>
              <a:ext cx="13902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2" name="Google Shape;1632;p35"/>
          <p:cNvGrpSpPr/>
          <p:nvPr/>
        </p:nvGrpSpPr>
        <p:grpSpPr>
          <a:xfrm>
            <a:off x="457200" y="2828208"/>
            <a:ext cx="4756802" cy="1132450"/>
            <a:chOff x="457200" y="2828208"/>
            <a:chExt cx="4756802" cy="1132450"/>
          </a:xfrm>
        </p:grpSpPr>
        <p:sp>
          <p:nvSpPr>
            <p:cNvPr id="1633" name="Google Shape;1633;p35"/>
            <p:cNvSpPr/>
            <p:nvPr/>
          </p:nvSpPr>
          <p:spPr>
            <a:xfrm>
              <a:off x="2892838" y="3317233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4" name="Google Shape;1634;p35"/>
            <p:cNvGrpSpPr/>
            <p:nvPr/>
          </p:nvGrpSpPr>
          <p:grpSpPr>
            <a:xfrm rot="-5400000">
              <a:off x="999175" y="2286233"/>
              <a:ext cx="1132450" cy="2216400"/>
              <a:chOff x="6164825" y="1048400"/>
              <a:chExt cx="1132450" cy="2216400"/>
            </a:xfrm>
          </p:grpSpPr>
          <p:sp>
            <p:nvSpPr>
              <p:cNvPr id="1635" name="Google Shape;1635;p35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rect b="b" l="l" r="r" t="t"/>
                <a:pathLst>
                  <a:path extrusionOk="0" h="18540" w="19425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rect b="b" l="l" r="r" t="t"/>
                <a:pathLst>
                  <a:path extrusionOk="0" h="82280" w="45298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rect b="b" l="l" r="r" t="t"/>
                <a:pathLst>
                  <a:path extrusionOk="0" h="3587" w="1161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rect b="b" l="l" r="r" t="t"/>
                <a:pathLst>
                  <a:path extrusionOk="0" h="3076" w="2113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rect b="b" l="l" r="r" t="t"/>
                <a:pathLst>
                  <a:path extrusionOk="0" h="2916" w="3079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rect b="b" l="l" r="r" t="t"/>
                <a:pathLst>
                  <a:path extrusionOk="0" h="1078" w="1010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35"/>
            <p:cNvSpPr/>
            <p:nvPr/>
          </p:nvSpPr>
          <p:spPr>
            <a:xfrm rot="-5400000">
              <a:off x="4367575" y="2752426"/>
              <a:ext cx="408839" cy="1284014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 rot="5400000">
              <a:off x="3430647" y="3176047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 txBox="1"/>
            <p:nvPr/>
          </p:nvSpPr>
          <p:spPr>
            <a:xfrm>
              <a:off x="4252800" y="3258528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5" name="Google Shape;1645;p35"/>
            <p:cNvSpPr txBox="1"/>
            <p:nvPr/>
          </p:nvSpPr>
          <p:spPr>
            <a:xfrm>
              <a:off x="678025" y="3015529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6" name="Google Shape;1646;p35"/>
            <p:cNvSpPr txBox="1"/>
            <p:nvPr/>
          </p:nvSpPr>
          <p:spPr>
            <a:xfrm>
              <a:off x="1114725" y="3045233"/>
              <a:ext cx="13902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7" name="Google Shape;1647;p35"/>
          <p:cNvGrpSpPr/>
          <p:nvPr/>
        </p:nvGrpSpPr>
        <p:grpSpPr>
          <a:xfrm>
            <a:off x="3930000" y="2022767"/>
            <a:ext cx="4756802" cy="1132450"/>
            <a:chOff x="3930000" y="2022767"/>
            <a:chExt cx="4756802" cy="1132450"/>
          </a:xfrm>
        </p:grpSpPr>
        <p:sp>
          <p:nvSpPr>
            <p:cNvPr id="1648" name="Google Shape;1648;p35"/>
            <p:cNvSpPr/>
            <p:nvPr/>
          </p:nvSpPr>
          <p:spPr>
            <a:xfrm flipH="1">
              <a:off x="6089264" y="2511792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9" name="Google Shape;1649;p35"/>
            <p:cNvGrpSpPr/>
            <p:nvPr/>
          </p:nvGrpSpPr>
          <p:grpSpPr>
            <a:xfrm flipH="1" rot="5400000">
              <a:off x="7012377" y="1480792"/>
              <a:ext cx="1132450" cy="2216400"/>
              <a:chOff x="6164825" y="1048400"/>
              <a:chExt cx="1132450" cy="2216400"/>
            </a:xfrm>
          </p:grpSpPr>
          <p:sp>
            <p:nvSpPr>
              <p:cNvPr id="1650" name="Google Shape;1650;p35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rect b="b" l="l" r="r" t="t"/>
                <a:pathLst>
                  <a:path extrusionOk="0" h="18540" w="19425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rect b="b" l="l" r="r" t="t"/>
                <a:pathLst>
                  <a:path extrusionOk="0" h="82280" w="45298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rect b="b" l="l" r="r" t="t"/>
                <a:pathLst>
                  <a:path extrusionOk="0" h="3587" w="1161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rect b="b" l="l" r="r" t="t"/>
                <a:pathLst>
                  <a:path extrusionOk="0" h="3076" w="2113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rect b="b" l="l" r="r" t="t"/>
                <a:pathLst>
                  <a:path extrusionOk="0" h="2916" w="3079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rect b="b" l="l" r="r" t="t"/>
                <a:pathLst>
                  <a:path extrusionOk="0" h="1078" w="1010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35"/>
            <p:cNvSpPr/>
            <p:nvPr/>
          </p:nvSpPr>
          <p:spPr>
            <a:xfrm flipH="1" rot="5400000">
              <a:off x="4367587" y="1946985"/>
              <a:ext cx="408839" cy="1284014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 flipH="1" rot="-5400000">
              <a:off x="5589923" y="2370605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 txBox="1"/>
            <p:nvPr/>
          </p:nvSpPr>
          <p:spPr>
            <a:xfrm>
              <a:off x="4252800" y="2453087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0" name="Google Shape;1660;p35"/>
            <p:cNvSpPr txBox="1"/>
            <p:nvPr/>
          </p:nvSpPr>
          <p:spPr>
            <a:xfrm flipH="1">
              <a:off x="8157025" y="2210088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1" name="Google Shape;1661;p35"/>
            <p:cNvSpPr txBox="1"/>
            <p:nvPr/>
          </p:nvSpPr>
          <p:spPr>
            <a:xfrm flipH="1">
              <a:off x="6639125" y="2239792"/>
              <a:ext cx="13902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live 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2" name="Google Shape;1662;p35"/>
          <p:cNvGrpSpPr/>
          <p:nvPr/>
        </p:nvGrpSpPr>
        <p:grpSpPr>
          <a:xfrm>
            <a:off x="3930000" y="3633650"/>
            <a:ext cx="4756802" cy="1132450"/>
            <a:chOff x="3930000" y="3633650"/>
            <a:chExt cx="4756802" cy="1132450"/>
          </a:xfrm>
        </p:grpSpPr>
        <p:sp>
          <p:nvSpPr>
            <p:cNvPr id="1663" name="Google Shape;1663;p35"/>
            <p:cNvSpPr/>
            <p:nvPr/>
          </p:nvSpPr>
          <p:spPr>
            <a:xfrm flipH="1">
              <a:off x="6089264" y="4122675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4" name="Google Shape;1664;p35"/>
            <p:cNvGrpSpPr/>
            <p:nvPr/>
          </p:nvGrpSpPr>
          <p:grpSpPr>
            <a:xfrm flipH="1" rot="5400000">
              <a:off x="7012377" y="3091675"/>
              <a:ext cx="1132450" cy="2216400"/>
              <a:chOff x="6164825" y="1048400"/>
              <a:chExt cx="1132450" cy="2216400"/>
            </a:xfrm>
          </p:grpSpPr>
          <p:sp>
            <p:nvSpPr>
              <p:cNvPr id="1665" name="Google Shape;1665;p35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rect b="b" l="l" r="r" t="t"/>
                <a:pathLst>
                  <a:path extrusionOk="0" h="18540" w="19425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rect b="b" l="l" r="r" t="t"/>
                <a:pathLst>
                  <a:path extrusionOk="0" h="82280" w="45298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rect b="b" l="l" r="r" t="t"/>
                <a:pathLst>
                  <a:path extrusionOk="0" h="3587" w="1161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rect b="b" l="l" r="r" t="t"/>
                <a:pathLst>
                  <a:path extrusionOk="0" h="3076" w="2113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rect b="b" l="l" r="r" t="t"/>
                <a:pathLst>
                  <a:path extrusionOk="0" h="2916" w="3079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rect b="b" l="l" r="r" t="t"/>
                <a:pathLst>
                  <a:path extrusionOk="0" h="1078" w="1010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2" name="Google Shape;1672;p35"/>
            <p:cNvSpPr/>
            <p:nvPr/>
          </p:nvSpPr>
          <p:spPr>
            <a:xfrm flipH="1" rot="5400000">
              <a:off x="4367587" y="3557868"/>
              <a:ext cx="408839" cy="1284014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 flipH="1" rot="-5400000">
              <a:off x="5589923" y="3981488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 txBox="1"/>
            <p:nvPr/>
          </p:nvSpPr>
          <p:spPr>
            <a:xfrm>
              <a:off x="4252800" y="4063970"/>
              <a:ext cx="6384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5" name="Google Shape;1675;p35"/>
            <p:cNvSpPr txBox="1"/>
            <p:nvPr/>
          </p:nvSpPr>
          <p:spPr>
            <a:xfrm flipH="1">
              <a:off x="8157025" y="3820971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6" name="Google Shape;1676;p35"/>
            <p:cNvSpPr txBox="1"/>
            <p:nvPr/>
          </p:nvSpPr>
          <p:spPr>
            <a:xfrm flipH="1">
              <a:off x="6639125" y="3850675"/>
              <a:ext cx="13902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6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cxnSp>
        <p:nvCxnSpPr>
          <p:cNvPr id="1682" name="Google Shape;1682;p36"/>
          <p:cNvCxnSpPr/>
          <p:nvPr/>
        </p:nvCxnSpPr>
        <p:spPr>
          <a:xfrm>
            <a:off x="4572000" y="1223644"/>
            <a:ext cx="0" cy="355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683" name="Google Shape;1683;p36"/>
          <p:cNvGrpSpPr/>
          <p:nvPr/>
        </p:nvGrpSpPr>
        <p:grpSpPr>
          <a:xfrm>
            <a:off x="457200" y="1439344"/>
            <a:ext cx="4296288" cy="572700"/>
            <a:chOff x="457200" y="1463325"/>
            <a:chExt cx="4296288" cy="572700"/>
          </a:xfrm>
        </p:grpSpPr>
        <p:sp>
          <p:nvSpPr>
            <p:cNvPr id="1684" name="Google Shape;1684;p36"/>
            <p:cNvSpPr/>
            <p:nvPr/>
          </p:nvSpPr>
          <p:spPr>
            <a:xfrm>
              <a:off x="2367596" y="1463325"/>
              <a:ext cx="572700" cy="5727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3104692" y="1562325"/>
              <a:ext cx="1121400" cy="374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4390488" y="1568175"/>
              <a:ext cx="363000" cy="3630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7" name="Google Shape;1687;p36"/>
            <p:cNvSpPr txBox="1"/>
            <p:nvPr/>
          </p:nvSpPr>
          <p:spPr>
            <a:xfrm>
              <a:off x="457200" y="1473525"/>
              <a:ext cx="17460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88" name="Google Shape;1688;p36"/>
            <p:cNvGrpSpPr/>
            <p:nvPr/>
          </p:nvGrpSpPr>
          <p:grpSpPr>
            <a:xfrm>
              <a:off x="2491639" y="1587355"/>
              <a:ext cx="324614" cy="324640"/>
              <a:chOff x="-63252250" y="1930850"/>
              <a:chExt cx="319000" cy="319025"/>
            </a:xfrm>
          </p:grpSpPr>
          <p:sp>
            <p:nvSpPr>
              <p:cNvPr id="1689" name="Google Shape;1689;p36"/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rect b="b" l="l" r="r" t="t"/>
                <a:pathLst>
                  <a:path extrusionOk="0" h="12761" w="1276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6"/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rect b="b" l="l" r="r" t="t"/>
                <a:pathLst>
                  <a:path extrusionOk="0" h="5514" w="5514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1" name="Google Shape;1691;p36"/>
          <p:cNvGrpSpPr/>
          <p:nvPr/>
        </p:nvGrpSpPr>
        <p:grpSpPr>
          <a:xfrm>
            <a:off x="4390500" y="3350044"/>
            <a:ext cx="4296288" cy="572700"/>
            <a:chOff x="4390500" y="3374025"/>
            <a:chExt cx="4296288" cy="572700"/>
          </a:xfrm>
        </p:grpSpPr>
        <p:sp>
          <p:nvSpPr>
            <p:cNvPr id="1692" name="Google Shape;1692;p36"/>
            <p:cNvSpPr/>
            <p:nvPr/>
          </p:nvSpPr>
          <p:spPr>
            <a:xfrm flipH="1">
              <a:off x="6203692" y="3374025"/>
              <a:ext cx="572700" cy="5727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 flipH="1">
              <a:off x="4917896" y="3473025"/>
              <a:ext cx="1121400" cy="374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94" name="Google Shape;1694;p36"/>
            <p:cNvSpPr/>
            <p:nvPr/>
          </p:nvSpPr>
          <p:spPr>
            <a:xfrm flipH="1">
              <a:off x="4390500" y="3478875"/>
              <a:ext cx="363000" cy="363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5" name="Google Shape;1695;p36"/>
            <p:cNvSpPr txBox="1"/>
            <p:nvPr/>
          </p:nvSpPr>
          <p:spPr>
            <a:xfrm flipH="1">
              <a:off x="6940788" y="3384225"/>
              <a:ext cx="17460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96" name="Google Shape;1696;p36"/>
            <p:cNvGrpSpPr/>
            <p:nvPr/>
          </p:nvGrpSpPr>
          <p:grpSpPr>
            <a:xfrm>
              <a:off x="6330139" y="3501464"/>
              <a:ext cx="319806" cy="317822"/>
              <a:chOff x="-61354075" y="1940500"/>
              <a:chExt cx="314275" cy="312325"/>
            </a:xfrm>
          </p:grpSpPr>
          <p:sp>
            <p:nvSpPr>
              <p:cNvPr id="1697" name="Google Shape;1697;p36"/>
              <p:cNvSpPr/>
              <p:nvPr/>
            </p:nvSpPr>
            <p:spPr>
              <a:xfrm>
                <a:off x="-61354075" y="1940500"/>
                <a:ext cx="314275" cy="312325"/>
              </a:xfrm>
              <a:custGeom>
                <a:rect b="b" l="l" r="r" t="t"/>
                <a:pathLst>
                  <a:path extrusionOk="0" h="12493" w="12571">
                    <a:moveTo>
                      <a:pt x="6270" y="1001"/>
                    </a:moveTo>
                    <a:lnTo>
                      <a:pt x="7687" y="2419"/>
                    </a:lnTo>
                    <a:cubicBezTo>
                      <a:pt x="7750" y="2482"/>
                      <a:pt x="7876" y="2513"/>
                      <a:pt x="7971" y="2513"/>
                    </a:cubicBezTo>
                    <a:lnTo>
                      <a:pt x="9956" y="2513"/>
                    </a:lnTo>
                    <a:lnTo>
                      <a:pt x="9956" y="4529"/>
                    </a:lnTo>
                    <a:cubicBezTo>
                      <a:pt x="9956" y="4655"/>
                      <a:pt x="10019" y="4718"/>
                      <a:pt x="10082" y="4813"/>
                    </a:cubicBezTo>
                    <a:lnTo>
                      <a:pt x="11499" y="6231"/>
                    </a:lnTo>
                    <a:lnTo>
                      <a:pt x="10082" y="7648"/>
                    </a:lnTo>
                    <a:cubicBezTo>
                      <a:pt x="10019" y="7711"/>
                      <a:pt x="9956" y="7837"/>
                      <a:pt x="9956" y="7900"/>
                    </a:cubicBezTo>
                    <a:lnTo>
                      <a:pt x="9956" y="9917"/>
                    </a:lnTo>
                    <a:lnTo>
                      <a:pt x="7971" y="9917"/>
                    </a:lnTo>
                    <a:cubicBezTo>
                      <a:pt x="7845" y="9917"/>
                      <a:pt x="7750" y="9948"/>
                      <a:pt x="7687" y="10043"/>
                    </a:cubicBezTo>
                    <a:lnTo>
                      <a:pt x="6270" y="11460"/>
                    </a:lnTo>
                    <a:lnTo>
                      <a:pt x="4852" y="10043"/>
                    </a:lnTo>
                    <a:cubicBezTo>
                      <a:pt x="4757" y="9948"/>
                      <a:pt x="4631" y="9917"/>
                      <a:pt x="4568" y="9917"/>
                    </a:cubicBezTo>
                    <a:lnTo>
                      <a:pt x="2552" y="9917"/>
                    </a:lnTo>
                    <a:lnTo>
                      <a:pt x="2552" y="7900"/>
                    </a:lnTo>
                    <a:cubicBezTo>
                      <a:pt x="2552" y="7806"/>
                      <a:pt x="2521" y="7711"/>
                      <a:pt x="2426" y="7648"/>
                    </a:cubicBezTo>
                    <a:lnTo>
                      <a:pt x="1008" y="6231"/>
                    </a:lnTo>
                    <a:lnTo>
                      <a:pt x="2426" y="4813"/>
                    </a:lnTo>
                    <a:cubicBezTo>
                      <a:pt x="2521" y="4718"/>
                      <a:pt x="2552" y="4624"/>
                      <a:pt x="2552" y="4529"/>
                    </a:cubicBezTo>
                    <a:lnTo>
                      <a:pt x="2552" y="2513"/>
                    </a:lnTo>
                    <a:lnTo>
                      <a:pt x="4568" y="2513"/>
                    </a:lnTo>
                    <a:cubicBezTo>
                      <a:pt x="4694" y="2513"/>
                      <a:pt x="4757" y="2482"/>
                      <a:pt x="4852" y="2419"/>
                    </a:cubicBezTo>
                    <a:lnTo>
                      <a:pt x="6270" y="1001"/>
                    </a:lnTo>
                    <a:close/>
                    <a:moveTo>
                      <a:pt x="6285" y="1"/>
                    </a:moveTo>
                    <a:cubicBezTo>
                      <a:pt x="6175" y="1"/>
                      <a:pt x="6065" y="40"/>
                      <a:pt x="5986" y="119"/>
                    </a:cubicBezTo>
                    <a:lnTo>
                      <a:pt x="4411" y="1694"/>
                    </a:lnTo>
                    <a:lnTo>
                      <a:pt x="2174" y="1694"/>
                    </a:lnTo>
                    <a:cubicBezTo>
                      <a:pt x="1922" y="1694"/>
                      <a:pt x="1733" y="1883"/>
                      <a:pt x="1733" y="2135"/>
                    </a:cubicBezTo>
                    <a:lnTo>
                      <a:pt x="1733" y="4372"/>
                    </a:lnTo>
                    <a:lnTo>
                      <a:pt x="158" y="5947"/>
                    </a:lnTo>
                    <a:cubicBezTo>
                      <a:pt x="0" y="6105"/>
                      <a:pt x="0" y="6388"/>
                      <a:pt x="158" y="6546"/>
                    </a:cubicBezTo>
                    <a:lnTo>
                      <a:pt x="1733" y="8121"/>
                    </a:lnTo>
                    <a:lnTo>
                      <a:pt x="1733" y="10358"/>
                    </a:lnTo>
                    <a:cubicBezTo>
                      <a:pt x="1733" y="10578"/>
                      <a:pt x="1922" y="10736"/>
                      <a:pt x="2174" y="10736"/>
                    </a:cubicBezTo>
                    <a:lnTo>
                      <a:pt x="4411" y="10736"/>
                    </a:lnTo>
                    <a:lnTo>
                      <a:pt x="5986" y="12374"/>
                    </a:lnTo>
                    <a:cubicBezTo>
                      <a:pt x="6065" y="12453"/>
                      <a:pt x="6175" y="12492"/>
                      <a:pt x="6285" y="12492"/>
                    </a:cubicBezTo>
                    <a:cubicBezTo>
                      <a:pt x="6396" y="12492"/>
                      <a:pt x="6506" y="12453"/>
                      <a:pt x="6585" y="12374"/>
                    </a:cubicBezTo>
                    <a:lnTo>
                      <a:pt x="8160" y="10736"/>
                    </a:lnTo>
                    <a:lnTo>
                      <a:pt x="10397" y="10736"/>
                    </a:lnTo>
                    <a:cubicBezTo>
                      <a:pt x="10617" y="10736"/>
                      <a:pt x="10775" y="10547"/>
                      <a:pt x="10775" y="10358"/>
                    </a:cubicBezTo>
                    <a:lnTo>
                      <a:pt x="10775" y="8121"/>
                    </a:lnTo>
                    <a:lnTo>
                      <a:pt x="12413" y="6546"/>
                    </a:lnTo>
                    <a:cubicBezTo>
                      <a:pt x="12571" y="6388"/>
                      <a:pt x="12571" y="6105"/>
                      <a:pt x="12413" y="5947"/>
                    </a:cubicBezTo>
                    <a:lnTo>
                      <a:pt x="10775" y="4372"/>
                    </a:lnTo>
                    <a:lnTo>
                      <a:pt x="10775" y="2135"/>
                    </a:lnTo>
                    <a:cubicBezTo>
                      <a:pt x="10775" y="1883"/>
                      <a:pt x="10586" y="1694"/>
                      <a:pt x="10397" y="1694"/>
                    </a:cubicBezTo>
                    <a:lnTo>
                      <a:pt x="8160" y="1694"/>
                    </a:lnTo>
                    <a:lnTo>
                      <a:pt x="6585" y="119"/>
                    </a:lnTo>
                    <a:cubicBezTo>
                      <a:pt x="6506" y="40"/>
                      <a:pt x="6396" y="1"/>
                      <a:pt x="6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6"/>
              <p:cNvSpPr/>
              <p:nvPr/>
            </p:nvSpPr>
            <p:spPr>
              <a:xfrm>
                <a:off x="-61268225" y="2024575"/>
                <a:ext cx="60650" cy="61475"/>
              </a:xfrm>
              <a:custGeom>
                <a:rect b="b" l="l" r="r" t="t"/>
                <a:pathLst>
                  <a:path extrusionOk="0" h="2459" w="2426">
                    <a:moveTo>
                      <a:pt x="1197" y="820"/>
                    </a:moveTo>
                    <a:cubicBezTo>
                      <a:pt x="1449" y="820"/>
                      <a:pt x="1607" y="1009"/>
                      <a:pt x="1607" y="1261"/>
                    </a:cubicBezTo>
                    <a:cubicBezTo>
                      <a:pt x="1607" y="1481"/>
                      <a:pt x="1418" y="1639"/>
                      <a:pt x="1197" y="1639"/>
                    </a:cubicBezTo>
                    <a:cubicBezTo>
                      <a:pt x="1008" y="1639"/>
                      <a:pt x="819" y="1450"/>
                      <a:pt x="819" y="1261"/>
                    </a:cubicBezTo>
                    <a:cubicBezTo>
                      <a:pt x="788" y="977"/>
                      <a:pt x="977" y="820"/>
                      <a:pt x="1197" y="820"/>
                    </a:cubicBezTo>
                    <a:close/>
                    <a:moveTo>
                      <a:pt x="1197" y="1"/>
                    </a:moveTo>
                    <a:cubicBezTo>
                      <a:pt x="536" y="1"/>
                      <a:pt x="0" y="536"/>
                      <a:pt x="0" y="1261"/>
                    </a:cubicBezTo>
                    <a:cubicBezTo>
                      <a:pt x="0" y="1954"/>
                      <a:pt x="504" y="2458"/>
                      <a:pt x="1197" y="2458"/>
                    </a:cubicBezTo>
                    <a:cubicBezTo>
                      <a:pt x="1890" y="2458"/>
                      <a:pt x="2426" y="1922"/>
                      <a:pt x="2426" y="1261"/>
                    </a:cubicBezTo>
                    <a:cubicBezTo>
                      <a:pt x="2426" y="568"/>
                      <a:pt x="1890" y="1"/>
                      <a:pt x="11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-61187100" y="2107275"/>
                <a:ext cx="61450" cy="61475"/>
              </a:xfrm>
              <a:custGeom>
                <a:rect b="b" l="l" r="r" t="t"/>
                <a:pathLst>
                  <a:path extrusionOk="0" h="2459" w="2458">
                    <a:moveTo>
                      <a:pt x="1229" y="788"/>
                    </a:moveTo>
                    <a:cubicBezTo>
                      <a:pt x="1512" y="820"/>
                      <a:pt x="1670" y="977"/>
                      <a:pt x="1670" y="1198"/>
                    </a:cubicBezTo>
                    <a:cubicBezTo>
                      <a:pt x="1670" y="1450"/>
                      <a:pt x="1481" y="1639"/>
                      <a:pt x="1229" y="1639"/>
                    </a:cubicBezTo>
                    <a:cubicBezTo>
                      <a:pt x="1008" y="1639"/>
                      <a:pt x="851" y="1450"/>
                      <a:pt x="851" y="1198"/>
                    </a:cubicBezTo>
                    <a:cubicBezTo>
                      <a:pt x="851" y="977"/>
                      <a:pt x="1040" y="788"/>
                      <a:pt x="1229" y="78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922" y="2458"/>
                      <a:pt x="2458" y="1922"/>
                      <a:pt x="2458" y="1198"/>
                    </a:cubicBezTo>
                    <a:cubicBezTo>
                      <a:pt x="2458" y="536"/>
                      <a:pt x="1922" y="1"/>
                      <a:pt x="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-61250125" y="2044475"/>
                <a:ext cx="105575" cy="103600"/>
              </a:xfrm>
              <a:custGeom>
                <a:rect b="b" l="l" r="r" t="t"/>
                <a:pathLst>
                  <a:path extrusionOk="0" h="4144" w="4223">
                    <a:moveTo>
                      <a:pt x="3766" y="0"/>
                    </a:moveTo>
                    <a:cubicBezTo>
                      <a:pt x="3655" y="0"/>
                      <a:pt x="3545" y="40"/>
                      <a:pt x="3466" y="118"/>
                    </a:cubicBezTo>
                    <a:lnTo>
                      <a:pt x="158" y="3426"/>
                    </a:lnTo>
                    <a:cubicBezTo>
                      <a:pt x="1" y="3615"/>
                      <a:pt x="1" y="3836"/>
                      <a:pt x="158" y="4025"/>
                    </a:cubicBezTo>
                    <a:cubicBezTo>
                      <a:pt x="237" y="4104"/>
                      <a:pt x="347" y="4143"/>
                      <a:pt x="458" y="4143"/>
                    </a:cubicBezTo>
                    <a:cubicBezTo>
                      <a:pt x="568" y="4143"/>
                      <a:pt x="678" y="4104"/>
                      <a:pt x="757" y="4025"/>
                    </a:cubicBezTo>
                    <a:lnTo>
                      <a:pt x="4065" y="717"/>
                    </a:lnTo>
                    <a:cubicBezTo>
                      <a:pt x="4222" y="559"/>
                      <a:pt x="4222" y="276"/>
                      <a:pt x="4065" y="118"/>
                    </a:cubicBezTo>
                    <a:cubicBezTo>
                      <a:pt x="3986" y="40"/>
                      <a:pt x="3876" y="0"/>
                      <a:pt x="37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1" name="Google Shape;1701;p36"/>
          <p:cNvGrpSpPr/>
          <p:nvPr/>
        </p:nvGrpSpPr>
        <p:grpSpPr>
          <a:xfrm>
            <a:off x="457200" y="2713144"/>
            <a:ext cx="4296288" cy="572700"/>
            <a:chOff x="457200" y="2737125"/>
            <a:chExt cx="4296288" cy="572700"/>
          </a:xfrm>
        </p:grpSpPr>
        <p:sp>
          <p:nvSpPr>
            <p:cNvPr id="1702" name="Google Shape;1702;p36"/>
            <p:cNvSpPr/>
            <p:nvPr/>
          </p:nvSpPr>
          <p:spPr>
            <a:xfrm>
              <a:off x="2367596" y="2737125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3104692" y="2836125"/>
              <a:ext cx="1121400" cy="374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4390488" y="2841975"/>
              <a:ext cx="363000" cy="363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5" name="Google Shape;1705;p36"/>
            <p:cNvSpPr txBox="1"/>
            <p:nvPr/>
          </p:nvSpPr>
          <p:spPr>
            <a:xfrm>
              <a:off x="457200" y="2747325"/>
              <a:ext cx="17460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491626" y="2863114"/>
              <a:ext cx="324640" cy="320722"/>
            </a:xfrm>
            <a:custGeom>
              <a:rect b="b" l="l" r="r" t="t"/>
              <a:pathLst>
                <a:path extrusionOk="0" h="12607" w="12761">
                  <a:moveTo>
                    <a:pt x="1860" y="2084"/>
                  </a:moveTo>
                  <a:lnTo>
                    <a:pt x="7373" y="2997"/>
                  </a:lnTo>
                  <a:lnTo>
                    <a:pt x="5861" y="4509"/>
                  </a:lnTo>
                  <a:lnTo>
                    <a:pt x="1261" y="2682"/>
                  </a:lnTo>
                  <a:lnTo>
                    <a:pt x="1860" y="2084"/>
                  </a:lnTo>
                  <a:close/>
                  <a:moveTo>
                    <a:pt x="11229" y="836"/>
                  </a:moveTo>
                  <a:cubicBezTo>
                    <a:pt x="11412" y="836"/>
                    <a:pt x="11578" y="881"/>
                    <a:pt x="11689" y="981"/>
                  </a:cubicBezTo>
                  <a:cubicBezTo>
                    <a:pt x="11847" y="1107"/>
                    <a:pt x="11878" y="1359"/>
                    <a:pt x="11847" y="1611"/>
                  </a:cubicBezTo>
                  <a:cubicBezTo>
                    <a:pt x="11815" y="1894"/>
                    <a:pt x="11658" y="2210"/>
                    <a:pt x="11500" y="2367"/>
                  </a:cubicBezTo>
                  <a:lnTo>
                    <a:pt x="7405" y="6463"/>
                  </a:lnTo>
                  <a:lnTo>
                    <a:pt x="5168" y="8700"/>
                  </a:lnTo>
                  <a:cubicBezTo>
                    <a:pt x="5073" y="8794"/>
                    <a:pt x="5010" y="8952"/>
                    <a:pt x="5042" y="9078"/>
                  </a:cubicBezTo>
                  <a:lnTo>
                    <a:pt x="5262" y="10306"/>
                  </a:lnTo>
                  <a:lnTo>
                    <a:pt x="4223" y="11377"/>
                  </a:lnTo>
                  <a:lnTo>
                    <a:pt x="3782" y="9204"/>
                  </a:lnTo>
                  <a:cubicBezTo>
                    <a:pt x="3750" y="9046"/>
                    <a:pt x="3624" y="8952"/>
                    <a:pt x="3466" y="8889"/>
                  </a:cubicBezTo>
                  <a:lnTo>
                    <a:pt x="1293" y="8479"/>
                  </a:lnTo>
                  <a:lnTo>
                    <a:pt x="2364" y="7408"/>
                  </a:lnTo>
                  <a:lnTo>
                    <a:pt x="3624" y="7628"/>
                  </a:lnTo>
                  <a:cubicBezTo>
                    <a:pt x="3659" y="7646"/>
                    <a:pt x="3697" y="7654"/>
                    <a:pt x="3734" y="7654"/>
                  </a:cubicBezTo>
                  <a:cubicBezTo>
                    <a:pt x="3831" y="7654"/>
                    <a:pt x="3925" y="7602"/>
                    <a:pt x="3971" y="7534"/>
                  </a:cubicBezTo>
                  <a:lnTo>
                    <a:pt x="6207" y="5266"/>
                  </a:lnTo>
                  <a:lnTo>
                    <a:pt x="10272" y="1233"/>
                  </a:lnTo>
                  <a:cubicBezTo>
                    <a:pt x="10496" y="988"/>
                    <a:pt x="10892" y="836"/>
                    <a:pt x="11229" y="836"/>
                  </a:cubicBezTo>
                  <a:close/>
                  <a:moveTo>
                    <a:pt x="9641" y="5360"/>
                  </a:moveTo>
                  <a:lnTo>
                    <a:pt x="10587" y="10873"/>
                  </a:lnTo>
                  <a:lnTo>
                    <a:pt x="9988" y="11472"/>
                  </a:lnTo>
                  <a:lnTo>
                    <a:pt x="8161" y="6872"/>
                  </a:lnTo>
                  <a:lnTo>
                    <a:pt x="9641" y="5360"/>
                  </a:lnTo>
                  <a:close/>
                  <a:moveTo>
                    <a:pt x="11241" y="1"/>
                  </a:moveTo>
                  <a:cubicBezTo>
                    <a:pt x="10688" y="1"/>
                    <a:pt x="10104" y="248"/>
                    <a:pt x="9736" y="634"/>
                  </a:cubicBezTo>
                  <a:lnTo>
                    <a:pt x="8066" y="2304"/>
                  </a:lnTo>
                  <a:lnTo>
                    <a:pt x="1765" y="1233"/>
                  </a:lnTo>
                  <a:cubicBezTo>
                    <a:pt x="1742" y="1227"/>
                    <a:pt x="1718" y="1225"/>
                    <a:pt x="1693" y="1225"/>
                  </a:cubicBezTo>
                  <a:cubicBezTo>
                    <a:pt x="1585" y="1225"/>
                    <a:pt x="1470" y="1276"/>
                    <a:pt x="1419" y="1327"/>
                  </a:cubicBezTo>
                  <a:lnTo>
                    <a:pt x="221" y="2525"/>
                  </a:lnTo>
                  <a:cubicBezTo>
                    <a:pt x="158" y="2588"/>
                    <a:pt x="64" y="2745"/>
                    <a:pt x="127" y="2903"/>
                  </a:cubicBezTo>
                  <a:cubicBezTo>
                    <a:pt x="158" y="3029"/>
                    <a:pt x="221" y="3155"/>
                    <a:pt x="348" y="3218"/>
                  </a:cubicBezTo>
                  <a:lnTo>
                    <a:pt x="5199" y="5171"/>
                  </a:lnTo>
                  <a:lnTo>
                    <a:pt x="3561" y="6809"/>
                  </a:lnTo>
                  <a:lnTo>
                    <a:pt x="2301" y="6589"/>
                  </a:lnTo>
                  <a:cubicBezTo>
                    <a:pt x="2267" y="6572"/>
                    <a:pt x="2231" y="6564"/>
                    <a:pt x="2195" y="6564"/>
                  </a:cubicBezTo>
                  <a:cubicBezTo>
                    <a:pt x="2095" y="6564"/>
                    <a:pt x="1992" y="6622"/>
                    <a:pt x="1923" y="6715"/>
                  </a:cubicBezTo>
                  <a:lnTo>
                    <a:pt x="158" y="8479"/>
                  </a:lnTo>
                  <a:cubicBezTo>
                    <a:pt x="32" y="8605"/>
                    <a:pt x="1" y="8731"/>
                    <a:pt x="32" y="8857"/>
                  </a:cubicBezTo>
                  <a:cubicBezTo>
                    <a:pt x="95" y="9015"/>
                    <a:pt x="190" y="9109"/>
                    <a:pt x="348" y="9141"/>
                  </a:cubicBezTo>
                  <a:lnTo>
                    <a:pt x="2994" y="9645"/>
                  </a:lnTo>
                  <a:lnTo>
                    <a:pt x="3498" y="12291"/>
                  </a:lnTo>
                  <a:cubicBezTo>
                    <a:pt x="3561" y="12449"/>
                    <a:pt x="3656" y="12575"/>
                    <a:pt x="3782" y="12606"/>
                  </a:cubicBezTo>
                  <a:lnTo>
                    <a:pt x="3908" y="12606"/>
                  </a:lnTo>
                  <a:cubicBezTo>
                    <a:pt x="4034" y="12606"/>
                    <a:pt x="4097" y="12575"/>
                    <a:pt x="4191" y="12480"/>
                  </a:cubicBezTo>
                  <a:lnTo>
                    <a:pt x="5955" y="10716"/>
                  </a:lnTo>
                  <a:cubicBezTo>
                    <a:pt x="6018" y="10653"/>
                    <a:pt x="6113" y="10464"/>
                    <a:pt x="6081" y="10369"/>
                  </a:cubicBezTo>
                  <a:lnTo>
                    <a:pt x="5829" y="9109"/>
                  </a:lnTo>
                  <a:lnTo>
                    <a:pt x="7499" y="7439"/>
                  </a:lnTo>
                  <a:lnTo>
                    <a:pt x="9421" y="12291"/>
                  </a:lnTo>
                  <a:cubicBezTo>
                    <a:pt x="9452" y="12417"/>
                    <a:pt x="9578" y="12543"/>
                    <a:pt x="9736" y="12543"/>
                  </a:cubicBezTo>
                  <a:lnTo>
                    <a:pt x="9799" y="12543"/>
                  </a:lnTo>
                  <a:cubicBezTo>
                    <a:pt x="9925" y="12543"/>
                    <a:pt x="9988" y="12480"/>
                    <a:pt x="10083" y="12417"/>
                  </a:cubicBezTo>
                  <a:lnTo>
                    <a:pt x="11248" y="11220"/>
                  </a:lnTo>
                  <a:cubicBezTo>
                    <a:pt x="11343" y="11157"/>
                    <a:pt x="11374" y="10999"/>
                    <a:pt x="11374" y="10873"/>
                  </a:cubicBezTo>
                  <a:lnTo>
                    <a:pt x="10303" y="4572"/>
                  </a:lnTo>
                  <a:lnTo>
                    <a:pt x="11973" y="2903"/>
                  </a:lnTo>
                  <a:cubicBezTo>
                    <a:pt x="12288" y="2588"/>
                    <a:pt x="12477" y="2178"/>
                    <a:pt x="12571" y="1705"/>
                  </a:cubicBezTo>
                  <a:cubicBezTo>
                    <a:pt x="12760" y="1201"/>
                    <a:pt x="12603" y="729"/>
                    <a:pt x="12288" y="414"/>
                  </a:cubicBezTo>
                  <a:cubicBezTo>
                    <a:pt x="12013" y="126"/>
                    <a:pt x="11635" y="1"/>
                    <a:pt x="11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>
            <a:off x="4390500" y="2076244"/>
            <a:ext cx="4296288" cy="572700"/>
            <a:chOff x="4390500" y="2100225"/>
            <a:chExt cx="4296288" cy="572700"/>
          </a:xfrm>
        </p:grpSpPr>
        <p:sp>
          <p:nvSpPr>
            <p:cNvPr id="1708" name="Google Shape;1708;p36"/>
            <p:cNvSpPr/>
            <p:nvPr/>
          </p:nvSpPr>
          <p:spPr>
            <a:xfrm flipH="1">
              <a:off x="6203692" y="2100225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 flipH="1">
              <a:off x="4917896" y="2199225"/>
              <a:ext cx="1121400" cy="374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0" name="Google Shape;1710;p36"/>
            <p:cNvSpPr/>
            <p:nvPr/>
          </p:nvSpPr>
          <p:spPr>
            <a:xfrm flipH="1">
              <a:off x="4390500" y="2205075"/>
              <a:ext cx="363000" cy="363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1" name="Google Shape;1711;p36"/>
            <p:cNvSpPr txBox="1"/>
            <p:nvPr/>
          </p:nvSpPr>
          <p:spPr>
            <a:xfrm flipH="1">
              <a:off x="6940788" y="2110425"/>
              <a:ext cx="17460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12" name="Google Shape;1712;p36"/>
            <p:cNvGrpSpPr/>
            <p:nvPr/>
          </p:nvGrpSpPr>
          <p:grpSpPr>
            <a:xfrm>
              <a:off x="6329324" y="2224955"/>
              <a:ext cx="321434" cy="323241"/>
              <a:chOff x="-62516625" y="2297875"/>
              <a:chExt cx="315875" cy="317650"/>
            </a:xfrm>
          </p:grpSpPr>
          <p:sp>
            <p:nvSpPr>
              <p:cNvPr id="1713" name="Google Shape;1713;p36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rect b="b" l="l" r="r" t="t"/>
                <a:pathLst>
                  <a:path extrusionOk="0" h="12706" w="12635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5" name="Google Shape;1715;p36"/>
          <p:cNvGrpSpPr/>
          <p:nvPr/>
        </p:nvGrpSpPr>
        <p:grpSpPr>
          <a:xfrm>
            <a:off x="457200" y="3986944"/>
            <a:ext cx="4296288" cy="572700"/>
            <a:chOff x="457200" y="4010925"/>
            <a:chExt cx="4296288" cy="572700"/>
          </a:xfrm>
        </p:grpSpPr>
        <p:sp>
          <p:nvSpPr>
            <p:cNvPr id="1716" name="Google Shape;1716;p36"/>
            <p:cNvSpPr/>
            <p:nvPr/>
          </p:nvSpPr>
          <p:spPr>
            <a:xfrm>
              <a:off x="2367596" y="4010925"/>
              <a:ext cx="572700" cy="5727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104692" y="4109925"/>
              <a:ext cx="1121400" cy="374700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4390488" y="4115775"/>
              <a:ext cx="363000" cy="3630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9" name="Google Shape;1719;p36"/>
            <p:cNvSpPr txBox="1"/>
            <p:nvPr/>
          </p:nvSpPr>
          <p:spPr>
            <a:xfrm>
              <a:off x="457200" y="4021125"/>
              <a:ext cx="17460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Google Shape;1720;p36"/>
            <p:cNvGrpSpPr/>
            <p:nvPr/>
          </p:nvGrpSpPr>
          <p:grpSpPr>
            <a:xfrm>
              <a:off x="2492674" y="4136103"/>
              <a:ext cx="322544" cy="322344"/>
              <a:chOff x="6479471" y="2079003"/>
              <a:chExt cx="348923" cy="348706"/>
            </a:xfrm>
          </p:grpSpPr>
          <p:sp>
            <p:nvSpPr>
              <p:cNvPr id="1721" name="Google Shape;1721;p36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rect b="b" l="l" r="r" t="t"/>
                <a:pathLst>
                  <a:path extrusionOk="0" h="820" w="1387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2" name="Google Shape;1722;p36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1723" name="Google Shape;1723;p36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rect b="b" l="l" r="r" t="t"/>
                  <a:pathLst>
                    <a:path extrusionOk="0" h="12671" w="9421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36"/>
                <p:cNvSpPr/>
                <p:nvPr/>
              </p:nvSpPr>
              <p:spPr>
                <a:xfrm>
                  <a:off x="-60127750" y="2347500"/>
                  <a:ext cx="62250" cy="145750"/>
                </a:xfrm>
                <a:custGeom>
                  <a:rect b="b" l="l" r="r" t="t"/>
                  <a:pathLst>
                    <a:path extrusionOk="0" h="5830" w="2490">
                      <a:moveTo>
                        <a:pt x="1229" y="1"/>
                      </a:moveTo>
                      <a:cubicBezTo>
                        <a:pt x="1009" y="1"/>
                        <a:pt x="851" y="190"/>
                        <a:pt x="851" y="379"/>
                      </a:cubicBezTo>
                      <a:lnTo>
                        <a:pt x="851" y="662"/>
                      </a:lnTo>
                      <a:cubicBezTo>
                        <a:pt x="378" y="820"/>
                        <a:pt x="0" y="1292"/>
                        <a:pt x="0" y="1828"/>
                      </a:cubicBezTo>
                      <a:cubicBezTo>
                        <a:pt x="0" y="2521"/>
                        <a:pt x="567" y="2899"/>
                        <a:pt x="1009" y="3214"/>
                      </a:cubicBezTo>
                      <a:cubicBezTo>
                        <a:pt x="1324" y="3466"/>
                        <a:pt x="1670" y="3687"/>
                        <a:pt x="1670" y="3939"/>
                      </a:cubicBezTo>
                      <a:cubicBezTo>
                        <a:pt x="1670" y="4159"/>
                        <a:pt x="1481" y="4348"/>
                        <a:pt x="1229" y="4348"/>
                      </a:cubicBezTo>
                      <a:cubicBezTo>
                        <a:pt x="1009" y="4348"/>
                        <a:pt x="851" y="4159"/>
                        <a:pt x="851" y="3939"/>
                      </a:cubicBezTo>
                      <a:cubicBezTo>
                        <a:pt x="851" y="3687"/>
                        <a:pt x="630" y="3498"/>
                        <a:pt x="441" y="3498"/>
                      </a:cubicBezTo>
                      <a:cubicBezTo>
                        <a:pt x="221" y="3498"/>
                        <a:pt x="0" y="3687"/>
                        <a:pt x="0" y="3939"/>
                      </a:cubicBezTo>
                      <a:cubicBezTo>
                        <a:pt x="0" y="4474"/>
                        <a:pt x="378" y="4915"/>
                        <a:pt x="851" y="5104"/>
                      </a:cubicBezTo>
                      <a:lnTo>
                        <a:pt x="851" y="5388"/>
                      </a:lnTo>
                      <a:cubicBezTo>
                        <a:pt x="851" y="5608"/>
                        <a:pt x="1040" y="5829"/>
                        <a:pt x="1229" y="5829"/>
                      </a:cubicBezTo>
                      <a:cubicBezTo>
                        <a:pt x="1481" y="5829"/>
                        <a:pt x="1670" y="5608"/>
                        <a:pt x="1670" y="5388"/>
                      </a:cubicBezTo>
                      <a:lnTo>
                        <a:pt x="1670" y="5104"/>
                      </a:lnTo>
                      <a:cubicBezTo>
                        <a:pt x="2143" y="4947"/>
                        <a:pt x="2489" y="4474"/>
                        <a:pt x="2489" y="3939"/>
                      </a:cubicBezTo>
                      <a:cubicBezTo>
                        <a:pt x="2489" y="3246"/>
                        <a:pt x="1954" y="2868"/>
                        <a:pt x="1513" y="2553"/>
                      </a:cubicBezTo>
                      <a:cubicBezTo>
                        <a:pt x="1198" y="2300"/>
                        <a:pt x="851" y="2080"/>
                        <a:pt x="851" y="1828"/>
                      </a:cubicBezTo>
                      <a:cubicBezTo>
                        <a:pt x="788" y="1607"/>
                        <a:pt x="1009" y="1418"/>
                        <a:pt x="1229" y="1418"/>
                      </a:cubicBezTo>
                      <a:cubicBezTo>
                        <a:pt x="1481" y="1418"/>
                        <a:pt x="1670" y="1607"/>
                        <a:pt x="1670" y="1828"/>
                      </a:cubicBezTo>
                      <a:cubicBezTo>
                        <a:pt x="1670" y="2080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28"/>
                      </a:cubicBezTo>
                      <a:cubicBezTo>
                        <a:pt x="2489" y="1292"/>
                        <a:pt x="2143" y="851"/>
                        <a:pt x="1670" y="662"/>
                      </a:cubicBezTo>
                      <a:lnTo>
                        <a:pt x="1670" y="379"/>
                      </a:lnTo>
                      <a:cubicBezTo>
                        <a:pt x="1670" y="158"/>
                        <a:pt x="1481" y="1"/>
                        <a:pt x="12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36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rect b="b" l="l" r="r" t="t"/>
                  <a:pathLst>
                    <a:path extrusionOk="0" h="1213" w="1293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36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rect b="b" l="l" r="r" t="t"/>
                  <a:pathLst>
                    <a:path extrusionOk="0" h="1214" w="1292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36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rect b="b" l="l" r="r" t="t"/>
                  <a:pathLst>
                    <a:path extrusionOk="0" h="1213" w="1292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36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rect b="b" l="l" r="r" t="t"/>
                  <a:pathLst>
                    <a:path extrusionOk="0" h="1214" w="1293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36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rect b="b" l="l" r="r" t="t"/>
                  <a:pathLst>
                    <a:path extrusionOk="0" h="820" w="1419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4" name="Google Shape;1734;p37"/>
          <p:cNvCxnSpPr/>
          <p:nvPr/>
        </p:nvCxnSpPr>
        <p:spPr>
          <a:xfrm>
            <a:off x="4572000" y="1217325"/>
            <a:ext cx="0" cy="355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37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736" name="Google Shape;1736;p37"/>
          <p:cNvGrpSpPr/>
          <p:nvPr/>
        </p:nvGrpSpPr>
        <p:grpSpPr>
          <a:xfrm>
            <a:off x="4285655" y="2008235"/>
            <a:ext cx="4401145" cy="600080"/>
            <a:chOff x="4285655" y="2008235"/>
            <a:chExt cx="4401145" cy="600080"/>
          </a:xfrm>
        </p:grpSpPr>
        <p:grpSp>
          <p:nvGrpSpPr>
            <p:cNvPr id="1737" name="Google Shape;1737;p37"/>
            <p:cNvGrpSpPr/>
            <p:nvPr/>
          </p:nvGrpSpPr>
          <p:grpSpPr>
            <a:xfrm flipH="1" rot="-5400000">
              <a:off x="4271962" y="2021928"/>
              <a:ext cx="600080" cy="572694"/>
              <a:chOff x="1213108" y="2070442"/>
              <a:chExt cx="1050560" cy="100261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37"/>
            <p:cNvGrpSpPr/>
            <p:nvPr/>
          </p:nvGrpSpPr>
          <p:grpSpPr>
            <a:xfrm flipH="1">
              <a:off x="5160077" y="2120781"/>
              <a:ext cx="1507749" cy="374988"/>
              <a:chOff x="2476173" y="1448968"/>
              <a:chExt cx="1507749" cy="374988"/>
            </a:xfrm>
          </p:grpSpPr>
          <p:sp>
            <p:nvSpPr>
              <p:cNvPr id="1741" name="Google Shape;1741;p37"/>
              <p:cNvSpPr/>
              <p:nvPr/>
            </p:nvSpPr>
            <p:spPr>
              <a:xfrm rot="-5400000">
                <a:off x="2594341" y="1458631"/>
                <a:ext cx="119325" cy="355661"/>
              </a:xfrm>
              <a:custGeom>
                <a:rect b="b" l="l" r="r" t="t"/>
                <a:pathLst>
                  <a:path extrusionOk="0" h="19119" w="5403">
                    <a:moveTo>
                      <a:pt x="2235" y="1"/>
                    </a:moveTo>
                    <a:cubicBezTo>
                      <a:pt x="2111" y="1"/>
                      <a:pt x="1991" y="81"/>
                      <a:pt x="1975" y="241"/>
                    </a:cubicBezTo>
                    <a:cubicBezTo>
                      <a:pt x="1751" y="273"/>
                      <a:pt x="1559" y="401"/>
                      <a:pt x="1495" y="593"/>
                    </a:cubicBezTo>
                    <a:cubicBezTo>
                      <a:pt x="1111" y="1681"/>
                      <a:pt x="663" y="2737"/>
                      <a:pt x="119" y="3729"/>
                    </a:cubicBezTo>
                    <a:cubicBezTo>
                      <a:pt x="0" y="3966"/>
                      <a:pt x="197" y="4220"/>
                      <a:pt x="398" y="4220"/>
                    </a:cubicBezTo>
                    <a:cubicBezTo>
                      <a:pt x="469" y="4220"/>
                      <a:pt x="540" y="4188"/>
                      <a:pt x="599" y="4113"/>
                    </a:cubicBezTo>
                    <a:cubicBezTo>
                      <a:pt x="1079" y="3505"/>
                      <a:pt x="1527" y="2833"/>
                      <a:pt x="1879" y="2129"/>
                    </a:cubicBezTo>
                    <a:lnTo>
                      <a:pt x="1879" y="2129"/>
                    </a:lnTo>
                    <a:cubicBezTo>
                      <a:pt x="1783" y="5234"/>
                      <a:pt x="1879" y="8370"/>
                      <a:pt x="1879" y="11475"/>
                    </a:cubicBezTo>
                    <a:cubicBezTo>
                      <a:pt x="1879" y="13747"/>
                      <a:pt x="1239" y="17076"/>
                      <a:pt x="2775" y="18996"/>
                    </a:cubicBezTo>
                    <a:cubicBezTo>
                      <a:pt x="2846" y="19082"/>
                      <a:pt x="2936" y="19119"/>
                      <a:pt x="3027" y="19119"/>
                    </a:cubicBezTo>
                    <a:cubicBezTo>
                      <a:pt x="3309" y="19119"/>
                      <a:pt x="3609" y="18774"/>
                      <a:pt x="3415" y="18484"/>
                    </a:cubicBezTo>
                    <a:cubicBezTo>
                      <a:pt x="2583" y="17172"/>
                      <a:pt x="2743" y="15636"/>
                      <a:pt x="2743" y="14163"/>
                    </a:cubicBezTo>
                    <a:lnTo>
                      <a:pt x="2711" y="9522"/>
                    </a:lnTo>
                    <a:cubicBezTo>
                      <a:pt x="2711" y="7186"/>
                      <a:pt x="2711" y="4850"/>
                      <a:pt x="2615" y="2481"/>
                    </a:cubicBezTo>
                    <a:lnTo>
                      <a:pt x="2615" y="2481"/>
                    </a:lnTo>
                    <a:cubicBezTo>
                      <a:pt x="3159" y="3153"/>
                      <a:pt x="3799" y="3729"/>
                      <a:pt x="4472" y="4241"/>
                    </a:cubicBezTo>
                    <a:cubicBezTo>
                      <a:pt x="4564" y="4317"/>
                      <a:pt x="4657" y="4349"/>
                      <a:pt x="4744" y="4349"/>
                    </a:cubicBezTo>
                    <a:cubicBezTo>
                      <a:pt x="5136" y="4349"/>
                      <a:pt x="5403" y="3692"/>
                      <a:pt x="4984" y="3377"/>
                    </a:cubicBezTo>
                    <a:cubicBezTo>
                      <a:pt x="3991" y="2641"/>
                      <a:pt x="3191" y="1713"/>
                      <a:pt x="2519" y="689"/>
                    </a:cubicBezTo>
                    <a:cubicBezTo>
                      <a:pt x="2519" y="529"/>
                      <a:pt x="2519" y="401"/>
                      <a:pt x="2519" y="241"/>
                    </a:cubicBezTo>
                    <a:cubicBezTo>
                      <a:pt x="2487" y="81"/>
                      <a:pt x="2359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2808125" y="1448968"/>
                <a:ext cx="1175797" cy="374988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3" name="Google Shape;1743;p37"/>
            <p:cNvSpPr txBox="1"/>
            <p:nvPr/>
          </p:nvSpPr>
          <p:spPr>
            <a:xfrm flipH="1">
              <a:off x="6841200" y="2021925"/>
              <a:ext cx="184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37"/>
            <p:cNvSpPr txBox="1"/>
            <p:nvPr/>
          </p:nvSpPr>
          <p:spPr>
            <a:xfrm flipH="1">
              <a:off x="5222676" y="2157675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45" name="Google Shape;1745;p37"/>
          <p:cNvGrpSpPr/>
          <p:nvPr/>
        </p:nvGrpSpPr>
        <p:grpSpPr>
          <a:xfrm>
            <a:off x="457200" y="2696585"/>
            <a:ext cx="4401145" cy="600080"/>
            <a:chOff x="457200" y="2696585"/>
            <a:chExt cx="4401145" cy="600080"/>
          </a:xfrm>
        </p:grpSpPr>
        <p:grpSp>
          <p:nvGrpSpPr>
            <p:cNvPr id="1746" name="Google Shape;1746;p37"/>
            <p:cNvGrpSpPr/>
            <p:nvPr/>
          </p:nvGrpSpPr>
          <p:grpSpPr>
            <a:xfrm rot="5400000">
              <a:off x="4271958" y="2710278"/>
              <a:ext cx="600080" cy="572694"/>
              <a:chOff x="1213108" y="2070442"/>
              <a:chExt cx="1050560" cy="1002615"/>
            </a:xfrm>
          </p:grpSpPr>
          <p:sp>
            <p:nvSpPr>
              <p:cNvPr id="1747" name="Google Shape;1747;p37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2476173" y="2809131"/>
              <a:ext cx="1507749" cy="374988"/>
              <a:chOff x="2476173" y="1448968"/>
              <a:chExt cx="1507749" cy="374988"/>
            </a:xfrm>
          </p:grpSpPr>
          <p:sp>
            <p:nvSpPr>
              <p:cNvPr id="1750" name="Google Shape;1750;p37"/>
              <p:cNvSpPr/>
              <p:nvPr/>
            </p:nvSpPr>
            <p:spPr>
              <a:xfrm rot="-5400000">
                <a:off x="2594341" y="1458631"/>
                <a:ext cx="119325" cy="355661"/>
              </a:xfrm>
              <a:custGeom>
                <a:rect b="b" l="l" r="r" t="t"/>
                <a:pathLst>
                  <a:path extrusionOk="0" h="19119" w="5403">
                    <a:moveTo>
                      <a:pt x="2235" y="1"/>
                    </a:moveTo>
                    <a:cubicBezTo>
                      <a:pt x="2111" y="1"/>
                      <a:pt x="1991" y="81"/>
                      <a:pt x="1975" y="241"/>
                    </a:cubicBezTo>
                    <a:cubicBezTo>
                      <a:pt x="1751" y="273"/>
                      <a:pt x="1559" y="401"/>
                      <a:pt x="1495" y="593"/>
                    </a:cubicBezTo>
                    <a:cubicBezTo>
                      <a:pt x="1111" y="1681"/>
                      <a:pt x="663" y="2737"/>
                      <a:pt x="119" y="3729"/>
                    </a:cubicBezTo>
                    <a:cubicBezTo>
                      <a:pt x="0" y="3966"/>
                      <a:pt x="197" y="4220"/>
                      <a:pt x="398" y="4220"/>
                    </a:cubicBezTo>
                    <a:cubicBezTo>
                      <a:pt x="469" y="4220"/>
                      <a:pt x="540" y="4188"/>
                      <a:pt x="599" y="4113"/>
                    </a:cubicBezTo>
                    <a:cubicBezTo>
                      <a:pt x="1079" y="3505"/>
                      <a:pt x="1527" y="2833"/>
                      <a:pt x="1879" y="2129"/>
                    </a:cubicBezTo>
                    <a:lnTo>
                      <a:pt x="1879" y="2129"/>
                    </a:lnTo>
                    <a:cubicBezTo>
                      <a:pt x="1783" y="5234"/>
                      <a:pt x="1879" y="8370"/>
                      <a:pt x="1879" y="11475"/>
                    </a:cubicBezTo>
                    <a:cubicBezTo>
                      <a:pt x="1879" y="13747"/>
                      <a:pt x="1239" y="17076"/>
                      <a:pt x="2775" y="18996"/>
                    </a:cubicBezTo>
                    <a:cubicBezTo>
                      <a:pt x="2846" y="19082"/>
                      <a:pt x="2936" y="19119"/>
                      <a:pt x="3027" y="19119"/>
                    </a:cubicBezTo>
                    <a:cubicBezTo>
                      <a:pt x="3309" y="19119"/>
                      <a:pt x="3609" y="18774"/>
                      <a:pt x="3415" y="18484"/>
                    </a:cubicBezTo>
                    <a:cubicBezTo>
                      <a:pt x="2583" y="17172"/>
                      <a:pt x="2743" y="15636"/>
                      <a:pt x="2743" y="14163"/>
                    </a:cubicBezTo>
                    <a:lnTo>
                      <a:pt x="2711" y="9522"/>
                    </a:lnTo>
                    <a:cubicBezTo>
                      <a:pt x="2711" y="7186"/>
                      <a:pt x="2711" y="4850"/>
                      <a:pt x="2615" y="2481"/>
                    </a:cubicBezTo>
                    <a:lnTo>
                      <a:pt x="2615" y="2481"/>
                    </a:lnTo>
                    <a:cubicBezTo>
                      <a:pt x="3159" y="3153"/>
                      <a:pt x="3799" y="3729"/>
                      <a:pt x="4472" y="4241"/>
                    </a:cubicBezTo>
                    <a:cubicBezTo>
                      <a:pt x="4564" y="4317"/>
                      <a:pt x="4657" y="4349"/>
                      <a:pt x="4744" y="4349"/>
                    </a:cubicBezTo>
                    <a:cubicBezTo>
                      <a:pt x="5136" y="4349"/>
                      <a:pt x="5403" y="3692"/>
                      <a:pt x="4984" y="3377"/>
                    </a:cubicBezTo>
                    <a:cubicBezTo>
                      <a:pt x="3991" y="2641"/>
                      <a:pt x="3191" y="1713"/>
                      <a:pt x="2519" y="689"/>
                    </a:cubicBezTo>
                    <a:cubicBezTo>
                      <a:pt x="2519" y="529"/>
                      <a:pt x="2519" y="401"/>
                      <a:pt x="2519" y="241"/>
                    </a:cubicBezTo>
                    <a:cubicBezTo>
                      <a:pt x="2487" y="81"/>
                      <a:pt x="2359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2808125" y="1448968"/>
                <a:ext cx="1175797" cy="374988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2" name="Google Shape;1752;p37"/>
            <p:cNvSpPr txBox="1"/>
            <p:nvPr/>
          </p:nvSpPr>
          <p:spPr>
            <a:xfrm>
              <a:off x="457200" y="2710275"/>
              <a:ext cx="184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37"/>
            <p:cNvSpPr txBox="1"/>
            <p:nvPr/>
          </p:nvSpPr>
          <p:spPr>
            <a:xfrm>
              <a:off x="2870724" y="2846025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54" name="Google Shape;1754;p37"/>
          <p:cNvGrpSpPr/>
          <p:nvPr/>
        </p:nvGrpSpPr>
        <p:grpSpPr>
          <a:xfrm>
            <a:off x="4285655" y="3384935"/>
            <a:ext cx="4401145" cy="600080"/>
            <a:chOff x="4285655" y="3384935"/>
            <a:chExt cx="4401145" cy="600080"/>
          </a:xfrm>
        </p:grpSpPr>
        <p:grpSp>
          <p:nvGrpSpPr>
            <p:cNvPr id="1755" name="Google Shape;1755;p37"/>
            <p:cNvGrpSpPr/>
            <p:nvPr/>
          </p:nvGrpSpPr>
          <p:grpSpPr>
            <a:xfrm flipH="1" rot="-5400000">
              <a:off x="4271962" y="3398628"/>
              <a:ext cx="600080" cy="572694"/>
              <a:chOff x="1213108" y="2070442"/>
              <a:chExt cx="1050560" cy="1002615"/>
            </a:xfrm>
          </p:grpSpPr>
          <p:sp>
            <p:nvSpPr>
              <p:cNvPr id="1756" name="Google Shape;1756;p37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Google Shape;1758;p37"/>
            <p:cNvGrpSpPr/>
            <p:nvPr/>
          </p:nvGrpSpPr>
          <p:grpSpPr>
            <a:xfrm flipH="1">
              <a:off x="5160077" y="3497481"/>
              <a:ext cx="1507749" cy="374988"/>
              <a:chOff x="2476173" y="1448968"/>
              <a:chExt cx="1507749" cy="374988"/>
            </a:xfrm>
          </p:grpSpPr>
          <p:sp>
            <p:nvSpPr>
              <p:cNvPr id="1759" name="Google Shape;1759;p37"/>
              <p:cNvSpPr/>
              <p:nvPr/>
            </p:nvSpPr>
            <p:spPr>
              <a:xfrm rot="-5400000">
                <a:off x="2594341" y="1458631"/>
                <a:ext cx="119325" cy="355661"/>
              </a:xfrm>
              <a:custGeom>
                <a:rect b="b" l="l" r="r" t="t"/>
                <a:pathLst>
                  <a:path extrusionOk="0" h="19119" w="5403">
                    <a:moveTo>
                      <a:pt x="2235" y="1"/>
                    </a:moveTo>
                    <a:cubicBezTo>
                      <a:pt x="2111" y="1"/>
                      <a:pt x="1991" y="81"/>
                      <a:pt x="1975" y="241"/>
                    </a:cubicBezTo>
                    <a:cubicBezTo>
                      <a:pt x="1751" y="273"/>
                      <a:pt x="1559" y="401"/>
                      <a:pt x="1495" y="593"/>
                    </a:cubicBezTo>
                    <a:cubicBezTo>
                      <a:pt x="1111" y="1681"/>
                      <a:pt x="663" y="2737"/>
                      <a:pt x="119" y="3729"/>
                    </a:cubicBezTo>
                    <a:cubicBezTo>
                      <a:pt x="0" y="3966"/>
                      <a:pt x="197" y="4220"/>
                      <a:pt x="398" y="4220"/>
                    </a:cubicBezTo>
                    <a:cubicBezTo>
                      <a:pt x="469" y="4220"/>
                      <a:pt x="540" y="4188"/>
                      <a:pt x="599" y="4113"/>
                    </a:cubicBezTo>
                    <a:cubicBezTo>
                      <a:pt x="1079" y="3505"/>
                      <a:pt x="1527" y="2833"/>
                      <a:pt x="1879" y="2129"/>
                    </a:cubicBezTo>
                    <a:lnTo>
                      <a:pt x="1879" y="2129"/>
                    </a:lnTo>
                    <a:cubicBezTo>
                      <a:pt x="1783" y="5234"/>
                      <a:pt x="1879" y="8370"/>
                      <a:pt x="1879" y="11475"/>
                    </a:cubicBezTo>
                    <a:cubicBezTo>
                      <a:pt x="1879" y="13747"/>
                      <a:pt x="1239" y="17076"/>
                      <a:pt x="2775" y="18996"/>
                    </a:cubicBezTo>
                    <a:cubicBezTo>
                      <a:pt x="2846" y="19082"/>
                      <a:pt x="2936" y="19119"/>
                      <a:pt x="3027" y="19119"/>
                    </a:cubicBezTo>
                    <a:cubicBezTo>
                      <a:pt x="3309" y="19119"/>
                      <a:pt x="3609" y="18774"/>
                      <a:pt x="3415" y="18484"/>
                    </a:cubicBezTo>
                    <a:cubicBezTo>
                      <a:pt x="2583" y="17172"/>
                      <a:pt x="2743" y="15636"/>
                      <a:pt x="2743" y="14163"/>
                    </a:cubicBezTo>
                    <a:lnTo>
                      <a:pt x="2711" y="9522"/>
                    </a:lnTo>
                    <a:cubicBezTo>
                      <a:pt x="2711" y="7186"/>
                      <a:pt x="2711" y="4850"/>
                      <a:pt x="2615" y="2481"/>
                    </a:cubicBezTo>
                    <a:lnTo>
                      <a:pt x="2615" y="2481"/>
                    </a:lnTo>
                    <a:cubicBezTo>
                      <a:pt x="3159" y="3153"/>
                      <a:pt x="3799" y="3729"/>
                      <a:pt x="4472" y="4241"/>
                    </a:cubicBezTo>
                    <a:cubicBezTo>
                      <a:pt x="4564" y="4317"/>
                      <a:pt x="4657" y="4349"/>
                      <a:pt x="4744" y="4349"/>
                    </a:cubicBezTo>
                    <a:cubicBezTo>
                      <a:pt x="5136" y="4349"/>
                      <a:pt x="5403" y="3692"/>
                      <a:pt x="4984" y="3377"/>
                    </a:cubicBezTo>
                    <a:cubicBezTo>
                      <a:pt x="3991" y="2641"/>
                      <a:pt x="3191" y="1713"/>
                      <a:pt x="2519" y="689"/>
                    </a:cubicBezTo>
                    <a:cubicBezTo>
                      <a:pt x="2519" y="529"/>
                      <a:pt x="2519" y="401"/>
                      <a:pt x="2519" y="241"/>
                    </a:cubicBezTo>
                    <a:cubicBezTo>
                      <a:pt x="2487" y="81"/>
                      <a:pt x="2359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2808125" y="1448968"/>
                <a:ext cx="1175797" cy="374988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1" name="Google Shape;1761;p37"/>
            <p:cNvSpPr txBox="1"/>
            <p:nvPr/>
          </p:nvSpPr>
          <p:spPr>
            <a:xfrm flipH="1">
              <a:off x="6841200" y="3398625"/>
              <a:ext cx="184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2" name="Google Shape;1762;p37"/>
            <p:cNvSpPr txBox="1"/>
            <p:nvPr/>
          </p:nvSpPr>
          <p:spPr>
            <a:xfrm flipH="1">
              <a:off x="5222676" y="3534375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63" name="Google Shape;1763;p37"/>
          <p:cNvGrpSpPr/>
          <p:nvPr/>
        </p:nvGrpSpPr>
        <p:grpSpPr>
          <a:xfrm>
            <a:off x="457200" y="1319885"/>
            <a:ext cx="4401145" cy="600080"/>
            <a:chOff x="457200" y="1319885"/>
            <a:chExt cx="4401145" cy="600080"/>
          </a:xfrm>
        </p:grpSpPr>
        <p:grpSp>
          <p:nvGrpSpPr>
            <p:cNvPr id="1764" name="Google Shape;1764;p37"/>
            <p:cNvGrpSpPr/>
            <p:nvPr/>
          </p:nvGrpSpPr>
          <p:grpSpPr>
            <a:xfrm rot="5400000">
              <a:off x="4271958" y="1333578"/>
              <a:ext cx="600080" cy="572694"/>
              <a:chOff x="1213108" y="2070442"/>
              <a:chExt cx="1050560" cy="1002615"/>
            </a:xfrm>
          </p:grpSpPr>
          <p:sp>
            <p:nvSpPr>
              <p:cNvPr id="1765" name="Google Shape;1765;p37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7" name="Google Shape;1767;p37"/>
            <p:cNvGrpSpPr/>
            <p:nvPr/>
          </p:nvGrpSpPr>
          <p:grpSpPr>
            <a:xfrm>
              <a:off x="2476173" y="1432431"/>
              <a:ext cx="1507749" cy="374988"/>
              <a:chOff x="2476173" y="1448968"/>
              <a:chExt cx="1507749" cy="374988"/>
            </a:xfrm>
          </p:grpSpPr>
          <p:sp>
            <p:nvSpPr>
              <p:cNvPr id="1768" name="Google Shape;1768;p37"/>
              <p:cNvSpPr/>
              <p:nvPr/>
            </p:nvSpPr>
            <p:spPr>
              <a:xfrm rot="-5400000">
                <a:off x="2594341" y="1458631"/>
                <a:ext cx="119325" cy="355661"/>
              </a:xfrm>
              <a:custGeom>
                <a:rect b="b" l="l" r="r" t="t"/>
                <a:pathLst>
                  <a:path extrusionOk="0" h="19119" w="5403">
                    <a:moveTo>
                      <a:pt x="2235" y="1"/>
                    </a:moveTo>
                    <a:cubicBezTo>
                      <a:pt x="2111" y="1"/>
                      <a:pt x="1991" y="81"/>
                      <a:pt x="1975" y="241"/>
                    </a:cubicBezTo>
                    <a:cubicBezTo>
                      <a:pt x="1751" y="273"/>
                      <a:pt x="1559" y="401"/>
                      <a:pt x="1495" y="593"/>
                    </a:cubicBezTo>
                    <a:cubicBezTo>
                      <a:pt x="1111" y="1681"/>
                      <a:pt x="663" y="2737"/>
                      <a:pt x="119" y="3729"/>
                    </a:cubicBezTo>
                    <a:cubicBezTo>
                      <a:pt x="0" y="3966"/>
                      <a:pt x="197" y="4220"/>
                      <a:pt x="398" y="4220"/>
                    </a:cubicBezTo>
                    <a:cubicBezTo>
                      <a:pt x="469" y="4220"/>
                      <a:pt x="540" y="4188"/>
                      <a:pt x="599" y="4113"/>
                    </a:cubicBezTo>
                    <a:cubicBezTo>
                      <a:pt x="1079" y="3505"/>
                      <a:pt x="1527" y="2833"/>
                      <a:pt x="1879" y="2129"/>
                    </a:cubicBezTo>
                    <a:lnTo>
                      <a:pt x="1879" y="2129"/>
                    </a:lnTo>
                    <a:cubicBezTo>
                      <a:pt x="1783" y="5234"/>
                      <a:pt x="1879" y="8370"/>
                      <a:pt x="1879" y="11475"/>
                    </a:cubicBezTo>
                    <a:cubicBezTo>
                      <a:pt x="1879" y="13747"/>
                      <a:pt x="1239" y="17076"/>
                      <a:pt x="2775" y="18996"/>
                    </a:cubicBezTo>
                    <a:cubicBezTo>
                      <a:pt x="2846" y="19082"/>
                      <a:pt x="2936" y="19119"/>
                      <a:pt x="3027" y="19119"/>
                    </a:cubicBezTo>
                    <a:cubicBezTo>
                      <a:pt x="3309" y="19119"/>
                      <a:pt x="3609" y="18774"/>
                      <a:pt x="3415" y="18484"/>
                    </a:cubicBezTo>
                    <a:cubicBezTo>
                      <a:pt x="2583" y="17172"/>
                      <a:pt x="2743" y="15636"/>
                      <a:pt x="2743" y="14163"/>
                    </a:cubicBezTo>
                    <a:lnTo>
                      <a:pt x="2711" y="9522"/>
                    </a:lnTo>
                    <a:cubicBezTo>
                      <a:pt x="2711" y="7186"/>
                      <a:pt x="2711" y="4850"/>
                      <a:pt x="2615" y="2481"/>
                    </a:cubicBezTo>
                    <a:lnTo>
                      <a:pt x="2615" y="2481"/>
                    </a:lnTo>
                    <a:cubicBezTo>
                      <a:pt x="3159" y="3153"/>
                      <a:pt x="3799" y="3729"/>
                      <a:pt x="4472" y="4241"/>
                    </a:cubicBezTo>
                    <a:cubicBezTo>
                      <a:pt x="4564" y="4317"/>
                      <a:pt x="4657" y="4349"/>
                      <a:pt x="4744" y="4349"/>
                    </a:cubicBezTo>
                    <a:cubicBezTo>
                      <a:pt x="5136" y="4349"/>
                      <a:pt x="5403" y="3692"/>
                      <a:pt x="4984" y="3377"/>
                    </a:cubicBezTo>
                    <a:cubicBezTo>
                      <a:pt x="3991" y="2641"/>
                      <a:pt x="3191" y="1713"/>
                      <a:pt x="2519" y="689"/>
                    </a:cubicBezTo>
                    <a:cubicBezTo>
                      <a:pt x="2519" y="529"/>
                      <a:pt x="2519" y="401"/>
                      <a:pt x="2519" y="241"/>
                    </a:cubicBezTo>
                    <a:cubicBezTo>
                      <a:pt x="2487" y="81"/>
                      <a:pt x="2359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7"/>
              <p:cNvSpPr/>
              <p:nvPr/>
            </p:nvSpPr>
            <p:spPr>
              <a:xfrm>
                <a:off x="2808125" y="1448968"/>
                <a:ext cx="1175797" cy="374988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0" name="Google Shape;1770;p37"/>
            <p:cNvSpPr txBox="1"/>
            <p:nvPr/>
          </p:nvSpPr>
          <p:spPr>
            <a:xfrm>
              <a:off x="457200" y="1333575"/>
              <a:ext cx="184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1" name="Google Shape;1771;p37"/>
            <p:cNvSpPr txBox="1"/>
            <p:nvPr/>
          </p:nvSpPr>
          <p:spPr>
            <a:xfrm>
              <a:off x="2870724" y="1469325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72" name="Google Shape;1772;p37"/>
          <p:cNvGrpSpPr/>
          <p:nvPr/>
        </p:nvGrpSpPr>
        <p:grpSpPr>
          <a:xfrm>
            <a:off x="457200" y="4073285"/>
            <a:ext cx="4401145" cy="600080"/>
            <a:chOff x="457200" y="4073285"/>
            <a:chExt cx="4401145" cy="600080"/>
          </a:xfrm>
        </p:grpSpPr>
        <p:grpSp>
          <p:nvGrpSpPr>
            <p:cNvPr id="1773" name="Google Shape;1773;p37"/>
            <p:cNvGrpSpPr/>
            <p:nvPr/>
          </p:nvGrpSpPr>
          <p:grpSpPr>
            <a:xfrm rot="5400000">
              <a:off x="4271958" y="4086978"/>
              <a:ext cx="600080" cy="572694"/>
              <a:chOff x="1213108" y="2070442"/>
              <a:chExt cx="1050560" cy="1002615"/>
            </a:xfrm>
          </p:grpSpPr>
          <p:sp>
            <p:nvSpPr>
              <p:cNvPr id="1774" name="Google Shape;1774;p37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Google Shape;1776;p37"/>
            <p:cNvGrpSpPr/>
            <p:nvPr/>
          </p:nvGrpSpPr>
          <p:grpSpPr>
            <a:xfrm>
              <a:off x="2476173" y="4185831"/>
              <a:ext cx="1507749" cy="374988"/>
              <a:chOff x="2476173" y="1448968"/>
              <a:chExt cx="1507749" cy="374988"/>
            </a:xfrm>
          </p:grpSpPr>
          <p:sp>
            <p:nvSpPr>
              <p:cNvPr id="1777" name="Google Shape;1777;p37"/>
              <p:cNvSpPr/>
              <p:nvPr/>
            </p:nvSpPr>
            <p:spPr>
              <a:xfrm rot="-5400000">
                <a:off x="2594341" y="1458631"/>
                <a:ext cx="119325" cy="355661"/>
              </a:xfrm>
              <a:custGeom>
                <a:rect b="b" l="l" r="r" t="t"/>
                <a:pathLst>
                  <a:path extrusionOk="0" h="19119" w="5403">
                    <a:moveTo>
                      <a:pt x="2235" y="1"/>
                    </a:moveTo>
                    <a:cubicBezTo>
                      <a:pt x="2111" y="1"/>
                      <a:pt x="1991" y="81"/>
                      <a:pt x="1975" y="241"/>
                    </a:cubicBezTo>
                    <a:cubicBezTo>
                      <a:pt x="1751" y="273"/>
                      <a:pt x="1559" y="401"/>
                      <a:pt x="1495" y="593"/>
                    </a:cubicBezTo>
                    <a:cubicBezTo>
                      <a:pt x="1111" y="1681"/>
                      <a:pt x="663" y="2737"/>
                      <a:pt x="119" y="3729"/>
                    </a:cubicBezTo>
                    <a:cubicBezTo>
                      <a:pt x="0" y="3966"/>
                      <a:pt x="197" y="4220"/>
                      <a:pt x="398" y="4220"/>
                    </a:cubicBezTo>
                    <a:cubicBezTo>
                      <a:pt x="469" y="4220"/>
                      <a:pt x="540" y="4188"/>
                      <a:pt x="599" y="4113"/>
                    </a:cubicBezTo>
                    <a:cubicBezTo>
                      <a:pt x="1079" y="3505"/>
                      <a:pt x="1527" y="2833"/>
                      <a:pt x="1879" y="2129"/>
                    </a:cubicBezTo>
                    <a:lnTo>
                      <a:pt x="1879" y="2129"/>
                    </a:lnTo>
                    <a:cubicBezTo>
                      <a:pt x="1783" y="5234"/>
                      <a:pt x="1879" y="8370"/>
                      <a:pt x="1879" y="11475"/>
                    </a:cubicBezTo>
                    <a:cubicBezTo>
                      <a:pt x="1879" y="13747"/>
                      <a:pt x="1239" y="17076"/>
                      <a:pt x="2775" y="18996"/>
                    </a:cubicBezTo>
                    <a:cubicBezTo>
                      <a:pt x="2846" y="19082"/>
                      <a:pt x="2936" y="19119"/>
                      <a:pt x="3027" y="19119"/>
                    </a:cubicBezTo>
                    <a:cubicBezTo>
                      <a:pt x="3309" y="19119"/>
                      <a:pt x="3609" y="18774"/>
                      <a:pt x="3415" y="18484"/>
                    </a:cubicBezTo>
                    <a:cubicBezTo>
                      <a:pt x="2583" y="17172"/>
                      <a:pt x="2743" y="15636"/>
                      <a:pt x="2743" y="14163"/>
                    </a:cubicBezTo>
                    <a:lnTo>
                      <a:pt x="2711" y="9522"/>
                    </a:lnTo>
                    <a:cubicBezTo>
                      <a:pt x="2711" y="7186"/>
                      <a:pt x="2711" y="4850"/>
                      <a:pt x="2615" y="2481"/>
                    </a:cubicBezTo>
                    <a:lnTo>
                      <a:pt x="2615" y="2481"/>
                    </a:lnTo>
                    <a:cubicBezTo>
                      <a:pt x="3159" y="3153"/>
                      <a:pt x="3799" y="3729"/>
                      <a:pt x="4472" y="4241"/>
                    </a:cubicBezTo>
                    <a:cubicBezTo>
                      <a:pt x="4564" y="4317"/>
                      <a:pt x="4657" y="4349"/>
                      <a:pt x="4744" y="4349"/>
                    </a:cubicBezTo>
                    <a:cubicBezTo>
                      <a:pt x="5136" y="4349"/>
                      <a:pt x="5403" y="3692"/>
                      <a:pt x="4984" y="3377"/>
                    </a:cubicBezTo>
                    <a:cubicBezTo>
                      <a:pt x="3991" y="2641"/>
                      <a:pt x="3191" y="1713"/>
                      <a:pt x="2519" y="689"/>
                    </a:cubicBezTo>
                    <a:cubicBezTo>
                      <a:pt x="2519" y="529"/>
                      <a:pt x="2519" y="401"/>
                      <a:pt x="2519" y="241"/>
                    </a:cubicBezTo>
                    <a:cubicBezTo>
                      <a:pt x="2487" y="81"/>
                      <a:pt x="2359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2808125" y="1448968"/>
                <a:ext cx="1175797" cy="374988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37"/>
            <p:cNvSpPr txBox="1"/>
            <p:nvPr/>
          </p:nvSpPr>
          <p:spPr>
            <a:xfrm>
              <a:off x="457200" y="4086975"/>
              <a:ext cx="184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0" name="Google Shape;1780;p37"/>
            <p:cNvSpPr txBox="1"/>
            <p:nvPr/>
          </p:nvSpPr>
          <p:spPr>
            <a:xfrm>
              <a:off x="2870724" y="4222725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5" name="Google Shape;1785;p38"/>
          <p:cNvCxnSpPr/>
          <p:nvPr/>
        </p:nvCxnSpPr>
        <p:spPr>
          <a:xfrm>
            <a:off x="4572000" y="1217325"/>
            <a:ext cx="0" cy="35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86" name="Google Shape;1786;p38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787" name="Google Shape;1787;p38"/>
          <p:cNvGrpSpPr/>
          <p:nvPr/>
        </p:nvGrpSpPr>
        <p:grpSpPr>
          <a:xfrm>
            <a:off x="457200" y="1218621"/>
            <a:ext cx="4785891" cy="1451344"/>
            <a:chOff x="457200" y="1218621"/>
            <a:chExt cx="4785891" cy="1451344"/>
          </a:xfrm>
        </p:grpSpPr>
        <p:grpSp>
          <p:nvGrpSpPr>
            <p:cNvPr id="1788" name="Google Shape;1788;p38"/>
            <p:cNvGrpSpPr/>
            <p:nvPr/>
          </p:nvGrpSpPr>
          <p:grpSpPr>
            <a:xfrm>
              <a:off x="2145712" y="1298365"/>
              <a:ext cx="3092155" cy="1371600"/>
              <a:chOff x="1705261" y="2537550"/>
              <a:chExt cx="3092155" cy="1371600"/>
            </a:xfrm>
          </p:grpSpPr>
          <p:sp>
            <p:nvSpPr>
              <p:cNvPr id="1789" name="Google Shape;1789;p38"/>
              <p:cNvSpPr/>
              <p:nvPr/>
            </p:nvSpPr>
            <p:spPr>
              <a:xfrm rot="2700000">
                <a:off x="1906127" y="2738416"/>
                <a:ext cx="969868" cy="969868"/>
              </a:xfrm>
              <a:prstGeom prst="teardrop">
                <a:avLst>
                  <a:gd fmla="val 10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8"/>
              <p:cNvSpPr/>
              <p:nvPr/>
            </p:nvSpPr>
            <p:spPr>
              <a:xfrm>
                <a:off x="3455216" y="3024000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3215488" y="3172800"/>
                <a:ext cx="101100" cy="101100"/>
              </a:xfrm>
              <a:prstGeom prst="ellipse">
                <a:avLst/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2" name="Google Shape;1792;p38"/>
            <p:cNvSpPr/>
            <p:nvPr/>
          </p:nvSpPr>
          <p:spPr>
            <a:xfrm rot="2700000">
              <a:off x="2351802" y="1419487"/>
              <a:ext cx="969868" cy="969868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3900891" y="1705071"/>
              <a:ext cx="1342200" cy="398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/>
            </a:p>
          </p:txBody>
        </p:sp>
        <p:sp>
          <p:nvSpPr>
            <p:cNvPr id="1794" name="Google Shape;1794;p38"/>
            <p:cNvSpPr txBox="1"/>
            <p:nvPr/>
          </p:nvSpPr>
          <p:spPr>
            <a:xfrm>
              <a:off x="457200" y="1648250"/>
              <a:ext cx="18057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3661163" y="1853871"/>
              <a:ext cx="101100" cy="101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38"/>
            <p:cNvGrpSpPr/>
            <p:nvPr/>
          </p:nvGrpSpPr>
          <p:grpSpPr>
            <a:xfrm>
              <a:off x="2634575" y="1702530"/>
              <a:ext cx="404299" cy="403796"/>
              <a:chOff x="2656907" y="2439293"/>
              <a:chExt cx="332757" cy="332343"/>
            </a:xfrm>
          </p:grpSpPr>
          <p:sp>
            <p:nvSpPr>
              <p:cNvPr id="1797" name="Google Shape;1797;p38"/>
              <p:cNvSpPr/>
              <p:nvPr/>
            </p:nvSpPr>
            <p:spPr>
              <a:xfrm>
                <a:off x="2868751" y="2547666"/>
                <a:ext cx="53088" cy="53088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46" y="548"/>
                      <a:pt x="1346" y="834"/>
                    </a:cubicBezTo>
                    <a:cubicBezTo>
                      <a:pt x="1346" y="1120"/>
                      <a:pt x="1120" y="1334"/>
                      <a:pt x="834" y="1334"/>
                    </a:cubicBezTo>
                    <a:cubicBezTo>
                      <a:pt x="560" y="1334"/>
                      <a:pt x="334" y="1120"/>
                      <a:pt x="334" y="834"/>
                    </a:cubicBezTo>
                    <a:cubicBezTo>
                      <a:pt x="334" y="548"/>
                      <a:pt x="572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81" y="0"/>
                      <a:pt x="0" y="370"/>
                      <a:pt x="0" y="834"/>
                    </a:cubicBezTo>
                    <a:cubicBezTo>
                      <a:pt x="0" y="1298"/>
                      <a:pt x="381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0"/>
                      <a:pt x="8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8"/>
              <p:cNvSpPr/>
              <p:nvPr/>
            </p:nvSpPr>
            <p:spPr>
              <a:xfrm>
                <a:off x="2870661" y="2611703"/>
                <a:ext cx="68970" cy="49301"/>
              </a:xfrm>
              <a:custGeom>
                <a:rect b="b" l="l" r="r" t="t"/>
                <a:pathLst>
                  <a:path extrusionOk="0" h="1549" w="2167">
                    <a:moveTo>
                      <a:pt x="774" y="1"/>
                    </a:moveTo>
                    <a:cubicBezTo>
                      <a:pt x="560" y="1"/>
                      <a:pt x="333" y="60"/>
                      <a:pt x="119" y="167"/>
                    </a:cubicBezTo>
                    <a:cubicBezTo>
                      <a:pt x="48" y="203"/>
                      <a:pt x="0" y="310"/>
                      <a:pt x="48" y="382"/>
                    </a:cubicBezTo>
                    <a:cubicBezTo>
                      <a:pt x="83" y="443"/>
                      <a:pt x="150" y="479"/>
                      <a:pt x="212" y="479"/>
                    </a:cubicBezTo>
                    <a:cubicBezTo>
                      <a:pt x="234" y="479"/>
                      <a:pt x="255" y="474"/>
                      <a:pt x="274" y="465"/>
                    </a:cubicBezTo>
                    <a:cubicBezTo>
                      <a:pt x="417" y="382"/>
                      <a:pt x="595" y="346"/>
                      <a:pt x="762" y="346"/>
                    </a:cubicBezTo>
                    <a:cubicBezTo>
                      <a:pt x="1286" y="346"/>
                      <a:pt x="1715" y="727"/>
                      <a:pt x="1786" y="1215"/>
                    </a:cubicBezTo>
                    <a:lnTo>
                      <a:pt x="762" y="1215"/>
                    </a:lnTo>
                    <a:cubicBezTo>
                      <a:pt x="679" y="1215"/>
                      <a:pt x="595" y="1298"/>
                      <a:pt x="595" y="1382"/>
                    </a:cubicBezTo>
                    <a:cubicBezTo>
                      <a:pt x="595" y="1477"/>
                      <a:pt x="679" y="1548"/>
                      <a:pt x="762" y="1548"/>
                    </a:cubicBezTo>
                    <a:lnTo>
                      <a:pt x="1988" y="1548"/>
                    </a:lnTo>
                    <a:cubicBezTo>
                      <a:pt x="2072" y="1548"/>
                      <a:pt x="2143" y="1477"/>
                      <a:pt x="2143" y="1382"/>
                    </a:cubicBezTo>
                    <a:cubicBezTo>
                      <a:pt x="2167" y="608"/>
                      <a:pt x="1536" y="1"/>
                      <a:pt x="7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8"/>
              <p:cNvSpPr/>
              <p:nvPr/>
            </p:nvSpPr>
            <p:spPr>
              <a:xfrm>
                <a:off x="2705794" y="2611321"/>
                <a:ext cx="68620" cy="49301"/>
              </a:xfrm>
              <a:custGeom>
                <a:rect b="b" l="l" r="r" t="t"/>
                <a:pathLst>
                  <a:path extrusionOk="0" h="1549" w="2156">
                    <a:moveTo>
                      <a:pt x="1394" y="1"/>
                    </a:moveTo>
                    <a:cubicBezTo>
                      <a:pt x="632" y="1"/>
                      <a:pt x="1" y="620"/>
                      <a:pt x="1" y="1382"/>
                    </a:cubicBezTo>
                    <a:cubicBezTo>
                      <a:pt x="1" y="1465"/>
                      <a:pt x="84" y="1548"/>
                      <a:pt x="167" y="1548"/>
                    </a:cubicBezTo>
                    <a:lnTo>
                      <a:pt x="1406" y="1548"/>
                    </a:lnTo>
                    <a:cubicBezTo>
                      <a:pt x="1489" y="1548"/>
                      <a:pt x="1572" y="1465"/>
                      <a:pt x="1572" y="1382"/>
                    </a:cubicBezTo>
                    <a:cubicBezTo>
                      <a:pt x="1572" y="1287"/>
                      <a:pt x="1501" y="1215"/>
                      <a:pt x="1418" y="1215"/>
                    </a:cubicBezTo>
                    <a:lnTo>
                      <a:pt x="382" y="1215"/>
                    </a:lnTo>
                    <a:cubicBezTo>
                      <a:pt x="453" y="727"/>
                      <a:pt x="882" y="334"/>
                      <a:pt x="1406" y="334"/>
                    </a:cubicBezTo>
                    <a:cubicBezTo>
                      <a:pt x="1584" y="334"/>
                      <a:pt x="1751" y="382"/>
                      <a:pt x="1894" y="453"/>
                    </a:cubicBezTo>
                    <a:cubicBezTo>
                      <a:pt x="1918" y="469"/>
                      <a:pt x="1945" y="477"/>
                      <a:pt x="1974" y="477"/>
                    </a:cubicBezTo>
                    <a:cubicBezTo>
                      <a:pt x="2030" y="477"/>
                      <a:pt x="2088" y="445"/>
                      <a:pt x="2120" y="382"/>
                    </a:cubicBezTo>
                    <a:cubicBezTo>
                      <a:pt x="2156" y="310"/>
                      <a:pt x="2132" y="203"/>
                      <a:pt x="2049" y="155"/>
                    </a:cubicBezTo>
                    <a:cubicBezTo>
                      <a:pt x="1846" y="60"/>
                      <a:pt x="1632" y="1"/>
                      <a:pt x="1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8"/>
              <p:cNvSpPr/>
              <p:nvPr/>
            </p:nvSpPr>
            <p:spPr>
              <a:xfrm>
                <a:off x="2724000" y="2547666"/>
                <a:ext cx="53088" cy="53088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19" y="334"/>
                      <a:pt x="1334" y="548"/>
                      <a:pt x="1334" y="834"/>
                    </a:cubicBezTo>
                    <a:cubicBezTo>
                      <a:pt x="1334" y="1120"/>
                      <a:pt x="1119" y="1334"/>
                      <a:pt x="834" y="1334"/>
                    </a:cubicBezTo>
                    <a:cubicBezTo>
                      <a:pt x="548" y="1334"/>
                      <a:pt x="322" y="1120"/>
                      <a:pt x="322" y="834"/>
                    </a:cubicBezTo>
                    <a:cubicBezTo>
                      <a:pt x="322" y="548"/>
                      <a:pt x="548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69" y="0"/>
                      <a:pt x="0" y="370"/>
                      <a:pt x="0" y="834"/>
                    </a:cubicBezTo>
                    <a:cubicBezTo>
                      <a:pt x="0" y="1298"/>
                      <a:pt x="369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0"/>
                      <a:pt x="8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8"/>
              <p:cNvSpPr/>
              <p:nvPr/>
            </p:nvSpPr>
            <p:spPr>
              <a:xfrm>
                <a:off x="2788800" y="2534394"/>
                <a:ext cx="68238" cy="68238"/>
              </a:xfrm>
              <a:custGeom>
                <a:rect b="b" l="l" r="r" t="t"/>
                <a:pathLst>
                  <a:path extrusionOk="0" h="2144" w="2144">
                    <a:moveTo>
                      <a:pt x="1072" y="334"/>
                    </a:moveTo>
                    <a:cubicBezTo>
                      <a:pt x="1489" y="334"/>
                      <a:pt x="1822" y="656"/>
                      <a:pt x="1822" y="1072"/>
                    </a:cubicBezTo>
                    <a:cubicBezTo>
                      <a:pt x="1822" y="1489"/>
                      <a:pt x="1489" y="1822"/>
                      <a:pt x="1072" y="1822"/>
                    </a:cubicBezTo>
                    <a:cubicBezTo>
                      <a:pt x="655" y="1822"/>
                      <a:pt x="334" y="1489"/>
                      <a:pt x="334" y="1072"/>
                    </a:cubicBezTo>
                    <a:cubicBezTo>
                      <a:pt x="334" y="656"/>
                      <a:pt x="667" y="334"/>
                      <a:pt x="1072" y="334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3" y="1668"/>
                      <a:pt x="2143" y="1072"/>
                    </a:cubicBezTo>
                    <a:cubicBezTo>
                      <a:pt x="2143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8"/>
              <p:cNvSpPr/>
              <p:nvPr/>
            </p:nvSpPr>
            <p:spPr>
              <a:xfrm>
                <a:off x="2764930" y="2613613"/>
                <a:ext cx="115979" cy="62923"/>
              </a:xfrm>
              <a:custGeom>
                <a:rect b="b" l="l" r="r" t="t"/>
                <a:pathLst>
                  <a:path extrusionOk="0" h="1977" w="3644">
                    <a:moveTo>
                      <a:pt x="1822" y="345"/>
                    </a:moveTo>
                    <a:cubicBezTo>
                      <a:pt x="2584" y="345"/>
                      <a:pt x="3203" y="917"/>
                      <a:pt x="3298" y="1655"/>
                    </a:cubicBezTo>
                    <a:lnTo>
                      <a:pt x="345" y="1655"/>
                    </a:lnTo>
                    <a:cubicBezTo>
                      <a:pt x="441" y="905"/>
                      <a:pt x="1060" y="345"/>
                      <a:pt x="1822" y="345"/>
                    </a:cubicBezTo>
                    <a:close/>
                    <a:moveTo>
                      <a:pt x="1822" y="0"/>
                    </a:moveTo>
                    <a:cubicBezTo>
                      <a:pt x="822" y="0"/>
                      <a:pt x="0" y="822"/>
                      <a:pt x="0" y="1810"/>
                    </a:cubicBezTo>
                    <a:cubicBezTo>
                      <a:pt x="0" y="1905"/>
                      <a:pt x="84" y="1977"/>
                      <a:pt x="167" y="1977"/>
                    </a:cubicBezTo>
                    <a:lnTo>
                      <a:pt x="3477" y="1977"/>
                    </a:lnTo>
                    <a:cubicBezTo>
                      <a:pt x="3560" y="1977"/>
                      <a:pt x="3643" y="1905"/>
                      <a:pt x="3643" y="1810"/>
                    </a:cubicBezTo>
                    <a:cubicBezTo>
                      <a:pt x="3643" y="798"/>
                      <a:pt x="2822" y="0"/>
                      <a:pt x="1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8"/>
              <p:cNvSpPr/>
              <p:nvPr/>
            </p:nvSpPr>
            <p:spPr>
              <a:xfrm>
                <a:off x="2656907" y="2439293"/>
                <a:ext cx="332757" cy="332343"/>
              </a:xfrm>
              <a:custGeom>
                <a:rect b="b" l="l" r="r" t="t"/>
                <a:pathLst>
                  <a:path extrusionOk="0" h="10442" w="10455">
                    <a:moveTo>
                      <a:pt x="5383" y="893"/>
                    </a:moveTo>
                    <a:cubicBezTo>
                      <a:pt x="7645" y="977"/>
                      <a:pt x="9454" y="2798"/>
                      <a:pt x="9550" y="5060"/>
                    </a:cubicBezTo>
                    <a:lnTo>
                      <a:pt x="9145" y="5060"/>
                    </a:lnTo>
                    <a:cubicBezTo>
                      <a:pt x="9050" y="5060"/>
                      <a:pt x="8978" y="5132"/>
                      <a:pt x="8978" y="5227"/>
                    </a:cubicBezTo>
                    <a:cubicBezTo>
                      <a:pt x="8978" y="5310"/>
                      <a:pt x="9050" y="5382"/>
                      <a:pt x="9145" y="5382"/>
                    </a:cubicBezTo>
                    <a:lnTo>
                      <a:pt x="9550" y="5382"/>
                    </a:lnTo>
                    <a:cubicBezTo>
                      <a:pt x="9454" y="7644"/>
                      <a:pt x="7645" y="9466"/>
                      <a:pt x="5383" y="9549"/>
                    </a:cubicBezTo>
                    <a:lnTo>
                      <a:pt x="5383" y="9156"/>
                    </a:lnTo>
                    <a:cubicBezTo>
                      <a:pt x="5383" y="9061"/>
                      <a:pt x="5311" y="8989"/>
                      <a:pt x="5216" y="8989"/>
                    </a:cubicBezTo>
                    <a:cubicBezTo>
                      <a:pt x="5121" y="8989"/>
                      <a:pt x="5049" y="9061"/>
                      <a:pt x="5049" y="9156"/>
                    </a:cubicBezTo>
                    <a:lnTo>
                      <a:pt x="5049" y="9549"/>
                    </a:lnTo>
                    <a:cubicBezTo>
                      <a:pt x="2787" y="9466"/>
                      <a:pt x="977" y="7644"/>
                      <a:pt x="882" y="5382"/>
                    </a:cubicBezTo>
                    <a:lnTo>
                      <a:pt x="1287" y="5382"/>
                    </a:lnTo>
                    <a:cubicBezTo>
                      <a:pt x="1382" y="5382"/>
                      <a:pt x="1453" y="5310"/>
                      <a:pt x="1453" y="5227"/>
                    </a:cubicBezTo>
                    <a:cubicBezTo>
                      <a:pt x="1453" y="5132"/>
                      <a:pt x="1382" y="5060"/>
                      <a:pt x="1287" y="5060"/>
                    </a:cubicBezTo>
                    <a:lnTo>
                      <a:pt x="882" y="5060"/>
                    </a:lnTo>
                    <a:cubicBezTo>
                      <a:pt x="977" y="2798"/>
                      <a:pt x="2787" y="977"/>
                      <a:pt x="5049" y="893"/>
                    </a:cubicBezTo>
                    <a:lnTo>
                      <a:pt x="5049" y="1286"/>
                    </a:lnTo>
                    <a:cubicBezTo>
                      <a:pt x="5049" y="1381"/>
                      <a:pt x="5121" y="1453"/>
                      <a:pt x="5216" y="1453"/>
                    </a:cubicBezTo>
                    <a:cubicBezTo>
                      <a:pt x="5311" y="1453"/>
                      <a:pt x="5383" y="1381"/>
                      <a:pt x="5383" y="1286"/>
                    </a:cubicBezTo>
                    <a:lnTo>
                      <a:pt x="5383" y="893"/>
                    </a:lnTo>
                    <a:close/>
                    <a:moveTo>
                      <a:pt x="5228" y="0"/>
                    </a:moveTo>
                    <a:cubicBezTo>
                      <a:pt x="5144" y="0"/>
                      <a:pt x="5061" y="72"/>
                      <a:pt x="5061" y="167"/>
                    </a:cubicBezTo>
                    <a:lnTo>
                      <a:pt x="5061" y="560"/>
                    </a:lnTo>
                    <a:cubicBezTo>
                      <a:pt x="2620" y="655"/>
                      <a:pt x="656" y="2620"/>
                      <a:pt x="572" y="5060"/>
                    </a:cubicBezTo>
                    <a:lnTo>
                      <a:pt x="168" y="5060"/>
                    </a:lnTo>
                    <a:cubicBezTo>
                      <a:pt x="84" y="5060"/>
                      <a:pt x="1" y="5132"/>
                      <a:pt x="1" y="5227"/>
                    </a:cubicBezTo>
                    <a:cubicBezTo>
                      <a:pt x="1" y="5310"/>
                      <a:pt x="84" y="5382"/>
                      <a:pt x="168" y="5382"/>
                    </a:cubicBezTo>
                    <a:lnTo>
                      <a:pt x="572" y="5382"/>
                    </a:lnTo>
                    <a:cubicBezTo>
                      <a:pt x="656" y="7823"/>
                      <a:pt x="2620" y="9787"/>
                      <a:pt x="5061" y="9882"/>
                    </a:cubicBezTo>
                    <a:lnTo>
                      <a:pt x="5061" y="10287"/>
                    </a:lnTo>
                    <a:cubicBezTo>
                      <a:pt x="5061" y="10371"/>
                      <a:pt x="5144" y="10442"/>
                      <a:pt x="5228" y="10442"/>
                    </a:cubicBezTo>
                    <a:cubicBezTo>
                      <a:pt x="5323" y="10442"/>
                      <a:pt x="5394" y="10371"/>
                      <a:pt x="5394" y="10287"/>
                    </a:cubicBezTo>
                    <a:lnTo>
                      <a:pt x="5394" y="9882"/>
                    </a:lnTo>
                    <a:cubicBezTo>
                      <a:pt x="7835" y="9787"/>
                      <a:pt x="9800" y="7823"/>
                      <a:pt x="9883" y="5382"/>
                    </a:cubicBezTo>
                    <a:lnTo>
                      <a:pt x="10288" y="5382"/>
                    </a:lnTo>
                    <a:cubicBezTo>
                      <a:pt x="10383" y="5382"/>
                      <a:pt x="10455" y="5310"/>
                      <a:pt x="10455" y="5227"/>
                    </a:cubicBezTo>
                    <a:cubicBezTo>
                      <a:pt x="10455" y="5132"/>
                      <a:pt x="10383" y="5060"/>
                      <a:pt x="10288" y="5060"/>
                    </a:cubicBezTo>
                    <a:lnTo>
                      <a:pt x="9883" y="5060"/>
                    </a:lnTo>
                    <a:cubicBezTo>
                      <a:pt x="9800" y="2620"/>
                      <a:pt x="7835" y="655"/>
                      <a:pt x="5394" y="560"/>
                    </a:cubicBezTo>
                    <a:lnTo>
                      <a:pt x="5394" y="167"/>
                    </a:lnTo>
                    <a:cubicBezTo>
                      <a:pt x="5394" y="72"/>
                      <a:pt x="5323" y="0"/>
                      <a:pt x="5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4" name="Google Shape;1804;p38"/>
          <p:cNvGrpSpPr/>
          <p:nvPr/>
        </p:nvGrpSpPr>
        <p:grpSpPr>
          <a:xfrm>
            <a:off x="3900900" y="1946407"/>
            <a:ext cx="4785900" cy="1447783"/>
            <a:chOff x="3900900" y="1946407"/>
            <a:chExt cx="4785900" cy="1447783"/>
          </a:xfrm>
        </p:grpSpPr>
        <p:grpSp>
          <p:nvGrpSpPr>
            <p:cNvPr id="1805" name="Google Shape;1805;p38"/>
            <p:cNvGrpSpPr/>
            <p:nvPr/>
          </p:nvGrpSpPr>
          <p:grpSpPr>
            <a:xfrm flipH="1">
              <a:off x="3900912" y="2022590"/>
              <a:ext cx="3092155" cy="1371600"/>
              <a:chOff x="1705261" y="2537550"/>
              <a:chExt cx="3092155" cy="1371600"/>
            </a:xfrm>
          </p:grpSpPr>
          <p:sp>
            <p:nvSpPr>
              <p:cNvPr id="1806" name="Google Shape;1806;p38"/>
              <p:cNvSpPr/>
              <p:nvPr/>
            </p:nvSpPr>
            <p:spPr>
              <a:xfrm rot="2700000">
                <a:off x="1906127" y="2738416"/>
                <a:ext cx="969868" cy="969868"/>
              </a:xfrm>
              <a:prstGeom prst="teardrop">
                <a:avLst>
                  <a:gd fmla="val 10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8"/>
              <p:cNvSpPr/>
              <p:nvPr/>
            </p:nvSpPr>
            <p:spPr>
              <a:xfrm>
                <a:off x="3455216" y="3024000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8"/>
              <p:cNvSpPr/>
              <p:nvPr/>
            </p:nvSpPr>
            <p:spPr>
              <a:xfrm>
                <a:off x="3215488" y="3172800"/>
                <a:ext cx="101100" cy="101100"/>
              </a:xfrm>
              <a:prstGeom prst="ellipse">
                <a:avLst/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9" name="Google Shape;1809;p38"/>
            <p:cNvSpPr/>
            <p:nvPr/>
          </p:nvSpPr>
          <p:spPr>
            <a:xfrm flipH="1" rot="-2700000">
              <a:off x="5822322" y="2147273"/>
              <a:ext cx="969868" cy="969868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 flipH="1">
              <a:off x="3900900" y="2432857"/>
              <a:ext cx="1342200" cy="398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/>
            </a:p>
          </p:txBody>
        </p:sp>
        <p:sp>
          <p:nvSpPr>
            <p:cNvPr id="1811" name="Google Shape;1811;p38"/>
            <p:cNvSpPr txBox="1"/>
            <p:nvPr/>
          </p:nvSpPr>
          <p:spPr>
            <a:xfrm flipH="1">
              <a:off x="6881100" y="2376025"/>
              <a:ext cx="18057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2" name="Google Shape;1812;p38"/>
            <p:cNvSpPr/>
            <p:nvPr/>
          </p:nvSpPr>
          <p:spPr>
            <a:xfrm flipH="1">
              <a:off x="5381728" y="2581657"/>
              <a:ext cx="101100" cy="101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3" name="Google Shape;1813;p38"/>
            <p:cNvGrpSpPr/>
            <p:nvPr/>
          </p:nvGrpSpPr>
          <p:grpSpPr>
            <a:xfrm>
              <a:off x="6088998" y="2428221"/>
              <a:ext cx="436512" cy="407973"/>
              <a:chOff x="1748582" y="3372635"/>
              <a:chExt cx="359269" cy="335780"/>
            </a:xfrm>
          </p:grpSpPr>
          <p:sp>
            <p:nvSpPr>
              <p:cNvPr id="1814" name="Google Shape;1814;p38"/>
              <p:cNvSpPr/>
              <p:nvPr/>
            </p:nvSpPr>
            <p:spPr>
              <a:xfrm>
                <a:off x="2080161" y="3535210"/>
                <a:ext cx="27690" cy="10630"/>
              </a:xfrm>
              <a:custGeom>
                <a:rect b="b" l="l" r="r" t="t"/>
                <a:pathLst>
                  <a:path extrusionOk="0" h="334" w="870">
                    <a:moveTo>
                      <a:pt x="167" y="0"/>
                    </a:moveTo>
                    <a:cubicBezTo>
                      <a:pt x="72" y="0"/>
                      <a:pt x="1" y="83"/>
                      <a:pt x="1" y="167"/>
                    </a:cubicBezTo>
                    <a:cubicBezTo>
                      <a:pt x="1" y="262"/>
                      <a:pt x="72" y="333"/>
                      <a:pt x="167" y="333"/>
                    </a:cubicBezTo>
                    <a:lnTo>
                      <a:pt x="703" y="333"/>
                    </a:lnTo>
                    <a:cubicBezTo>
                      <a:pt x="786" y="333"/>
                      <a:pt x="870" y="262"/>
                      <a:pt x="870" y="167"/>
                    </a:cubicBezTo>
                    <a:cubicBezTo>
                      <a:pt x="870" y="83"/>
                      <a:pt x="786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15" name="Google Shape;1815;p38"/>
              <p:cNvGrpSpPr/>
              <p:nvPr/>
            </p:nvGrpSpPr>
            <p:grpSpPr>
              <a:xfrm>
                <a:off x="1748582" y="3372635"/>
                <a:ext cx="333520" cy="335780"/>
                <a:chOff x="1748582" y="3372635"/>
                <a:chExt cx="333520" cy="335780"/>
              </a:xfrm>
            </p:grpSpPr>
            <p:sp>
              <p:nvSpPr>
                <p:cNvPr id="1816" name="Google Shape;1816;p38"/>
                <p:cNvSpPr/>
                <p:nvPr/>
              </p:nvSpPr>
              <p:spPr>
                <a:xfrm>
                  <a:off x="1748582" y="3372635"/>
                  <a:ext cx="308504" cy="335780"/>
                </a:xfrm>
                <a:custGeom>
                  <a:rect b="b" l="l" r="r" t="t"/>
                  <a:pathLst>
                    <a:path extrusionOk="0" h="10550" w="9693">
                      <a:moveTo>
                        <a:pt x="8454" y="4215"/>
                      </a:moveTo>
                      <a:cubicBezTo>
                        <a:pt x="8978" y="4298"/>
                        <a:pt x="9359" y="4739"/>
                        <a:pt x="9359" y="5275"/>
                      </a:cubicBezTo>
                      <a:cubicBezTo>
                        <a:pt x="9359" y="5811"/>
                        <a:pt x="8978" y="6263"/>
                        <a:pt x="8454" y="6334"/>
                      </a:cubicBezTo>
                      <a:lnTo>
                        <a:pt x="8454" y="4215"/>
                      </a:lnTo>
                      <a:close/>
                      <a:moveTo>
                        <a:pt x="1251" y="4036"/>
                      </a:moveTo>
                      <a:lnTo>
                        <a:pt x="1251" y="6525"/>
                      </a:lnTo>
                      <a:lnTo>
                        <a:pt x="894" y="6525"/>
                      </a:lnTo>
                      <a:cubicBezTo>
                        <a:pt x="596" y="6525"/>
                        <a:pt x="358" y="6287"/>
                        <a:pt x="358" y="5989"/>
                      </a:cubicBezTo>
                      <a:lnTo>
                        <a:pt x="358" y="4572"/>
                      </a:lnTo>
                      <a:cubicBezTo>
                        <a:pt x="358" y="4275"/>
                        <a:pt x="596" y="4036"/>
                        <a:pt x="894" y="4036"/>
                      </a:cubicBezTo>
                      <a:close/>
                      <a:moveTo>
                        <a:pt x="2668" y="4025"/>
                      </a:moveTo>
                      <a:lnTo>
                        <a:pt x="2668" y="6525"/>
                      </a:lnTo>
                      <a:lnTo>
                        <a:pt x="1584" y="6525"/>
                      </a:lnTo>
                      <a:lnTo>
                        <a:pt x="1584" y="4025"/>
                      </a:lnTo>
                      <a:close/>
                      <a:moveTo>
                        <a:pt x="2846" y="7727"/>
                      </a:moveTo>
                      <a:lnTo>
                        <a:pt x="2846" y="8466"/>
                      </a:lnTo>
                      <a:lnTo>
                        <a:pt x="2537" y="8466"/>
                      </a:lnTo>
                      <a:lnTo>
                        <a:pt x="2727" y="7727"/>
                      </a:lnTo>
                      <a:close/>
                      <a:moveTo>
                        <a:pt x="2608" y="6834"/>
                      </a:moveTo>
                      <a:lnTo>
                        <a:pt x="2001" y="9156"/>
                      </a:lnTo>
                      <a:lnTo>
                        <a:pt x="1584" y="9156"/>
                      </a:lnTo>
                      <a:lnTo>
                        <a:pt x="1584" y="6834"/>
                      </a:lnTo>
                      <a:close/>
                      <a:moveTo>
                        <a:pt x="8133" y="357"/>
                      </a:moveTo>
                      <a:lnTo>
                        <a:pt x="8133" y="10228"/>
                      </a:lnTo>
                      <a:lnTo>
                        <a:pt x="7394" y="10228"/>
                      </a:lnTo>
                      <a:lnTo>
                        <a:pt x="7394" y="3251"/>
                      </a:lnTo>
                      <a:cubicBezTo>
                        <a:pt x="7394" y="3167"/>
                        <a:pt x="7323" y="3084"/>
                        <a:pt x="7240" y="3084"/>
                      </a:cubicBezTo>
                      <a:cubicBezTo>
                        <a:pt x="7144" y="3084"/>
                        <a:pt x="7073" y="3167"/>
                        <a:pt x="7073" y="3251"/>
                      </a:cubicBezTo>
                      <a:lnTo>
                        <a:pt x="7073" y="9144"/>
                      </a:lnTo>
                      <a:cubicBezTo>
                        <a:pt x="6859" y="8859"/>
                        <a:pt x="6549" y="8466"/>
                        <a:pt x="6132" y="8073"/>
                      </a:cubicBezTo>
                      <a:cubicBezTo>
                        <a:pt x="5668" y="7632"/>
                        <a:pt x="5192" y="7275"/>
                        <a:pt x="4704" y="7013"/>
                      </a:cubicBezTo>
                      <a:cubicBezTo>
                        <a:pt x="4132" y="6715"/>
                        <a:pt x="3561" y="6561"/>
                        <a:pt x="2989" y="6537"/>
                      </a:cubicBezTo>
                      <a:lnTo>
                        <a:pt x="2989" y="4036"/>
                      </a:lnTo>
                      <a:cubicBezTo>
                        <a:pt x="3572" y="4013"/>
                        <a:pt x="4132" y="3846"/>
                        <a:pt x="4704" y="3560"/>
                      </a:cubicBezTo>
                      <a:cubicBezTo>
                        <a:pt x="5192" y="3310"/>
                        <a:pt x="5668" y="2953"/>
                        <a:pt x="6132" y="2501"/>
                      </a:cubicBezTo>
                      <a:cubicBezTo>
                        <a:pt x="6537" y="2108"/>
                        <a:pt x="6847" y="1715"/>
                        <a:pt x="7073" y="1429"/>
                      </a:cubicBezTo>
                      <a:lnTo>
                        <a:pt x="7073" y="2489"/>
                      </a:lnTo>
                      <a:cubicBezTo>
                        <a:pt x="7073" y="2584"/>
                        <a:pt x="7144" y="2655"/>
                        <a:pt x="7240" y="2655"/>
                      </a:cubicBezTo>
                      <a:cubicBezTo>
                        <a:pt x="7323" y="2655"/>
                        <a:pt x="7394" y="2584"/>
                        <a:pt x="7394" y="2489"/>
                      </a:cubicBezTo>
                      <a:lnTo>
                        <a:pt x="7394" y="357"/>
                      </a:lnTo>
                      <a:close/>
                      <a:moveTo>
                        <a:pt x="7228" y="0"/>
                      </a:moveTo>
                      <a:cubicBezTo>
                        <a:pt x="7144" y="0"/>
                        <a:pt x="7073" y="84"/>
                        <a:pt x="7073" y="167"/>
                      </a:cubicBezTo>
                      <a:lnTo>
                        <a:pt x="7073" y="822"/>
                      </a:lnTo>
                      <a:cubicBezTo>
                        <a:pt x="6966" y="988"/>
                        <a:pt x="6549" y="1631"/>
                        <a:pt x="5906" y="2251"/>
                      </a:cubicBezTo>
                      <a:cubicBezTo>
                        <a:pt x="5227" y="2905"/>
                        <a:pt x="4132" y="3703"/>
                        <a:pt x="2822" y="3703"/>
                      </a:cubicBezTo>
                      <a:lnTo>
                        <a:pt x="882" y="3703"/>
                      </a:lnTo>
                      <a:cubicBezTo>
                        <a:pt x="405" y="3703"/>
                        <a:pt x="1" y="4084"/>
                        <a:pt x="1" y="4572"/>
                      </a:cubicBezTo>
                      <a:lnTo>
                        <a:pt x="1" y="5989"/>
                      </a:lnTo>
                      <a:cubicBezTo>
                        <a:pt x="1" y="6465"/>
                        <a:pt x="382" y="6870"/>
                        <a:pt x="882" y="6870"/>
                      </a:cubicBezTo>
                      <a:lnTo>
                        <a:pt x="1239" y="6870"/>
                      </a:lnTo>
                      <a:lnTo>
                        <a:pt x="1239" y="9359"/>
                      </a:lnTo>
                      <a:cubicBezTo>
                        <a:pt x="1239" y="9442"/>
                        <a:pt x="1310" y="9513"/>
                        <a:pt x="1394" y="9513"/>
                      </a:cubicBezTo>
                      <a:lnTo>
                        <a:pt x="2096" y="9513"/>
                      </a:lnTo>
                      <a:cubicBezTo>
                        <a:pt x="2168" y="9513"/>
                        <a:pt x="2227" y="9478"/>
                        <a:pt x="2263" y="9394"/>
                      </a:cubicBezTo>
                      <a:lnTo>
                        <a:pt x="2406" y="8823"/>
                      </a:lnTo>
                      <a:lnTo>
                        <a:pt x="2977" y="8823"/>
                      </a:lnTo>
                      <a:cubicBezTo>
                        <a:pt x="3061" y="8823"/>
                        <a:pt x="3144" y="8739"/>
                        <a:pt x="3144" y="8656"/>
                      </a:cubicBezTo>
                      <a:lnTo>
                        <a:pt x="3144" y="7573"/>
                      </a:lnTo>
                      <a:cubicBezTo>
                        <a:pt x="3144" y="7477"/>
                        <a:pt x="3061" y="7406"/>
                        <a:pt x="2977" y="7406"/>
                      </a:cubicBezTo>
                      <a:lnTo>
                        <a:pt x="2787" y="7406"/>
                      </a:lnTo>
                      <a:lnTo>
                        <a:pt x="2930" y="6858"/>
                      </a:lnTo>
                      <a:cubicBezTo>
                        <a:pt x="4180" y="6894"/>
                        <a:pt x="5227" y="7656"/>
                        <a:pt x="5882" y="8299"/>
                      </a:cubicBezTo>
                      <a:cubicBezTo>
                        <a:pt x="6537" y="8942"/>
                        <a:pt x="6954" y="9573"/>
                        <a:pt x="7037" y="9728"/>
                      </a:cubicBezTo>
                      <a:lnTo>
                        <a:pt x="7037" y="10383"/>
                      </a:lnTo>
                      <a:cubicBezTo>
                        <a:pt x="7037" y="10466"/>
                        <a:pt x="7109" y="10549"/>
                        <a:pt x="7204" y="10549"/>
                      </a:cubicBezTo>
                      <a:lnTo>
                        <a:pt x="8264" y="10549"/>
                      </a:lnTo>
                      <a:cubicBezTo>
                        <a:pt x="8347" y="10549"/>
                        <a:pt x="8430" y="10466"/>
                        <a:pt x="8430" y="10383"/>
                      </a:cubicBezTo>
                      <a:lnTo>
                        <a:pt x="8430" y="6656"/>
                      </a:lnTo>
                      <a:cubicBezTo>
                        <a:pt x="9121" y="6573"/>
                        <a:pt x="9657" y="5989"/>
                        <a:pt x="9657" y="5275"/>
                      </a:cubicBezTo>
                      <a:cubicBezTo>
                        <a:pt x="9692" y="4560"/>
                        <a:pt x="9168" y="3965"/>
                        <a:pt x="8454" y="3894"/>
                      </a:cubicBezTo>
                      <a:lnTo>
                        <a:pt x="8454" y="167"/>
                      </a:lnTo>
                      <a:cubicBezTo>
                        <a:pt x="8454" y="84"/>
                        <a:pt x="8383" y="0"/>
                        <a:pt x="82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2057054" y="3472000"/>
                  <a:ext cx="25048" cy="22311"/>
                </a:xfrm>
                <a:custGeom>
                  <a:rect b="b" l="l" r="r" t="t"/>
                  <a:pathLst>
                    <a:path extrusionOk="0" h="701" w="787">
                      <a:moveTo>
                        <a:pt x="600" y="1"/>
                      </a:moveTo>
                      <a:cubicBezTo>
                        <a:pt x="557" y="1"/>
                        <a:pt x="512" y="16"/>
                        <a:pt x="477" y="45"/>
                      </a:cubicBezTo>
                      <a:lnTo>
                        <a:pt x="107" y="414"/>
                      </a:lnTo>
                      <a:cubicBezTo>
                        <a:pt x="0" y="522"/>
                        <a:pt x="72" y="700"/>
                        <a:pt x="227" y="700"/>
                      </a:cubicBezTo>
                      <a:cubicBezTo>
                        <a:pt x="262" y="700"/>
                        <a:pt x="310" y="676"/>
                        <a:pt x="346" y="653"/>
                      </a:cubicBezTo>
                      <a:lnTo>
                        <a:pt x="715" y="283"/>
                      </a:lnTo>
                      <a:cubicBezTo>
                        <a:pt x="786" y="200"/>
                        <a:pt x="786" y="105"/>
                        <a:pt x="715" y="45"/>
                      </a:cubicBezTo>
                      <a:cubicBezTo>
                        <a:pt x="685" y="16"/>
                        <a:pt x="643" y="1"/>
                        <a:pt x="6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2058550" y="3586834"/>
                  <a:ext cx="23552" cy="22629"/>
                </a:xfrm>
                <a:custGeom>
                  <a:rect b="b" l="l" r="r" t="t"/>
                  <a:pathLst>
                    <a:path extrusionOk="0" h="711" w="740">
                      <a:moveTo>
                        <a:pt x="184" y="0"/>
                      </a:moveTo>
                      <a:cubicBezTo>
                        <a:pt x="141" y="0"/>
                        <a:pt x="96" y="15"/>
                        <a:pt x="60" y="45"/>
                      </a:cubicBezTo>
                      <a:cubicBezTo>
                        <a:pt x="1" y="104"/>
                        <a:pt x="1" y="212"/>
                        <a:pt x="60" y="283"/>
                      </a:cubicBezTo>
                      <a:lnTo>
                        <a:pt x="430" y="664"/>
                      </a:lnTo>
                      <a:cubicBezTo>
                        <a:pt x="461" y="696"/>
                        <a:pt x="500" y="711"/>
                        <a:pt x="538" y="711"/>
                      </a:cubicBezTo>
                      <a:cubicBezTo>
                        <a:pt x="586" y="711"/>
                        <a:pt x="634" y="687"/>
                        <a:pt x="668" y="640"/>
                      </a:cubicBezTo>
                      <a:cubicBezTo>
                        <a:pt x="739" y="581"/>
                        <a:pt x="727" y="485"/>
                        <a:pt x="668" y="426"/>
                      </a:cubicBezTo>
                      <a:lnTo>
                        <a:pt x="299" y="45"/>
                      </a:lnTo>
                      <a:cubicBezTo>
                        <a:pt x="269" y="15"/>
                        <a:pt x="227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19" name="Google Shape;1819;p38"/>
          <p:cNvGrpSpPr/>
          <p:nvPr/>
        </p:nvGrpSpPr>
        <p:grpSpPr>
          <a:xfrm>
            <a:off x="457200" y="2674193"/>
            <a:ext cx="4785891" cy="1447797"/>
            <a:chOff x="457200" y="2674193"/>
            <a:chExt cx="4785891" cy="1447797"/>
          </a:xfrm>
        </p:grpSpPr>
        <p:grpSp>
          <p:nvGrpSpPr>
            <p:cNvPr id="1820" name="Google Shape;1820;p38"/>
            <p:cNvGrpSpPr/>
            <p:nvPr/>
          </p:nvGrpSpPr>
          <p:grpSpPr>
            <a:xfrm>
              <a:off x="2145712" y="2750390"/>
              <a:ext cx="3092155" cy="1371600"/>
              <a:chOff x="1705261" y="2537550"/>
              <a:chExt cx="3092155" cy="1371600"/>
            </a:xfrm>
          </p:grpSpPr>
          <p:sp>
            <p:nvSpPr>
              <p:cNvPr id="1821" name="Google Shape;1821;p38"/>
              <p:cNvSpPr/>
              <p:nvPr/>
            </p:nvSpPr>
            <p:spPr>
              <a:xfrm rot="2700000">
                <a:off x="1906127" y="2738416"/>
                <a:ext cx="969868" cy="969868"/>
              </a:xfrm>
              <a:prstGeom prst="teardrop">
                <a:avLst>
                  <a:gd fmla="val 10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455216" y="3024000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8"/>
              <p:cNvSpPr/>
              <p:nvPr/>
            </p:nvSpPr>
            <p:spPr>
              <a:xfrm>
                <a:off x="3215488" y="3172800"/>
                <a:ext cx="101100" cy="101100"/>
              </a:xfrm>
              <a:prstGeom prst="ellipse">
                <a:avLst/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4" name="Google Shape;1824;p38"/>
            <p:cNvSpPr/>
            <p:nvPr/>
          </p:nvSpPr>
          <p:spPr>
            <a:xfrm rot="2700000">
              <a:off x="2351802" y="2875059"/>
              <a:ext cx="969868" cy="969868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3900891" y="3160643"/>
              <a:ext cx="1342200" cy="398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/>
            </a:p>
          </p:txBody>
        </p:sp>
        <p:sp>
          <p:nvSpPr>
            <p:cNvPr id="1826" name="Google Shape;1826;p38"/>
            <p:cNvSpPr txBox="1"/>
            <p:nvPr/>
          </p:nvSpPr>
          <p:spPr>
            <a:xfrm>
              <a:off x="457200" y="3103824"/>
              <a:ext cx="18057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661163" y="3309443"/>
              <a:ext cx="101100" cy="101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2676010" y="3145418"/>
              <a:ext cx="321428" cy="429164"/>
              <a:chOff x="903530" y="3806125"/>
              <a:chExt cx="264550" cy="353222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rect b="b" l="l" r="r" t="t"/>
                <a:pathLst>
                  <a:path extrusionOk="0" h="5090" w="5443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rect b="b" l="l" r="r" t="t"/>
                <a:pathLst>
                  <a:path extrusionOk="0" h="11098" w="8312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rect b="b" l="l" r="r" t="t"/>
                <a:pathLst>
                  <a:path extrusionOk="0" h="580" w="1727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rect b="b" l="l" r="r" t="t"/>
                <a:pathLst>
                  <a:path extrusionOk="0" h="5180" w="5419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3" name="Google Shape;1833;p38"/>
          <p:cNvGrpSpPr/>
          <p:nvPr/>
        </p:nvGrpSpPr>
        <p:grpSpPr>
          <a:xfrm>
            <a:off x="3900900" y="3401979"/>
            <a:ext cx="4785900" cy="1447786"/>
            <a:chOff x="3900900" y="3401979"/>
            <a:chExt cx="4785900" cy="1447786"/>
          </a:xfrm>
        </p:grpSpPr>
        <p:grpSp>
          <p:nvGrpSpPr>
            <p:cNvPr id="1834" name="Google Shape;1834;p38"/>
            <p:cNvGrpSpPr/>
            <p:nvPr/>
          </p:nvGrpSpPr>
          <p:grpSpPr>
            <a:xfrm flipH="1">
              <a:off x="3900912" y="3478165"/>
              <a:ext cx="3092155" cy="1371600"/>
              <a:chOff x="1705261" y="2537550"/>
              <a:chExt cx="3092155" cy="1371600"/>
            </a:xfrm>
          </p:grpSpPr>
          <p:sp>
            <p:nvSpPr>
              <p:cNvPr id="1835" name="Google Shape;1835;p38"/>
              <p:cNvSpPr/>
              <p:nvPr/>
            </p:nvSpPr>
            <p:spPr>
              <a:xfrm rot="2700000">
                <a:off x="1906127" y="2738416"/>
                <a:ext cx="969868" cy="969868"/>
              </a:xfrm>
              <a:prstGeom prst="teardrop">
                <a:avLst>
                  <a:gd fmla="val 10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8"/>
              <p:cNvSpPr/>
              <p:nvPr/>
            </p:nvSpPr>
            <p:spPr>
              <a:xfrm>
                <a:off x="3455216" y="3024000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8"/>
              <p:cNvSpPr/>
              <p:nvPr/>
            </p:nvSpPr>
            <p:spPr>
              <a:xfrm>
                <a:off x="3215488" y="3172800"/>
                <a:ext cx="101100" cy="101100"/>
              </a:xfrm>
              <a:prstGeom prst="ellipse">
                <a:avLst/>
              </a:prstGeom>
              <a:solidFill>
                <a:srgbClr val="000000">
                  <a:alpha val="8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8" name="Google Shape;1838;p38"/>
            <p:cNvSpPr/>
            <p:nvPr/>
          </p:nvSpPr>
          <p:spPr>
            <a:xfrm flipH="1" rot="-2700000">
              <a:off x="5822322" y="3602845"/>
              <a:ext cx="969868" cy="969868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 flipH="1">
              <a:off x="3900900" y="3888429"/>
              <a:ext cx="1342200" cy="398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/>
            </a:p>
          </p:txBody>
        </p:sp>
        <p:sp>
          <p:nvSpPr>
            <p:cNvPr id="1840" name="Google Shape;1840;p38"/>
            <p:cNvSpPr txBox="1"/>
            <p:nvPr/>
          </p:nvSpPr>
          <p:spPr>
            <a:xfrm flipH="1">
              <a:off x="6881100" y="3831599"/>
              <a:ext cx="18057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1" name="Google Shape;1841;p38"/>
            <p:cNvSpPr/>
            <p:nvPr/>
          </p:nvSpPr>
          <p:spPr>
            <a:xfrm flipH="1">
              <a:off x="5381728" y="4037229"/>
              <a:ext cx="101100" cy="101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2" name="Google Shape;1842;p38"/>
            <p:cNvGrpSpPr/>
            <p:nvPr/>
          </p:nvGrpSpPr>
          <p:grpSpPr>
            <a:xfrm>
              <a:off x="6092888" y="3872279"/>
              <a:ext cx="428700" cy="430982"/>
              <a:chOff x="3095745" y="3805393"/>
              <a:chExt cx="352840" cy="354717"/>
            </a:xfrm>
          </p:grpSpPr>
          <p:sp>
            <p:nvSpPr>
              <p:cNvPr id="1843" name="Google Shape;1843;p38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rect b="b" l="l" r="r" t="t"/>
                <a:pathLst>
                  <a:path extrusionOk="0" h="8537" w="8549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8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rect b="b" l="l" r="r" t="t"/>
                <a:pathLst>
                  <a:path extrusionOk="0" h="2954" w="3442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8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rect b="b" l="l" r="r" t="t"/>
                <a:pathLst>
                  <a:path extrusionOk="0" h="2734" w="3227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8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rect b="b" l="l" r="r" t="t"/>
                <a:pathLst>
                  <a:path extrusionOk="0" h="5776" w="5776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8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rect b="b" l="l" r="r" t="t"/>
                <a:pathLst>
                  <a:path extrusionOk="0" h="1966" w="1965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8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rect b="b" l="l" r="r" t="t"/>
                <a:pathLst>
                  <a:path extrusionOk="0" h="2144" w="2144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9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854" name="Google Shape;1854;p39"/>
          <p:cNvGrpSpPr/>
          <p:nvPr/>
        </p:nvGrpSpPr>
        <p:grpSpPr>
          <a:xfrm>
            <a:off x="2648400" y="1068447"/>
            <a:ext cx="6038400" cy="3847200"/>
            <a:chOff x="2648400" y="1068447"/>
            <a:chExt cx="6038400" cy="3847200"/>
          </a:xfrm>
        </p:grpSpPr>
        <p:sp>
          <p:nvSpPr>
            <p:cNvPr id="1855" name="Google Shape;1855;p39"/>
            <p:cNvSpPr/>
            <p:nvPr/>
          </p:nvSpPr>
          <p:spPr>
            <a:xfrm rot="3599955">
              <a:off x="3163832" y="1583879"/>
              <a:ext cx="2816336" cy="2816336"/>
            </a:xfrm>
            <a:prstGeom prst="arc">
              <a:avLst>
                <a:gd fmla="val 14489131" name="adj1"/>
                <a:gd fmla="val 17664111" name="adj2"/>
              </a:avLst>
            </a:prstGeom>
            <a:noFill/>
            <a:ln cap="rnd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 flipH="1">
              <a:off x="6237425" y="1614650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57" name="Google Shape;1857;p39"/>
            <p:cNvSpPr txBox="1"/>
            <p:nvPr/>
          </p:nvSpPr>
          <p:spPr>
            <a:xfrm flipH="1">
              <a:off x="7439400" y="1454000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5228100" y="1717550"/>
              <a:ext cx="171300" cy="17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9"/>
          <p:cNvGrpSpPr/>
          <p:nvPr/>
        </p:nvGrpSpPr>
        <p:grpSpPr>
          <a:xfrm>
            <a:off x="2671350" y="1091397"/>
            <a:ext cx="6015450" cy="3801300"/>
            <a:chOff x="2671350" y="1091397"/>
            <a:chExt cx="6015450" cy="3801300"/>
          </a:xfrm>
        </p:grpSpPr>
        <p:sp>
          <p:nvSpPr>
            <p:cNvPr id="1860" name="Google Shape;1860;p39"/>
            <p:cNvSpPr/>
            <p:nvPr/>
          </p:nvSpPr>
          <p:spPr>
            <a:xfrm rot="7057940">
              <a:off x="3163838" y="1583884"/>
              <a:ext cx="2816324" cy="2816324"/>
            </a:xfrm>
            <a:prstGeom prst="arc">
              <a:avLst>
                <a:gd fmla="val 14489131" name="adj1"/>
                <a:gd fmla="val 17664111" name="adj2"/>
              </a:avLst>
            </a:pr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 flipH="1">
              <a:off x="6237425" y="2801086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2014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62" name="Google Shape;1862;p39"/>
            <p:cNvSpPr txBox="1"/>
            <p:nvPr/>
          </p:nvSpPr>
          <p:spPr>
            <a:xfrm flipH="1">
              <a:off x="7439400" y="2640436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5903250" y="2903986"/>
              <a:ext cx="171300" cy="17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39"/>
          <p:cNvGrpSpPr/>
          <p:nvPr/>
        </p:nvGrpSpPr>
        <p:grpSpPr>
          <a:xfrm>
            <a:off x="3163800" y="1583847"/>
            <a:ext cx="5523000" cy="2941426"/>
            <a:chOff x="3163800" y="1583847"/>
            <a:chExt cx="5523000" cy="2941426"/>
          </a:xfrm>
        </p:grpSpPr>
        <p:sp>
          <p:nvSpPr>
            <p:cNvPr id="1865" name="Google Shape;1865;p39"/>
            <p:cNvSpPr/>
            <p:nvPr/>
          </p:nvSpPr>
          <p:spPr>
            <a:xfrm rot="10800000">
              <a:off x="3163800" y="1583847"/>
              <a:ext cx="2816400" cy="2816400"/>
            </a:xfrm>
            <a:prstGeom prst="arc">
              <a:avLst>
                <a:gd fmla="val 14202589" name="adj1"/>
                <a:gd fmla="val 17744921" name="adj2"/>
              </a:avLst>
            </a:prstGeom>
            <a:noFill/>
            <a:ln cap="rnd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 flipH="1">
              <a:off x="6237425" y="3987522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67" name="Google Shape;1867;p39"/>
            <p:cNvSpPr txBox="1"/>
            <p:nvPr/>
          </p:nvSpPr>
          <p:spPr>
            <a:xfrm flipH="1">
              <a:off x="7439400" y="3826872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5228100" y="4090422"/>
              <a:ext cx="171300" cy="17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39"/>
          <p:cNvGrpSpPr/>
          <p:nvPr/>
        </p:nvGrpSpPr>
        <p:grpSpPr>
          <a:xfrm>
            <a:off x="3969636" y="2084500"/>
            <a:ext cx="1204727" cy="1815561"/>
            <a:chOff x="4988824" y="1604428"/>
            <a:chExt cx="313445" cy="472310"/>
          </a:xfrm>
        </p:grpSpPr>
        <p:sp>
          <p:nvSpPr>
            <p:cNvPr id="1870" name="Google Shape;1870;p39"/>
            <p:cNvSpPr/>
            <p:nvPr/>
          </p:nvSpPr>
          <p:spPr>
            <a:xfrm rot="-5400000">
              <a:off x="5118732" y="1979662"/>
              <a:ext cx="54430" cy="139723"/>
            </a:xfrm>
            <a:custGeom>
              <a:rect b="b" l="l" r="r" t="t"/>
              <a:pathLst>
                <a:path extrusionOk="0" h="8022" w="3125">
                  <a:moveTo>
                    <a:pt x="2728" y="1"/>
                  </a:moveTo>
                  <a:cubicBezTo>
                    <a:pt x="0" y="1"/>
                    <a:pt x="454" y="2895"/>
                    <a:pt x="454" y="5087"/>
                  </a:cubicBezTo>
                  <a:cubicBezTo>
                    <a:pt x="454" y="6992"/>
                    <a:pt x="1131" y="8021"/>
                    <a:pt x="2906" y="8021"/>
                  </a:cubicBezTo>
                  <a:cubicBezTo>
                    <a:pt x="2977" y="8021"/>
                    <a:pt x="3050" y="8019"/>
                    <a:pt x="3125" y="8016"/>
                  </a:cubicBezTo>
                  <a:lnTo>
                    <a:pt x="2909" y="5"/>
                  </a:lnTo>
                  <a:cubicBezTo>
                    <a:pt x="2848" y="2"/>
                    <a:pt x="2787" y="1"/>
                    <a:pt x="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 rot="-5400000">
              <a:off x="4981996" y="1611256"/>
              <a:ext cx="327101" cy="313445"/>
            </a:xfrm>
            <a:custGeom>
              <a:rect b="b" l="l" r="r" t="t"/>
              <a:pathLst>
                <a:path extrusionOk="0" h="17996" w="18780">
                  <a:moveTo>
                    <a:pt x="10469" y="1"/>
                  </a:moveTo>
                  <a:cubicBezTo>
                    <a:pt x="8819" y="1"/>
                    <a:pt x="7078" y="276"/>
                    <a:pt x="5728" y="1138"/>
                  </a:cubicBezTo>
                  <a:cubicBezTo>
                    <a:pt x="4651" y="1827"/>
                    <a:pt x="3962" y="2818"/>
                    <a:pt x="3273" y="3895"/>
                  </a:cubicBezTo>
                  <a:cubicBezTo>
                    <a:pt x="2872" y="4661"/>
                    <a:pt x="2037" y="5149"/>
                    <a:pt x="1162" y="5149"/>
                  </a:cubicBezTo>
                  <a:cubicBezTo>
                    <a:pt x="1005" y="5149"/>
                    <a:pt x="846" y="5134"/>
                    <a:pt x="689" y="5101"/>
                  </a:cubicBezTo>
                  <a:cubicBezTo>
                    <a:pt x="662" y="5097"/>
                    <a:pt x="637" y="5095"/>
                    <a:pt x="613" y="5095"/>
                  </a:cubicBezTo>
                  <a:cubicBezTo>
                    <a:pt x="130" y="5095"/>
                    <a:pt x="155" y="5880"/>
                    <a:pt x="689" y="5962"/>
                  </a:cubicBezTo>
                  <a:cubicBezTo>
                    <a:pt x="878" y="5997"/>
                    <a:pt x="1069" y="6014"/>
                    <a:pt x="1260" y="6014"/>
                  </a:cubicBezTo>
                  <a:cubicBezTo>
                    <a:pt x="2022" y="6014"/>
                    <a:pt x="2773" y="5738"/>
                    <a:pt x="3359" y="5187"/>
                  </a:cubicBezTo>
                  <a:cubicBezTo>
                    <a:pt x="4005" y="4584"/>
                    <a:pt x="4350" y="3722"/>
                    <a:pt x="4910" y="3033"/>
                  </a:cubicBezTo>
                  <a:cubicBezTo>
                    <a:pt x="5728" y="2043"/>
                    <a:pt x="6848" y="1353"/>
                    <a:pt x="8140" y="1138"/>
                  </a:cubicBezTo>
                  <a:cubicBezTo>
                    <a:pt x="8921" y="952"/>
                    <a:pt x="9774" y="839"/>
                    <a:pt x="10626" y="839"/>
                  </a:cubicBezTo>
                  <a:cubicBezTo>
                    <a:pt x="11749" y="839"/>
                    <a:pt x="12871" y="1036"/>
                    <a:pt x="13826" y="1526"/>
                  </a:cubicBezTo>
                  <a:cubicBezTo>
                    <a:pt x="16798" y="3033"/>
                    <a:pt x="17746" y="6694"/>
                    <a:pt x="17444" y="9753"/>
                  </a:cubicBezTo>
                  <a:cubicBezTo>
                    <a:pt x="17056" y="13801"/>
                    <a:pt x="13955" y="17118"/>
                    <a:pt x="9777" y="17118"/>
                  </a:cubicBezTo>
                  <a:cubicBezTo>
                    <a:pt x="9632" y="17129"/>
                    <a:pt x="9487" y="17134"/>
                    <a:pt x="9343" y="17134"/>
                  </a:cubicBezTo>
                  <a:cubicBezTo>
                    <a:pt x="8336" y="17134"/>
                    <a:pt x="7365" y="16870"/>
                    <a:pt x="6460" y="16343"/>
                  </a:cubicBezTo>
                  <a:cubicBezTo>
                    <a:pt x="5599" y="15740"/>
                    <a:pt x="5082" y="14792"/>
                    <a:pt x="4436" y="13931"/>
                  </a:cubicBezTo>
                  <a:cubicBezTo>
                    <a:pt x="4091" y="13371"/>
                    <a:pt x="3575" y="12897"/>
                    <a:pt x="2929" y="12639"/>
                  </a:cubicBezTo>
                  <a:cubicBezTo>
                    <a:pt x="2153" y="12466"/>
                    <a:pt x="1335" y="12423"/>
                    <a:pt x="516" y="12423"/>
                  </a:cubicBezTo>
                  <a:cubicBezTo>
                    <a:pt x="492" y="12419"/>
                    <a:pt x="468" y="12417"/>
                    <a:pt x="446" y="12417"/>
                  </a:cubicBezTo>
                  <a:cubicBezTo>
                    <a:pt x="1" y="12417"/>
                    <a:pt x="24" y="13203"/>
                    <a:pt x="516" y="13285"/>
                  </a:cubicBezTo>
                  <a:cubicBezTo>
                    <a:pt x="1206" y="13328"/>
                    <a:pt x="2153" y="13242"/>
                    <a:pt x="2799" y="13500"/>
                  </a:cubicBezTo>
                  <a:cubicBezTo>
                    <a:pt x="3402" y="13758"/>
                    <a:pt x="3962" y="14749"/>
                    <a:pt x="4350" y="15309"/>
                  </a:cubicBezTo>
                  <a:cubicBezTo>
                    <a:pt x="4824" y="16041"/>
                    <a:pt x="5470" y="16644"/>
                    <a:pt x="6159" y="17161"/>
                  </a:cubicBezTo>
                  <a:cubicBezTo>
                    <a:pt x="7064" y="17678"/>
                    <a:pt x="8097" y="17936"/>
                    <a:pt x="9131" y="17980"/>
                  </a:cubicBezTo>
                  <a:cubicBezTo>
                    <a:pt x="9309" y="17990"/>
                    <a:pt x="9486" y="17996"/>
                    <a:pt x="9663" y="17996"/>
                  </a:cubicBezTo>
                  <a:cubicBezTo>
                    <a:pt x="13667" y="17996"/>
                    <a:pt x="17183" y="15221"/>
                    <a:pt x="18090" y="11260"/>
                  </a:cubicBezTo>
                  <a:cubicBezTo>
                    <a:pt x="18779" y="8116"/>
                    <a:pt x="18219" y="4239"/>
                    <a:pt x="15850" y="1913"/>
                  </a:cubicBezTo>
                  <a:cubicBezTo>
                    <a:pt x="14601" y="750"/>
                    <a:pt x="12921" y="61"/>
                    <a:pt x="11199" y="18"/>
                  </a:cubicBezTo>
                  <a:cubicBezTo>
                    <a:pt x="10958" y="7"/>
                    <a:pt x="10715" y="1"/>
                    <a:pt x="10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 rot="-5400000">
              <a:off x="5121171" y="1853507"/>
              <a:ext cx="49535" cy="187569"/>
            </a:xfrm>
            <a:custGeom>
              <a:rect b="b" l="l" r="r" t="t"/>
              <a:pathLst>
                <a:path extrusionOk="0" h="10769" w="2844">
                  <a:moveTo>
                    <a:pt x="1" y="0"/>
                  </a:moveTo>
                  <a:lnTo>
                    <a:pt x="1" y="10768"/>
                  </a:lnTo>
                  <a:lnTo>
                    <a:pt x="2843" y="10768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 rot="-5400000">
              <a:off x="5112967" y="1845303"/>
              <a:ext cx="65943" cy="202583"/>
            </a:xfrm>
            <a:custGeom>
              <a:rect b="b" l="l" r="r" t="t"/>
              <a:pathLst>
                <a:path extrusionOk="0" h="11631" w="3786">
                  <a:moveTo>
                    <a:pt x="2844" y="862"/>
                  </a:moveTo>
                  <a:lnTo>
                    <a:pt x="2844" y="10769"/>
                  </a:lnTo>
                  <a:lnTo>
                    <a:pt x="867" y="10769"/>
                  </a:lnTo>
                  <a:cubicBezTo>
                    <a:pt x="901" y="7479"/>
                    <a:pt x="866" y="4188"/>
                    <a:pt x="863" y="862"/>
                  </a:cubicBezTo>
                  <a:close/>
                  <a:moveTo>
                    <a:pt x="432" y="1"/>
                  </a:moveTo>
                  <a:cubicBezTo>
                    <a:pt x="173" y="1"/>
                    <a:pt x="1" y="216"/>
                    <a:pt x="1" y="431"/>
                  </a:cubicBezTo>
                  <a:cubicBezTo>
                    <a:pt x="1" y="4006"/>
                    <a:pt x="44" y="7581"/>
                    <a:pt x="1" y="11199"/>
                  </a:cubicBezTo>
                  <a:cubicBezTo>
                    <a:pt x="1" y="11415"/>
                    <a:pt x="173" y="11630"/>
                    <a:pt x="432" y="11630"/>
                  </a:cubicBezTo>
                  <a:lnTo>
                    <a:pt x="3274" y="11630"/>
                  </a:lnTo>
                  <a:cubicBezTo>
                    <a:pt x="3533" y="11630"/>
                    <a:pt x="3705" y="11415"/>
                    <a:pt x="3705" y="11199"/>
                  </a:cubicBezTo>
                  <a:lnTo>
                    <a:pt x="3705" y="570"/>
                  </a:lnTo>
                  <a:lnTo>
                    <a:pt x="3705" y="570"/>
                  </a:lnTo>
                  <a:cubicBezTo>
                    <a:pt x="3785" y="320"/>
                    <a:pt x="3642" y="1"/>
                    <a:pt x="3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 rot="-5400000">
              <a:off x="5120805" y="1900395"/>
              <a:ext cx="50267" cy="187569"/>
            </a:xfrm>
            <a:custGeom>
              <a:rect b="b" l="l" r="r" t="t"/>
              <a:pathLst>
                <a:path extrusionOk="0" h="10769" w="2886">
                  <a:moveTo>
                    <a:pt x="0" y="0"/>
                  </a:moveTo>
                  <a:lnTo>
                    <a:pt x="0" y="10768"/>
                  </a:lnTo>
                  <a:lnTo>
                    <a:pt x="2886" y="10768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 rot="-5400000">
              <a:off x="5113298" y="1892888"/>
              <a:ext cx="65281" cy="202583"/>
            </a:xfrm>
            <a:custGeom>
              <a:rect b="b" l="l" r="r" t="t"/>
              <a:pathLst>
                <a:path extrusionOk="0" h="11631" w="3748">
                  <a:moveTo>
                    <a:pt x="2886" y="862"/>
                  </a:moveTo>
                  <a:lnTo>
                    <a:pt x="2886" y="10769"/>
                  </a:lnTo>
                  <a:lnTo>
                    <a:pt x="867" y="10769"/>
                  </a:lnTo>
                  <a:cubicBezTo>
                    <a:pt x="900" y="7479"/>
                    <a:pt x="865" y="4188"/>
                    <a:pt x="862" y="862"/>
                  </a:cubicBezTo>
                  <a:close/>
                  <a:moveTo>
                    <a:pt x="431" y="1"/>
                  </a:moveTo>
                  <a:cubicBezTo>
                    <a:pt x="216" y="1"/>
                    <a:pt x="0" y="173"/>
                    <a:pt x="0" y="431"/>
                  </a:cubicBezTo>
                  <a:cubicBezTo>
                    <a:pt x="0" y="4006"/>
                    <a:pt x="43" y="7581"/>
                    <a:pt x="0" y="11199"/>
                  </a:cubicBezTo>
                  <a:cubicBezTo>
                    <a:pt x="0" y="11415"/>
                    <a:pt x="216" y="11630"/>
                    <a:pt x="431" y="11630"/>
                  </a:cubicBezTo>
                  <a:lnTo>
                    <a:pt x="3317" y="11630"/>
                  </a:lnTo>
                  <a:cubicBezTo>
                    <a:pt x="3532" y="11630"/>
                    <a:pt x="3748" y="11415"/>
                    <a:pt x="3748" y="11199"/>
                  </a:cubicBezTo>
                  <a:lnTo>
                    <a:pt x="3748" y="431"/>
                  </a:lnTo>
                  <a:cubicBezTo>
                    <a:pt x="3748" y="297"/>
                    <a:pt x="3698" y="195"/>
                    <a:pt x="3623" y="125"/>
                  </a:cubicBezTo>
                  <a:lnTo>
                    <a:pt x="3623" y="125"/>
                  </a:lnTo>
                  <a:cubicBezTo>
                    <a:pt x="3553" y="50"/>
                    <a:pt x="3451" y="1"/>
                    <a:pt x="33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 rot="-5400000">
              <a:off x="5021900" y="1815162"/>
              <a:ext cx="165553" cy="62372"/>
            </a:xfrm>
            <a:custGeom>
              <a:rect b="b" l="l" r="r" t="t"/>
              <a:pathLst>
                <a:path extrusionOk="0" h="3581" w="9505">
                  <a:moveTo>
                    <a:pt x="8927" y="1"/>
                  </a:moveTo>
                  <a:cubicBezTo>
                    <a:pt x="8880" y="1"/>
                    <a:pt x="8830" y="8"/>
                    <a:pt x="8778" y="24"/>
                  </a:cubicBezTo>
                  <a:lnTo>
                    <a:pt x="1541" y="2393"/>
                  </a:lnTo>
                  <a:lnTo>
                    <a:pt x="508" y="2738"/>
                  </a:lnTo>
                  <a:cubicBezTo>
                    <a:pt x="1" y="2894"/>
                    <a:pt x="165" y="3580"/>
                    <a:pt x="584" y="3580"/>
                  </a:cubicBezTo>
                  <a:cubicBezTo>
                    <a:pt x="628" y="3580"/>
                    <a:pt x="674" y="3573"/>
                    <a:pt x="723" y="3556"/>
                  </a:cubicBezTo>
                  <a:lnTo>
                    <a:pt x="7959" y="1187"/>
                  </a:lnTo>
                  <a:lnTo>
                    <a:pt x="9036" y="843"/>
                  </a:lnTo>
                  <a:cubicBezTo>
                    <a:pt x="9504" y="687"/>
                    <a:pt x="9372" y="1"/>
                    <a:pt x="8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 rot="-5400000">
              <a:off x="5095210" y="1822878"/>
              <a:ext cx="165989" cy="46992"/>
            </a:xfrm>
            <a:custGeom>
              <a:rect b="b" l="l" r="r" t="t"/>
              <a:pathLst>
                <a:path extrusionOk="0" h="2698" w="9530">
                  <a:moveTo>
                    <a:pt x="633" y="0"/>
                  </a:moveTo>
                  <a:cubicBezTo>
                    <a:pt x="188" y="0"/>
                    <a:pt x="1" y="754"/>
                    <a:pt x="522" y="875"/>
                  </a:cubicBezTo>
                  <a:lnTo>
                    <a:pt x="7758" y="2468"/>
                  </a:lnTo>
                  <a:lnTo>
                    <a:pt x="8792" y="2684"/>
                  </a:lnTo>
                  <a:cubicBezTo>
                    <a:pt x="8832" y="2693"/>
                    <a:pt x="8871" y="2698"/>
                    <a:pt x="8908" y="2698"/>
                  </a:cubicBezTo>
                  <a:cubicBezTo>
                    <a:pt x="9379" y="2698"/>
                    <a:pt x="9529" y="1985"/>
                    <a:pt x="9050" y="1865"/>
                  </a:cubicBezTo>
                  <a:lnTo>
                    <a:pt x="1771" y="272"/>
                  </a:lnTo>
                  <a:lnTo>
                    <a:pt x="737" y="13"/>
                  </a:lnTo>
                  <a:cubicBezTo>
                    <a:pt x="701" y="4"/>
                    <a:pt x="667" y="0"/>
                    <a:pt x="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 rot="-5400000">
              <a:off x="5100034" y="1698796"/>
              <a:ext cx="75784" cy="121139"/>
            </a:xfrm>
            <a:custGeom>
              <a:rect b="b" l="l" r="r" t="t"/>
              <a:pathLst>
                <a:path extrusionOk="0" h="6955" w="4351">
                  <a:moveTo>
                    <a:pt x="3037" y="2016"/>
                  </a:moveTo>
                  <a:cubicBezTo>
                    <a:pt x="3151" y="2016"/>
                    <a:pt x="3259" y="2025"/>
                    <a:pt x="3360" y="2042"/>
                  </a:cubicBezTo>
                  <a:lnTo>
                    <a:pt x="3576" y="2085"/>
                  </a:lnTo>
                  <a:lnTo>
                    <a:pt x="3662" y="2128"/>
                  </a:lnTo>
                  <a:cubicBezTo>
                    <a:pt x="3662" y="2128"/>
                    <a:pt x="3662" y="2128"/>
                    <a:pt x="3662" y="2128"/>
                  </a:cubicBezTo>
                  <a:lnTo>
                    <a:pt x="3662" y="2128"/>
                  </a:lnTo>
                  <a:cubicBezTo>
                    <a:pt x="3683" y="2150"/>
                    <a:pt x="3683" y="2161"/>
                    <a:pt x="3678" y="2161"/>
                  </a:cubicBezTo>
                  <a:cubicBezTo>
                    <a:pt x="3673" y="2161"/>
                    <a:pt x="3662" y="2150"/>
                    <a:pt x="3662" y="2128"/>
                  </a:cubicBezTo>
                  <a:cubicBezTo>
                    <a:pt x="3662" y="2214"/>
                    <a:pt x="3662" y="2301"/>
                    <a:pt x="3662" y="2387"/>
                  </a:cubicBezTo>
                  <a:cubicBezTo>
                    <a:pt x="3619" y="2473"/>
                    <a:pt x="3576" y="2559"/>
                    <a:pt x="3533" y="2602"/>
                  </a:cubicBezTo>
                  <a:cubicBezTo>
                    <a:pt x="3446" y="2731"/>
                    <a:pt x="3274" y="2774"/>
                    <a:pt x="3102" y="2774"/>
                  </a:cubicBezTo>
                  <a:cubicBezTo>
                    <a:pt x="2887" y="2774"/>
                    <a:pt x="2671" y="2688"/>
                    <a:pt x="2456" y="2602"/>
                  </a:cubicBezTo>
                  <a:cubicBezTo>
                    <a:pt x="2235" y="2523"/>
                    <a:pt x="2031" y="2421"/>
                    <a:pt x="1845" y="2298"/>
                  </a:cubicBezTo>
                  <a:lnTo>
                    <a:pt x="1845" y="2298"/>
                  </a:lnTo>
                  <a:cubicBezTo>
                    <a:pt x="2214" y="2114"/>
                    <a:pt x="2653" y="2016"/>
                    <a:pt x="3037" y="2016"/>
                  </a:cubicBezTo>
                  <a:close/>
                  <a:moveTo>
                    <a:pt x="2807" y="4324"/>
                  </a:moveTo>
                  <a:cubicBezTo>
                    <a:pt x="2934" y="4324"/>
                    <a:pt x="3061" y="4338"/>
                    <a:pt x="3188" y="4368"/>
                  </a:cubicBezTo>
                  <a:cubicBezTo>
                    <a:pt x="3317" y="4411"/>
                    <a:pt x="3403" y="4497"/>
                    <a:pt x="3533" y="4540"/>
                  </a:cubicBezTo>
                  <a:cubicBezTo>
                    <a:pt x="3403" y="4713"/>
                    <a:pt x="3188" y="4842"/>
                    <a:pt x="2973" y="4885"/>
                  </a:cubicBezTo>
                  <a:cubicBezTo>
                    <a:pt x="2865" y="4909"/>
                    <a:pt x="2757" y="4920"/>
                    <a:pt x="2650" y="4920"/>
                  </a:cubicBezTo>
                  <a:cubicBezTo>
                    <a:pt x="2344" y="4920"/>
                    <a:pt x="2044" y="4827"/>
                    <a:pt x="1788" y="4662"/>
                  </a:cubicBezTo>
                  <a:lnTo>
                    <a:pt x="1788" y="4662"/>
                  </a:lnTo>
                  <a:cubicBezTo>
                    <a:pt x="2077" y="4446"/>
                    <a:pt x="2437" y="4324"/>
                    <a:pt x="2807" y="4324"/>
                  </a:cubicBezTo>
                  <a:close/>
                  <a:moveTo>
                    <a:pt x="1349" y="1"/>
                  </a:moveTo>
                  <a:cubicBezTo>
                    <a:pt x="1318" y="1"/>
                    <a:pt x="1285" y="6"/>
                    <a:pt x="1250" y="18"/>
                  </a:cubicBezTo>
                  <a:cubicBezTo>
                    <a:pt x="517" y="190"/>
                    <a:pt x="1" y="793"/>
                    <a:pt x="345" y="1568"/>
                  </a:cubicBezTo>
                  <a:cubicBezTo>
                    <a:pt x="474" y="1810"/>
                    <a:pt x="633" y="2039"/>
                    <a:pt x="819" y="2247"/>
                  </a:cubicBezTo>
                  <a:lnTo>
                    <a:pt x="819" y="2247"/>
                  </a:lnTo>
                  <a:cubicBezTo>
                    <a:pt x="405" y="2717"/>
                    <a:pt x="265" y="3393"/>
                    <a:pt x="517" y="4024"/>
                  </a:cubicBezTo>
                  <a:cubicBezTo>
                    <a:pt x="607" y="4271"/>
                    <a:pt x="734" y="4495"/>
                    <a:pt x="892" y="4692"/>
                  </a:cubicBezTo>
                  <a:lnTo>
                    <a:pt x="891" y="4692"/>
                  </a:lnTo>
                  <a:cubicBezTo>
                    <a:pt x="866" y="4727"/>
                    <a:pt x="842" y="4763"/>
                    <a:pt x="819" y="4799"/>
                  </a:cubicBezTo>
                  <a:cubicBezTo>
                    <a:pt x="259" y="5574"/>
                    <a:pt x="216" y="6823"/>
                    <a:pt x="1422" y="6952"/>
                  </a:cubicBezTo>
                  <a:cubicBezTo>
                    <a:pt x="1435" y="6954"/>
                    <a:pt x="1447" y="6955"/>
                    <a:pt x="1458" y="6955"/>
                  </a:cubicBezTo>
                  <a:cubicBezTo>
                    <a:pt x="1809" y="6955"/>
                    <a:pt x="1797" y="6348"/>
                    <a:pt x="1422" y="6306"/>
                  </a:cubicBezTo>
                  <a:cubicBezTo>
                    <a:pt x="1207" y="6306"/>
                    <a:pt x="1077" y="6177"/>
                    <a:pt x="1077" y="6005"/>
                  </a:cubicBezTo>
                  <a:cubicBezTo>
                    <a:pt x="1077" y="5703"/>
                    <a:pt x="1164" y="5445"/>
                    <a:pt x="1336" y="5186"/>
                  </a:cubicBezTo>
                  <a:cubicBezTo>
                    <a:pt x="1345" y="5170"/>
                    <a:pt x="1354" y="5154"/>
                    <a:pt x="1363" y="5138"/>
                  </a:cubicBezTo>
                  <a:lnTo>
                    <a:pt x="1363" y="5138"/>
                  </a:lnTo>
                  <a:cubicBezTo>
                    <a:pt x="1752" y="5415"/>
                    <a:pt x="2223" y="5572"/>
                    <a:pt x="2713" y="5572"/>
                  </a:cubicBezTo>
                  <a:cubicBezTo>
                    <a:pt x="2856" y="5572"/>
                    <a:pt x="3000" y="5559"/>
                    <a:pt x="3145" y="5531"/>
                  </a:cubicBezTo>
                  <a:cubicBezTo>
                    <a:pt x="3533" y="5445"/>
                    <a:pt x="3834" y="5186"/>
                    <a:pt x="4049" y="4885"/>
                  </a:cubicBezTo>
                  <a:cubicBezTo>
                    <a:pt x="4222" y="4583"/>
                    <a:pt x="4136" y="4153"/>
                    <a:pt x="3834" y="3980"/>
                  </a:cubicBezTo>
                  <a:cubicBezTo>
                    <a:pt x="3527" y="3754"/>
                    <a:pt x="3179" y="3655"/>
                    <a:pt x="2827" y="3655"/>
                  </a:cubicBezTo>
                  <a:cubicBezTo>
                    <a:pt x="2296" y="3655"/>
                    <a:pt x="1755" y="3879"/>
                    <a:pt x="1332" y="4226"/>
                  </a:cubicBezTo>
                  <a:lnTo>
                    <a:pt x="1332" y="4226"/>
                  </a:lnTo>
                  <a:cubicBezTo>
                    <a:pt x="1243" y="4100"/>
                    <a:pt x="1171" y="3960"/>
                    <a:pt x="1121" y="3808"/>
                  </a:cubicBezTo>
                  <a:cubicBezTo>
                    <a:pt x="935" y="3359"/>
                    <a:pt x="1044" y="2983"/>
                    <a:pt x="1306" y="2692"/>
                  </a:cubicBezTo>
                  <a:lnTo>
                    <a:pt x="1306" y="2692"/>
                  </a:lnTo>
                  <a:cubicBezTo>
                    <a:pt x="1511" y="2845"/>
                    <a:pt x="1737" y="2975"/>
                    <a:pt x="1982" y="3076"/>
                  </a:cubicBezTo>
                  <a:cubicBezTo>
                    <a:pt x="2319" y="3257"/>
                    <a:pt x="2765" y="3423"/>
                    <a:pt x="3180" y="3423"/>
                  </a:cubicBezTo>
                  <a:cubicBezTo>
                    <a:pt x="3454" y="3423"/>
                    <a:pt x="3714" y="3351"/>
                    <a:pt x="3920" y="3162"/>
                  </a:cubicBezTo>
                  <a:cubicBezTo>
                    <a:pt x="4222" y="2861"/>
                    <a:pt x="4351" y="2516"/>
                    <a:pt x="4308" y="2171"/>
                  </a:cubicBezTo>
                  <a:cubicBezTo>
                    <a:pt x="4308" y="1827"/>
                    <a:pt x="4049" y="1525"/>
                    <a:pt x="3748" y="1439"/>
                  </a:cubicBezTo>
                  <a:cubicBezTo>
                    <a:pt x="3514" y="1390"/>
                    <a:pt x="3277" y="1365"/>
                    <a:pt x="3041" y="1365"/>
                  </a:cubicBezTo>
                  <a:cubicBezTo>
                    <a:pt x="2451" y="1365"/>
                    <a:pt x="1871" y="1519"/>
                    <a:pt x="1379" y="1827"/>
                  </a:cubicBezTo>
                  <a:cubicBezTo>
                    <a:pt x="1361" y="1835"/>
                    <a:pt x="1343" y="1844"/>
                    <a:pt x="1325" y="1854"/>
                  </a:cubicBezTo>
                  <a:lnTo>
                    <a:pt x="1325" y="1854"/>
                  </a:lnTo>
                  <a:cubicBezTo>
                    <a:pt x="1220" y="1739"/>
                    <a:pt x="1123" y="1615"/>
                    <a:pt x="1034" y="1482"/>
                  </a:cubicBezTo>
                  <a:cubicBezTo>
                    <a:pt x="948" y="1396"/>
                    <a:pt x="905" y="1267"/>
                    <a:pt x="862" y="1181"/>
                  </a:cubicBezTo>
                  <a:cubicBezTo>
                    <a:pt x="862" y="1095"/>
                    <a:pt x="862" y="1051"/>
                    <a:pt x="862" y="965"/>
                  </a:cubicBezTo>
                  <a:cubicBezTo>
                    <a:pt x="905" y="922"/>
                    <a:pt x="948" y="836"/>
                    <a:pt x="991" y="793"/>
                  </a:cubicBezTo>
                  <a:cubicBezTo>
                    <a:pt x="1121" y="707"/>
                    <a:pt x="1250" y="664"/>
                    <a:pt x="1422" y="621"/>
                  </a:cubicBezTo>
                  <a:cubicBezTo>
                    <a:pt x="1775" y="542"/>
                    <a:pt x="1664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39"/>
          <p:cNvGrpSpPr/>
          <p:nvPr/>
        </p:nvGrpSpPr>
        <p:grpSpPr>
          <a:xfrm>
            <a:off x="457200" y="1091397"/>
            <a:ext cx="6015450" cy="3801300"/>
            <a:chOff x="457200" y="1091397"/>
            <a:chExt cx="6015450" cy="3801300"/>
          </a:xfrm>
        </p:grpSpPr>
        <p:sp>
          <p:nvSpPr>
            <p:cNvPr id="1880" name="Google Shape;1880;p39"/>
            <p:cNvSpPr/>
            <p:nvPr/>
          </p:nvSpPr>
          <p:spPr>
            <a:xfrm rot="-3742060">
              <a:off x="3163838" y="1583884"/>
              <a:ext cx="2816324" cy="2816324"/>
            </a:xfrm>
            <a:prstGeom prst="arc">
              <a:avLst>
                <a:gd fmla="val 14489131" name="adj1"/>
                <a:gd fmla="val 17664111" name="adj2"/>
              </a:avLst>
            </a:prstGeom>
            <a:noFill/>
            <a:ln cap="rnd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1764475" y="2801086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82" name="Google Shape;1882;p39"/>
            <p:cNvSpPr txBox="1"/>
            <p:nvPr/>
          </p:nvSpPr>
          <p:spPr>
            <a:xfrm>
              <a:off x="457200" y="2640436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3069450" y="2903986"/>
              <a:ext cx="171300" cy="1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39"/>
          <p:cNvGrpSpPr/>
          <p:nvPr/>
        </p:nvGrpSpPr>
        <p:grpSpPr>
          <a:xfrm>
            <a:off x="457200" y="1068447"/>
            <a:ext cx="6038400" cy="3847200"/>
            <a:chOff x="457200" y="1068447"/>
            <a:chExt cx="6038400" cy="3847200"/>
          </a:xfrm>
        </p:grpSpPr>
        <p:sp>
          <p:nvSpPr>
            <p:cNvPr id="1885" name="Google Shape;1885;p39"/>
            <p:cNvSpPr/>
            <p:nvPr/>
          </p:nvSpPr>
          <p:spPr>
            <a:xfrm rot="-7200045">
              <a:off x="3163832" y="1583879"/>
              <a:ext cx="2816336" cy="2816336"/>
            </a:xfrm>
            <a:prstGeom prst="arc">
              <a:avLst>
                <a:gd fmla="val 14489131" name="adj1"/>
                <a:gd fmla="val 17664111" name="adj2"/>
              </a:avLst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1764475" y="3987522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87" name="Google Shape;1887;p39"/>
            <p:cNvSpPr txBox="1"/>
            <p:nvPr/>
          </p:nvSpPr>
          <p:spPr>
            <a:xfrm>
              <a:off x="457200" y="3826872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3744600" y="4090422"/>
              <a:ext cx="171300" cy="17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39"/>
          <p:cNvGrpSpPr/>
          <p:nvPr/>
        </p:nvGrpSpPr>
        <p:grpSpPr>
          <a:xfrm>
            <a:off x="457200" y="1454000"/>
            <a:ext cx="5523000" cy="2946247"/>
            <a:chOff x="457200" y="1454000"/>
            <a:chExt cx="5523000" cy="2946247"/>
          </a:xfrm>
        </p:grpSpPr>
        <p:sp>
          <p:nvSpPr>
            <p:cNvPr id="1890" name="Google Shape;1890;p39"/>
            <p:cNvSpPr/>
            <p:nvPr/>
          </p:nvSpPr>
          <p:spPr>
            <a:xfrm>
              <a:off x="3744600" y="1717550"/>
              <a:ext cx="171300" cy="17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 txBox="1"/>
            <p:nvPr/>
          </p:nvSpPr>
          <p:spPr>
            <a:xfrm>
              <a:off x="457200" y="1454000"/>
              <a:ext cx="1247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1764475" y="1614650"/>
              <a:ext cx="1142100" cy="377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3163800" y="1583847"/>
              <a:ext cx="2816400" cy="2816400"/>
            </a:xfrm>
            <a:prstGeom prst="arc">
              <a:avLst>
                <a:gd fmla="val 14202589" name="adj1"/>
                <a:gd fmla="val 17664111" name="adj2"/>
              </a:avLst>
            </a:prstGeom>
            <a:noFill/>
            <a:ln cap="rnd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40"/>
          <p:cNvGrpSpPr/>
          <p:nvPr/>
        </p:nvGrpSpPr>
        <p:grpSpPr>
          <a:xfrm>
            <a:off x="530921" y="1490017"/>
            <a:ext cx="2945123" cy="2923064"/>
            <a:chOff x="656582" y="1555868"/>
            <a:chExt cx="2945123" cy="2923064"/>
          </a:xfrm>
        </p:grpSpPr>
        <p:sp>
          <p:nvSpPr>
            <p:cNvPr id="1899" name="Google Shape;1899;p40"/>
            <p:cNvSpPr/>
            <p:nvPr/>
          </p:nvSpPr>
          <p:spPr>
            <a:xfrm>
              <a:off x="656582" y="1555868"/>
              <a:ext cx="2945123" cy="2923064"/>
            </a:xfrm>
            <a:custGeom>
              <a:rect b="b" l="l" r="r" t="t"/>
              <a:pathLst>
                <a:path extrusionOk="0" h="29413" w="29548">
                  <a:moveTo>
                    <a:pt x="15313" y="0"/>
                  </a:moveTo>
                  <a:cubicBezTo>
                    <a:pt x="15116" y="0"/>
                    <a:pt x="14919" y="5"/>
                    <a:pt x="14722" y="14"/>
                  </a:cubicBezTo>
                  <a:cubicBezTo>
                    <a:pt x="11260" y="14"/>
                    <a:pt x="7134" y="1693"/>
                    <a:pt x="4861" y="3791"/>
                  </a:cubicBezTo>
                  <a:cubicBezTo>
                    <a:pt x="2588" y="5924"/>
                    <a:pt x="0" y="9595"/>
                    <a:pt x="70" y="13232"/>
                  </a:cubicBezTo>
                  <a:cubicBezTo>
                    <a:pt x="140" y="16903"/>
                    <a:pt x="385" y="19701"/>
                    <a:pt x="3043" y="23687"/>
                  </a:cubicBezTo>
                  <a:cubicBezTo>
                    <a:pt x="4476" y="25960"/>
                    <a:pt x="6679" y="27638"/>
                    <a:pt x="9267" y="28407"/>
                  </a:cubicBezTo>
                  <a:cubicBezTo>
                    <a:pt x="10186" y="28714"/>
                    <a:pt x="12542" y="29412"/>
                    <a:pt x="15108" y="29412"/>
                  </a:cubicBezTo>
                  <a:cubicBezTo>
                    <a:pt x="16055" y="29412"/>
                    <a:pt x="17031" y="29317"/>
                    <a:pt x="17973" y="29072"/>
                  </a:cubicBezTo>
                  <a:cubicBezTo>
                    <a:pt x="21470" y="28128"/>
                    <a:pt x="24163" y="26869"/>
                    <a:pt x="25981" y="24176"/>
                  </a:cubicBezTo>
                  <a:cubicBezTo>
                    <a:pt x="27764" y="21484"/>
                    <a:pt x="29548" y="18861"/>
                    <a:pt x="29443" y="14700"/>
                  </a:cubicBezTo>
                  <a:cubicBezTo>
                    <a:pt x="29338" y="10574"/>
                    <a:pt x="27904" y="7602"/>
                    <a:pt x="26680" y="6134"/>
                  </a:cubicBezTo>
                  <a:cubicBezTo>
                    <a:pt x="25456" y="4665"/>
                    <a:pt x="23428" y="2602"/>
                    <a:pt x="21121" y="1483"/>
                  </a:cubicBezTo>
                  <a:cubicBezTo>
                    <a:pt x="19335" y="495"/>
                    <a:pt x="17346" y="0"/>
                    <a:pt x="15313" y="0"/>
                  </a:cubicBezTo>
                  <a:close/>
                </a:path>
              </a:pathLst>
            </a:custGeom>
            <a:solidFill>
              <a:srgbClr val="DAECF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1055670" y="1932966"/>
              <a:ext cx="2146946" cy="2168869"/>
            </a:xfrm>
            <a:custGeom>
              <a:rect b="b" l="l" r="r" t="t"/>
              <a:pathLst>
                <a:path extrusionOk="0" h="21824" w="21540">
                  <a:moveTo>
                    <a:pt x="10454" y="0"/>
                  </a:moveTo>
                  <a:cubicBezTo>
                    <a:pt x="9933" y="0"/>
                    <a:pt x="9386" y="37"/>
                    <a:pt x="8812" y="115"/>
                  </a:cubicBezTo>
                  <a:cubicBezTo>
                    <a:pt x="3637" y="814"/>
                    <a:pt x="0" y="4486"/>
                    <a:pt x="0" y="10535"/>
                  </a:cubicBezTo>
                  <a:cubicBezTo>
                    <a:pt x="0" y="17248"/>
                    <a:pt x="5910" y="21095"/>
                    <a:pt x="9232" y="21619"/>
                  </a:cubicBezTo>
                  <a:cubicBezTo>
                    <a:pt x="9993" y="21740"/>
                    <a:pt x="10896" y="21823"/>
                    <a:pt x="11853" y="21823"/>
                  </a:cubicBezTo>
                  <a:cubicBezTo>
                    <a:pt x="15072" y="21823"/>
                    <a:pt x="18904" y="20879"/>
                    <a:pt x="20036" y="17213"/>
                  </a:cubicBezTo>
                  <a:cubicBezTo>
                    <a:pt x="21540" y="12458"/>
                    <a:pt x="21155" y="7108"/>
                    <a:pt x="18288" y="3961"/>
                  </a:cubicBezTo>
                  <a:cubicBezTo>
                    <a:pt x="16281" y="1650"/>
                    <a:pt x="13930" y="0"/>
                    <a:pt x="10454" y="0"/>
                  </a:cubicBezTo>
                  <a:close/>
                </a:path>
              </a:pathLst>
            </a:custGeom>
            <a:solidFill>
              <a:srgbClr val="C6D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1" name="Google Shape;1901;p40"/>
            <p:cNvGrpSpPr/>
            <p:nvPr/>
          </p:nvGrpSpPr>
          <p:grpSpPr>
            <a:xfrm>
              <a:off x="1350147" y="2240693"/>
              <a:ext cx="1557993" cy="1553414"/>
              <a:chOff x="1217742" y="2113292"/>
              <a:chExt cx="1557993" cy="1553414"/>
            </a:xfrm>
          </p:grpSpPr>
          <p:grpSp>
            <p:nvGrpSpPr>
              <p:cNvPr id="1902" name="Google Shape;1902;p40"/>
              <p:cNvGrpSpPr/>
              <p:nvPr/>
            </p:nvGrpSpPr>
            <p:grpSpPr>
              <a:xfrm>
                <a:off x="1217742" y="2113292"/>
                <a:ext cx="1557993" cy="1553414"/>
                <a:chOff x="1217742" y="2113292"/>
                <a:chExt cx="1557993" cy="1553414"/>
              </a:xfrm>
            </p:grpSpPr>
            <p:sp>
              <p:nvSpPr>
                <p:cNvPr id="1903" name="Google Shape;1903;p40"/>
                <p:cNvSpPr/>
                <p:nvPr/>
              </p:nvSpPr>
              <p:spPr>
                <a:xfrm>
                  <a:off x="1217742" y="2124522"/>
                  <a:ext cx="1557981" cy="1530850"/>
                </a:xfrm>
                <a:custGeom>
                  <a:rect b="b" l="l" r="r" t="t"/>
                  <a:pathLst>
                    <a:path extrusionOk="0" h="15404" w="15631">
                      <a:moveTo>
                        <a:pt x="7928" y="5407"/>
                      </a:moveTo>
                      <a:cubicBezTo>
                        <a:pt x="7977" y="5407"/>
                        <a:pt x="8027" y="5409"/>
                        <a:pt x="8078" y="5412"/>
                      </a:cubicBezTo>
                      <a:cubicBezTo>
                        <a:pt x="8637" y="5447"/>
                        <a:pt x="9161" y="5726"/>
                        <a:pt x="9546" y="6146"/>
                      </a:cubicBezTo>
                      <a:cubicBezTo>
                        <a:pt x="9896" y="6566"/>
                        <a:pt x="10106" y="7125"/>
                        <a:pt x="10141" y="7685"/>
                      </a:cubicBezTo>
                      <a:cubicBezTo>
                        <a:pt x="10141" y="8034"/>
                        <a:pt x="10071" y="8384"/>
                        <a:pt x="9896" y="8664"/>
                      </a:cubicBezTo>
                      <a:cubicBezTo>
                        <a:pt x="9721" y="9013"/>
                        <a:pt x="9476" y="9293"/>
                        <a:pt x="9161" y="9538"/>
                      </a:cubicBezTo>
                      <a:cubicBezTo>
                        <a:pt x="8777" y="9818"/>
                        <a:pt x="8322" y="9992"/>
                        <a:pt x="7833" y="9992"/>
                      </a:cubicBezTo>
                      <a:cubicBezTo>
                        <a:pt x="7273" y="9957"/>
                        <a:pt x="6784" y="9783"/>
                        <a:pt x="6364" y="9433"/>
                      </a:cubicBezTo>
                      <a:cubicBezTo>
                        <a:pt x="5979" y="9118"/>
                        <a:pt x="5700" y="8664"/>
                        <a:pt x="5595" y="8174"/>
                      </a:cubicBezTo>
                      <a:cubicBezTo>
                        <a:pt x="5525" y="7720"/>
                        <a:pt x="5560" y="7265"/>
                        <a:pt x="5700" y="6845"/>
                      </a:cubicBezTo>
                      <a:cubicBezTo>
                        <a:pt x="5840" y="6426"/>
                        <a:pt x="6084" y="6076"/>
                        <a:pt x="6434" y="5866"/>
                      </a:cubicBezTo>
                      <a:cubicBezTo>
                        <a:pt x="6882" y="5578"/>
                        <a:pt x="7389" y="5407"/>
                        <a:pt x="7928" y="5407"/>
                      </a:cubicBezTo>
                      <a:close/>
                      <a:moveTo>
                        <a:pt x="8054" y="1"/>
                      </a:moveTo>
                      <a:cubicBezTo>
                        <a:pt x="7935" y="1"/>
                        <a:pt x="7815" y="9"/>
                        <a:pt x="7693" y="27"/>
                      </a:cubicBezTo>
                      <a:cubicBezTo>
                        <a:pt x="7552" y="40"/>
                        <a:pt x="7422" y="43"/>
                        <a:pt x="7303" y="43"/>
                      </a:cubicBezTo>
                      <a:cubicBezTo>
                        <a:pt x="7198" y="43"/>
                        <a:pt x="7102" y="41"/>
                        <a:pt x="7016" y="41"/>
                      </a:cubicBezTo>
                      <a:cubicBezTo>
                        <a:pt x="6690" y="41"/>
                        <a:pt x="6504" y="76"/>
                        <a:pt x="6504" y="412"/>
                      </a:cubicBezTo>
                      <a:cubicBezTo>
                        <a:pt x="6504" y="831"/>
                        <a:pt x="6574" y="1740"/>
                        <a:pt x="6609" y="2545"/>
                      </a:cubicBezTo>
                      <a:cubicBezTo>
                        <a:pt x="6014" y="2649"/>
                        <a:pt x="5455" y="2894"/>
                        <a:pt x="4930" y="3209"/>
                      </a:cubicBezTo>
                      <a:cubicBezTo>
                        <a:pt x="4356" y="2466"/>
                        <a:pt x="3652" y="1527"/>
                        <a:pt x="3447" y="1527"/>
                      </a:cubicBezTo>
                      <a:cubicBezTo>
                        <a:pt x="3439" y="1527"/>
                        <a:pt x="3433" y="1528"/>
                        <a:pt x="3427" y="1530"/>
                      </a:cubicBezTo>
                      <a:cubicBezTo>
                        <a:pt x="2972" y="1705"/>
                        <a:pt x="2588" y="1985"/>
                        <a:pt x="2308" y="2370"/>
                      </a:cubicBezTo>
                      <a:cubicBezTo>
                        <a:pt x="1853" y="2929"/>
                        <a:pt x="1364" y="3104"/>
                        <a:pt x="1748" y="3489"/>
                      </a:cubicBezTo>
                      <a:cubicBezTo>
                        <a:pt x="2098" y="3838"/>
                        <a:pt x="2658" y="4328"/>
                        <a:pt x="3252" y="4817"/>
                      </a:cubicBezTo>
                      <a:cubicBezTo>
                        <a:pt x="3077" y="5097"/>
                        <a:pt x="2937" y="5412"/>
                        <a:pt x="2867" y="5692"/>
                      </a:cubicBezTo>
                      <a:cubicBezTo>
                        <a:pt x="2763" y="5971"/>
                        <a:pt x="2693" y="6286"/>
                        <a:pt x="2623" y="6566"/>
                      </a:cubicBezTo>
                      <a:cubicBezTo>
                        <a:pt x="1913" y="6490"/>
                        <a:pt x="1076" y="6359"/>
                        <a:pt x="641" y="6359"/>
                      </a:cubicBezTo>
                      <a:cubicBezTo>
                        <a:pt x="476" y="6359"/>
                        <a:pt x="369" y="6378"/>
                        <a:pt x="350" y="6426"/>
                      </a:cubicBezTo>
                      <a:cubicBezTo>
                        <a:pt x="140" y="6880"/>
                        <a:pt x="105" y="7335"/>
                        <a:pt x="175" y="7790"/>
                      </a:cubicBezTo>
                      <a:cubicBezTo>
                        <a:pt x="245" y="8559"/>
                        <a:pt x="0" y="9013"/>
                        <a:pt x="525" y="9013"/>
                      </a:cubicBezTo>
                      <a:cubicBezTo>
                        <a:pt x="979" y="9013"/>
                        <a:pt x="1853" y="8943"/>
                        <a:pt x="2623" y="8908"/>
                      </a:cubicBezTo>
                      <a:cubicBezTo>
                        <a:pt x="2763" y="9503"/>
                        <a:pt x="3007" y="10097"/>
                        <a:pt x="3322" y="10657"/>
                      </a:cubicBezTo>
                      <a:cubicBezTo>
                        <a:pt x="2553" y="11251"/>
                        <a:pt x="1574" y="11916"/>
                        <a:pt x="1644" y="12125"/>
                      </a:cubicBezTo>
                      <a:cubicBezTo>
                        <a:pt x="1818" y="12545"/>
                        <a:pt x="2098" y="12930"/>
                        <a:pt x="2483" y="13209"/>
                      </a:cubicBezTo>
                      <a:cubicBezTo>
                        <a:pt x="2936" y="13556"/>
                        <a:pt x="3145" y="13923"/>
                        <a:pt x="3374" y="13923"/>
                      </a:cubicBezTo>
                      <a:cubicBezTo>
                        <a:pt x="3445" y="13923"/>
                        <a:pt x="3519" y="13887"/>
                        <a:pt x="3602" y="13804"/>
                      </a:cubicBezTo>
                      <a:cubicBezTo>
                        <a:pt x="3986" y="13419"/>
                        <a:pt x="4511" y="12790"/>
                        <a:pt x="5035" y="12195"/>
                      </a:cubicBezTo>
                      <a:cubicBezTo>
                        <a:pt x="5560" y="12545"/>
                        <a:pt x="6119" y="12790"/>
                        <a:pt x="6714" y="12930"/>
                      </a:cubicBezTo>
                      <a:cubicBezTo>
                        <a:pt x="6574" y="13909"/>
                        <a:pt x="6399" y="15133"/>
                        <a:pt x="6574" y="15168"/>
                      </a:cubicBezTo>
                      <a:cubicBezTo>
                        <a:pt x="6889" y="15325"/>
                        <a:pt x="7243" y="15404"/>
                        <a:pt x="7592" y="15404"/>
                      </a:cubicBezTo>
                      <a:cubicBezTo>
                        <a:pt x="7708" y="15404"/>
                        <a:pt x="7824" y="15395"/>
                        <a:pt x="7938" y="15377"/>
                      </a:cubicBezTo>
                      <a:cubicBezTo>
                        <a:pt x="8078" y="15364"/>
                        <a:pt x="8210" y="15361"/>
                        <a:pt x="8331" y="15361"/>
                      </a:cubicBezTo>
                      <a:cubicBezTo>
                        <a:pt x="8437" y="15361"/>
                        <a:pt x="8536" y="15363"/>
                        <a:pt x="8625" y="15363"/>
                      </a:cubicBezTo>
                      <a:cubicBezTo>
                        <a:pt x="8961" y="15363"/>
                        <a:pt x="9161" y="15328"/>
                        <a:pt x="9161" y="14993"/>
                      </a:cubicBezTo>
                      <a:cubicBezTo>
                        <a:pt x="9161" y="14573"/>
                        <a:pt x="9092" y="13699"/>
                        <a:pt x="9022" y="12895"/>
                      </a:cubicBezTo>
                      <a:cubicBezTo>
                        <a:pt x="9651" y="12755"/>
                        <a:pt x="10210" y="12510"/>
                        <a:pt x="10735" y="12160"/>
                      </a:cubicBezTo>
                      <a:cubicBezTo>
                        <a:pt x="11319" y="12950"/>
                        <a:pt x="12037" y="13875"/>
                        <a:pt x="12229" y="13875"/>
                      </a:cubicBezTo>
                      <a:cubicBezTo>
                        <a:pt x="12232" y="13875"/>
                        <a:pt x="12235" y="13874"/>
                        <a:pt x="12239" y="13874"/>
                      </a:cubicBezTo>
                      <a:cubicBezTo>
                        <a:pt x="12658" y="13699"/>
                        <a:pt x="13043" y="13384"/>
                        <a:pt x="13323" y="13035"/>
                      </a:cubicBezTo>
                      <a:cubicBezTo>
                        <a:pt x="13812" y="12440"/>
                        <a:pt x="14302" y="12265"/>
                        <a:pt x="13917" y="11916"/>
                      </a:cubicBezTo>
                      <a:cubicBezTo>
                        <a:pt x="13532" y="11531"/>
                        <a:pt x="12938" y="11041"/>
                        <a:pt x="12343" y="10482"/>
                      </a:cubicBezTo>
                      <a:cubicBezTo>
                        <a:pt x="12448" y="10342"/>
                        <a:pt x="12553" y="10167"/>
                        <a:pt x="12623" y="9992"/>
                      </a:cubicBezTo>
                      <a:cubicBezTo>
                        <a:pt x="12833" y="9608"/>
                        <a:pt x="12973" y="9223"/>
                        <a:pt x="13078" y="8804"/>
                      </a:cubicBezTo>
                      <a:cubicBezTo>
                        <a:pt x="13764" y="8902"/>
                        <a:pt x="14536" y="9017"/>
                        <a:pt x="14972" y="9017"/>
                      </a:cubicBezTo>
                      <a:cubicBezTo>
                        <a:pt x="15159" y="9017"/>
                        <a:pt x="15284" y="8996"/>
                        <a:pt x="15316" y="8943"/>
                      </a:cubicBezTo>
                      <a:cubicBezTo>
                        <a:pt x="15491" y="8489"/>
                        <a:pt x="15560" y="8034"/>
                        <a:pt x="15491" y="7580"/>
                      </a:cubicBezTo>
                      <a:cubicBezTo>
                        <a:pt x="15421" y="6845"/>
                        <a:pt x="15630" y="6356"/>
                        <a:pt x="15106" y="6356"/>
                      </a:cubicBezTo>
                      <a:cubicBezTo>
                        <a:pt x="14686" y="6356"/>
                        <a:pt x="13812" y="6426"/>
                        <a:pt x="13008" y="6461"/>
                      </a:cubicBezTo>
                      <a:cubicBezTo>
                        <a:pt x="12868" y="5866"/>
                        <a:pt x="12623" y="5307"/>
                        <a:pt x="12309" y="4782"/>
                      </a:cubicBezTo>
                      <a:cubicBezTo>
                        <a:pt x="13078" y="4188"/>
                        <a:pt x="14057" y="3489"/>
                        <a:pt x="13987" y="3279"/>
                      </a:cubicBezTo>
                      <a:cubicBezTo>
                        <a:pt x="13847" y="2859"/>
                        <a:pt x="13532" y="2475"/>
                        <a:pt x="13148" y="2195"/>
                      </a:cubicBezTo>
                      <a:cubicBezTo>
                        <a:pt x="12729" y="1829"/>
                        <a:pt x="12526" y="1462"/>
                        <a:pt x="12303" y="1462"/>
                      </a:cubicBezTo>
                      <a:cubicBezTo>
                        <a:pt x="12229" y="1462"/>
                        <a:pt x="12152" y="1504"/>
                        <a:pt x="12064" y="1600"/>
                      </a:cubicBezTo>
                      <a:cubicBezTo>
                        <a:pt x="11679" y="1950"/>
                        <a:pt x="11190" y="2545"/>
                        <a:pt x="10665" y="3139"/>
                      </a:cubicBezTo>
                      <a:cubicBezTo>
                        <a:pt x="10141" y="2789"/>
                        <a:pt x="9581" y="2545"/>
                        <a:pt x="8952" y="2405"/>
                      </a:cubicBezTo>
                      <a:cubicBezTo>
                        <a:pt x="9092" y="1461"/>
                        <a:pt x="9266" y="307"/>
                        <a:pt x="9092" y="237"/>
                      </a:cubicBezTo>
                      <a:cubicBezTo>
                        <a:pt x="8751" y="79"/>
                        <a:pt x="8410" y="1"/>
                        <a:pt x="80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40"/>
                <p:cNvSpPr/>
                <p:nvPr/>
              </p:nvSpPr>
              <p:spPr>
                <a:xfrm>
                  <a:off x="1217742" y="2113292"/>
                  <a:ext cx="1557993" cy="1553414"/>
                </a:xfrm>
                <a:custGeom>
                  <a:rect b="b" l="l" r="r" t="t"/>
                  <a:pathLst>
                    <a:path extrusionOk="0" fill="none" h="15631" w="15631">
                      <a:moveTo>
                        <a:pt x="15491" y="7693"/>
                      </a:moveTo>
                      <a:cubicBezTo>
                        <a:pt x="15421" y="6958"/>
                        <a:pt x="15630" y="6469"/>
                        <a:pt x="15141" y="6469"/>
                      </a:cubicBezTo>
                      <a:cubicBezTo>
                        <a:pt x="14686" y="6469"/>
                        <a:pt x="13812" y="6539"/>
                        <a:pt x="13008" y="6609"/>
                      </a:cubicBezTo>
                      <a:cubicBezTo>
                        <a:pt x="12868" y="5979"/>
                        <a:pt x="12623" y="5420"/>
                        <a:pt x="12309" y="4895"/>
                      </a:cubicBezTo>
                      <a:cubicBezTo>
                        <a:pt x="13078" y="4301"/>
                        <a:pt x="14057" y="3602"/>
                        <a:pt x="13987" y="3392"/>
                      </a:cubicBezTo>
                      <a:cubicBezTo>
                        <a:pt x="13847" y="2972"/>
                        <a:pt x="13532" y="2588"/>
                        <a:pt x="13183" y="2308"/>
                      </a:cubicBezTo>
                      <a:cubicBezTo>
                        <a:pt x="12588" y="1818"/>
                        <a:pt x="12413" y="1329"/>
                        <a:pt x="12064" y="1713"/>
                      </a:cubicBezTo>
                      <a:cubicBezTo>
                        <a:pt x="11679" y="2098"/>
                        <a:pt x="11190" y="2658"/>
                        <a:pt x="10665" y="3252"/>
                      </a:cubicBezTo>
                      <a:cubicBezTo>
                        <a:pt x="10141" y="2902"/>
                        <a:pt x="9581" y="2658"/>
                        <a:pt x="8952" y="2518"/>
                      </a:cubicBezTo>
                      <a:cubicBezTo>
                        <a:pt x="9092" y="1574"/>
                        <a:pt x="9266" y="420"/>
                        <a:pt x="9092" y="350"/>
                      </a:cubicBezTo>
                      <a:cubicBezTo>
                        <a:pt x="8637" y="140"/>
                        <a:pt x="8182" y="70"/>
                        <a:pt x="7693" y="140"/>
                      </a:cubicBezTo>
                      <a:cubicBezTo>
                        <a:pt x="6959" y="210"/>
                        <a:pt x="6504" y="0"/>
                        <a:pt x="6504" y="525"/>
                      </a:cubicBezTo>
                      <a:cubicBezTo>
                        <a:pt x="6504" y="944"/>
                        <a:pt x="6574" y="1853"/>
                        <a:pt x="6609" y="2658"/>
                      </a:cubicBezTo>
                      <a:cubicBezTo>
                        <a:pt x="6014" y="2797"/>
                        <a:pt x="5455" y="3007"/>
                        <a:pt x="4930" y="3357"/>
                      </a:cubicBezTo>
                      <a:cubicBezTo>
                        <a:pt x="4336" y="2553"/>
                        <a:pt x="3602" y="1574"/>
                        <a:pt x="3427" y="1643"/>
                      </a:cubicBezTo>
                      <a:cubicBezTo>
                        <a:pt x="2972" y="1818"/>
                        <a:pt x="2588" y="2098"/>
                        <a:pt x="2343" y="2483"/>
                      </a:cubicBezTo>
                      <a:cubicBezTo>
                        <a:pt x="1853" y="3042"/>
                        <a:pt x="1364" y="3217"/>
                        <a:pt x="1748" y="3602"/>
                      </a:cubicBezTo>
                      <a:cubicBezTo>
                        <a:pt x="2098" y="3951"/>
                        <a:pt x="2658" y="4441"/>
                        <a:pt x="3252" y="4930"/>
                      </a:cubicBezTo>
                      <a:cubicBezTo>
                        <a:pt x="3077" y="5210"/>
                        <a:pt x="2937" y="5525"/>
                        <a:pt x="2867" y="5805"/>
                      </a:cubicBezTo>
                      <a:cubicBezTo>
                        <a:pt x="2763" y="6084"/>
                        <a:pt x="2693" y="6399"/>
                        <a:pt x="2623" y="6679"/>
                      </a:cubicBezTo>
                      <a:cubicBezTo>
                        <a:pt x="1644" y="6574"/>
                        <a:pt x="420" y="6364"/>
                        <a:pt x="350" y="6539"/>
                      </a:cubicBezTo>
                      <a:cubicBezTo>
                        <a:pt x="140" y="6993"/>
                        <a:pt x="105" y="7448"/>
                        <a:pt x="175" y="7903"/>
                      </a:cubicBezTo>
                      <a:cubicBezTo>
                        <a:pt x="245" y="8672"/>
                        <a:pt x="0" y="9126"/>
                        <a:pt x="525" y="9126"/>
                      </a:cubicBezTo>
                      <a:cubicBezTo>
                        <a:pt x="979" y="9126"/>
                        <a:pt x="1853" y="9056"/>
                        <a:pt x="2623" y="9021"/>
                      </a:cubicBezTo>
                      <a:cubicBezTo>
                        <a:pt x="2763" y="9616"/>
                        <a:pt x="3007" y="10210"/>
                        <a:pt x="3322" y="10735"/>
                      </a:cubicBezTo>
                      <a:cubicBezTo>
                        <a:pt x="2553" y="11329"/>
                        <a:pt x="1574" y="12029"/>
                        <a:pt x="1644" y="12203"/>
                      </a:cubicBezTo>
                      <a:cubicBezTo>
                        <a:pt x="1818" y="12658"/>
                        <a:pt x="2098" y="13043"/>
                        <a:pt x="2483" y="13287"/>
                      </a:cubicBezTo>
                      <a:cubicBezTo>
                        <a:pt x="3077" y="13777"/>
                        <a:pt x="3252" y="14266"/>
                        <a:pt x="3602" y="13882"/>
                      </a:cubicBezTo>
                      <a:cubicBezTo>
                        <a:pt x="3951" y="13532"/>
                        <a:pt x="4511" y="12903"/>
                        <a:pt x="5035" y="12308"/>
                      </a:cubicBezTo>
                      <a:cubicBezTo>
                        <a:pt x="5560" y="12623"/>
                        <a:pt x="6119" y="12868"/>
                        <a:pt x="6714" y="13043"/>
                      </a:cubicBezTo>
                      <a:cubicBezTo>
                        <a:pt x="6574" y="13987"/>
                        <a:pt x="6399" y="15211"/>
                        <a:pt x="6574" y="15281"/>
                      </a:cubicBezTo>
                      <a:cubicBezTo>
                        <a:pt x="6994" y="15455"/>
                        <a:pt x="7483" y="15525"/>
                        <a:pt x="7938" y="15455"/>
                      </a:cubicBezTo>
                      <a:cubicBezTo>
                        <a:pt x="8672" y="15385"/>
                        <a:pt x="9161" y="15630"/>
                        <a:pt x="9161" y="15106"/>
                      </a:cubicBezTo>
                      <a:cubicBezTo>
                        <a:pt x="9161" y="14651"/>
                        <a:pt x="9092" y="13777"/>
                        <a:pt x="9022" y="12973"/>
                      </a:cubicBezTo>
                      <a:cubicBezTo>
                        <a:pt x="9651" y="12868"/>
                        <a:pt x="10210" y="12623"/>
                        <a:pt x="10735" y="12273"/>
                      </a:cubicBezTo>
                      <a:cubicBezTo>
                        <a:pt x="11329" y="13078"/>
                        <a:pt x="12064" y="14022"/>
                        <a:pt x="12239" y="13987"/>
                      </a:cubicBezTo>
                      <a:cubicBezTo>
                        <a:pt x="12693" y="13812"/>
                        <a:pt x="13078" y="13532"/>
                        <a:pt x="13358" y="13148"/>
                      </a:cubicBezTo>
                      <a:cubicBezTo>
                        <a:pt x="13812" y="12553"/>
                        <a:pt x="14302" y="12378"/>
                        <a:pt x="13952" y="12029"/>
                      </a:cubicBezTo>
                      <a:cubicBezTo>
                        <a:pt x="13567" y="11644"/>
                        <a:pt x="12973" y="11154"/>
                        <a:pt x="12378" y="10630"/>
                      </a:cubicBezTo>
                      <a:cubicBezTo>
                        <a:pt x="12483" y="10455"/>
                        <a:pt x="12588" y="10280"/>
                        <a:pt x="12658" y="10105"/>
                      </a:cubicBezTo>
                      <a:cubicBezTo>
                        <a:pt x="12868" y="9721"/>
                        <a:pt x="13008" y="9336"/>
                        <a:pt x="13113" y="8917"/>
                      </a:cubicBezTo>
                      <a:cubicBezTo>
                        <a:pt x="14092" y="9056"/>
                        <a:pt x="15246" y="9231"/>
                        <a:pt x="15316" y="9056"/>
                      </a:cubicBezTo>
                      <a:cubicBezTo>
                        <a:pt x="15525" y="8602"/>
                        <a:pt x="15560" y="8147"/>
                        <a:pt x="15491" y="7693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05" name="Google Shape;1905;p40"/>
              <p:cNvSpPr/>
              <p:nvPr/>
            </p:nvSpPr>
            <p:spPr>
              <a:xfrm>
                <a:off x="1768337" y="2658791"/>
                <a:ext cx="460191" cy="455361"/>
              </a:xfrm>
              <a:custGeom>
                <a:rect b="b" l="l" r="r" t="t"/>
                <a:pathLst>
                  <a:path extrusionOk="0" fill="none" h="4582" w="4617">
                    <a:moveTo>
                      <a:pt x="4582" y="2309"/>
                    </a:moveTo>
                    <a:cubicBezTo>
                      <a:pt x="4582" y="1749"/>
                      <a:pt x="4372" y="1190"/>
                      <a:pt x="3987" y="770"/>
                    </a:cubicBezTo>
                    <a:cubicBezTo>
                      <a:pt x="3637" y="350"/>
                      <a:pt x="3113" y="71"/>
                      <a:pt x="2554" y="36"/>
                    </a:cubicBezTo>
                    <a:cubicBezTo>
                      <a:pt x="1959" y="1"/>
                      <a:pt x="1400" y="176"/>
                      <a:pt x="910" y="490"/>
                    </a:cubicBezTo>
                    <a:cubicBezTo>
                      <a:pt x="560" y="700"/>
                      <a:pt x="281" y="1050"/>
                      <a:pt x="176" y="1469"/>
                    </a:cubicBezTo>
                    <a:cubicBezTo>
                      <a:pt x="36" y="1889"/>
                      <a:pt x="1" y="2344"/>
                      <a:pt x="71" y="2798"/>
                    </a:cubicBezTo>
                    <a:cubicBezTo>
                      <a:pt x="176" y="3323"/>
                      <a:pt x="421" y="3742"/>
                      <a:pt x="840" y="4057"/>
                    </a:cubicBezTo>
                    <a:cubicBezTo>
                      <a:pt x="1260" y="4407"/>
                      <a:pt x="1784" y="4581"/>
                      <a:pt x="2309" y="4581"/>
                    </a:cubicBezTo>
                    <a:cubicBezTo>
                      <a:pt x="2798" y="4581"/>
                      <a:pt x="3253" y="4442"/>
                      <a:pt x="3637" y="4162"/>
                    </a:cubicBezTo>
                    <a:cubicBezTo>
                      <a:pt x="3917" y="3917"/>
                      <a:pt x="4162" y="3602"/>
                      <a:pt x="4337" y="3288"/>
                    </a:cubicBezTo>
                    <a:cubicBezTo>
                      <a:pt x="4512" y="2973"/>
                      <a:pt x="4617" y="2658"/>
                      <a:pt x="4582" y="230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6" name="Google Shape;1906;p40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1907" name="Google Shape;1907;p40"/>
          <p:cNvSpPr/>
          <p:nvPr/>
        </p:nvSpPr>
        <p:spPr>
          <a:xfrm>
            <a:off x="742064" y="1084225"/>
            <a:ext cx="3874500" cy="3874200"/>
          </a:xfrm>
          <a:prstGeom prst="arc">
            <a:avLst>
              <a:gd fmla="val 19427148" name="adj1"/>
              <a:gd fmla="val 204097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40"/>
          <p:cNvGrpSpPr/>
          <p:nvPr/>
        </p:nvGrpSpPr>
        <p:grpSpPr>
          <a:xfrm>
            <a:off x="3557412" y="1390125"/>
            <a:ext cx="4598352" cy="798752"/>
            <a:chOff x="3481212" y="1390125"/>
            <a:chExt cx="4598352" cy="798752"/>
          </a:xfrm>
        </p:grpSpPr>
        <p:sp>
          <p:nvSpPr>
            <p:cNvPr id="1909" name="Google Shape;1909;p40"/>
            <p:cNvSpPr/>
            <p:nvPr/>
          </p:nvSpPr>
          <p:spPr>
            <a:xfrm>
              <a:off x="3481212" y="1496275"/>
              <a:ext cx="970800" cy="654300"/>
            </a:xfrm>
            <a:prstGeom prst="roundRect">
              <a:avLst>
                <a:gd fmla="val 50000" name="adj"/>
              </a:avLst>
            </a:prstGeom>
            <a:solidFill>
              <a:srgbClr val="C6DCE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1910" name="Google Shape;1910;p40"/>
            <p:cNvSpPr txBox="1"/>
            <p:nvPr/>
          </p:nvSpPr>
          <p:spPr>
            <a:xfrm>
              <a:off x="4776864" y="1390125"/>
              <a:ext cx="330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1" name="Google Shape;1911;p40"/>
            <p:cNvSpPr txBox="1"/>
            <p:nvPr/>
          </p:nvSpPr>
          <p:spPr>
            <a:xfrm>
              <a:off x="4776864" y="1805777"/>
              <a:ext cx="33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2" name="Google Shape;1912;p40"/>
          <p:cNvGrpSpPr/>
          <p:nvPr/>
        </p:nvGrpSpPr>
        <p:grpSpPr>
          <a:xfrm>
            <a:off x="4096048" y="2561200"/>
            <a:ext cx="4595466" cy="758925"/>
            <a:chOff x="4019848" y="2561200"/>
            <a:chExt cx="4595466" cy="758925"/>
          </a:xfrm>
        </p:grpSpPr>
        <p:sp>
          <p:nvSpPr>
            <p:cNvPr id="1913" name="Google Shape;1913;p40"/>
            <p:cNvSpPr/>
            <p:nvPr/>
          </p:nvSpPr>
          <p:spPr>
            <a:xfrm>
              <a:off x="4019848" y="2619700"/>
              <a:ext cx="970800" cy="654300"/>
            </a:xfrm>
            <a:prstGeom prst="roundRect">
              <a:avLst>
                <a:gd fmla="val 50000" name="adj"/>
              </a:avLst>
            </a:prstGeom>
            <a:solidFill>
              <a:srgbClr val="6F8DA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4" name="Google Shape;1914;p40"/>
            <p:cNvSpPr txBox="1"/>
            <p:nvPr/>
          </p:nvSpPr>
          <p:spPr>
            <a:xfrm>
              <a:off x="5312614" y="2561200"/>
              <a:ext cx="330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5" name="Google Shape;1915;p40"/>
            <p:cNvSpPr txBox="1"/>
            <p:nvPr/>
          </p:nvSpPr>
          <p:spPr>
            <a:xfrm>
              <a:off x="5312614" y="2937025"/>
              <a:ext cx="33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planet. Jupiter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6" name="Google Shape;1916;p40"/>
          <p:cNvGrpSpPr/>
          <p:nvPr/>
        </p:nvGrpSpPr>
        <p:grpSpPr>
          <a:xfrm>
            <a:off x="3557412" y="3685680"/>
            <a:ext cx="4598352" cy="769195"/>
            <a:chOff x="3481212" y="3685680"/>
            <a:chExt cx="4598352" cy="769195"/>
          </a:xfrm>
        </p:grpSpPr>
        <p:sp>
          <p:nvSpPr>
            <p:cNvPr id="1917" name="Google Shape;1917;p40"/>
            <p:cNvSpPr/>
            <p:nvPr/>
          </p:nvSpPr>
          <p:spPr>
            <a:xfrm>
              <a:off x="3481212" y="3743125"/>
              <a:ext cx="970800" cy="654300"/>
            </a:xfrm>
            <a:prstGeom prst="roundRect">
              <a:avLst>
                <a:gd fmla="val 50000" name="adj"/>
              </a:avLst>
            </a:prstGeom>
            <a:solidFill>
              <a:srgbClr val="C6DCE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8" name="Google Shape;1918;p40"/>
            <p:cNvSpPr txBox="1"/>
            <p:nvPr/>
          </p:nvSpPr>
          <p:spPr>
            <a:xfrm>
              <a:off x="4776864" y="3685680"/>
              <a:ext cx="330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9" name="Google Shape;1919;p40"/>
            <p:cNvSpPr txBox="1"/>
            <p:nvPr/>
          </p:nvSpPr>
          <p:spPr>
            <a:xfrm>
              <a:off x="4776864" y="4071775"/>
              <a:ext cx="33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Yes, this is the ringed one. It’s a gas giant, composed of hydrogen and helium inside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1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925" name="Google Shape;1925;p41"/>
          <p:cNvGrpSpPr/>
          <p:nvPr/>
        </p:nvGrpSpPr>
        <p:grpSpPr>
          <a:xfrm>
            <a:off x="457163" y="377402"/>
            <a:ext cx="4114899" cy="4387868"/>
            <a:chOff x="457163" y="377402"/>
            <a:chExt cx="4114899" cy="4387868"/>
          </a:xfrm>
        </p:grpSpPr>
        <p:sp>
          <p:nvSpPr>
            <p:cNvPr id="1926" name="Google Shape;1926;p41"/>
            <p:cNvSpPr/>
            <p:nvPr/>
          </p:nvSpPr>
          <p:spPr>
            <a:xfrm flipH="1" rot="-5712163">
              <a:off x="551697" y="749977"/>
              <a:ext cx="1753378" cy="1102790"/>
            </a:xfrm>
            <a:custGeom>
              <a:rect b="b" l="l" r="r" t="t"/>
              <a:pathLst>
                <a:path extrusionOk="0" h="59197" w="93299">
                  <a:moveTo>
                    <a:pt x="37799" y="0"/>
                  </a:moveTo>
                  <a:cubicBezTo>
                    <a:pt x="36512" y="0"/>
                    <a:pt x="35245" y="354"/>
                    <a:pt x="33979" y="995"/>
                  </a:cubicBezTo>
                  <a:lnTo>
                    <a:pt x="18802" y="8706"/>
                  </a:lnTo>
                  <a:lnTo>
                    <a:pt x="11527" y="12412"/>
                  </a:lnTo>
                  <a:cubicBezTo>
                    <a:pt x="8938" y="13720"/>
                    <a:pt x="6513" y="15491"/>
                    <a:pt x="4061" y="17071"/>
                  </a:cubicBezTo>
                  <a:cubicBezTo>
                    <a:pt x="1227" y="18870"/>
                    <a:pt x="1" y="22303"/>
                    <a:pt x="1336" y="25436"/>
                  </a:cubicBezTo>
                  <a:cubicBezTo>
                    <a:pt x="2285" y="27733"/>
                    <a:pt x="4828" y="29671"/>
                    <a:pt x="7425" y="29671"/>
                  </a:cubicBezTo>
                  <a:cubicBezTo>
                    <a:pt x="8033" y="29671"/>
                    <a:pt x="8644" y="29565"/>
                    <a:pt x="9238" y="29333"/>
                  </a:cubicBezTo>
                  <a:cubicBezTo>
                    <a:pt x="12371" y="28107"/>
                    <a:pt x="15559" y="27098"/>
                    <a:pt x="18557" y="25654"/>
                  </a:cubicBezTo>
                  <a:cubicBezTo>
                    <a:pt x="21091" y="24428"/>
                    <a:pt x="23598" y="23120"/>
                    <a:pt x="26132" y="21840"/>
                  </a:cubicBezTo>
                  <a:lnTo>
                    <a:pt x="34088" y="17834"/>
                  </a:lnTo>
                  <a:cubicBezTo>
                    <a:pt x="38175" y="26799"/>
                    <a:pt x="43025" y="35436"/>
                    <a:pt x="49183" y="43120"/>
                  </a:cubicBezTo>
                  <a:cubicBezTo>
                    <a:pt x="56349" y="51981"/>
                    <a:pt x="67341" y="59196"/>
                    <a:pt x="79054" y="59196"/>
                  </a:cubicBezTo>
                  <a:cubicBezTo>
                    <a:pt x="79767" y="59196"/>
                    <a:pt x="80482" y="59170"/>
                    <a:pt x="81200" y="59115"/>
                  </a:cubicBezTo>
                  <a:cubicBezTo>
                    <a:pt x="85451" y="58788"/>
                    <a:pt x="89592" y="57534"/>
                    <a:pt x="93298" y="55436"/>
                  </a:cubicBezTo>
                  <a:cubicBezTo>
                    <a:pt x="89919" y="51622"/>
                    <a:pt x="87140" y="47344"/>
                    <a:pt x="84279" y="43120"/>
                  </a:cubicBezTo>
                  <a:cubicBezTo>
                    <a:pt x="84143" y="43175"/>
                    <a:pt x="84006" y="43229"/>
                    <a:pt x="83925" y="43256"/>
                  </a:cubicBezTo>
                  <a:cubicBezTo>
                    <a:pt x="83353" y="43447"/>
                    <a:pt x="82780" y="43611"/>
                    <a:pt x="82208" y="43720"/>
                  </a:cubicBezTo>
                  <a:cubicBezTo>
                    <a:pt x="81963" y="43774"/>
                    <a:pt x="81745" y="43829"/>
                    <a:pt x="81500" y="43883"/>
                  </a:cubicBezTo>
                  <a:cubicBezTo>
                    <a:pt x="81309" y="43883"/>
                    <a:pt x="81145" y="43910"/>
                    <a:pt x="80955" y="43910"/>
                  </a:cubicBezTo>
                  <a:cubicBezTo>
                    <a:pt x="80709" y="43938"/>
                    <a:pt x="80464" y="43938"/>
                    <a:pt x="80192" y="43938"/>
                  </a:cubicBezTo>
                  <a:cubicBezTo>
                    <a:pt x="79876" y="43949"/>
                    <a:pt x="79555" y="43956"/>
                    <a:pt x="79234" y="43956"/>
                  </a:cubicBezTo>
                  <a:cubicBezTo>
                    <a:pt x="78779" y="43956"/>
                    <a:pt x="78323" y="43942"/>
                    <a:pt x="77876" y="43910"/>
                  </a:cubicBezTo>
                  <a:lnTo>
                    <a:pt x="77603" y="43883"/>
                  </a:lnTo>
                  <a:lnTo>
                    <a:pt x="77358" y="43856"/>
                  </a:lnTo>
                  <a:lnTo>
                    <a:pt x="77331" y="43856"/>
                  </a:lnTo>
                  <a:cubicBezTo>
                    <a:pt x="76731" y="43747"/>
                    <a:pt x="76159" y="43611"/>
                    <a:pt x="75560" y="43474"/>
                  </a:cubicBezTo>
                  <a:cubicBezTo>
                    <a:pt x="74497" y="43202"/>
                    <a:pt x="73516" y="42766"/>
                    <a:pt x="72481" y="42439"/>
                  </a:cubicBezTo>
                  <a:lnTo>
                    <a:pt x="72481" y="42439"/>
                  </a:lnTo>
                  <a:cubicBezTo>
                    <a:pt x="72548" y="42464"/>
                    <a:pt x="72558" y="42477"/>
                    <a:pt x="72530" y="42477"/>
                  </a:cubicBezTo>
                  <a:cubicBezTo>
                    <a:pt x="72468" y="42477"/>
                    <a:pt x="72216" y="42416"/>
                    <a:pt x="71990" y="42303"/>
                  </a:cubicBezTo>
                  <a:lnTo>
                    <a:pt x="71854" y="42248"/>
                  </a:lnTo>
                  <a:lnTo>
                    <a:pt x="71609" y="42167"/>
                  </a:lnTo>
                  <a:lnTo>
                    <a:pt x="71609" y="42167"/>
                  </a:lnTo>
                  <a:lnTo>
                    <a:pt x="71827" y="42221"/>
                  </a:lnTo>
                  <a:cubicBezTo>
                    <a:pt x="71581" y="42085"/>
                    <a:pt x="71309" y="41976"/>
                    <a:pt x="71036" y="41840"/>
                  </a:cubicBezTo>
                  <a:cubicBezTo>
                    <a:pt x="70491" y="41567"/>
                    <a:pt x="69974" y="41267"/>
                    <a:pt x="69429" y="40940"/>
                  </a:cubicBezTo>
                  <a:cubicBezTo>
                    <a:pt x="68829" y="40613"/>
                    <a:pt x="68230" y="40232"/>
                    <a:pt x="67658" y="39850"/>
                  </a:cubicBezTo>
                  <a:cubicBezTo>
                    <a:pt x="67440" y="39687"/>
                    <a:pt x="67222" y="39551"/>
                    <a:pt x="67004" y="39387"/>
                  </a:cubicBezTo>
                  <a:lnTo>
                    <a:pt x="66840" y="39278"/>
                  </a:lnTo>
                  <a:cubicBezTo>
                    <a:pt x="66595" y="38870"/>
                    <a:pt x="65778" y="38406"/>
                    <a:pt x="65451" y="38107"/>
                  </a:cubicBezTo>
                  <a:cubicBezTo>
                    <a:pt x="64987" y="37698"/>
                    <a:pt x="64524" y="37289"/>
                    <a:pt x="64088" y="36853"/>
                  </a:cubicBezTo>
                  <a:cubicBezTo>
                    <a:pt x="62998" y="35818"/>
                    <a:pt x="61990" y="34728"/>
                    <a:pt x="61009" y="33583"/>
                  </a:cubicBezTo>
                  <a:cubicBezTo>
                    <a:pt x="60600" y="33120"/>
                    <a:pt x="60219" y="32630"/>
                    <a:pt x="59810" y="32139"/>
                  </a:cubicBezTo>
                  <a:lnTo>
                    <a:pt x="59619" y="31921"/>
                  </a:lnTo>
                  <a:cubicBezTo>
                    <a:pt x="59538" y="31785"/>
                    <a:pt x="59456" y="31676"/>
                    <a:pt x="59374" y="31567"/>
                  </a:cubicBezTo>
                  <a:cubicBezTo>
                    <a:pt x="58530" y="30423"/>
                    <a:pt x="57712" y="29251"/>
                    <a:pt x="56949" y="28052"/>
                  </a:cubicBezTo>
                  <a:cubicBezTo>
                    <a:pt x="55369" y="25682"/>
                    <a:pt x="53925" y="23202"/>
                    <a:pt x="52535" y="20695"/>
                  </a:cubicBezTo>
                  <a:cubicBezTo>
                    <a:pt x="51064" y="18079"/>
                    <a:pt x="49674" y="15436"/>
                    <a:pt x="48366" y="12739"/>
                  </a:cubicBezTo>
                  <a:cubicBezTo>
                    <a:pt x="47712" y="11404"/>
                    <a:pt x="47085" y="10041"/>
                    <a:pt x="46459" y="8652"/>
                  </a:cubicBezTo>
                  <a:cubicBezTo>
                    <a:pt x="46132" y="7943"/>
                    <a:pt x="45805" y="7207"/>
                    <a:pt x="45478" y="6472"/>
                  </a:cubicBezTo>
                  <a:lnTo>
                    <a:pt x="45178" y="5763"/>
                  </a:lnTo>
                  <a:cubicBezTo>
                    <a:pt x="45151" y="5709"/>
                    <a:pt x="45124" y="5600"/>
                    <a:pt x="45069" y="5518"/>
                  </a:cubicBezTo>
                  <a:cubicBezTo>
                    <a:pt x="44143" y="3257"/>
                    <a:pt x="43025" y="1594"/>
                    <a:pt x="40709" y="613"/>
                  </a:cubicBezTo>
                  <a:cubicBezTo>
                    <a:pt x="39722" y="195"/>
                    <a:pt x="38755" y="0"/>
                    <a:pt x="37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 flipH="1">
              <a:off x="1749988" y="1880045"/>
              <a:ext cx="1025" cy="5150"/>
            </a:xfrm>
            <a:custGeom>
              <a:rect b="b" l="l" r="r" t="t"/>
              <a:pathLst>
                <a:path extrusionOk="0" h="274" w="55">
                  <a:moveTo>
                    <a:pt x="55" y="1"/>
                  </a:moveTo>
                  <a:cubicBezTo>
                    <a:pt x="55" y="55"/>
                    <a:pt x="28" y="110"/>
                    <a:pt x="28" y="164"/>
                  </a:cubicBezTo>
                  <a:cubicBezTo>
                    <a:pt x="13" y="192"/>
                    <a:pt x="14" y="206"/>
                    <a:pt x="14" y="220"/>
                  </a:cubicBezTo>
                  <a:lnTo>
                    <a:pt x="14" y="220"/>
                  </a:lnTo>
                  <a:cubicBezTo>
                    <a:pt x="36" y="137"/>
                    <a:pt x="55" y="69"/>
                    <a:pt x="55" y="1"/>
                  </a:cubicBezTo>
                  <a:close/>
                  <a:moveTo>
                    <a:pt x="14" y="220"/>
                  </a:moveTo>
                  <a:cubicBezTo>
                    <a:pt x="9" y="237"/>
                    <a:pt x="5" y="255"/>
                    <a:pt x="0" y="273"/>
                  </a:cubicBezTo>
                  <a:cubicBezTo>
                    <a:pt x="13" y="247"/>
                    <a:pt x="14" y="233"/>
                    <a:pt x="14" y="22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 flipH="1">
              <a:off x="2897538" y="2414686"/>
              <a:ext cx="13263" cy="11765"/>
            </a:xfrm>
            <a:custGeom>
              <a:rect b="b" l="l" r="r" t="t"/>
              <a:pathLst>
                <a:path extrusionOk="0" h="626" w="712">
                  <a:moveTo>
                    <a:pt x="1" y="0"/>
                  </a:moveTo>
                  <a:cubicBezTo>
                    <a:pt x="297" y="435"/>
                    <a:pt x="578" y="626"/>
                    <a:pt x="670" y="626"/>
                  </a:cubicBezTo>
                  <a:cubicBezTo>
                    <a:pt x="705" y="626"/>
                    <a:pt x="712" y="598"/>
                    <a:pt x="682" y="545"/>
                  </a:cubicBezTo>
                  <a:lnTo>
                    <a:pt x="627" y="518"/>
                  </a:lnTo>
                  <a:cubicBezTo>
                    <a:pt x="409" y="355"/>
                    <a:pt x="219" y="191"/>
                    <a:pt x="2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 flipH="1">
              <a:off x="2790988" y="2526944"/>
              <a:ext cx="11903" cy="12197"/>
            </a:xfrm>
            <a:custGeom>
              <a:rect b="b" l="l" r="r" t="t"/>
              <a:pathLst>
                <a:path extrusionOk="0" h="649" w="639">
                  <a:moveTo>
                    <a:pt x="42" y="1"/>
                  </a:moveTo>
                  <a:cubicBezTo>
                    <a:pt x="1" y="1"/>
                    <a:pt x="129" y="172"/>
                    <a:pt x="638" y="649"/>
                  </a:cubicBezTo>
                  <a:lnTo>
                    <a:pt x="611" y="594"/>
                  </a:lnTo>
                  <a:cubicBezTo>
                    <a:pt x="502" y="485"/>
                    <a:pt x="393" y="349"/>
                    <a:pt x="311" y="213"/>
                  </a:cubicBezTo>
                  <a:cubicBezTo>
                    <a:pt x="186" y="88"/>
                    <a:pt x="71" y="1"/>
                    <a:pt x="42" y="1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 flipH="1">
              <a:off x="2834130" y="3652704"/>
              <a:ext cx="1737932" cy="1112566"/>
            </a:xfrm>
            <a:custGeom>
              <a:rect b="b" l="l" r="r" t="t"/>
              <a:pathLst>
                <a:path extrusionOk="0" h="59197" w="93299">
                  <a:moveTo>
                    <a:pt x="37799" y="0"/>
                  </a:moveTo>
                  <a:cubicBezTo>
                    <a:pt x="36512" y="0"/>
                    <a:pt x="35245" y="354"/>
                    <a:pt x="33979" y="995"/>
                  </a:cubicBezTo>
                  <a:lnTo>
                    <a:pt x="18802" y="8706"/>
                  </a:lnTo>
                  <a:lnTo>
                    <a:pt x="11527" y="12412"/>
                  </a:lnTo>
                  <a:cubicBezTo>
                    <a:pt x="8938" y="13720"/>
                    <a:pt x="6513" y="15491"/>
                    <a:pt x="4061" y="17071"/>
                  </a:cubicBezTo>
                  <a:cubicBezTo>
                    <a:pt x="1227" y="18870"/>
                    <a:pt x="1" y="22303"/>
                    <a:pt x="1336" y="25436"/>
                  </a:cubicBezTo>
                  <a:cubicBezTo>
                    <a:pt x="2285" y="27733"/>
                    <a:pt x="4828" y="29671"/>
                    <a:pt x="7425" y="29671"/>
                  </a:cubicBezTo>
                  <a:cubicBezTo>
                    <a:pt x="8033" y="29671"/>
                    <a:pt x="8644" y="29565"/>
                    <a:pt x="9238" y="29333"/>
                  </a:cubicBezTo>
                  <a:cubicBezTo>
                    <a:pt x="12371" y="28107"/>
                    <a:pt x="15559" y="27098"/>
                    <a:pt x="18557" y="25654"/>
                  </a:cubicBezTo>
                  <a:cubicBezTo>
                    <a:pt x="21091" y="24428"/>
                    <a:pt x="23598" y="23120"/>
                    <a:pt x="26132" y="21840"/>
                  </a:cubicBezTo>
                  <a:lnTo>
                    <a:pt x="34088" y="17834"/>
                  </a:lnTo>
                  <a:cubicBezTo>
                    <a:pt x="38175" y="26799"/>
                    <a:pt x="43025" y="35436"/>
                    <a:pt x="49183" y="43120"/>
                  </a:cubicBezTo>
                  <a:cubicBezTo>
                    <a:pt x="56349" y="51981"/>
                    <a:pt x="67341" y="59196"/>
                    <a:pt x="79054" y="59196"/>
                  </a:cubicBezTo>
                  <a:cubicBezTo>
                    <a:pt x="79767" y="59196"/>
                    <a:pt x="80482" y="59170"/>
                    <a:pt x="81200" y="59115"/>
                  </a:cubicBezTo>
                  <a:cubicBezTo>
                    <a:pt x="85451" y="58788"/>
                    <a:pt x="89592" y="57534"/>
                    <a:pt x="93298" y="55436"/>
                  </a:cubicBezTo>
                  <a:cubicBezTo>
                    <a:pt x="89919" y="51622"/>
                    <a:pt x="87140" y="47344"/>
                    <a:pt x="84279" y="43120"/>
                  </a:cubicBezTo>
                  <a:cubicBezTo>
                    <a:pt x="84143" y="43175"/>
                    <a:pt x="84006" y="43229"/>
                    <a:pt x="83925" y="43256"/>
                  </a:cubicBezTo>
                  <a:cubicBezTo>
                    <a:pt x="83353" y="43447"/>
                    <a:pt x="82780" y="43611"/>
                    <a:pt x="82208" y="43720"/>
                  </a:cubicBezTo>
                  <a:cubicBezTo>
                    <a:pt x="81963" y="43774"/>
                    <a:pt x="81745" y="43829"/>
                    <a:pt x="81500" y="43883"/>
                  </a:cubicBezTo>
                  <a:cubicBezTo>
                    <a:pt x="81309" y="43883"/>
                    <a:pt x="81145" y="43910"/>
                    <a:pt x="80955" y="43910"/>
                  </a:cubicBezTo>
                  <a:cubicBezTo>
                    <a:pt x="80709" y="43938"/>
                    <a:pt x="80464" y="43938"/>
                    <a:pt x="80192" y="43938"/>
                  </a:cubicBezTo>
                  <a:cubicBezTo>
                    <a:pt x="79876" y="43949"/>
                    <a:pt x="79555" y="43956"/>
                    <a:pt x="79234" y="43956"/>
                  </a:cubicBezTo>
                  <a:cubicBezTo>
                    <a:pt x="78779" y="43956"/>
                    <a:pt x="78323" y="43942"/>
                    <a:pt x="77876" y="43910"/>
                  </a:cubicBezTo>
                  <a:lnTo>
                    <a:pt x="77603" y="43883"/>
                  </a:lnTo>
                  <a:lnTo>
                    <a:pt x="77358" y="43856"/>
                  </a:lnTo>
                  <a:lnTo>
                    <a:pt x="77331" y="43856"/>
                  </a:lnTo>
                  <a:cubicBezTo>
                    <a:pt x="76731" y="43747"/>
                    <a:pt x="76159" y="43611"/>
                    <a:pt x="75560" y="43474"/>
                  </a:cubicBezTo>
                  <a:cubicBezTo>
                    <a:pt x="74497" y="43202"/>
                    <a:pt x="73516" y="42766"/>
                    <a:pt x="72481" y="42439"/>
                  </a:cubicBezTo>
                  <a:lnTo>
                    <a:pt x="72481" y="42439"/>
                  </a:lnTo>
                  <a:cubicBezTo>
                    <a:pt x="72548" y="42464"/>
                    <a:pt x="72558" y="42477"/>
                    <a:pt x="72530" y="42477"/>
                  </a:cubicBezTo>
                  <a:cubicBezTo>
                    <a:pt x="72468" y="42477"/>
                    <a:pt x="72216" y="42416"/>
                    <a:pt x="71990" y="42303"/>
                  </a:cubicBezTo>
                  <a:lnTo>
                    <a:pt x="71854" y="42248"/>
                  </a:lnTo>
                  <a:lnTo>
                    <a:pt x="71609" y="42167"/>
                  </a:lnTo>
                  <a:lnTo>
                    <a:pt x="71609" y="42167"/>
                  </a:lnTo>
                  <a:lnTo>
                    <a:pt x="71827" y="42221"/>
                  </a:lnTo>
                  <a:cubicBezTo>
                    <a:pt x="71581" y="42085"/>
                    <a:pt x="71309" y="41976"/>
                    <a:pt x="71036" y="41840"/>
                  </a:cubicBezTo>
                  <a:cubicBezTo>
                    <a:pt x="70491" y="41567"/>
                    <a:pt x="69974" y="41267"/>
                    <a:pt x="69429" y="40940"/>
                  </a:cubicBezTo>
                  <a:cubicBezTo>
                    <a:pt x="68829" y="40613"/>
                    <a:pt x="68230" y="40232"/>
                    <a:pt x="67658" y="39850"/>
                  </a:cubicBezTo>
                  <a:cubicBezTo>
                    <a:pt x="67440" y="39687"/>
                    <a:pt x="67222" y="39551"/>
                    <a:pt x="67004" y="39387"/>
                  </a:cubicBezTo>
                  <a:lnTo>
                    <a:pt x="66840" y="39278"/>
                  </a:lnTo>
                  <a:cubicBezTo>
                    <a:pt x="66595" y="38870"/>
                    <a:pt x="65778" y="38406"/>
                    <a:pt x="65451" y="38107"/>
                  </a:cubicBezTo>
                  <a:cubicBezTo>
                    <a:pt x="64987" y="37698"/>
                    <a:pt x="64524" y="37289"/>
                    <a:pt x="64088" y="36853"/>
                  </a:cubicBezTo>
                  <a:cubicBezTo>
                    <a:pt x="62998" y="35818"/>
                    <a:pt x="61990" y="34728"/>
                    <a:pt x="61009" y="33583"/>
                  </a:cubicBezTo>
                  <a:cubicBezTo>
                    <a:pt x="60600" y="33120"/>
                    <a:pt x="60219" y="32630"/>
                    <a:pt x="59810" y="32139"/>
                  </a:cubicBezTo>
                  <a:lnTo>
                    <a:pt x="59619" y="31921"/>
                  </a:lnTo>
                  <a:cubicBezTo>
                    <a:pt x="59538" y="31785"/>
                    <a:pt x="59456" y="31676"/>
                    <a:pt x="59374" y="31567"/>
                  </a:cubicBezTo>
                  <a:cubicBezTo>
                    <a:pt x="58530" y="30423"/>
                    <a:pt x="57712" y="29251"/>
                    <a:pt x="56949" y="28052"/>
                  </a:cubicBezTo>
                  <a:cubicBezTo>
                    <a:pt x="55369" y="25682"/>
                    <a:pt x="53925" y="23202"/>
                    <a:pt x="52535" y="20695"/>
                  </a:cubicBezTo>
                  <a:cubicBezTo>
                    <a:pt x="51064" y="18079"/>
                    <a:pt x="49674" y="15436"/>
                    <a:pt x="48366" y="12739"/>
                  </a:cubicBezTo>
                  <a:cubicBezTo>
                    <a:pt x="47712" y="11404"/>
                    <a:pt x="47085" y="10041"/>
                    <a:pt x="46459" y="8652"/>
                  </a:cubicBezTo>
                  <a:cubicBezTo>
                    <a:pt x="46132" y="7943"/>
                    <a:pt x="45805" y="7207"/>
                    <a:pt x="45478" y="6472"/>
                  </a:cubicBezTo>
                  <a:lnTo>
                    <a:pt x="45178" y="5763"/>
                  </a:lnTo>
                  <a:cubicBezTo>
                    <a:pt x="45151" y="5709"/>
                    <a:pt x="45124" y="5600"/>
                    <a:pt x="45069" y="5518"/>
                  </a:cubicBezTo>
                  <a:cubicBezTo>
                    <a:pt x="44143" y="3257"/>
                    <a:pt x="43025" y="1594"/>
                    <a:pt x="40709" y="613"/>
                  </a:cubicBezTo>
                  <a:cubicBezTo>
                    <a:pt x="39722" y="195"/>
                    <a:pt x="38755" y="0"/>
                    <a:pt x="37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 flipH="1">
              <a:off x="2586961" y="3182847"/>
              <a:ext cx="897885" cy="1489222"/>
            </a:xfrm>
            <a:custGeom>
              <a:rect b="b" l="l" r="r" t="t"/>
              <a:pathLst>
                <a:path extrusionOk="0" h="79238" w="48202">
                  <a:moveTo>
                    <a:pt x="13488" y="0"/>
                  </a:moveTo>
                  <a:cubicBezTo>
                    <a:pt x="11962" y="981"/>
                    <a:pt x="10382" y="1880"/>
                    <a:pt x="8774" y="2725"/>
                  </a:cubicBezTo>
                  <a:cubicBezTo>
                    <a:pt x="5913" y="4278"/>
                    <a:pt x="2997" y="5722"/>
                    <a:pt x="0" y="7058"/>
                  </a:cubicBezTo>
                  <a:lnTo>
                    <a:pt x="1362" y="9564"/>
                  </a:lnTo>
                  <a:cubicBezTo>
                    <a:pt x="7166" y="20218"/>
                    <a:pt x="13488" y="30627"/>
                    <a:pt x="20872" y="40273"/>
                  </a:cubicBezTo>
                  <a:cubicBezTo>
                    <a:pt x="22861" y="42889"/>
                    <a:pt x="24959" y="45423"/>
                    <a:pt x="27003" y="48011"/>
                  </a:cubicBezTo>
                  <a:cubicBezTo>
                    <a:pt x="27139" y="48202"/>
                    <a:pt x="27303" y="48393"/>
                    <a:pt x="27439" y="48583"/>
                  </a:cubicBezTo>
                  <a:cubicBezTo>
                    <a:pt x="27793" y="49047"/>
                    <a:pt x="28147" y="49510"/>
                    <a:pt x="28474" y="50000"/>
                  </a:cubicBezTo>
                  <a:cubicBezTo>
                    <a:pt x="29292" y="51118"/>
                    <a:pt x="30027" y="52262"/>
                    <a:pt x="30709" y="53461"/>
                  </a:cubicBezTo>
                  <a:cubicBezTo>
                    <a:pt x="31036" y="54006"/>
                    <a:pt x="31308" y="54578"/>
                    <a:pt x="31608" y="55150"/>
                  </a:cubicBezTo>
                  <a:cubicBezTo>
                    <a:pt x="31662" y="55259"/>
                    <a:pt x="31717" y="55368"/>
                    <a:pt x="31771" y="55504"/>
                  </a:cubicBezTo>
                  <a:cubicBezTo>
                    <a:pt x="31771" y="55532"/>
                    <a:pt x="31799" y="55586"/>
                    <a:pt x="31826" y="55613"/>
                  </a:cubicBezTo>
                  <a:cubicBezTo>
                    <a:pt x="31853" y="55722"/>
                    <a:pt x="31908" y="55831"/>
                    <a:pt x="31962" y="55940"/>
                  </a:cubicBezTo>
                  <a:lnTo>
                    <a:pt x="31853" y="55777"/>
                  </a:lnTo>
                  <a:lnTo>
                    <a:pt x="31853" y="55777"/>
                  </a:lnTo>
                  <a:cubicBezTo>
                    <a:pt x="32044" y="56295"/>
                    <a:pt x="32234" y="56840"/>
                    <a:pt x="32371" y="57385"/>
                  </a:cubicBezTo>
                  <a:cubicBezTo>
                    <a:pt x="32425" y="57630"/>
                    <a:pt x="32480" y="57875"/>
                    <a:pt x="32534" y="58147"/>
                  </a:cubicBezTo>
                  <a:cubicBezTo>
                    <a:pt x="32534" y="58665"/>
                    <a:pt x="32643" y="59237"/>
                    <a:pt x="32643" y="59755"/>
                  </a:cubicBezTo>
                  <a:cubicBezTo>
                    <a:pt x="32643" y="59946"/>
                    <a:pt x="32643" y="60109"/>
                    <a:pt x="32616" y="60300"/>
                  </a:cubicBezTo>
                  <a:lnTo>
                    <a:pt x="32663" y="60183"/>
                  </a:lnTo>
                  <a:lnTo>
                    <a:pt x="32663" y="60183"/>
                  </a:lnTo>
                  <a:cubicBezTo>
                    <a:pt x="32645" y="60240"/>
                    <a:pt x="32630" y="60297"/>
                    <a:pt x="32616" y="60355"/>
                  </a:cubicBezTo>
                  <a:lnTo>
                    <a:pt x="32616" y="60709"/>
                  </a:lnTo>
                  <a:cubicBezTo>
                    <a:pt x="32616" y="61001"/>
                    <a:pt x="32523" y="61200"/>
                    <a:pt x="32476" y="61200"/>
                  </a:cubicBezTo>
                  <a:cubicBezTo>
                    <a:pt x="32465" y="61200"/>
                    <a:pt x="32457" y="61191"/>
                    <a:pt x="32452" y="61172"/>
                  </a:cubicBezTo>
                  <a:cubicBezTo>
                    <a:pt x="32425" y="61308"/>
                    <a:pt x="32398" y="61417"/>
                    <a:pt x="32371" y="61526"/>
                  </a:cubicBezTo>
                  <a:cubicBezTo>
                    <a:pt x="32318" y="61711"/>
                    <a:pt x="32265" y="61871"/>
                    <a:pt x="32212" y="62054"/>
                  </a:cubicBezTo>
                  <a:lnTo>
                    <a:pt x="32212" y="62054"/>
                  </a:lnTo>
                  <a:cubicBezTo>
                    <a:pt x="32200" y="62067"/>
                    <a:pt x="32189" y="62081"/>
                    <a:pt x="32180" y="62098"/>
                  </a:cubicBezTo>
                  <a:cubicBezTo>
                    <a:pt x="32153" y="62180"/>
                    <a:pt x="32125" y="62262"/>
                    <a:pt x="32098" y="62371"/>
                  </a:cubicBezTo>
                  <a:cubicBezTo>
                    <a:pt x="31983" y="62716"/>
                    <a:pt x="31888" y="62847"/>
                    <a:pt x="31828" y="62847"/>
                  </a:cubicBezTo>
                  <a:cubicBezTo>
                    <a:pt x="31817" y="62847"/>
                    <a:pt x="31807" y="62843"/>
                    <a:pt x="31799" y="62834"/>
                  </a:cubicBezTo>
                  <a:cubicBezTo>
                    <a:pt x="31744" y="62998"/>
                    <a:pt x="31662" y="63188"/>
                    <a:pt x="31581" y="63352"/>
                  </a:cubicBezTo>
                  <a:cubicBezTo>
                    <a:pt x="31390" y="63706"/>
                    <a:pt x="31172" y="64006"/>
                    <a:pt x="30954" y="64306"/>
                  </a:cubicBezTo>
                  <a:cubicBezTo>
                    <a:pt x="30790" y="64469"/>
                    <a:pt x="30654" y="64714"/>
                    <a:pt x="30491" y="64850"/>
                  </a:cubicBezTo>
                  <a:cubicBezTo>
                    <a:pt x="30055" y="65368"/>
                    <a:pt x="29564" y="65831"/>
                    <a:pt x="29046" y="66267"/>
                  </a:cubicBezTo>
                  <a:lnTo>
                    <a:pt x="28883" y="66431"/>
                  </a:lnTo>
                  <a:cubicBezTo>
                    <a:pt x="28529" y="66649"/>
                    <a:pt x="28229" y="66867"/>
                    <a:pt x="27902" y="67085"/>
                  </a:cubicBezTo>
                  <a:cubicBezTo>
                    <a:pt x="30709" y="71254"/>
                    <a:pt x="33488" y="75504"/>
                    <a:pt x="36839" y="79237"/>
                  </a:cubicBezTo>
                  <a:cubicBezTo>
                    <a:pt x="42997" y="75041"/>
                    <a:pt x="47357" y="68474"/>
                    <a:pt x="47820" y="60491"/>
                  </a:cubicBezTo>
                  <a:cubicBezTo>
                    <a:pt x="48202" y="54224"/>
                    <a:pt x="45532" y="48011"/>
                    <a:pt x="42071" y="42943"/>
                  </a:cubicBezTo>
                  <a:cubicBezTo>
                    <a:pt x="40273" y="40355"/>
                    <a:pt x="38256" y="37875"/>
                    <a:pt x="36294" y="35423"/>
                  </a:cubicBezTo>
                  <a:cubicBezTo>
                    <a:pt x="35423" y="34360"/>
                    <a:pt x="34551" y="33297"/>
                    <a:pt x="33706" y="32207"/>
                  </a:cubicBezTo>
                  <a:cubicBezTo>
                    <a:pt x="33679" y="32153"/>
                    <a:pt x="33624" y="32098"/>
                    <a:pt x="33570" y="32044"/>
                  </a:cubicBezTo>
                  <a:cubicBezTo>
                    <a:pt x="33488" y="31935"/>
                    <a:pt x="33379" y="31799"/>
                    <a:pt x="33297" y="31663"/>
                  </a:cubicBezTo>
                  <a:cubicBezTo>
                    <a:pt x="32779" y="30981"/>
                    <a:pt x="32262" y="30273"/>
                    <a:pt x="31744" y="29564"/>
                  </a:cubicBezTo>
                  <a:cubicBezTo>
                    <a:pt x="24878" y="20218"/>
                    <a:pt x="18992" y="10218"/>
                    <a:pt x="13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flipH="1">
              <a:off x="2602682" y="2033162"/>
              <a:ext cx="1145091" cy="1245987"/>
            </a:xfrm>
            <a:custGeom>
              <a:rect b="b" l="l" r="r" t="t"/>
              <a:pathLst>
                <a:path extrusionOk="0" h="66296" w="61473">
                  <a:moveTo>
                    <a:pt x="29956" y="0"/>
                  </a:moveTo>
                  <a:cubicBezTo>
                    <a:pt x="24624" y="0"/>
                    <a:pt x="19359" y="1263"/>
                    <a:pt x="14715" y="4251"/>
                  </a:cubicBezTo>
                  <a:cubicBezTo>
                    <a:pt x="4524" y="10791"/>
                    <a:pt x="1" y="23379"/>
                    <a:pt x="1363" y="35123"/>
                  </a:cubicBezTo>
                  <a:cubicBezTo>
                    <a:pt x="2671" y="46322"/>
                    <a:pt x="7739" y="56458"/>
                    <a:pt x="13080" y="66295"/>
                  </a:cubicBezTo>
                  <a:cubicBezTo>
                    <a:pt x="15886" y="65042"/>
                    <a:pt x="18638" y="63679"/>
                    <a:pt x="21363" y="62235"/>
                  </a:cubicBezTo>
                  <a:cubicBezTo>
                    <a:pt x="23107" y="61281"/>
                    <a:pt x="24878" y="60328"/>
                    <a:pt x="26567" y="59238"/>
                  </a:cubicBezTo>
                  <a:cubicBezTo>
                    <a:pt x="25232" y="56758"/>
                    <a:pt x="23924" y="54251"/>
                    <a:pt x="22644" y="51745"/>
                  </a:cubicBezTo>
                  <a:cubicBezTo>
                    <a:pt x="21990" y="50464"/>
                    <a:pt x="21363" y="49156"/>
                    <a:pt x="20764" y="47848"/>
                  </a:cubicBezTo>
                  <a:cubicBezTo>
                    <a:pt x="20409" y="47167"/>
                    <a:pt x="20137" y="46459"/>
                    <a:pt x="19810" y="45750"/>
                  </a:cubicBezTo>
                  <a:cubicBezTo>
                    <a:pt x="19719" y="45561"/>
                    <a:pt x="19680" y="45489"/>
                    <a:pt x="19675" y="45489"/>
                  </a:cubicBezTo>
                  <a:cubicBezTo>
                    <a:pt x="19662" y="45489"/>
                    <a:pt x="19890" y="46013"/>
                    <a:pt x="19972" y="46186"/>
                  </a:cubicBezTo>
                  <a:lnTo>
                    <a:pt x="19972" y="46186"/>
                  </a:lnTo>
                  <a:cubicBezTo>
                    <a:pt x="19713" y="45685"/>
                    <a:pt x="19504" y="45159"/>
                    <a:pt x="19347" y="44633"/>
                  </a:cubicBezTo>
                  <a:cubicBezTo>
                    <a:pt x="18257" y="41881"/>
                    <a:pt x="17412" y="39020"/>
                    <a:pt x="16813" y="36132"/>
                  </a:cubicBezTo>
                  <a:cubicBezTo>
                    <a:pt x="16731" y="35777"/>
                    <a:pt x="16622" y="35396"/>
                    <a:pt x="16513" y="35014"/>
                  </a:cubicBezTo>
                  <a:cubicBezTo>
                    <a:pt x="16540" y="34878"/>
                    <a:pt x="16540" y="34769"/>
                    <a:pt x="16513" y="34660"/>
                  </a:cubicBezTo>
                  <a:cubicBezTo>
                    <a:pt x="16486" y="34360"/>
                    <a:pt x="16458" y="34033"/>
                    <a:pt x="16431" y="33706"/>
                  </a:cubicBezTo>
                  <a:cubicBezTo>
                    <a:pt x="16349" y="32426"/>
                    <a:pt x="16322" y="31145"/>
                    <a:pt x="16377" y="29865"/>
                  </a:cubicBezTo>
                  <a:cubicBezTo>
                    <a:pt x="16404" y="29265"/>
                    <a:pt x="16458" y="28666"/>
                    <a:pt x="16513" y="28066"/>
                  </a:cubicBezTo>
                  <a:cubicBezTo>
                    <a:pt x="16513" y="28012"/>
                    <a:pt x="16513" y="27930"/>
                    <a:pt x="16540" y="27848"/>
                  </a:cubicBezTo>
                  <a:cubicBezTo>
                    <a:pt x="16758" y="26595"/>
                    <a:pt x="17085" y="25341"/>
                    <a:pt x="17467" y="24142"/>
                  </a:cubicBezTo>
                  <a:cubicBezTo>
                    <a:pt x="17630" y="23625"/>
                    <a:pt x="17875" y="23107"/>
                    <a:pt x="18039" y="22589"/>
                  </a:cubicBezTo>
                  <a:lnTo>
                    <a:pt x="18039" y="22589"/>
                  </a:lnTo>
                  <a:cubicBezTo>
                    <a:pt x="17839" y="23283"/>
                    <a:pt x="17766" y="23529"/>
                    <a:pt x="17768" y="23529"/>
                  </a:cubicBezTo>
                  <a:cubicBezTo>
                    <a:pt x="17773" y="23529"/>
                    <a:pt x="18044" y="22670"/>
                    <a:pt x="18257" y="22262"/>
                  </a:cubicBezTo>
                  <a:cubicBezTo>
                    <a:pt x="18557" y="21717"/>
                    <a:pt x="18856" y="21172"/>
                    <a:pt x="19183" y="20655"/>
                  </a:cubicBezTo>
                  <a:cubicBezTo>
                    <a:pt x="19292" y="20464"/>
                    <a:pt x="19401" y="20300"/>
                    <a:pt x="19537" y="20164"/>
                  </a:cubicBezTo>
                  <a:cubicBezTo>
                    <a:pt x="20355" y="19429"/>
                    <a:pt x="21009" y="18475"/>
                    <a:pt x="21826" y="17766"/>
                  </a:cubicBezTo>
                  <a:lnTo>
                    <a:pt x="21854" y="17739"/>
                  </a:lnTo>
                  <a:lnTo>
                    <a:pt x="22017" y="17630"/>
                  </a:lnTo>
                  <a:cubicBezTo>
                    <a:pt x="22562" y="17276"/>
                    <a:pt x="23134" y="16922"/>
                    <a:pt x="23679" y="16622"/>
                  </a:cubicBezTo>
                  <a:cubicBezTo>
                    <a:pt x="23870" y="16540"/>
                    <a:pt x="24469" y="16268"/>
                    <a:pt x="24715" y="16159"/>
                  </a:cubicBezTo>
                  <a:lnTo>
                    <a:pt x="25014" y="16050"/>
                  </a:lnTo>
                  <a:cubicBezTo>
                    <a:pt x="25995" y="15723"/>
                    <a:pt x="27003" y="15478"/>
                    <a:pt x="28012" y="15314"/>
                  </a:cubicBezTo>
                  <a:cubicBezTo>
                    <a:pt x="28175" y="15287"/>
                    <a:pt x="28339" y="15260"/>
                    <a:pt x="28475" y="15260"/>
                  </a:cubicBezTo>
                  <a:cubicBezTo>
                    <a:pt x="29074" y="15205"/>
                    <a:pt x="29646" y="15178"/>
                    <a:pt x="30219" y="15178"/>
                  </a:cubicBezTo>
                  <a:cubicBezTo>
                    <a:pt x="31309" y="15178"/>
                    <a:pt x="32371" y="15369"/>
                    <a:pt x="33434" y="15396"/>
                  </a:cubicBezTo>
                  <a:lnTo>
                    <a:pt x="33952" y="15505"/>
                  </a:lnTo>
                  <a:cubicBezTo>
                    <a:pt x="34469" y="15587"/>
                    <a:pt x="34960" y="15723"/>
                    <a:pt x="35478" y="15832"/>
                  </a:cubicBezTo>
                  <a:cubicBezTo>
                    <a:pt x="36676" y="16132"/>
                    <a:pt x="37821" y="16486"/>
                    <a:pt x="38965" y="16922"/>
                  </a:cubicBezTo>
                  <a:lnTo>
                    <a:pt x="39347" y="17085"/>
                  </a:lnTo>
                  <a:cubicBezTo>
                    <a:pt x="39810" y="17303"/>
                    <a:pt x="40246" y="17494"/>
                    <a:pt x="40709" y="17739"/>
                  </a:cubicBezTo>
                  <a:cubicBezTo>
                    <a:pt x="41799" y="18284"/>
                    <a:pt x="42862" y="18884"/>
                    <a:pt x="43870" y="19565"/>
                  </a:cubicBezTo>
                  <a:cubicBezTo>
                    <a:pt x="44251" y="19810"/>
                    <a:pt x="44606" y="20055"/>
                    <a:pt x="44960" y="20300"/>
                  </a:cubicBezTo>
                  <a:lnTo>
                    <a:pt x="44960" y="20300"/>
                  </a:lnTo>
                  <a:cubicBezTo>
                    <a:pt x="44969" y="20310"/>
                    <a:pt x="44978" y="20319"/>
                    <a:pt x="44987" y="20328"/>
                  </a:cubicBezTo>
                  <a:lnTo>
                    <a:pt x="45369" y="20600"/>
                  </a:lnTo>
                  <a:cubicBezTo>
                    <a:pt x="45478" y="20655"/>
                    <a:pt x="45559" y="20764"/>
                    <a:pt x="45614" y="20845"/>
                  </a:cubicBezTo>
                  <a:cubicBezTo>
                    <a:pt x="46595" y="21690"/>
                    <a:pt x="47521" y="22589"/>
                    <a:pt x="48420" y="23516"/>
                  </a:cubicBezTo>
                  <a:lnTo>
                    <a:pt x="48502" y="23597"/>
                  </a:lnTo>
                  <a:cubicBezTo>
                    <a:pt x="52671" y="20600"/>
                    <a:pt x="57112" y="18039"/>
                    <a:pt x="61472" y="15314"/>
                  </a:cubicBezTo>
                  <a:cubicBezTo>
                    <a:pt x="57494" y="10600"/>
                    <a:pt x="52753" y="6595"/>
                    <a:pt x="47140" y="4006"/>
                  </a:cubicBezTo>
                  <a:cubicBezTo>
                    <a:pt x="41831" y="1545"/>
                    <a:pt x="35853" y="0"/>
                    <a:pt x="29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 flipH="1">
              <a:off x="964781" y="2022919"/>
              <a:ext cx="1007024" cy="1406264"/>
            </a:xfrm>
            <a:custGeom>
              <a:rect b="b" l="l" r="r" t="t"/>
              <a:pathLst>
                <a:path extrusionOk="0" h="74824" w="54061">
                  <a:moveTo>
                    <a:pt x="13243" y="1"/>
                  </a:moveTo>
                  <a:cubicBezTo>
                    <a:pt x="8720" y="2344"/>
                    <a:pt x="4088" y="4578"/>
                    <a:pt x="0" y="7603"/>
                  </a:cubicBezTo>
                  <a:cubicBezTo>
                    <a:pt x="273" y="8284"/>
                    <a:pt x="573" y="8965"/>
                    <a:pt x="872" y="9647"/>
                  </a:cubicBezTo>
                  <a:cubicBezTo>
                    <a:pt x="3161" y="14769"/>
                    <a:pt x="5777" y="19756"/>
                    <a:pt x="8556" y="24660"/>
                  </a:cubicBezTo>
                  <a:cubicBezTo>
                    <a:pt x="18447" y="42126"/>
                    <a:pt x="30600" y="58121"/>
                    <a:pt x="41690" y="74824"/>
                  </a:cubicBezTo>
                  <a:cubicBezTo>
                    <a:pt x="45532" y="71554"/>
                    <a:pt x="49919" y="68938"/>
                    <a:pt x="54061" y="65995"/>
                  </a:cubicBezTo>
                  <a:cubicBezTo>
                    <a:pt x="48693" y="57957"/>
                    <a:pt x="43080" y="50055"/>
                    <a:pt x="37657" y="42099"/>
                  </a:cubicBezTo>
                  <a:cubicBezTo>
                    <a:pt x="31281" y="32807"/>
                    <a:pt x="25096" y="23352"/>
                    <a:pt x="19728" y="13434"/>
                  </a:cubicBezTo>
                  <a:cubicBezTo>
                    <a:pt x="18366" y="10900"/>
                    <a:pt x="17030" y="8339"/>
                    <a:pt x="15777" y="5750"/>
                  </a:cubicBezTo>
                  <a:cubicBezTo>
                    <a:pt x="15205" y="4578"/>
                    <a:pt x="14660" y="3407"/>
                    <a:pt x="14115" y="2235"/>
                  </a:cubicBezTo>
                  <a:lnTo>
                    <a:pt x="13815" y="1554"/>
                  </a:lnTo>
                  <a:lnTo>
                    <a:pt x="13733" y="1309"/>
                  </a:lnTo>
                  <a:cubicBezTo>
                    <a:pt x="13570" y="873"/>
                    <a:pt x="13406" y="437"/>
                    <a:pt x="13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 flipH="1">
              <a:off x="504419" y="3297548"/>
              <a:ext cx="668487" cy="1309474"/>
            </a:xfrm>
            <a:custGeom>
              <a:rect b="b" l="l" r="r" t="t"/>
              <a:pathLst>
                <a:path extrusionOk="0" h="69674" w="35887">
                  <a:moveTo>
                    <a:pt x="20273" y="48639"/>
                  </a:moveTo>
                  <a:cubicBezTo>
                    <a:pt x="20273" y="48643"/>
                    <a:pt x="20274" y="48648"/>
                    <a:pt x="20274" y="48652"/>
                  </a:cubicBezTo>
                  <a:lnTo>
                    <a:pt x="20274" y="48652"/>
                  </a:lnTo>
                  <a:cubicBezTo>
                    <a:pt x="20274" y="48647"/>
                    <a:pt x="20274" y="48643"/>
                    <a:pt x="20273" y="48639"/>
                  </a:cubicBezTo>
                  <a:close/>
                  <a:moveTo>
                    <a:pt x="12371" y="1"/>
                  </a:moveTo>
                  <a:cubicBezTo>
                    <a:pt x="8230" y="2916"/>
                    <a:pt x="3843" y="5532"/>
                    <a:pt x="1" y="8884"/>
                  </a:cubicBezTo>
                  <a:cubicBezTo>
                    <a:pt x="982" y="10355"/>
                    <a:pt x="1963" y="11881"/>
                    <a:pt x="2916" y="13380"/>
                  </a:cubicBezTo>
                  <a:cubicBezTo>
                    <a:pt x="5914" y="18094"/>
                    <a:pt x="8775" y="22889"/>
                    <a:pt x="11445" y="27767"/>
                  </a:cubicBezTo>
                  <a:cubicBezTo>
                    <a:pt x="12780" y="30219"/>
                    <a:pt x="14061" y="32698"/>
                    <a:pt x="15287" y="35205"/>
                  </a:cubicBezTo>
                  <a:cubicBezTo>
                    <a:pt x="15886" y="36404"/>
                    <a:pt x="16459" y="37630"/>
                    <a:pt x="17031" y="38856"/>
                  </a:cubicBezTo>
                  <a:cubicBezTo>
                    <a:pt x="17331" y="39510"/>
                    <a:pt x="17630" y="40164"/>
                    <a:pt x="17930" y="40846"/>
                  </a:cubicBezTo>
                  <a:cubicBezTo>
                    <a:pt x="18012" y="41091"/>
                    <a:pt x="18094" y="41309"/>
                    <a:pt x="18230" y="41554"/>
                  </a:cubicBezTo>
                  <a:cubicBezTo>
                    <a:pt x="18257" y="41636"/>
                    <a:pt x="18311" y="41718"/>
                    <a:pt x="18339" y="41827"/>
                  </a:cubicBezTo>
                  <a:cubicBezTo>
                    <a:pt x="18802" y="43025"/>
                    <a:pt x="19238" y="44279"/>
                    <a:pt x="19592" y="45532"/>
                  </a:cubicBezTo>
                  <a:cubicBezTo>
                    <a:pt x="19810" y="46241"/>
                    <a:pt x="19974" y="46949"/>
                    <a:pt x="20137" y="47685"/>
                  </a:cubicBezTo>
                  <a:cubicBezTo>
                    <a:pt x="20137" y="47767"/>
                    <a:pt x="20164" y="47876"/>
                    <a:pt x="20164" y="47957"/>
                  </a:cubicBezTo>
                  <a:cubicBezTo>
                    <a:pt x="20219" y="48148"/>
                    <a:pt x="20273" y="48366"/>
                    <a:pt x="20273" y="48584"/>
                  </a:cubicBezTo>
                  <a:cubicBezTo>
                    <a:pt x="20273" y="48639"/>
                    <a:pt x="20301" y="48693"/>
                    <a:pt x="20328" y="48747"/>
                  </a:cubicBezTo>
                  <a:cubicBezTo>
                    <a:pt x="20303" y="48723"/>
                    <a:pt x="20278" y="48698"/>
                    <a:pt x="20274" y="48652"/>
                  </a:cubicBezTo>
                  <a:lnTo>
                    <a:pt x="20274" y="48652"/>
                  </a:lnTo>
                  <a:cubicBezTo>
                    <a:pt x="20301" y="49274"/>
                    <a:pt x="20328" y="49869"/>
                    <a:pt x="20301" y="50491"/>
                  </a:cubicBezTo>
                  <a:cubicBezTo>
                    <a:pt x="20301" y="50655"/>
                    <a:pt x="20246" y="50873"/>
                    <a:pt x="20219" y="51091"/>
                  </a:cubicBezTo>
                  <a:cubicBezTo>
                    <a:pt x="20137" y="51336"/>
                    <a:pt x="20083" y="51609"/>
                    <a:pt x="20028" y="51854"/>
                  </a:cubicBezTo>
                  <a:cubicBezTo>
                    <a:pt x="20028" y="51881"/>
                    <a:pt x="20001" y="51936"/>
                    <a:pt x="19974" y="51990"/>
                  </a:cubicBezTo>
                  <a:cubicBezTo>
                    <a:pt x="19919" y="52153"/>
                    <a:pt x="19865" y="52317"/>
                    <a:pt x="19783" y="52453"/>
                  </a:cubicBezTo>
                  <a:cubicBezTo>
                    <a:pt x="19647" y="52726"/>
                    <a:pt x="19483" y="52971"/>
                    <a:pt x="19320" y="53243"/>
                  </a:cubicBezTo>
                  <a:cubicBezTo>
                    <a:pt x="19374" y="53216"/>
                    <a:pt x="19429" y="53189"/>
                    <a:pt x="19483" y="53135"/>
                  </a:cubicBezTo>
                  <a:lnTo>
                    <a:pt x="19483" y="53135"/>
                  </a:lnTo>
                  <a:cubicBezTo>
                    <a:pt x="19401" y="53216"/>
                    <a:pt x="19320" y="53271"/>
                    <a:pt x="19265" y="53352"/>
                  </a:cubicBezTo>
                  <a:lnTo>
                    <a:pt x="19156" y="53516"/>
                  </a:lnTo>
                  <a:cubicBezTo>
                    <a:pt x="19020" y="53761"/>
                    <a:pt x="18884" y="53843"/>
                    <a:pt x="18856" y="53843"/>
                  </a:cubicBezTo>
                  <a:cubicBezTo>
                    <a:pt x="18502" y="54224"/>
                    <a:pt x="18121" y="54551"/>
                    <a:pt x="17739" y="54906"/>
                  </a:cubicBezTo>
                  <a:cubicBezTo>
                    <a:pt x="17603" y="55015"/>
                    <a:pt x="17440" y="55151"/>
                    <a:pt x="17331" y="55233"/>
                  </a:cubicBezTo>
                  <a:cubicBezTo>
                    <a:pt x="16704" y="55641"/>
                    <a:pt x="16050" y="56023"/>
                    <a:pt x="15396" y="56350"/>
                  </a:cubicBezTo>
                  <a:cubicBezTo>
                    <a:pt x="15232" y="56431"/>
                    <a:pt x="15096" y="56486"/>
                    <a:pt x="14933" y="56568"/>
                  </a:cubicBezTo>
                  <a:cubicBezTo>
                    <a:pt x="14388" y="56677"/>
                    <a:pt x="13707" y="57058"/>
                    <a:pt x="13162" y="57222"/>
                  </a:cubicBezTo>
                  <a:cubicBezTo>
                    <a:pt x="12807" y="57331"/>
                    <a:pt x="12426" y="57412"/>
                    <a:pt x="12044" y="57521"/>
                  </a:cubicBezTo>
                  <a:cubicBezTo>
                    <a:pt x="15341" y="61827"/>
                    <a:pt x="18747" y="66077"/>
                    <a:pt x="22780" y="69674"/>
                  </a:cubicBezTo>
                  <a:cubicBezTo>
                    <a:pt x="23380" y="69320"/>
                    <a:pt x="23979" y="68993"/>
                    <a:pt x="24579" y="68611"/>
                  </a:cubicBezTo>
                  <a:cubicBezTo>
                    <a:pt x="31009" y="64606"/>
                    <a:pt x="35042" y="58366"/>
                    <a:pt x="35478" y="50764"/>
                  </a:cubicBezTo>
                  <a:cubicBezTo>
                    <a:pt x="35886" y="43979"/>
                    <a:pt x="33025" y="37440"/>
                    <a:pt x="30273" y="31445"/>
                  </a:cubicBezTo>
                  <a:cubicBezTo>
                    <a:pt x="25260" y="20410"/>
                    <a:pt x="19020" y="10083"/>
                    <a:pt x="12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 flipH="1">
              <a:off x="788154" y="3602768"/>
              <a:ext cx="1356737" cy="1070467"/>
            </a:xfrm>
            <a:custGeom>
              <a:rect b="b" l="l" r="r" t="t"/>
              <a:pathLst>
                <a:path extrusionOk="0" h="56957" w="72835">
                  <a:moveTo>
                    <a:pt x="12753" y="1"/>
                  </a:moveTo>
                  <a:cubicBezTo>
                    <a:pt x="8393" y="2562"/>
                    <a:pt x="4224" y="5450"/>
                    <a:pt x="1" y="8230"/>
                  </a:cubicBezTo>
                  <a:cubicBezTo>
                    <a:pt x="4579" y="15151"/>
                    <a:pt x="9429" y="21908"/>
                    <a:pt x="14606" y="28420"/>
                  </a:cubicBezTo>
                  <a:cubicBezTo>
                    <a:pt x="21799" y="37576"/>
                    <a:pt x="29837" y="46813"/>
                    <a:pt x="40437" y="52126"/>
                  </a:cubicBezTo>
                  <a:cubicBezTo>
                    <a:pt x="46383" y="55124"/>
                    <a:pt x="53215" y="56956"/>
                    <a:pt x="59964" y="56956"/>
                  </a:cubicBezTo>
                  <a:cubicBezTo>
                    <a:pt x="64380" y="56956"/>
                    <a:pt x="68761" y="56172"/>
                    <a:pt x="72835" y="54415"/>
                  </a:cubicBezTo>
                  <a:cubicBezTo>
                    <a:pt x="68693" y="50600"/>
                    <a:pt x="65205" y="46077"/>
                    <a:pt x="61718" y="41608"/>
                  </a:cubicBezTo>
                  <a:cubicBezTo>
                    <a:pt x="60887" y="41633"/>
                    <a:pt x="60033" y="41775"/>
                    <a:pt x="59221" y="41775"/>
                  </a:cubicBezTo>
                  <a:cubicBezTo>
                    <a:pt x="59154" y="41775"/>
                    <a:pt x="59087" y="41774"/>
                    <a:pt x="59020" y="41772"/>
                  </a:cubicBezTo>
                  <a:cubicBezTo>
                    <a:pt x="58339" y="41772"/>
                    <a:pt x="57658" y="41717"/>
                    <a:pt x="56976" y="41663"/>
                  </a:cubicBezTo>
                  <a:cubicBezTo>
                    <a:pt x="56786" y="41636"/>
                    <a:pt x="56540" y="41581"/>
                    <a:pt x="56350" y="41581"/>
                  </a:cubicBezTo>
                  <a:lnTo>
                    <a:pt x="56159" y="41554"/>
                  </a:lnTo>
                  <a:cubicBezTo>
                    <a:pt x="54960" y="41336"/>
                    <a:pt x="53761" y="41063"/>
                    <a:pt x="52590" y="40709"/>
                  </a:cubicBezTo>
                  <a:cubicBezTo>
                    <a:pt x="51908" y="40518"/>
                    <a:pt x="51254" y="40300"/>
                    <a:pt x="50600" y="40082"/>
                  </a:cubicBezTo>
                  <a:cubicBezTo>
                    <a:pt x="50355" y="40001"/>
                    <a:pt x="50083" y="39892"/>
                    <a:pt x="49837" y="39783"/>
                  </a:cubicBezTo>
                  <a:cubicBezTo>
                    <a:pt x="48720" y="39101"/>
                    <a:pt x="47385" y="38666"/>
                    <a:pt x="46241" y="38012"/>
                  </a:cubicBezTo>
                  <a:cubicBezTo>
                    <a:pt x="45015" y="37303"/>
                    <a:pt x="43816" y="36540"/>
                    <a:pt x="42644" y="35723"/>
                  </a:cubicBezTo>
                  <a:cubicBezTo>
                    <a:pt x="42208" y="35423"/>
                    <a:pt x="41772" y="35096"/>
                    <a:pt x="41336" y="34769"/>
                  </a:cubicBezTo>
                  <a:cubicBezTo>
                    <a:pt x="41091" y="34578"/>
                    <a:pt x="40818" y="34360"/>
                    <a:pt x="40573" y="34170"/>
                  </a:cubicBezTo>
                  <a:cubicBezTo>
                    <a:pt x="39483" y="33243"/>
                    <a:pt x="38421" y="32290"/>
                    <a:pt x="37385" y="31309"/>
                  </a:cubicBezTo>
                  <a:cubicBezTo>
                    <a:pt x="33325" y="27467"/>
                    <a:pt x="29728" y="23189"/>
                    <a:pt x="26241" y="18802"/>
                  </a:cubicBezTo>
                  <a:cubicBezTo>
                    <a:pt x="25750" y="18202"/>
                    <a:pt x="25287" y="17603"/>
                    <a:pt x="24824" y="17003"/>
                  </a:cubicBezTo>
                  <a:cubicBezTo>
                    <a:pt x="24742" y="16894"/>
                    <a:pt x="24633" y="16785"/>
                    <a:pt x="24551" y="16676"/>
                  </a:cubicBezTo>
                  <a:cubicBezTo>
                    <a:pt x="24470" y="16540"/>
                    <a:pt x="24470" y="16540"/>
                    <a:pt x="24442" y="16486"/>
                  </a:cubicBezTo>
                  <a:cubicBezTo>
                    <a:pt x="23516" y="15287"/>
                    <a:pt x="22589" y="14061"/>
                    <a:pt x="21663" y="12834"/>
                  </a:cubicBezTo>
                  <a:cubicBezTo>
                    <a:pt x="19865" y="10382"/>
                    <a:pt x="18094" y="7903"/>
                    <a:pt x="16350" y="5369"/>
                  </a:cubicBezTo>
                  <a:cubicBezTo>
                    <a:pt x="15124" y="3597"/>
                    <a:pt x="13925" y="1799"/>
                    <a:pt x="1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 flipH="1">
              <a:off x="1930172" y="2353229"/>
              <a:ext cx="886727" cy="1369390"/>
            </a:xfrm>
            <a:custGeom>
              <a:rect b="b" l="l" r="r" t="t"/>
              <a:pathLst>
                <a:path extrusionOk="0" h="72862" w="47603">
                  <a:moveTo>
                    <a:pt x="12916" y="1"/>
                  </a:moveTo>
                  <a:cubicBezTo>
                    <a:pt x="8584" y="2671"/>
                    <a:pt x="4142" y="5205"/>
                    <a:pt x="0" y="8202"/>
                  </a:cubicBezTo>
                  <a:cubicBezTo>
                    <a:pt x="355" y="8584"/>
                    <a:pt x="654" y="8965"/>
                    <a:pt x="981" y="9347"/>
                  </a:cubicBezTo>
                  <a:lnTo>
                    <a:pt x="1063" y="9456"/>
                  </a:lnTo>
                  <a:cubicBezTo>
                    <a:pt x="1118" y="9510"/>
                    <a:pt x="1172" y="9565"/>
                    <a:pt x="1199" y="9619"/>
                  </a:cubicBezTo>
                  <a:lnTo>
                    <a:pt x="1363" y="9837"/>
                  </a:lnTo>
                  <a:cubicBezTo>
                    <a:pt x="1377" y="9866"/>
                    <a:pt x="1392" y="9888"/>
                    <a:pt x="1411" y="9906"/>
                  </a:cubicBezTo>
                  <a:lnTo>
                    <a:pt x="1411" y="9906"/>
                  </a:lnTo>
                  <a:lnTo>
                    <a:pt x="1390" y="9892"/>
                  </a:lnTo>
                  <a:lnTo>
                    <a:pt x="1390" y="9892"/>
                  </a:lnTo>
                  <a:cubicBezTo>
                    <a:pt x="1772" y="10409"/>
                    <a:pt x="2153" y="10954"/>
                    <a:pt x="2535" y="11499"/>
                  </a:cubicBezTo>
                  <a:cubicBezTo>
                    <a:pt x="4033" y="13706"/>
                    <a:pt x="5423" y="15968"/>
                    <a:pt x="6676" y="18311"/>
                  </a:cubicBezTo>
                  <a:cubicBezTo>
                    <a:pt x="9265" y="23134"/>
                    <a:pt x="11445" y="28148"/>
                    <a:pt x="13652" y="33161"/>
                  </a:cubicBezTo>
                  <a:cubicBezTo>
                    <a:pt x="18366" y="43952"/>
                    <a:pt x="23706" y="54469"/>
                    <a:pt x="29701" y="64606"/>
                  </a:cubicBezTo>
                  <a:cubicBezTo>
                    <a:pt x="31363" y="67385"/>
                    <a:pt x="33080" y="70137"/>
                    <a:pt x="34851" y="72862"/>
                  </a:cubicBezTo>
                  <a:cubicBezTo>
                    <a:pt x="39101" y="70137"/>
                    <a:pt x="43270" y="67221"/>
                    <a:pt x="47603" y="64633"/>
                  </a:cubicBezTo>
                  <a:cubicBezTo>
                    <a:pt x="42780" y="57112"/>
                    <a:pt x="38338" y="49374"/>
                    <a:pt x="34278" y="41418"/>
                  </a:cubicBezTo>
                  <a:cubicBezTo>
                    <a:pt x="29156" y="31390"/>
                    <a:pt x="25232" y="20791"/>
                    <a:pt x="19919" y="10900"/>
                  </a:cubicBezTo>
                  <a:cubicBezTo>
                    <a:pt x="17902" y="7058"/>
                    <a:pt x="15559" y="3407"/>
                    <a:pt x="12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 flipH="1">
              <a:off x="1622072" y="1743316"/>
              <a:ext cx="14231" cy="4116"/>
            </a:xfrm>
            <a:custGeom>
              <a:rect b="b" l="l" r="r" t="t"/>
              <a:pathLst>
                <a:path extrusionOk="0" h="219" w="764">
                  <a:moveTo>
                    <a:pt x="763" y="0"/>
                  </a:moveTo>
                  <a:lnTo>
                    <a:pt x="763" y="0"/>
                  </a:lnTo>
                  <a:cubicBezTo>
                    <a:pt x="518" y="82"/>
                    <a:pt x="246" y="164"/>
                    <a:pt x="0" y="218"/>
                  </a:cubicBezTo>
                  <a:cubicBezTo>
                    <a:pt x="246" y="164"/>
                    <a:pt x="518" y="109"/>
                    <a:pt x="763" y="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 flipH="1">
              <a:off x="3222421" y="4446725"/>
              <a:ext cx="12201" cy="3609"/>
            </a:xfrm>
            <a:custGeom>
              <a:rect b="b" l="l" r="r" t="t"/>
              <a:pathLst>
                <a:path extrusionOk="0" h="192" w="655">
                  <a:moveTo>
                    <a:pt x="0" y="0"/>
                  </a:moveTo>
                  <a:cubicBezTo>
                    <a:pt x="218" y="55"/>
                    <a:pt x="436" y="109"/>
                    <a:pt x="654" y="191"/>
                  </a:cubicBezTo>
                  <a:cubicBezTo>
                    <a:pt x="464" y="109"/>
                    <a:pt x="246" y="55"/>
                    <a:pt x="28" y="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 flipH="1">
              <a:off x="2885411" y="4349935"/>
              <a:ext cx="8122" cy="13851"/>
            </a:xfrm>
            <a:custGeom>
              <a:rect b="b" l="l" r="r" t="t"/>
              <a:pathLst>
                <a:path extrusionOk="0" h="737" w="436">
                  <a:moveTo>
                    <a:pt x="436" y="0"/>
                  </a:moveTo>
                  <a:lnTo>
                    <a:pt x="436" y="0"/>
                  </a:lnTo>
                  <a:cubicBezTo>
                    <a:pt x="109" y="327"/>
                    <a:pt x="0" y="682"/>
                    <a:pt x="55" y="736"/>
                  </a:cubicBezTo>
                  <a:cubicBezTo>
                    <a:pt x="136" y="491"/>
                    <a:pt x="272" y="246"/>
                    <a:pt x="436" y="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 flipH="1">
              <a:off x="795251" y="4198565"/>
              <a:ext cx="3223" cy="13118"/>
            </a:xfrm>
            <a:custGeom>
              <a:rect b="b" l="l" r="r" t="t"/>
              <a:pathLst>
                <a:path extrusionOk="0" h="698" w="173">
                  <a:moveTo>
                    <a:pt x="48" y="0"/>
                  </a:moveTo>
                  <a:cubicBezTo>
                    <a:pt x="6" y="0"/>
                    <a:pt x="1" y="404"/>
                    <a:pt x="172" y="698"/>
                  </a:cubicBezTo>
                  <a:lnTo>
                    <a:pt x="172" y="670"/>
                  </a:lnTo>
                  <a:cubicBezTo>
                    <a:pt x="172" y="670"/>
                    <a:pt x="172" y="643"/>
                    <a:pt x="172" y="643"/>
                  </a:cubicBezTo>
                  <a:cubicBezTo>
                    <a:pt x="118" y="425"/>
                    <a:pt x="91" y="234"/>
                    <a:pt x="63" y="16"/>
                  </a:cubicBezTo>
                  <a:cubicBezTo>
                    <a:pt x="58" y="5"/>
                    <a:pt x="53" y="0"/>
                    <a:pt x="48" y="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flipH="1">
              <a:off x="812519" y="4298213"/>
              <a:ext cx="10171" cy="11277"/>
            </a:xfrm>
            <a:custGeom>
              <a:rect b="b" l="l" r="r" t="t"/>
              <a:pathLst>
                <a:path extrusionOk="0" h="600" w="546">
                  <a:moveTo>
                    <a:pt x="546" y="0"/>
                  </a:moveTo>
                  <a:lnTo>
                    <a:pt x="546" y="0"/>
                  </a:lnTo>
                  <a:cubicBezTo>
                    <a:pt x="110" y="300"/>
                    <a:pt x="1" y="573"/>
                    <a:pt x="55" y="600"/>
                  </a:cubicBezTo>
                  <a:lnTo>
                    <a:pt x="192" y="464"/>
                  </a:lnTo>
                  <a:cubicBezTo>
                    <a:pt x="273" y="382"/>
                    <a:pt x="355" y="246"/>
                    <a:pt x="464" y="109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1"/>
            <p:cNvSpPr/>
            <p:nvPr/>
          </p:nvSpPr>
          <p:spPr>
            <a:xfrm flipH="1">
              <a:off x="2877290" y="4316143"/>
              <a:ext cx="3055" cy="16915"/>
            </a:xfrm>
            <a:custGeom>
              <a:rect b="b" l="l" r="r" t="t"/>
              <a:pathLst>
                <a:path extrusionOk="0" h="900" w="164">
                  <a:moveTo>
                    <a:pt x="164" y="0"/>
                  </a:moveTo>
                  <a:cubicBezTo>
                    <a:pt x="55" y="273"/>
                    <a:pt x="0" y="572"/>
                    <a:pt x="0" y="899"/>
                  </a:cubicBezTo>
                  <a:cubicBezTo>
                    <a:pt x="55" y="600"/>
                    <a:pt x="109" y="327"/>
                    <a:pt x="164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 flipH="1">
              <a:off x="2891484" y="4217473"/>
              <a:ext cx="7619" cy="13663"/>
            </a:xfrm>
            <a:custGeom>
              <a:rect b="b" l="l" r="r" t="t"/>
              <a:pathLst>
                <a:path extrusionOk="0" h="727" w="409">
                  <a:moveTo>
                    <a:pt x="43" y="0"/>
                  </a:moveTo>
                  <a:cubicBezTo>
                    <a:pt x="1" y="0"/>
                    <a:pt x="62" y="207"/>
                    <a:pt x="408" y="727"/>
                  </a:cubicBezTo>
                  <a:lnTo>
                    <a:pt x="354" y="563"/>
                  </a:lnTo>
                  <a:cubicBezTo>
                    <a:pt x="299" y="454"/>
                    <a:pt x="245" y="318"/>
                    <a:pt x="190" y="209"/>
                  </a:cubicBezTo>
                  <a:lnTo>
                    <a:pt x="136" y="100"/>
                  </a:lnTo>
                  <a:cubicBezTo>
                    <a:pt x="96" y="36"/>
                    <a:pt x="60" y="0"/>
                    <a:pt x="43" y="0"/>
                  </a:cubicBezTo>
                  <a:close/>
                </a:path>
              </a:pathLst>
            </a:custGeom>
            <a:solidFill>
              <a:srgbClr val="33A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1443688" y="125729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304538" y="240864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457163" y="3801056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1381675" y="398339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2255975" y="255049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3086863" y="198514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50" name="Google Shape;1950;p41"/>
            <p:cNvSpPr/>
            <p:nvPr/>
          </p:nvSpPr>
          <p:spPr>
            <a:xfrm>
              <a:off x="2905138" y="3355531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3200525" y="4230731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952" name="Google Shape;1952;p41"/>
          <p:cNvGrpSpPr/>
          <p:nvPr/>
        </p:nvGrpSpPr>
        <p:grpSpPr>
          <a:xfrm>
            <a:off x="4724388" y="1586335"/>
            <a:ext cx="1851562" cy="495000"/>
            <a:chOff x="4724388" y="1586335"/>
            <a:chExt cx="1851562" cy="495000"/>
          </a:xfrm>
        </p:grpSpPr>
        <p:sp>
          <p:nvSpPr>
            <p:cNvPr id="1953" name="Google Shape;1953;p41"/>
            <p:cNvSpPr/>
            <p:nvPr/>
          </p:nvSpPr>
          <p:spPr>
            <a:xfrm>
              <a:off x="4724388" y="1586335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/>
            </a:p>
          </p:txBody>
        </p:sp>
        <p:sp>
          <p:nvSpPr>
            <p:cNvPr id="1954" name="Google Shape;1954;p41"/>
            <p:cNvSpPr txBox="1"/>
            <p:nvPr/>
          </p:nvSpPr>
          <p:spPr>
            <a:xfrm>
              <a:off x="5219050" y="1605985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very small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5" name="Google Shape;1955;p41"/>
          <p:cNvGrpSpPr/>
          <p:nvPr/>
        </p:nvGrpSpPr>
        <p:grpSpPr>
          <a:xfrm>
            <a:off x="6840515" y="1586335"/>
            <a:ext cx="1851562" cy="495000"/>
            <a:chOff x="6840515" y="1586335"/>
            <a:chExt cx="1851562" cy="495000"/>
          </a:xfrm>
        </p:grpSpPr>
        <p:sp>
          <p:nvSpPr>
            <p:cNvPr id="1956" name="Google Shape;1956;p41"/>
            <p:cNvSpPr/>
            <p:nvPr/>
          </p:nvSpPr>
          <p:spPr>
            <a:xfrm>
              <a:off x="6840515" y="1586335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7" name="Google Shape;1957;p41"/>
            <p:cNvSpPr txBox="1"/>
            <p:nvPr/>
          </p:nvSpPr>
          <p:spPr>
            <a:xfrm>
              <a:off x="7335178" y="1605985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8" name="Google Shape;1958;p41"/>
          <p:cNvGrpSpPr/>
          <p:nvPr/>
        </p:nvGrpSpPr>
        <p:grpSpPr>
          <a:xfrm>
            <a:off x="4724388" y="2356414"/>
            <a:ext cx="1851562" cy="495000"/>
            <a:chOff x="4724388" y="2356414"/>
            <a:chExt cx="1851562" cy="495000"/>
          </a:xfrm>
        </p:grpSpPr>
        <p:sp>
          <p:nvSpPr>
            <p:cNvPr id="1959" name="Google Shape;1959;p41"/>
            <p:cNvSpPr/>
            <p:nvPr/>
          </p:nvSpPr>
          <p:spPr>
            <a:xfrm>
              <a:off x="4724388" y="2356414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960" name="Google Shape;1960;p41"/>
            <p:cNvSpPr txBox="1"/>
            <p:nvPr/>
          </p:nvSpPr>
          <p:spPr>
            <a:xfrm>
              <a:off x="5219050" y="2376064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1" name="Google Shape;1961;p41"/>
          <p:cNvGrpSpPr/>
          <p:nvPr/>
        </p:nvGrpSpPr>
        <p:grpSpPr>
          <a:xfrm>
            <a:off x="6840515" y="2356414"/>
            <a:ext cx="1851562" cy="495000"/>
            <a:chOff x="6840515" y="2356414"/>
            <a:chExt cx="1851562" cy="495000"/>
          </a:xfrm>
        </p:grpSpPr>
        <p:sp>
          <p:nvSpPr>
            <p:cNvPr id="1962" name="Google Shape;1962;p41"/>
            <p:cNvSpPr/>
            <p:nvPr/>
          </p:nvSpPr>
          <p:spPr>
            <a:xfrm>
              <a:off x="6840515" y="2356414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63" name="Google Shape;1963;p41"/>
            <p:cNvSpPr txBox="1"/>
            <p:nvPr/>
          </p:nvSpPr>
          <p:spPr>
            <a:xfrm>
              <a:off x="7335178" y="2376064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4" name="Google Shape;1964;p41"/>
          <p:cNvGrpSpPr/>
          <p:nvPr/>
        </p:nvGrpSpPr>
        <p:grpSpPr>
          <a:xfrm>
            <a:off x="4724388" y="3126493"/>
            <a:ext cx="1851562" cy="495000"/>
            <a:chOff x="4724388" y="3126493"/>
            <a:chExt cx="1851562" cy="495000"/>
          </a:xfrm>
        </p:grpSpPr>
        <p:sp>
          <p:nvSpPr>
            <p:cNvPr id="1965" name="Google Shape;1965;p41"/>
            <p:cNvSpPr/>
            <p:nvPr/>
          </p:nvSpPr>
          <p:spPr>
            <a:xfrm>
              <a:off x="4724388" y="312649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966" name="Google Shape;1966;p41"/>
            <p:cNvSpPr txBox="1"/>
            <p:nvPr/>
          </p:nvSpPr>
          <p:spPr>
            <a:xfrm>
              <a:off x="5219050" y="3146143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place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7" name="Google Shape;1967;p41"/>
          <p:cNvGrpSpPr/>
          <p:nvPr/>
        </p:nvGrpSpPr>
        <p:grpSpPr>
          <a:xfrm>
            <a:off x="6840515" y="3126493"/>
            <a:ext cx="1851562" cy="495000"/>
            <a:chOff x="6840515" y="3126493"/>
            <a:chExt cx="1851562" cy="495000"/>
          </a:xfrm>
        </p:grpSpPr>
        <p:sp>
          <p:nvSpPr>
            <p:cNvPr id="1968" name="Google Shape;1968;p41"/>
            <p:cNvSpPr/>
            <p:nvPr/>
          </p:nvSpPr>
          <p:spPr>
            <a:xfrm>
              <a:off x="6840515" y="3126493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69" name="Google Shape;1969;p41"/>
            <p:cNvSpPr txBox="1"/>
            <p:nvPr/>
          </p:nvSpPr>
          <p:spPr>
            <a:xfrm>
              <a:off x="7335178" y="3146143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0" name="Google Shape;1970;p41"/>
          <p:cNvGrpSpPr/>
          <p:nvPr/>
        </p:nvGrpSpPr>
        <p:grpSpPr>
          <a:xfrm>
            <a:off x="4724388" y="3896572"/>
            <a:ext cx="1851562" cy="495000"/>
            <a:chOff x="4724388" y="3896572"/>
            <a:chExt cx="1851562" cy="495000"/>
          </a:xfrm>
        </p:grpSpPr>
        <p:sp>
          <p:nvSpPr>
            <p:cNvPr id="1971" name="Google Shape;1971;p41"/>
            <p:cNvSpPr/>
            <p:nvPr/>
          </p:nvSpPr>
          <p:spPr>
            <a:xfrm>
              <a:off x="4724388" y="3896572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72" name="Google Shape;1972;p41"/>
            <p:cNvSpPr txBox="1"/>
            <p:nvPr/>
          </p:nvSpPr>
          <p:spPr>
            <a:xfrm>
              <a:off x="5219050" y="3916222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3" name="Google Shape;1973;p41"/>
          <p:cNvGrpSpPr/>
          <p:nvPr/>
        </p:nvGrpSpPr>
        <p:grpSpPr>
          <a:xfrm>
            <a:off x="6840515" y="3896572"/>
            <a:ext cx="1851562" cy="495000"/>
            <a:chOff x="6840515" y="3896572"/>
            <a:chExt cx="1851562" cy="495000"/>
          </a:xfrm>
        </p:grpSpPr>
        <p:sp>
          <p:nvSpPr>
            <p:cNvPr id="1974" name="Google Shape;1974;p41"/>
            <p:cNvSpPr/>
            <p:nvPr/>
          </p:nvSpPr>
          <p:spPr>
            <a:xfrm>
              <a:off x="6840515" y="3896572"/>
              <a:ext cx="495000" cy="49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75" name="Google Shape;1975;p41"/>
            <p:cNvSpPr txBox="1"/>
            <p:nvPr/>
          </p:nvSpPr>
          <p:spPr>
            <a:xfrm>
              <a:off x="7335178" y="3916222"/>
              <a:ext cx="1356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2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981" name="Google Shape;1981;p42"/>
          <p:cNvGrpSpPr/>
          <p:nvPr/>
        </p:nvGrpSpPr>
        <p:grpSpPr>
          <a:xfrm>
            <a:off x="446015" y="1217372"/>
            <a:ext cx="6337060" cy="914011"/>
            <a:chOff x="446015" y="1217372"/>
            <a:chExt cx="6337060" cy="914011"/>
          </a:xfrm>
        </p:grpSpPr>
        <p:cxnSp>
          <p:nvCxnSpPr>
            <p:cNvPr id="1982" name="Google Shape;1982;p42"/>
            <p:cNvCxnSpPr>
              <a:endCxn id="1983" idx="1"/>
            </p:cNvCxnSpPr>
            <p:nvPr/>
          </p:nvCxnSpPr>
          <p:spPr>
            <a:xfrm>
              <a:off x="2202975" y="1655478"/>
              <a:ext cx="1650900" cy="1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84" name="Google Shape;1984;p42"/>
            <p:cNvGrpSpPr/>
            <p:nvPr/>
          </p:nvGrpSpPr>
          <p:grpSpPr>
            <a:xfrm>
              <a:off x="3853875" y="1393278"/>
              <a:ext cx="2929200" cy="562200"/>
              <a:chOff x="3853875" y="1393278"/>
              <a:chExt cx="2929200" cy="562200"/>
            </a:xfrm>
          </p:grpSpPr>
          <p:sp>
            <p:nvSpPr>
              <p:cNvPr id="1983" name="Google Shape;1983;p42"/>
              <p:cNvSpPr/>
              <p:nvPr/>
            </p:nvSpPr>
            <p:spPr>
              <a:xfrm>
                <a:off x="3853875" y="1393278"/>
                <a:ext cx="2929200" cy="5622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36575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It’s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5" name="Google Shape;1985;p42"/>
              <p:cNvSpPr/>
              <p:nvPr/>
            </p:nvSpPr>
            <p:spPr>
              <a:xfrm flipH="1">
                <a:off x="6480523" y="1542843"/>
                <a:ext cx="302553" cy="412635"/>
              </a:xfrm>
              <a:custGeom>
                <a:rect b="b" l="l" r="r" t="t"/>
                <a:pathLst>
                  <a:path extrusionOk="0" h="26224" w="19228">
                    <a:moveTo>
                      <a:pt x="2526" y="0"/>
                    </a:moveTo>
                    <a:cubicBezTo>
                      <a:pt x="1571" y="0"/>
                      <a:pt x="591" y="609"/>
                      <a:pt x="541" y="1825"/>
                    </a:cubicBezTo>
                    <a:cubicBezTo>
                      <a:pt x="372" y="5745"/>
                      <a:pt x="372" y="9699"/>
                      <a:pt x="642" y="13619"/>
                    </a:cubicBezTo>
                    <a:cubicBezTo>
                      <a:pt x="439" y="15241"/>
                      <a:pt x="372" y="16863"/>
                      <a:pt x="372" y="18519"/>
                    </a:cubicBezTo>
                    <a:cubicBezTo>
                      <a:pt x="372" y="20343"/>
                      <a:pt x="0" y="23114"/>
                      <a:pt x="1183" y="24669"/>
                    </a:cubicBezTo>
                    <a:cubicBezTo>
                      <a:pt x="2332" y="26223"/>
                      <a:pt x="4562" y="26054"/>
                      <a:pt x="6285" y="26122"/>
                    </a:cubicBezTo>
                    <a:cubicBezTo>
                      <a:pt x="7091" y="26153"/>
                      <a:pt x="7897" y="26168"/>
                      <a:pt x="8702" y="26168"/>
                    </a:cubicBezTo>
                    <a:cubicBezTo>
                      <a:pt x="10499" y="26168"/>
                      <a:pt x="12295" y="26093"/>
                      <a:pt x="14092" y="25953"/>
                    </a:cubicBezTo>
                    <a:cubicBezTo>
                      <a:pt x="14565" y="25919"/>
                      <a:pt x="15038" y="25716"/>
                      <a:pt x="15376" y="25378"/>
                    </a:cubicBezTo>
                    <a:cubicBezTo>
                      <a:pt x="15984" y="25277"/>
                      <a:pt x="16558" y="25108"/>
                      <a:pt x="17133" y="24905"/>
                    </a:cubicBezTo>
                    <a:cubicBezTo>
                      <a:pt x="19227" y="24177"/>
                      <a:pt x="18622" y="21131"/>
                      <a:pt x="16812" y="21131"/>
                    </a:cubicBezTo>
                    <a:cubicBezTo>
                      <a:pt x="16607" y="21131"/>
                      <a:pt x="16387" y="21170"/>
                      <a:pt x="16153" y="21256"/>
                    </a:cubicBezTo>
                    <a:cubicBezTo>
                      <a:pt x="15326" y="21551"/>
                      <a:pt x="14548" y="21685"/>
                      <a:pt x="13816" y="21685"/>
                    </a:cubicBezTo>
                    <a:cubicBezTo>
                      <a:pt x="10687" y="21685"/>
                      <a:pt x="8395" y="19231"/>
                      <a:pt x="6725" y="16356"/>
                    </a:cubicBezTo>
                    <a:lnTo>
                      <a:pt x="6285" y="3886"/>
                    </a:lnTo>
                    <a:cubicBezTo>
                      <a:pt x="6285" y="2846"/>
                      <a:pt x="5472" y="2024"/>
                      <a:pt x="4477" y="2024"/>
                    </a:cubicBezTo>
                    <a:cubicBezTo>
                      <a:pt x="4438" y="2024"/>
                      <a:pt x="4399" y="2025"/>
                      <a:pt x="4359" y="2028"/>
                    </a:cubicBezTo>
                    <a:lnTo>
                      <a:pt x="4359" y="1825"/>
                    </a:lnTo>
                    <a:cubicBezTo>
                      <a:pt x="4410" y="609"/>
                      <a:pt x="3481" y="0"/>
                      <a:pt x="2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6" name="Google Shape;1986;p42"/>
            <p:cNvGrpSpPr/>
            <p:nvPr/>
          </p:nvGrpSpPr>
          <p:grpSpPr>
            <a:xfrm>
              <a:off x="446015" y="1217372"/>
              <a:ext cx="1581617" cy="914011"/>
              <a:chOff x="436116" y="2316584"/>
              <a:chExt cx="1137363" cy="713346"/>
            </a:xfrm>
          </p:grpSpPr>
          <p:sp>
            <p:nvSpPr>
              <p:cNvPr id="1987" name="Google Shape;1987;p42"/>
              <p:cNvSpPr/>
              <p:nvPr/>
            </p:nvSpPr>
            <p:spPr>
              <a:xfrm flipH="1">
                <a:off x="436116" y="2322821"/>
                <a:ext cx="1105396" cy="325722"/>
              </a:xfrm>
              <a:custGeom>
                <a:rect b="b" l="l" r="r" t="t"/>
                <a:pathLst>
                  <a:path extrusionOk="0" h="16191" w="54947">
                    <a:moveTo>
                      <a:pt x="14342" y="1"/>
                    </a:moveTo>
                    <a:cubicBezTo>
                      <a:pt x="13527" y="1"/>
                      <a:pt x="12683" y="228"/>
                      <a:pt x="11963" y="646"/>
                    </a:cubicBezTo>
                    <a:cubicBezTo>
                      <a:pt x="7434" y="3248"/>
                      <a:pt x="3650" y="7979"/>
                      <a:pt x="980" y="12372"/>
                    </a:cubicBezTo>
                    <a:cubicBezTo>
                      <a:pt x="0" y="14062"/>
                      <a:pt x="1217" y="16191"/>
                      <a:pt x="3177" y="16191"/>
                    </a:cubicBezTo>
                    <a:lnTo>
                      <a:pt x="52345" y="14907"/>
                    </a:lnTo>
                    <a:cubicBezTo>
                      <a:pt x="53663" y="14873"/>
                      <a:pt x="54947" y="13791"/>
                      <a:pt x="54879" y="12372"/>
                    </a:cubicBezTo>
                    <a:lnTo>
                      <a:pt x="54507" y="4093"/>
                    </a:lnTo>
                    <a:cubicBezTo>
                      <a:pt x="54474" y="2708"/>
                      <a:pt x="53359" y="1592"/>
                      <a:pt x="51973" y="1559"/>
                    </a:cubicBezTo>
                    <a:cubicBezTo>
                      <a:pt x="45549" y="1090"/>
                      <a:pt x="39105" y="851"/>
                      <a:pt x="32656" y="851"/>
                    </a:cubicBezTo>
                    <a:cubicBezTo>
                      <a:pt x="27470" y="851"/>
                      <a:pt x="22281" y="1006"/>
                      <a:pt x="17099" y="1322"/>
                    </a:cubicBezTo>
                    <a:cubicBezTo>
                      <a:pt x="16479" y="411"/>
                      <a:pt x="15437" y="1"/>
                      <a:pt x="14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2"/>
              <p:cNvSpPr/>
              <p:nvPr/>
            </p:nvSpPr>
            <p:spPr>
              <a:xfrm flipH="1">
                <a:off x="476230" y="2316584"/>
                <a:ext cx="1097249" cy="713346"/>
              </a:xfrm>
              <a:custGeom>
                <a:rect b="b" l="l" r="r" t="t"/>
                <a:pathLst>
                  <a:path extrusionOk="0" h="35459" w="54542">
                    <a:moveTo>
                      <a:pt x="29415" y="1263"/>
                    </a:moveTo>
                    <a:cubicBezTo>
                      <a:pt x="37114" y="1263"/>
                      <a:pt x="44809" y="1582"/>
                      <a:pt x="52481" y="2240"/>
                    </a:cubicBezTo>
                    <a:cubicBezTo>
                      <a:pt x="52852" y="6600"/>
                      <a:pt x="53089" y="10959"/>
                      <a:pt x="53190" y="15318"/>
                    </a:cubicBezTo>
                    <a:cubicBezTo>
                      <a:pt x="42672" y="14790"/>
                      <a:pt x="32154" y="14526"/>
                      <a:pt x="21636" y="14526"/>
                    </a:cubicBezTo>
                    <a:cubicBezTo>
                      <a:pt x="15326" y="14526"/>
                      <a:pt x="9015" y="14621"/>
                      <a:pt x="2704" y="14811"/>
                    </a:cubicBezTo>
                    <a:lnTo>
                      <a:pt x="11930" y="6194"/>
                    </a:lnTo>
                    <a:cubicBezTo>
                      <a:pt x="13754" y="4471"/>
                      <a:pt x="15681" y="1970"/>
                      <a:pt x="18283" y="1497"/>
                    </a:cubicBezTo>
                    <a:cubicBezTo>
                      <a:pt x="19398" y="1311"/>
                      <a:pt x="20580" y="1269"/>
                      <a:pt x="21763" y="1269"/>
                    </a:cubicBezTo>
                    <a:cubicBezTo>
                      <a:pt x="22749" y="1269"/>
                      <a:pt x="23734" y="1298"/>
                      <a:pt x="24681" y="1298"/>
                    </a:cubicBezTo>
                    <a:cubicBezTo>
                      <a:pt x="24870" y="1298"/>
                      <a:pt x="25058" y="1297"/>
                      <a:pt x="25244" y="1294"/>
                    </a:cubicBezTo>
                    <a:cubicBezTo>
                      <a:pt x="26634" y="1273"/>
                      <a:pt x="28024" y="1263"/>
                      <a:pt x="29415" y="1263"/>
                    </a:cubicBezTo>
                    <a:close/>
                    <a:moveTo>
                      <a:pt x="29333" y="0"/>
                    </a:moveTo>
                    <a:cubicBezTo>
                      <a:pt x="27135" y="0"/>
                      <a:pt x="24939" y="26"/>
                      <a:pt x="22743" y="78"/>
                    </a:cubicBezTo>
                    <a:cubicBezTo>
                      <a:pt x="22617" y="80"/>
                      <a:pt x="22489" y="81"/>
                      <a:pt x="22359" y="81"/>
                    </a:cubicBezTo>
                    <a:cubicBezTo>
                      <a:pt x="21695" y="81"/>
                      <a:pt x="20998" y="57"/>
                      <a:pt x="20298" y="57"/>
                    </a:cubicBezTo>
                    <a:cubicBezTo>
                      <a:pt x="19028" y="57"/>
                      <a:pt x="17748" y="136"/>
                      <a:pt x="16627" y="585"/>
                    </a:cubicBezTo>
                    <a:cubicBezTo>
                      <a:pt x="14903" y="1227"/>
                      <a:pt x="13518" y="2950"/>
                      <a:pt x="12200" y="4200"/>
                    </a:cubicBezTo>
                    <a:lnTo>
                      <a:pt x="1116" y="14541"/>
                    </a:lnTo>
                    <a:cubicBezTo>
                      <a:pt x="981" y="14676"/>
                      <a:pt x="913" y="14879"/>
                      <a:pt x="947" y="15081"/>
                    </a:cubicBezTo>
                    <a:cubicBezTo>
                      <a:pt x="846" y="15183"/>
                      <a:pt x="778" y="15318"/>
                      <a:pt x="778" y="15487"/>
                    </a:cubicBezTo>
                    <a:cubicBezTo>
                      <a:pt x="136" y="21570"/>
                      <a:pt x="1" y="27652"/>
                      <a:pt x="440" y="33769"/>
                    </a:cubicBezTo>
                    <a:cubicBezTo>
                      <a:pt x="474" y="34174"/>
                      <a:pt x="803" y="34377"/>
                      <a:pt x="1116" y="34377"/>
                    </a:cubicBezTo>
                    <a:cubicBezTo>
                      <a:pt x="1429" y="34377"/>
                      <a:pt x="1724" y="34174"/>
                      <a:pt x="1690" y="33769"/>
                    </a:cubicBezTo>
                    <a:cubicBezTo>
                      <a:pt x="1285" y="27889"/>
                      <a:pt x="1386" y="21975"/>
                      <a:pt x="1961" y="16095"/>
                    </a:cubicBezTo>
                    <a:cubicBezTo>
                      <a:pt x="8335" y="15905"/>
                      <a:pt x="14709" y="15810"/>
                      <a:pt x="21083" y="15810"/>
                    </a:cubicBezTo>
                    <a:cubicBezTo>
                      <a:pt x="31707" y="15810"/>
                      <a:pt x="42330" y="16074"/>
                      <a:pt x="52954" y="16602"/>
                    </a:cubicBezTo>
                    <a:cubicBezTo>
                      <a:pt x="53292" y="22685"/>
                      <a:pt x="53224" y="28767"/>
                      <a:pt x="52683" y="34850"/>
                    </a:cubicBezTo>
                    <a:cubicBezTo>
                      <a:pt x="52650" y="35256"/>
                      <a:pt x="52954" y="35458"/>
                      <a:pt x="53275" y="35458"/>
                    </a:cubicBezTo>
                    <a:cubicBezTo>
                      <a:pt x="53596" y="35458"/>
                      <a:pt x="53934" y="35256"/>
                      <a:pt x="53968" y="34850"/>
                    </a:cubicBezTo>
                    <a:cubicBezTo>
                      <a:pt x="54407" y="29477"/>
                      <a:pt x="54542" y="24070"/>
                      <a:pt x="54305" y="18697"/>
                    </a:cubicBezTo>
                    <a:cubicBezTo>
                      <a:pt x="54441" y="18562"/>
                      <a:pt x="54508" y="18393"/>
                      <a:pt x="54508" y="18190"/>
                    </a:cubicBezTo>
                    <a:cubicBezTo>
                      <a:pt x="54441" y="12682"/>
                      <a:pt x="54170" y="7174"/>
                      <a:pt x="53697" y="1666"/>
                    </a:cubicBezTo>
                    <a:cubicBezTo>
                      <a:pt x="53697" y="1294"/>
                      <a:pt x="53393" y="1024"/>
                      <a:pt x="53055" y="1024"/>
                    </a:cubicBezTo>
                    <a:cubicBezTo>
                      <a:pt x="45173" y="336"/>
                      <a:pt x="37249" y="0"/>
                      <a:pt x="2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9" name="Google Shape;1989;p42"/>
            <p:cNvGrpSpPr/>
            <p:nvPr/>
          </p:nvGrpSpPr>
          <p:grpSpPr>
            <a:xfrm>
              <a:off x="2539954" y="1527619"/>
              <a:ext cx="801600" cy="293517"/>
              <a:chOff x="2300000" y="1527619"/>
              <a:chExt cx="801600" cy="293517"/>
            </a:xfrm>
          </p:grpSpPr>
          <p:sp>
            <p:nvSpPr>
              <p:cNvPr id="1990" name="Google Shape;1990;p42"/>
              <p:cNvSpPr/>
              <p:nvPr/>
            </p:nvSpPr>
            <p:spPr>
              <a:xfrm rot="413174">
                <a:off x="2364125" y="1567214"/>
                <a:ext cx="673359" cy="214328"/>
              </a:xfrm>
              <a:custGeom>
                <a:rect b="b" l="l" r="r" t="t"/>
                <a:pathLst>
                  <a:path extrusionOk="0" h="8573" w="26934">
                    <a:moveTo>
                      <a:pt x="23987" y="1"/>
                    </a:moveTo>
                    <a:cubicBezTo>
                      <a:pt x="23911" y="1"/>
                      <a:pt x="23834" y="5"/>
                      <a:pt x="23757" y="12"/>
                    </a:cubicBezTo>
                    <a:lnTo>
                      <a:pt x="3177" y="2209"/>
                    </a:lnTo>
                    <a:cubicBezTo>
                      <a:pt x="1487" y="2378"/>
                      <a:pt x="1" y="3527"/>
                      <a:pt x="1" y="5385"/>
                    </a:cubicBezTo>
                    <a:cubicBezTo>
                      <a:pt x="1" y="6871"/>
                      <a:pt x="1328" y="8573"/>
                      <a:pt x="2950" y="8573"/>
                    </a:cubicBezTo>
                    <a:cubicBezTo>
                      <a:pt x="3025" y="8573"/>
                      <a:pt x="3101" y="8569"/>
                      <a:pt x="3177" y="8562"/>
                    </a:cubicBezTo>
                    <a:lnTo>
                      <a:pt x="23757" y="6365"/>
                    </a:lnTo>
                    <a:cubicBezTo>
                      <a:pt x="25446" y="6162"/>
                      <a:pt x="26933" y="5013"/>
                      <a:pt x="26933" y="3189"/>
                    </a:cubicBezTo>
                    <a:cubicBezTo>
                      <a:pt x="26933" y="1672"/>
                      <a:pt x="25608" y="1"/>
                      <a:pt x="23987" y="1"/>
                    </a:cubicBezTo>
                    <a:close/>
                  </a:path>
                </a:pathLst>
              </a:custGeom>
              <a:solidFill>
                <a:srgbClr val="FFB1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2"/>
              <p:cNvSpPr txBox="1"/>
              <p:nvPr/>
            </p:nvSpPr>
            <p:spPr>
              <a:xfrm>
                <a:off x="2300000" y="1527678"/>
                <a:ext cx="801600" cy="2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92" name="Google Shape;1992;p42"/>
          <p:cNvGrpSpPr/>
          <p:nvPr/>
        </p:nvGrpSpPr>
        <p:grpSpPr>
          <a:xfrm>
            <a:off x="411018" y="2104570"/>
            <a:ext cx="6937864" cy="914012"/>
            <a:chOff x="411018" y="2104570"/>
            <a:chExt cx="6937864" cy="914012"/>
          </a:xfrm>
        </p:grpSpPr>
        <p:cxnSp>
          <p:nvCxnSpPr>
            <p:cNvPr id="1993" name="Google Shape;1993;p42"/>
            <p:cNvCxnSpPr/>
            <p:nvPr/>
          </p:nvCxnSpPr>
          <p:spPr>
            <a:xfrm>
              <a:off x="2759225" y="2552190"/>
              <a:ext cx="1650900" cy="1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94" name="Google Shape;1994;p42"/>
            <p:cNvGrpSpPr/>
            <p:nvPr/>
          </p:nvGrpSpPr>
          <p:grpSpPr>
            <a:xfrm>
              <a:off x="4410125" y="2280476"/>
              <a:ext cx="2938757" cy="562200"/>
              <a:chOff x="4410125" y="2280476"/>
              <a:chExt cx="2938757" cy="562200"/>
            </a:xfrm>
          </p:grpSpPr>
          <p:sp>
            <p:nvSpPr>
              <p:cNvPr id="1995" name="Google Shape;1995;p42"/>
              <p:cNvSpPr/>
              <p:nvPr/>
            </p:nvSpPr>
            <p:spPr>
              <a:xfrm>
                <a:off x="4410125" y="2280476"/>
                <a:ext cx="2929200" cy="5622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36575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is the fourth-brightest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object in the sky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6" name="Google Shape;1996;p42"/>
              <p:cNvSpPr/>
              <p:nvPr/>
            </p:nvSpPr>
            <p:spPr>
              <a:xfrm flipH="1">
                <a:off x="7000125" y="2280476"/>
                <a:ext cx="348757" cy="344573"/>
              </a:xfrm>
              <a:custGeom>
                <a:rect b="b" l="l" r="r" t="t"/>
                <a:pathLst>
                  <a:path extrusionOk="0" h="17128" w="17336">
                    <a:moveTo>
                      <a:pt x="10293" y="1"/>
                    </a:moveTo>
                    <a:cubicBezTo>
                      <a:pt x="9796" y="1"/>
                      <a:pt x="9334" y="205"/>
                      <a:pt x="8989" y="613"/>
                    </a:cubicBezTo>
                    <a:cubicBezTo>
                      <a:pt x="2535" y="1863"/>
                      <a:pt x="102" y="9162"/>
                      <a:pt x="0" y="15279"/>
                    </a:cubicBezTo>
                    <a:cubicBezTo>
                      <a:pt x="0" y="16487"/>
                      <a:pt x="938" y="17128"/>
                      <a:pt x="1938" y="17128"/>
                    </a:cubicBezTo>
                    <a:cubicBezTo>
                      <a:pt x="2253" y="17128"/>
                      <a:pt x="2573" y="17064"/>
                      <a:pt x="2873" y="16935"/>
                    </a:cubicBezTo>
                    <a:cubicBezTo>
                      <a:pt x="5610" y="15718"/>
                      <a:pt x="6455" y="12711"/>
                      <a:pt x="7975" y="10379"/>
                    </a:cubicBezTo>
                    <a:cubicBezTo>
                      <a:pt x="9902" y="7506"/>
                      <a:pt x="12504" y="5209"/>
                      <a:pt x="15579" y="3688"/>
                    </a:cubicBezTo>
                    <a:cubicBezTo>
                      <a:pt x="17336" y="2776"/>
                      <a:pt x="16424" y="174"/>
                      <a:pt x="14633" y="140"/>
                    </a:cubicBezTo>
                    <a:lnTo>
                      <a:pt x="10409" y="5"/>
                    </a:lnTo>
                    <a:cubicBezTo>
                      <a:pt x="10370" y="2"/>
                      <a:pt x="10331" y="1"/>
                      <a:pt x="10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7" name="Google Shape;1997;p42"/>
            <p:cNvGrpSpPr/>
            <p:nvPr/>
          </p:nvGrpSpPr>
          <p:grpSpPr>
            <a:xfrm>
              <a:off x="411018" y="2104570"/>
              <a:ext cx="2141237" cy="914012"/>
              <a:chOff x="410949" y="2977484"/>
              <a:chExt cx="1539793" cy="686711"/>
            </a:xfrm>
          </p:grpSpPr>
          <p:sp>
            <p:nvSpPr>
              <p:cNvPr id="1998" name="Google Shape;1998;p42"/>
              <p:cNvSpPr/>
              <p:nvPr/>
            </p:nvSpPr>
            <p:spPr>
              <a:xfrm flipH="1">
                <a:off x="410949" y="2987583"/>
                <a:ext cx="1539793" cy="292690"/>
              </a:xfrm>
              <a:custGeom>
                <a:rect b="b" l="l" r="r" t="t"/>
                <a:pathLst>
                  <a:path extrusionOk="0" h="14549" w="76540">
                    <a:moveTo>
                      <a:pt x="23076" y="0"/>
                    </a:moveTo>
                    <a:cubicBezTo>
                      <a:pt x="20331" y="0"/>
                      <a:pt x="17595" y="555"/>
                      <a:pt x="15037" y="1665"/>
                    </a:cubicBezTo>
                    <a:cubicBezTo>
                      <a:pt x="12840" y="2645"/>
                      <a:pt x="10813" y="3963"/>
                      <a:pt x="9022" y="5585"/>
                    </a:cubicBezTo>
                    <a:cubicBezTo>
                      <a:pt x="7062" y="7241"/>
                      <a:pt x="5271" y="8998"/>
                      <a:pt x="2702" y="9539"/>
                    </a:cubicBezTo>
                    <a:cubicBezTo>
                      <a:pt x="0" y="10132"/>
                      <a:pt x="479" y="14549"/>
                      <a:pt x="3168" y="14549"/>
                    </a:cubicBezTo>
                    <a:cubicBezTo>
                      <a:pt x="3237" y="14549"/>
                      <a:pt x="3307" y="14546"/>
                      <a:pt x="3378" y="14540"/>
                    </a:cubicBezTo>
                    <a:cubicBezTo>
                      <a:pt x="21897" y="12952"/>
                      <a:pt x="40482" y="12039"/>
                      <a:pt x="59136" y="11837"/>
                    </a:cubicBezTo>
                    <a:cubicBezTo>
                      <a:pt x="61332" y="11803"/>
                      <a:pt x="63563" y="11803"/>
                      <a:pt x="65793" y="11803"/>
                    </a:cubicBezTo>
                    <a:cubicBezTo>
                      <a:pt x="66344" y="11803"/>
                      <a:pt x="66903" y="11815"/>
                      <a:pt x="67465" y="11815"/>
                    </a:cubicBezTo>
                    <a:cubicBezTo>
                      <a:pt x="68798" y="11815"/>
                      <a:pt x="70142" y="11748"/>
                      <a:pt x="71403" y="11296"/>
                    </a:cubicBezTo>
                    <a:cubicBezTo>
                      <a:pt x="74512" y="10181"/>
                      <a:pt x="76539" y="6227"/>
                      <a:pt x="74174" y="3388"/>
                    </a:cubicBezTo>
                    <a:cubicBezTo>
                      <a:pt x="73281" y="2335"/>
                      <a:pt x="71938" y="2182"/>
                      <a:pt x="70598" y="2182"/>
                    </a:cubicBezTo>
                    <a:cubicBezTo>
                      <a:pt x="70046" y="2182"/>
                      <a:pt x="69494" y="2208"/>
                      <a:pt x="68975" y="2208"/>
                    </a:cubicBezTo>
                    <a:cubicBezTo>
                      <a:pt x="68893" y="2208"/>
                      <a:pt x="68813" y="2207"/>
                      <a:pt x="68733" y="2206"/>
                    </a:cubicBezTo>
                    <a:cubicBezTo>
                      <a:pt x="66368" y="2172"/>
                      <a:pt x="64002" y="2138"/>
                      <a:pt x="61670" y="2104"/>
                    </a:cubicBezTo>
                    <a:cubicBezTo>
                      <a:pt x="60552" y="2094"/>
                      <a:pt x="59436" y="2090"/>
                      <a:pt x="58322" y="2090"/>
                    </a:cubicBezTo>
                    <a:cubicBezTo>
                      <a:pt x="55632" y="2090"/>
                      <a:pt x="52949" y="2114"/>
                      <a:pt x="50248" y="2138"/>
                    </a:cubicBezTo>
                    <a:cubicBezTo>
                      <a:pt x="49809" y="1665"/>
                      <a:pt x="49235" y="1361"/>
                      <a:pt x="48559" y="1293"/>
                    </a:cubicBezTo>
                    <a:cubicBezTo>
                      <a:pt x="44693" y="857"/>
                      <a:pt x="40814" y="446"/>
                      <a:pt x="36938" y="446"/>
                    </a:cubicBezTo>
                    <a:cubicBezTo>
                      <a:pt x="34512" y="446"/>
                      <a:pt x="32088" y="607"/>
                      <a:pt x="29669" y="1023"/>
                    </a:cubicBezTo>
                    <a:lnTo>
                      <a:pt x="29567" y="1057"/>
                    </a:lnTo>
                    <a:cubicBezTo>
                      <a:pt x="27455" y="353"/>
                      <a:pt x="25262" y="0"/>
                      <a:pt x="23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2"/>
              <p:cNvSpPr/>
              <p:nvPr/>
            </p:nvSpPr>
            <p:spPr>
              <a:xfrm flipH="1">
                <a:off x="479610" y="2977484"/>
                <a:ext cx="1417459" cy="686711"/>
              </a:xfrm>
              <a:custGeom>
                <a:rect b="b" l="l" r="r" t="t"/>
                <a:pathLst>
                  <a:path extrusionOk="0" h="34135" w="70459">
                    <a:moveTo>
                      <a:pt x="20299" y="1240"/>
                    </a:moveTo>
                    <a:cubicBezTo>
                      <a:pt x="21395" y="1240"/>
                      <a:pt x="22505" y="1319"/>
                      <a:pt x="23588" y="1356"/>
                    </a:cubicBezTo>
                    <a:lnTo>
                      <a:pt x="32881" y="1626"/>
                    </a:lnTo>
                    <a:lnTo>
                      <a:pt x="68904" y="2640"/>
                    </a:lnTo>
                    <a:cubicBezTo>
                      <a:pt x="68971" y="6256"/>
                      <a:pt x="68904" y="9838"/>
                      <a:pt x="68735" y="13454"/>
                    </a:cubicBezTo>
                    <a:cubicBezTo>
                      <a:pt x="57677" y="12376"/>
                      <a:pt x="46585" y="11836"/>
                      <a:pt x="35494" y="11836"/>
                    </a:cubicBezTo>
                    <a:cubicBezTo>
                      <a:pt x="24316" y="11836"/>
                      <a:pt x="13138" y="12385"/>
                      <a:pt x="1994" y="13487"/>
                    </a:cubicBezTo>
                    <a:cubicBezTo>
                      <a:pt x="3954" y="11764"/>
                      <a:pt x="5948" y="10041"/>
                      <a:pt x="7942" y="8317"/>
                    </a:cubicBezTo>
                    <a:cubicBezTo>
                      <a:pt x="10240" y="6391"/>
                      <a:pt x="12504" y="4195"/>
                      <a:pt x="15004" y="2539"/>
                    </a:cubicBezTo>
                    <a:cubicBezTo>
                      <a:pt x="16584" y="1471"/>
                      <a:pt x="18420" y="1240"/>
                      <a:pt x="20299" y="1240"/>
                    </a:cubicBezTo>
                    <a:close/>
                    <a:moveTo>
                      <a:pt x="20159" y="1"/>
                    </a:moveTo>
                    <a:cubicBezTo>
                      <a:pt x="17926" y="1"/>
                      <a:pt x="16024" y="265"/>
                      <a:pt x="14092" y="1626"/>
                    </a:cubicBezTo>
                    <a:cubicBezTo>
                      <a:pt x="9226" y="5073"/>
                      <a:pt x="4765" y="9331"/>
                      <a:pt x="305" y="13285"/>
                    </a:cubicBezTo>
                    <a:cubicBezTo>
                      <a:pt x="136" y="13420"/>
                      <a:pt x="68" y="13690"/>
                      <a:pt x="170" y="13927"/>
                    </a:cubicBezTo>
                    <a:cubicBezTo>
                      <a:pt x="102" y="14028"/>
                      <a:pt x="34" y="14130"/>
                      <a:pt x="68" y="14265"/>
                    </a:cubicBezTo>
                    <a:lnTo>
                      <a:pt x="1" y="32513"/>
                    </a:lnTo>
                    <a:cubicBezTo>
                      <a:pt x="1" y="32935"/>
                      <a:pt x="322" y="33146"/>
                      <a:pt x="643" y="33146"/>
                    </a:cubicBezTo>
                    <a:cubicBezTo>
                      <a:pt x="964" y="33146"/>
                      <a:pt x="1285" y="32935"/>
                      <a:pt x="1285" y="32513"/>
                    </a:cubicBezTo>
                    <a:cubicBezTo>
                      <a:pt x="1285" y="26633"/>
                      <a:pt x="1285" y="20719"/>
                      <a:pt x="1318" y="14839"/>
                    </a:cubicBezTo>
                    <a:cubicBezTo>
                      <a:pt x="12700" y="13686"/>
                      <a:pt x="24117" y="13111"/>
                      <a:pt x="35537" y="13111"/>
                    </a:cubicBezTo>
                    <a:cubicBezTo>
                      <a:pt x="46530" y="13111"/>
                      <a:pt x="57526" y="13643"/>
                      <a:pt x="68498" y="14704"/>
                    </a:cubicBezTo>
                    <a:cubicBezTo>
                      <a:pt x="69005" y="20956"/>
                      <a:pt x="69174" y="27241"/>
                      <a:pt x="68971" y="33526"/>
                    </a:cubicBezTo>
                    <a:cubicBezTo>
                      <a:pt x="68971" y="33932"/>
                      <a:pt x="69284" y="34135"/>
                      <a:pt x="69601" y="34135"/>
                    </a:cubicBezTo>
                    <a:cubicBezTo>
                      <a:pt x="69917" y="34135"/>
                      <a:pt x="70238" y="33932"/>
                      <a:pt x="70255" y="33526"/>
                    </a:cubicBezTo>
                    <a:cubicBezTo>
                      <a:pt x="70458" y="27241"/>
                      <a:pt x="70289" y="20956"/>
                      <a:pt x="69748" y="14670"/>
                    </a:cubicBezTo>
                    <a:cubicBezTo>
                      <a:pt x="69884" y="14569"/>
                      <a:pt x="69951" y="14400"/>
                      <a:pt x="69951" y="14265"/>
                    </a:cubicBezTo>
                    <a:cubicBezTo>
                      <a:pt x="70188" y="10176"/>
                      <a:pt x="70222" y="6121"/>
                      <a:pt x="70154" y="2032"/>
                    </a:cubicBezTo>
                    <a:cubicBezTo>
                      <a:pt x="70120" y="1694"/>
                      <a:pt x="69850" y="1424"/>
                      <a:pt x="69512" y="1424"/>
                    </a:cubicBezTo>
                    <a:lnTo>
                      <a:pt x="30312" y="275"/>
                    </a:lnTo>
                    <a:cubicBezTo>
                      <a:pt x="27102" y="207"/>
                      <a:pt x="23858" y="72"/>
                      <a:pt x="20614" y="4"/>
                    </a:cubicBezTo>
                    <a:cubicBezTo>
                      <a:pt x="20461" y="2"/>
                      <a:pt x="20309" y="1"/>
                      <a:pt x="20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0" name="Google Shape;2000;p42"/>
            <p:cNvGrpSpPr/>
            <p:nvPr/>
          </p:nvGrpSpPr>
          <p:grpSpPr>
            <a:xfrm>
              <a:off x="3080390" y="2414818"/>
              <a:ext cx="801600" cy="293517"/>
              <a:chOff x="2644350" y="2414818"/>
              <a:chExt cx="801600" cy="293517"/>
            </a:xfrm>
          </p:grpSpPr>
          <p:sp>
            <p:nvSpPr>
              <p:cNvPr id="2001" name="Google Shape;2001;p42"/>
              <p:cNvSpPr/>
              <p:nvPr/>
            </p:nvSpPr>
            <p:spPr>
              <a:xfrm rot="413174">
                <a:off x="2708475" y="2454412"/>
                <a:ext cx="673359" cy="214328"/>
              </a:xfrm>
              <a:custGeom>
                <a:rect b="b" l="l" r="r" t="t"/>
                <a:pathLst>
                  <a:path extrusionOk="0" h="8573" w="26934">
                    <a:moveTo>
                      <a:pt x="23987" y="1"/>
                    </a:moveTo>
                    <a:cubicBezTo>
                      <a:pt x="23911" y="1"/>
                      <a:pt x="23834" y="5"/>
                      <a:pt x="23757" y="12"/>
                    </a:cubicBezTo>
                    <a:lnTo>
                      <a:pt x="3177" y="2209"/>
                    </a:lnTo>
                    <a:cubicBezTo>
                      <a:pt x="1487" y="2378"/>
                      <a:pt x="1" y="3527"/>
                      <a:pt x="1" y="5385"/>
                    </a:cubicBezTo>
                    <a:cubicBezTo>
                      <a:pt x="1" y="6871"/>
                      <a:pt x="1328" y="8573"/>
                      <a:pt x="2950" y="8573"/>
                    </a:cubicBezTo>
                    <a:cubicBezTo>
                      <a:pt x="3025" y="8573"/>
                      <a:pt x="3101" y="8569"/>
                      <a:pt x="3177" y="8562"/>
                    </a:cubicBezTo>
                    <a:lnTo>
                      <a:pt x="23757" y="6365"/>
                    </a:lnTo>
                    <a:cubicBezTo>
                      <a:pt x="25446" y="6162"/>
                      <a:pt x="26933" y="5013"/>
                      <a:pt x="26933" y="3189"/>
                    </a:cubicBezTo>
                    <a:cubicBezTo>
                      <a:pt x="26933" y="1672"/>
                      <a:pt x="25608" y="1"/>
                      <a:pt x="23987" y="1"/>
                    </a:cubicBezTo>
                    <a:close/>
                  </a:path>
                </a:pathLst>
              </a:custGeom>
              <a:solidFill>
                <a:srgbClr val="FFD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2"/>
              <p:cNvSpPr txBox="1"/>
              <p:nvPr/>
            </p:nvSpPr>
            <p:spPr>
              <a:xfrm>
                <a:off x="2644350" y="2414876"/>
                <a:ext cx="801600" cy="2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2016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03" name="Google Shape;2003;p42"/>
          <p:cNvGrpSpPr/>
          <p:nvPr/>
        </p:nvGrpSpPr>
        <p:grpSpPr>
          <a:xfrm>
            <a:off x="439385" y="2991901"/>
            <a:ext cx="7470890" cy="914038"/>
            <a:chOff x="439385" y="2991901"/>
            <a:chExt cx="7470890" cy="914038"/>
          </a:xfrm>
        </p:grpSpPr>
        <p:cxnSp>
          <p:nvCxnSpPr>
            <p:cNvPr id="2004" name="Google Shape;2004;p42"/>
            <p:cNvCxnSpPr/>
            <p:nvPr/>
          </p:nvCxnSpPr>
          <p:spPr>
            <a:xfrm>
              <a:off x="3341550" y="3440140"/>
              <a:ext cx="1650900" cy="1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05" name="Google Shape;2005;p42"/>
            <p:cNvGrpSpPr/>
            <p:nvPr/>
          </p:nvGrpSpPr>
          <p:grpSpPr>
            <a:xfrm>
              <a:off x="4981075" y="3167820"/>
              <a:ext cx="2929200" cy="562200"/>
              <a:chOff x="4981075" y="3167820"/>
              <a:chExt cx="2929200" cy="562200"/>
            </a:xfrm>
          </p:grpSpPr>
          <p:sp>
            <p:nvSpPr>
              <p:cNvPr id="2006" name="Google Shape;2006;p42"/>
              <p:cNvSpPr/>
              <p:nvPr/>
            </p:nvSpPr>
            <p:spPr>
              <a:xfrm>
                <a:off x="4981075" y="3167820"/>
                <a:ext cx="2929200" cy="5622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36575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7" name="Google Shape;2007;p42"/>
              <p:cNvSpPr/>
              <p:nvPr/>
            </p:nvSpPr>
            <p:spPr>
              <a:xfrm flipH="1" rot="5400000">
                <a:off x="7524434" y="3344179"/>
                <a:ext cx="292328" cy="479354"/>
              </a:xfrm>
              <a:custGeom>
                <a:rect b="b" l="l" r="r" t="t"/>
                <a:pathLst>
                  <a:path extrusionOk="0" h="32917" w="20074">
                    <a:moveTo>
                      <a:pt x="14705" y="1"/>
                    </a:moveTo>
                    <a:cubicBezTo>
                      <a:pt x="12999" y="1"/>
                      <a:pt x="11342" y="342"/>
                      <a:pt x="9868" y="1403"/>
                    </a:cubicBezTo>
                    <a:cubicBezTo>
                      <a:pt x="6353" y="2012"/>
                      <a:pt x="3177" y="3431"/>
                      <a:pt x="1893" y="6844"/>
                    </a:cubicBezTo>
                    <a:cubicBezTo>
                      <a:pt x="710" y="10020"/>
                      <a:pt x="507" y="13839"/>
                      <a:pt x="271" y="17218"/>
                    </a:cubicBezTo>
                    <a:cubicBezTo>
                      <a:pt x="0" y="21037"/>
                      <a:pt x="34" y="24855"/>
                      <a:pt x="372" y="28674"/>
                    </a:cubicBezTo>
                    <a:cubicBezTo>
                      <a:pt x="440" y="29688"/>
                      <a:pt x="1251" y="30499"/>
                      <a:pt x="2264" y="30532"/>
                    </a:cubicBezTo>
                    <a:cubicBezTo>
                      <a:pt x="2061" y="31975"/>
                      <a:pt x="3300" y="32917"/>
                      <a:pt x="4400" y="32917"/>
                    </a:cubicBezTo>
                    <a:cubicBezTo>
                      <a:pt x="5130" y="32917"/>
                      <a:pt x="5800" y="32503"/>
                      <a:pt x="5948" y="31546"/>
                    </a:cubicBezTo>
                    <a:cubicBezTo>
                      <a:pt x="6421" y="28505"/>
                      <a:pt x="6860" y="25464"/>
                      <a:pt x="7333" y="22388"/>
                    </a:cubicBezTo>
                    <a:cubicBezTo>
                      <a:pt x="7502" y="22219"/>
                      <a:pt x="7637" y="21983"/>
                      <a:pt x="7705" y="21746"/>
                    </a:cubicBezTo>
                    <a:cubicBezTo>
                      <a:pt x="10104" y="14954"/>
                      <a:pt x="14126" y="8905"/>
                      <a:pt x="19397" y="4005"/>
                    </a:cubicBezTo>
                    <a:cubicBezTo>
                      <a:pt x="19938" y="3465"/>
                      <a:pt x="20073" y="2654"/>
                      <a:pt x="19769" y="1944"/>
                    </a:cubicBezTo>
                    <a:cubicBezTo>
                      <a:pt x="19735" y="1201"/>
                      <a:pt x="19161" y="525"/>
                      <a:pt x="18417" y="390"/>
                    </a:cubicBezTo>
                    <a:cubicBezTo>
                      <a:pt x="17187" y="177"/>
                      <a:pt x="15933" y="1"/>
                      <a:pt x="14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8" name="Google Shape;2008;p42"/>
            <p:cNvGrpSpPr/>
            <p:nvPr/>
          </p:nvGrpSpPr>
          <p:grpSpPr>
            <a:xfrm>
              <a:off x="439385" y="2991901"/>
              <a:ext cx="2741589" cy="914038"/>
              <a:chOff x="431348" y="3618166"/>
              <a:chExt cx="1971515" cy="615555"/>
            </a:xfrm>
          </p:grpSpPr>
          <p:sp>
            <p:nvSpPr>
              <p:cNvPr id="2009" name="Google Shape;2009;p42"/>
              <p:cNvSpPr/>
              <p:nvPr/>
            </p:nvSpPr>
            <p:spPr>
              <a:xfrm flipH="1">
                <a:off x="431348" y="3631544"/>
                <a:ext cx="1948400" cy="267704"/>
              </a:xfrm>
              <a:custGeom>
                <a:rect b="b" l="l" r="r" t="t"/>
                <a:pathLst>
                  <a:path extrusionOk="0" h="13307" w="96851">
                    <a:moveTo>
                      <a:pt x="72095" y="1"/>
                    </a:moveTo>
                    <a:cubicBezTo>
                      <a:pt x="62763" y="1"/>
                      <a:pt x="53430" y="402"/>
                      <a:pt x="44134" y="1183"/>
                    </a:cubicBezTo>
                    <a:cubicBezTo>
                      <a:pt x="40164" y="610"/>
                      <a:pt x="36143" y="401"/>
                      <a:pt x="32115" y="401"/>
                    </a:cubicBezTo>
                    <a:cubicBezTo>
                      <a:pt x="26886" y="401"/>
                      <a:pt x="21646" y="753"/>
                      <a:pt x="16492" y="1116"/>
                    </a:cubicBezTo>
                    <a:cubicBezTo>
                      <a:pt x="15072" y="1251"/>
                      <a:pt x="13991" y="2467"/>
                      <a:pt x="13991" y="3887"/>
                    </a:cubicBezTo>
                    <a:cubicBezTo>
                      <a:pt x="13079" y="4360"/>
                      <a:pt x="12132" y="4833"/>
                      <a:pt x="11254" y="5374"/>
                    </a:cubicBezTo>
                    <a:cubicBezTo>
                      <a:pt x="9260" y="6489"/>
                      <a:pt x="7300" y="7739"/>
                      <a:pt x="5103" y="8111"/>
                    </a:cubicBezTo>
                    <a:lnTo>
                      <a:pt x="3279" y="8212"/>
                    </a:lnTo>
                    <a:cubicBezTo>
                      <a:pt x="35" y="8415"/>
                      <a:pt x="1" y="13112"/>
                      <a:pt x="3279" y="13281"/>
                    </a:cubicBezTo>
                    <a:cubicBezTo>
                      <a:pt x="3506" y="13298"/>
                      <a:pt x="3733" y="13307"/>
                      <a:pt x="3959" y="13307"/>
                    </a:cubicBezTo>
                    <a:cubicBezTo>
                      <a:pt x="4609" y="13307"/>
                      <a:pt x="5254" y="13237"/>
                      <a:pt x="5881" y="13112"/>
                    </a:cubicBezTo>
                    <a:lnTo>
                      <a:pt x="56739" y="10003"/>
                    </a:lnTo>
                    <a:lnTo>
                      <a:pt x="56806" y="10037"/>
                    </a:lnTo>
                    <a:cubicBezTo>
                      <a:pt x="59159" y="11009"/>
                      <a:pt x="61492" y="11187"/>
                      <a:pt x="63923" y="11187"/>
                    </a:cubicBezTo>
                    <a:cubicBezTo>
                      <a:pt x="64704" y="11187"/>
                      <a:pt x="65496" y="11169"/>
                      <a:pt x="66302" y="11152"/>
                    </a:cubicBezTo>
                    <a:lnTo>
                      <a:pt x="77690" y="10916"/>
                    </a:lnTo>
                    <a:cubicBezTo>
                      <a:pt x="83806" y="10814"/>
                      <a:pt x="90328" y="11186"/>
                      <a:pt x="95262" y="7029"/>
                    </a:cubicBezTo>
                    <a:cubicBezTo>
                      <a:pt x="96850" y="5678"/>
                      <a:pt x="95701" y="2805"/>
                      <a:pt x="93708" y="2704"/>
                    </a:cubicBezTo>
                    <a:cubicBezTo>
                      <a:pt x="93539" y="1521"/>
                      <a:pt x="92525" y="609"/>
                      <a:pt x="91308" y="575"/>
                    </a:cubicBezTo>
                    <a:cubicBezTo>
                      <a:pt x="84911" y="190"/>
                      <a:pt x="78503" y="1"/>
                      <a:pt x="72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2"/>
              <p:cNvSpPr/>
              <p:nvPr/>
            </p:nvSpPr>
            <p:spPr>
              <a:xfrm flipH="1">
                <a:off x="470778" y="3618166"/>
                <a:ext cx="1932085" cy="615555"/>
              </a:xfrm>
              <a:custGeom>
                <a:rect b="b" l="l" r="r" t="t"/>
                <a:pathLst>
                  <a:path extrusionOk="0" h="30598" w="96040">
                    <a:moveTo>
                      <a:pt x="29442" y="1215"/>
                    </a:moveTo>
                    <a:cubicBezTo>
                      <a:pt x="31280" y="1215"/>
                      <a:pt x="33125" y="1326"/>
                      <a:pt x="34909" y="1341"/>
                    </a:cubicBezTo>
                    <a:lnTo>
                      <a:pt x="46804" y="1477"/>
                    </a:lnTo>
                    <a:cubicBezTo>
                      <a:pt x="62652" y="1679"/>
                      <a:pt x="78467" y="1916"/>
                      <a:pt x="94316" y="2186"/>
                    </a:cubicBezTo>
                    <a:cubicBezTo>
                      <a:pt x="94451" y="5092"/>
                      <a:pt x="94519" y="7999"/>
                      <a:pt x="94485" y="10938"/>
                    </a:cubicBezTo>
                    <a:cubicBezTo>
                      <a:pt x="84870" y="10463"/>
                      <a:pt x="75248" y="10278"/>
                      <a:pt x="65623" y="10278"/>
                    </a:cubicBezTo>
                    <a:cubicBezTo>
                      <a:pt x="45143" y="10278"/>
                      <a:pt x="24651" y="11117"/>
                      <a:pt x="4191" y="11783"/>
                    </a:cubicBezTo>
                    <a:lnTo>
                      <a:pt x="12369" y="7390"/>
                    </a:lnTo>
                    <a:cubicBezTo>
                      <a:pt x="15782" y="5566"/>
                      <a:pt x="19229" y="3301"/>
                      <a:pt x="22878" y="2085"/>
                    </a:cubicBezTo>
                    <a:cubicBezTo>
                      <a:pt x="24975" y="1380"/>
                      <a:pt x="27204" y="1215"/>
                      <a:pt x="29442" y="1215"/>
                    </a:cubicBezTo>
                    <a:close/>
                    <a:moveTo>
                      <a:pt x="29090" y="1"/>
                    </a:moveTo>
                    <a:cubicBezTo>
                      <a:pt x="26740" y="1"/>
                      <a:pt x="24412" y="156"/>
                      <a:pt x="22169" y="970"/>
                    </a:cubicBezTo>
                    <a:cubicBezTo>
                      <a:pt x="18654" y="2254"/>
                      <a:pt x="15376" y="4349"/>
                      <a:pt x="12099" y="6106"/>
                    </a:cubicBezTo>
                    <a:lnTo>
                      <a:pt x="1353" y="11851"/>
                    </a:lnTo>
                    <a:lnTo>
                      <a:pt x="879" y="11851"/>
                    </a:lnTo>
                    <a:cubicBezTo>
                      <a:pt x="542" y="11851"/>
                      <a:pt x="237" y="12155"/>
                      <a:pt x="237" y="12493"/>
                    </a:cubicBezTo>
                    <a:cubicBezTo>
                      <a:pt x="170" y="18305"/>
                      <a:pt x="68" y="24151"/>
                      <a:pt x="1" y="29964"/>
                    </a:cubicBezTo>
                    <a:cubicBezTo>
                      <a:pt x="1" y="30386"/>
                      <a:pt x="313" y="30597"/>
                      <a:pt x="626" y="30597"/>
                    </a:cubicBezTo>
                    <a:cubicBezTo>
                      <a:pt x="939" y="30597"/>
                      <a:pt x="1251" y="30386"/>
                      <a:pt x="1251" y="29964"/>
                    </a:cubicBezTo>
                    <a:cubicBezTo>
                      <a:pt x="1353" y="24354"/>
                      <a:pt x="1420" y="18778"/>
                      <a:pt x="1488" y="13203"/>
                    </a:cubicBezTo>
                    <a:cubicBezTo>
                      <a:pt x="1555" y="13203"/>
                      <a:pt x="1589" y="13169"/>
                      <a:pt x="1623" y="13135"/>
                    </a:cubicBezTo>
                    <a:lnTo>
                      <a:pt x="1690" y="13101"/>
                    </a:lnTo>
                    <a:cubicBezTo>
                      <a:pt x="23027" y="12448"/>
                      <a:pt x="44395" y="11536"/>
                      <a:pt x="65751" y="11536"/>
                    </a:cubicBezTo>
                    <a:cubicBezTo>
                      <a:pt x="75310" y="11536"/>
                      <a:pt x="84867" y="11719"/>
                      <a:pt x="94417" y="12189"/>
                    </a:cubicBezTo>
                    <a:lnTo>
                      <a:pt x="94417" y="12797"/>
                    </a:lnTo>
                    <a:cubicBezTo>
                      <a:pt x="94417" y="12932"/>
                      <a:pt x="94451" y="13101"/>
                      <a:pt x="94552" y="13203"/>
                    </a:cubicBezTo>
                    <a:cubicBezTo>
                      <a:pt x="94688" y="18677"/>
                      <a:pt x="94316" y="24185"/>
                      <a:pt x="94552" y="29660"/>
                    </a:cubicBezTo>
                    <a:cubicBezTo>
                      <a:pt x="94570" y="30069"/>
                      <a:pt x="94906" y="30281"/>
                      <a:pt x="95230" y="30281"/>
                    </a:cubicBezTo>
                    <a:cubicBezTo>
                      <a:pt x="95547" y="30281"/>
                      <a:pt x="95853" y="30078"/>
                      <a:pt x="95837" y="29660"/>
                    </a:cubicBezTo>
                    <a:cubicBezTo>
                      <a:pt x="95566" y="23644"/>
                      <a:pt x="96039" y="17629"/>
                      <a:pt x="95769" y="11614"/>
                    </a:cubicBezTo>
                    <a:cubicBezTo>
                      <a:pt x="95769" y="11513"/>
                      <a:pt x="95735" y="11445"/>
                      <a:pt x="95701" y="11344"/>
                    </a:cubicBezTo>
                    <a:cubicBezTo>
                      <a:pt x="95769" y="8100"/>
                      <a:pt x="95701" y="4822"/>
                      <a:pt x="95532" y="1578"/>
                    </a:cubicBezTo>
                    <a:cubicBezTo>
                      <a:pt x="95532" y="1240"/>
                      <a:pt x="95262" y="936"/>
                      <a:pt x="94924" y="936"/>
                    </a:cubicBezTo>
                    <a:cubicBezTo>
                      <a:pt x="78332" y="666"/>
                      <a:pt x="61740" y="429"/>
                      <a:pt x="45148" y="226"/>
                    </a:cubicBezTo>
                    <a:lnTo>
                      <a:pt x="32881" y="57"/>
                    </a:lnTo>
                    <a:cubicBezTo>
                      <a:pt x="31618" y="46"/>
                      <a:pt x="30351" y="1"/>
                      <a:pt x="29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1" name="Google Shape;2011;p42"/>
            <p:cNvGrpSpPr/>
            <p:nvPr/>
          </p:nvGrpSpPr>
          <p:grpSpPr>
            <a:xfrm>
              <a:off x="3680224" y="3302162"/>
              <a:ext cx="801600" cy="293517"/>
              <a:chOff x="3196725" y="3302162"/>
              <a:chExt cx="801600" cy="293517"/>
            </a:xfrm>
          </p:grpSpPr>
          <p:sp>
            <p:nvSpPr>
              <p:cNvPr id="2012" name="Google Shape;2012;p42"/>
              <p:cNvSpPr/>
              <p:nvPr/>
            </p:nvSpPr>
            <p:spPr>
              <a:xfrm rot="413174">
                <a:off x="3260850" y="3341756"/>
                <a:ext cx="673359" cy="214328"/>
              </a:xfrm>
              <a:custGeom>
                <a:rect b="b" l="l" r="r" t="t"/>
                <a:pathLst>
                  <a:path extrusionOk="0" h="8573" w="26934">
                    <a:moveTo>
                      <a:pt x="23987" y="1"/>
                    </a:moveTo>
                    <a:cubicBezTo>
                      <a:pt x="23911" y="1"/>
                      <a:pt x="23834" y="5"/>
                      <a:pt x="23757" y="12"/>
                    </a:cubicBezTo>
                    <a:lnTo>
                      <a:pt x="3177" y="2209"/>
                    </a:lnTo>
                    <a:cubicBezTo>
                      <a:pt x="1487" y="2378"/>
                      <a:pt x="1" y="3527"/>
                      <a:pt x="1" y="5385"/>
                    </a:cubicBezTo>
                    <a:cubicBezTo>
                      <a:pt x="1" y="6871"/>
                      <a:pt x="1328" y="8573"/>
                      <a:pt x="2950" y="8573"/>
                    </a:cubicBezTo>
                    <a:cubicBezTo>
                      <a:pt x="3025" y="8573"/>
                      <a:pt x="3101" y="8569"/>
                      <a:pt x="3177" y="8562"/>
                    </a:cubicBezTo>
                    <a:lnTo>
                      <a:pt x="23757" y="6365"/>
                    </a:lnTo>
                    <a:cubicBezTo>
                      <a:pt x="25446" y="6162"/>
                      <a:pt x="26933" y="5013"/>
                      <a:pt x="26933" y="3189"/>
                    </a:cubicBezTo>
                    <a:cubicBezTo>
                      <a:pt x="26933" y="1672"/>
                      <a:pt x="25608" y="1"/>
                      <a:pt x="23987" y="1"/>
                    </a:cubicBezTo>
                    <a:close/>
                  </a:path>
                </a:pathLst>
              </a:custGeom>
              <a:solidFill>
                <a:srgbClr val="B4DB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2"/>
              <p:cNvSpPr txBox="1"/>
              <p:nvPr/>
            </p:nvSpPr>
            <p:spPr>
              <a:xfrm>
                <a:off x="3196725" y="3302220"/>
                <a:ext cx="801600" cy="2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2014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14" name="Google Shape;2014;p42"/>
          <p:cNvGrpSpPr/>
          <p:nvPr/>
        </p:nvGrpSpPr>
        <p:grpSpPr>
          <a:xfrm>
            <a:off x="460199" y="3878618"/>
            <a:ext cx="8248112" cy="917984"/>
            <a:chOff x="460199" y="3878618"/>
            <a:chExt cx="8248112" cy="917984"/>
          </a:xfrm>
        </p:grpSpPr>
        <p:cxnSp>
          <p:nvCxnSpPr>
            <p:cNvPr id="2015" name="Google Shape;2015;p42"/>
            <p:cNvCxnSpPr/>
            <p:nvPr/>
          </p:nvCxnSpPr>
          <p:spPr>
            <a:xfrm>
              <a:off x="4286400" y="4345625"/>
              <a:ext cx="147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16" name="Google Shape;2016;p42"/>
            <p:cNvGrpSpPr/>
            <p:nvPr/>
          </p:nvGrpSpPr>
          <p:grpSpPr>
            <a:xfrm>
              <a:off x="5757550" y="4056509"/>
              <a:ext cx="2950761" cy="562200"/>
              <a:chOff x="5757550" y="4056509"/>
              <a:chExt cx="2950761" cy="562200"/>
            </a:xfrm>
          </p:grpSpPr>
          <p:sp>
            <p:nvSpPr>
              <p:cNvPr id="2017" name="Google Shape;2017;p42"/>
              <p:cNvSpPr/>
              <p:nvPr/>
            </p:nvSpPr>
            <p:spPr>
              <a:xfrm>
                <a:off x="5757550" y="4056509"/>
                <a:ext cx="2929200" cy="5622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36575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8" name="Google Shape;2018;p42"/>
              <p:cNvSpPr/>
              <p:nvPr/>
            </p:nvSpPr>
            <p:spPr>
              <a:xfrm flipH="1" rot="-458925">
                <a:off x="8341089" y="4077830"/>
                <a:ext cx="344615" cy="362720"/>
              </a:xfrm>
              <a:custGeom>
                <a:rect b="b" l="l" r="r" t="t"/>
                <a:pathLst>
                  <a:path extrusionOk="0" h="18031" w="17131">
                    <a:moveTo>
                      <a:pt x="14574" y="1"/>
                    </a:moveTo>
                    <a:cubicBezTo>
                      <a:pt x="14562" y="1"/>
                      <a:pt x="14550" y="1"/>
                      <a:pt x="14538" y="1"/>
                    </a:cubicBezTo>
                    <a:cubicBezTo>
                      <a:pt x="10550" y="35"/>
                      <a:pt x="6157" y="406"/>
                      <a:pt x="3285" y="3549"/>
                    </a:cubicBezTo>
                    <a:cubicBezTo>
                      <a:pt x="413" y="6692"/>
                      <a:pt x="784" y="11659"/>
                      <a:pt x="548" y="15647"/>
                    </a:cubicBezTo>
                    <a:cubicBezTo>
                      <a:pt x="1" y="16969"/>
                      <a:pt x="1130" y="18030"/>
                      <a:pt x="2349" y="18030"/>
                    </a:cubicBezTo>
                    <a:cubicBezTo>
                      <a:pt x="2936" y="18030"/>
                      <a:pt x="3544" y="17784"/>
                      <a:pt x="3995" y="17201"/>
                    </a:cubicBezTo>
                    <a:lnTo>
                      <a:pt x="9570" y="10003"/>
                    </a:lnTo>
                    <a:cubicBezTo>
                      <a:pt x="9739" y="9767"/>
                      <a:pt x="9875" y="9463"/>
                      <a:pt x="9942" y="9159"/>
                    </a:cubicBezTo>
                    <a:cubicBezTo>
                      <a:pt x="11024" y="7942"/>
                      <a:pt x="12139" y="6726"/>
                      <a:pt x="13321" y="5577"/>
                    </a:cubicBezTo>
                    <a:cubicBezTo>
                      <a:pt x="13693" y="5442"/>
                      <a:pt x="13964" y="5137"/>
                      <a:pt x="14132" y="4799"/>
                    </a:cubicBezTo>
                    <a:cubicBezTo>
                      <a:pt x="14707" y="4259"/>
                      <a:pt x="15281" y="3752"/>
                      <a:pt x="15890" y="3245"/>
                    </a:cubicBezTo>
                    <a:cubicBezTo>
                      <a:pt x="17130" y="2138"/>
                      <a:pt x="16109" y="1"/>
                      <a:pt x="14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42"/>
            <p:cNvGrpSpPr/>
            <p:nvPr/>
          </p:nvGrpSpPr>
          <p:grpSpPr>
            <a:xfrm>
              <a:off x="460199" y="3878618"/>
              <a:ext cx="3631150" cy="917984"/>
              <a:chOff x="446315" y="4208715"/>
              <a:chExt cx="2611211" cy="587773"/>
            </a:xfrm>
          </p:grpSpPr>
          <p:sp>
            <p:nvSpPr>
              <p:cNvPr id="2020" name="Google Shape;2020;p42"/>
              <p:cNvSpPr/>
              <p:nvPr/>
            </p:nvSpPr>
            <p:spPr>
              <a:xfrm flipH="1">
                <a:off x="480294" y="4209520"/>
                <a:ext cx="2488837" cy="249397"/>
              </a:xfrm>
              <a:custGeom>
                <a:rect b="b" l="l" r="r" t="t"/>
                <a:pathLst>
                  <a:path extrusionOk="0" h="12397" w="123715">
                    <a:moveTo>
                      <a:pt x="26993" y="1"/>
                    </a:moveTo>
                    <a:cubicBezTo>
                      <a:pt x="26575" y="1"/>
                      <a:pt x="26130" y="132"/>
                      <a:pt x="25682" y="433"/>
                    </a:cubicBezTo>
                    <a:cubicBezTo>
                      <a:pt x="24499" y="1211"/>
                      <a:pt x="23249" y="1954"/>
                      <a:pt x="21999" y="2630"/>
                    </a:cubicBezTo>
                    <a:cubicBezTo>
                      <a:pt x="21627" y="2698"/>
                      <a:pt x="21221" y="2765"/>
                      <a:pt x="20850" y="2833"/>
                    </a:cubicBezTo>
                    <a:cubicBezTo>
                      <a:pt x="20241" y="2968"/>
                      <a:pt x="19735" y="3340"/>
                      <a:pt x="19430" y="3847"/>
                    </a:cubicBezTo>
                    <a:cubicBezTo>
                      <a:pt x="15713" y="5502"/>
                      <a:pt x="11759" y="6584"/>
                      <a:pt x="7704" y="7057"/>
                    </a:cubicBezTo>
                    <a:lnTo>
                      <a:pt x="3278" y="7327"/>
                    </a:lnTo>
                    <a:cubicBezTo>
                      <a:pt x="78" y="7529"/>
                      <a:pt x="0" y="12396"/>
                      <a:pt x="3244" y="12396"/>
                    </a:cubicBezTo>
                    <a:cubicBezTo>
                      <a:pt x="3255" y="12396"/>
                      <a:pt x="3266" y="12396"/>
                      <a:pt x="3278" y="12396"/>
                    </a:cubicBezTo>
                    <a:cubicBezTo>
                      <a:pt x="4900" y="12396"/>
                      <a:pt x="6522" y="12295"/>
                      <a:pt x="8144" y="12126"/>
                    </a:cubicBezTo>
                    <a:cubicBezTo>
                      <a:pt x="37070" y="10335"/>
                      <a:pt x="65997" y="9287"/>
                      <a:pt x="94957" y="8882"/>
                    </a:cubicBezTo>
                    <a:cubicBezTo>
                      <a:pt x="102131" y="8798"/>
                      <a:pt x="109282" y="8738"/>
                      <a:pt x="116448" y="8738"/>
                    </a:cubicBezTo>
                    <a:cubicBezTo>
                      <a:pt x="117991" y="8738"/>
                      <a:pt x="119534" y="8740"/>
                      <a:pt x="121078" y="8746"/>
                    </a:cubicBezTo>
                    <a:cubicBezTo>
                      <a:pt x="122363" y="8746"/>
                      <a:pt x="123714" y="7564"/>
                      <a:pt x="123613" y="6212"/>
                    </a:cubicBezTo>
                    <a:cubicBezTo>
                      <a:pt x="123512" y="5333"/>
                      <a:pt x="123444" y="4455"/>
                      <a:pt x="123376" y="3576"/>
                    </a:cubicBezTo>
                    <a:cubicBezTo>
                      <a:pt x="123241" y="2224"/>
                      <a:pt x="122295" y="1042"/>
                      <a:pt x="120842" y="1042"/>
                    </a:cubicBezTo>
                    <a:lnTo>
                      <a:pt x="70390" y="1447"/>
                    </a:lnTo>
                    <a:lnTo>
                      <a:pt x="45147" y="1684"/>
                    </a:lnTo>
                    <a:cubicBezTo>
                      <a:pt x="44783" y="1686"/>
                      <a:pt x="44419" y="1687"/>
                      <a:pt x="44054" y="1687"/>
                    </a:cubicBezTo>
                    <a:cubicBezTo>
                      <a:pt x="41297" y="1687"/>
                      <a:pt x="38490" y="1628"/>
                      <a:pt x="35676" y="1628"/>
                    </a:cubicBezTo>
                    <a:cubicBezTo>
                      <a:pt x="33524" y="1628"/>
                      <a:pt x="31369" y="1663"/>
                      <a:pt x="29230" y="1785"/>
                    </a:cubicBezTo>
                    <a:cubicBezTo>
                      <a:pt x="28893" y="799"/>
                      <a:pt x="28026" y="1"/>
                      <a:pt x="26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2"/>
              <p:cNvSpPr/>
              <p:nvPr/>
            </p:nvSpPr>
            <p:spPr>
              <a:xfrm flipH="1">
                <a:off x="446315" y="4749856"/>
                <a:ext cx="2584696" cy="41502"/>
              </a:xfrm>
              <a:custGeom>
                <a:rect b="b" l="l" r="r" t="t"/>
                <a:pathLst>
                  <a:path extrusionOk="0" h="2063" w="128480">
                    <a:moveTo>
                      <a:pt x="127669" y="0"/>
                    </a:moveTo>
                    <a:cubicBezTo>
                      <a:pt x="96589" y="511"/>
                      <a:pt x="65540" y="780"/>
                      <a:pt x="34463" y="780"/>
                    </a:cubicBezTo>
                    <a:cubicBezTo>
                      <a:pt x="32629" y="780"/>
                      <a:pt x="30795" y="779"/>
                      <a:pt x="28961" y="777"/>
                    </a:cubicBezTo>
                    <a:cubicBezTo>
                      <a:pt x="19600" y="777"/>
                      <a:pt x="10206" y="744"/>
                      <a:pt x="845" y="676"/>
                    </a:cubicBezTo>
                    <a:cubicBezTo>
                      <a:pt x="1" y="676"/>
                      <a:pt x="1" y="1926"/>
                      <a:pt x="845" y="1926"/>
                    </a:cubicBezTo>
                    <a:lnTo>
                      <a:pt x="845" y="1960"/>
                    </a:lnTo>
                    <a:cubicBezTo>
                      <a:pt x="12016" y="2029"/>
                      <a:pt x="23191" y="2063"/>
                      <a:pt x="34367" y="2063"/>
                    </a:cubicBezTo>
                    <a:cubicBezTo>
                      <a:pt x="56086" y="2063"/>
                      <a:pt x="77810" y="1935"/>
                      <a:pt x="99520" y="1690"/>
                    </a:cubicBezTo>
                    <a:cubicBezTo>
                      <a:pt x="108914" y="1555"/>
                      <a:pt x="118275" y="1419"/>
                      <a:pt x="127669" y="1250"/>
                    </a:cubicBezTo>
                    <a:cubicBezTo>
                      <a:pt x="128480" y="1250"/>
                      <a:pt x="128480" y="0"/>
                      <a:pt x="12766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2"/>
              <p:cNvSpPr/>
              <p:nvPr/>
            </p:nvSpPr>
            <p:spPr>
              <a:xfrm flipH="1">
                <a:off x="454463" y="4208715"/>
                <a:ext cx="2603064" cy="587773"/>
              </a:xfrm>
              <a:custGeom>
                <a:rect b="b" l="l" r="r" t="t"/>
                <a:pathLst>
                  <a:path extrusionOk="0" h="29217" w="129393">
                    <a:moveTo>
                      <a:pt x="127196" y="1284"/>
                    </a:moveTo>
                    <a:cubicBezTo>
                      <a:pt x="127263" y="3887"/>
                      <a:pt x="127365" y="6489"/>
                      <a:pt x="127432" y="9124"/>
                    </a:cubicBezTo>
                    <a:lnTo>
                      <a:pt x="29637" y="10037"/>
                    </a:lnTo>
                    <a:lnTo>
                      <a:pt x="6455" y="10273"/>
                    </a:lnTo>
                    <a:cubicBezTo>
                      <a:pt x="12605" y="8178"/>
                      <a:pt x="18688" y="5880"/>
                      <a:pt x="24872" y="3853"/>
                    </a:cubicBezTo>
                    <a:cubicBezTo>
                      <a:pt x="28792" y="2535"/>
                      <a:pt x="32441" y="1453"/>
                      <a:pt x="36598" y="1420"/>
                    </a:cubicBezTo>
                    <a:cubicBezTo>
                      <a:pt x="37983" y="1408"/>
                      <a:pt x="39369" y="1405"/>
                      <a:pt x="40754" y="1405"/>
                    </a:cubicBezTo>
                    <a:cubicBezTo>
                      <a:pt x="43525" y="1405"/>
                      <a:pt x="46296" y="1420"/>
                      <a:pt x="49067" y="1420"/>
                    </a:cubicBezTo>
                    <a:lnTo>
                      <a:pt x="99317" y="1352"/>
                    </a:lnTo>
                    <a:lnTo>
                      <a:pt x="127196" y="1284"/>
                    </a:lnTo>
                    <a:close/>
                    <a:moveTo>
                      <a:pt x="127804" y="0"/>
                    </a:moveTo>
                    <a:lnTo>
                      <a:pt x="76710" y="102"/>
                    </a:lnTo>
                    <a:lnTo>
                      <a:pt x="51568" y="136"/>
                    </a:lnTo>
                    <a:lnTo>
                      <a:pt x="38592" y="169"/>
                    </a:lnTo>
                    <a:cubicBezTo>
                      <a:pt x="34875" y="169"/>
                      <a:pt x="31529" y="406"/>
                      <a:pt x="27981" y="1521"/>
                    </a:cubicBezTo>
                    <a:cubicBezTo>
                      <a:pt x="19330" y="4191"/>
                      <a:pt x="10916" y="7570"/>
                      <a:pt x="2265" y="10307"/>
                    </a:cubicBezTo>
                    <a:lnTo>
                      <a:pt x="1859" y="10307"/>
                    </a:lnTo>
                    <a:cubicBezTo>
                      <a:pt x="1555" y="10307"/>
                      <a:pt x="1319" y="10510"/>
                      <a:pt x="1217" y="10780"/>
                    </a:cubicBezTo>
                    <a:cubicBezTo>
                      <a:pt x="271" y="16660"/>
                      <a:pt x="1" y="22641"/>
                      <a:pt x="508" y="28589"/>
                    </a:cubicBezTo>
                    <a:cubicBezTo>
                      <a:pt x="508" y="28941"/>
                      <a:pt x="813" y="29217"/>
                      <a:pt x="1137" y="29217"/>
                    </a:cubicBezTo>
                    <a:cubicBezTo>
                      <a:pt x="1186" y="29217"/>
                      <a:pt x="1236" y="29210"/>
                      <a:pt x="1285" y="29197"/>
                    </a:cubicBezTo>
                    <a:lnTo>
                      <a:pt x="2569" y="28927"/>
                    </a:lnTo>
                    <a:cubicBezTo>
                      <a:pt x="3329" y="28800"/>
                      <a:pt x="3080" y="27694"/>
                      <a:pt x="2379" y="27694"/>
                    </a:cubicBezTo>
                    <a:cubicBezTo>
                      <a:pt x="2331" y="27694"/>
                      <a:pt x="2282" y="27700"/>
                      <a:pt x="2231" y="27710"/>
                    </a:cubicBezTo>
                    <a:lnTo>
                      <a:pt x="1724" y="27812"/>
                    </a:lnTo>
                    <a:cubicBezTo>
                      <a:pt x="1319" y="22405"/>
                      <a:pt x="1555" y="16930"/>
                      <a:pt x="2400" y="11557"/>
                    </a:cubicBezTo>
                    <a:lnTo>
                      <a:pt x="2434" y="11557"/>
                    </a:lnTo>
                    <a:lnTo>
                      <a:pt x="100398" y="10611"/>
                    </a:lnTo>
                    <a:lnTo>
                      <a:pt x="127466" y="10375"/>
                    </a:lnTo>
                    <a:cubicBezTo>
                      <a:pt x="127500" y="10442"/>
                      <a:pt x="127534" y="10510"/>
                      <a:pt x="127601" y="10577"/>
                    </a:cubicBezTo>
                    <a:cubicBezTo>
                      <a:pt x="127973" y="16187"/>
                      <a:pt x="128108" y="21830"/>
                      <a:pt x="128074" y="27440"/>
                    </a:cubicBezTo>
                    <a:cubicBezTo>
                      <a:pt x="128074" y="27862"/>
                      <a:pt x="128387" y="28073"/>
                      <a:pt x="128700" y="28073"/>
                    </a:cubicBezTo>
                    <a:cubicBezTo>
                      <a:pt x="129012" y="28073"/>
                      <a:pt x="129325" y="27862"/>
                      <a:pt x="129325" y="27440"/>
                    </a:cubicBezTo>
                    <a:cubicBezTo>
                      <a:pt x="129392" y="21526"/>
                      <a:pt x="129223" y="15612"/>
                      <a:pt x="128852" y="9733"/>
                    </a:cubicBezTo>
                    <a:cubicBezTo>
                      <a:pt x="128818" y="9564"/>
                      <a:pt x="128784" y="9462"/>
                      <a:pt x="128683" y="9327"/>
                    </a:cubicBezTo>
                    <a:cubicBezTo>
                      <a:pt x="128615" y="6421"/>
                      <a:pt x="128548" y="3515"/>
                      <a:pt x="128446" y="642"/>
                    </a:cubicBezTo>
                    <a:cubicBezTo>
                      <a:pt x="128446" y="271"/>
                      <a:pt x="128176" y="0"/>
                      <a:pt x="127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3" name="Google Shape;2023;p42"/>
            <p:cNvGrpSpPr/>
            <p:nvPr/>
          </p:nvGrpSpPr>
          <p:grpSpPr>
            <a:xfrm>
              <a:off x="4523650" y="4190851"/>
              <a:ext cx="801600" cy="293517"/>
              <a:chOff x="3904550" y="4190851"/>
              <a:chExt cx="801600" cy="293517"/>
            </a:xfrm>
          </p:grpSpPr>
          <p:sp>
            <p:nvSpPr>
              <p:cNvPr id="2024" name="Google Shape;2024;p42"/>
              <p:cNvSpPr/>
              <p:nvPr/>
            </p:nvSpPr>
            <p:spPr>
              <a:xfrm rot="413174">
                <a:off x="3968675" y="4230445"/>
                <a:ext cx="673359" cy="214328"/>
              </a:xfrm>
              <a:custGeom>
                <a:rect b="b" l="l" r="r" t="t"/>
                <a:pathLst>
                  <a:path extrusionOk="0" h="8573" w="26934">
                    <a:moveTo>
                      <a:pt x="23987" y="1"/>
                    </a:moveTo>
                    <a:cubicBezTo>
                      <a:pt x="23911" y="1"/>
                      <a:pt x="23834" y="5"/>
                      <a:pt x="23757" y="12"/>
                    </a:cubicBezTo>
                    <a:lnTo>
                      <a:pt x="3177" y="2209"/>
                    </a:lnTo>
                    <a:cubicBezTo>
                      <a:pt x="1487" y="2378"/>
                      <a:pt x="1" y="3527"/>
                      <a:pt x="1" y="5385"/>
                    </a:cubicBezTo>
                    <a:cubicBezTo>
                      <a:pt x="1" y="6871"/>
                      <a:pt x="1328" y="8573"/>
                      <a:pt x="2950" y="8573"/>
                    </a:cubicBezTo>
                    <a:cubicBezTo>
                      <a:pt x="3025" y="8573"/>
                      <a:pt x="3101" y="8569"/>
                      <a:pt x="3177" y="8562"/>
                    </a:cubicBezTo>
                    <a:lnTo>
                      <a:pt x="23757" y="6365"/>
                    </a:lnTo>
                    <a:cubicBezTo>
                      <a:pt x="25446" y="6162"/>
                      <a:pt x="26933" y="5013"/>
                      <a:pt x="26933" y="3189"/>
                    </a:cubicBezTo>
                    <a:cubicBezTo>
                      <a:pt x="26933" y="1672"/>
                      <a:pt x="25608" y="1"/>
                      <a:pt x="23987" y="1"/>
                    </a:cubicBezTo>
                    <a:close/>
                  </a:path>
                </a:pathLst>
              </a:custGeom>
              <a:solidFill>
                <a:srgbClr val="CAD3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2"/>
              <p:cNvSpPr txBox="1"/>
              <p:nvPr/>
            </p:nvSpPr>
            <p:spPr>
              <a:xfrm>
                <a:off x="3904550" y="4190909"/>
                <a:ext cx="801600" cy="2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2012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3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2031" name="Google Shape;2031;p43"/>
          <p:cNvGrpSpPr/>
          <p:nvPr/>
        </p:nvGrpSpPr>
        <p:grpSpPr>
          <a:xfrm>
            <a:off x="457190" y="1222730"/>
            <a:ext cx="8229694" cy="693989"/>
            <a:chOff x="457190" y="1222730"/>
            <a:chExt cx="8229694" cy="693989"/>
          </a:xfrm>
        </p:grpSpPr>
        <p:grpSp>
          <p:nvGrpSpPr>
            <p:cNvPr id="2032" name="Google Shape;2032;p43"/>
            <p:cNvGrpSpPr/>
            <p:nvPr/>
          </p:nvGrpSpPr>
          <p:grpSpPr>
            <a:xfrm>
              <a:off x="1794405" y="1351367"/>
              <a:ext cx="1471183" cy="436717"/>
              <a:chOff x="1603493" y="1317171"/>
              <a:chExt cx="1471183" cy="436717"/>
            </a:xfrm>
          </p:grpSpPr>
          <p:grpSp>
            <p:nvGrpSpPr>
              <p:cNvPr id="2033" name="Google Shape;2033;p43"/>
              <p:cNvGrpSpPr/>
              <p:nvPr/>
            </p:nvGrpSpPr>
            <p:grpSpPr>
              <a:xfrm>
                <a:off x="1603493" y="1317171"/>
                <a:ext cx="1471183" cy="436717"/>
                <a:chOff x="457250" y="2109575"/>
                <a:chExt cx="1471183" cy="436717"/>
              </a:xfrm>
            </p:grpSpPr>
            <p:sp>
              <p:nvSpPr>
                <p:cNvPr id="2034" name="Google Shape;2034;p43"/>
                <p:cNvSpPr/>
                <p:nvPr/>
              </p:nvSpPr>
              <p:spPr>
                <a:xfrm>
                  <a:off x="457250" y="2115753"/>
                  <a:ext cx="1438358" cy="399069"/>
                </a:xfrm>
                <a:custGeom>
                  <a:rect b="b" l="l" r="r" t="t"/>
                  <a:pathLst>
                    <a:path extrusionOk="0" h="19186" w="61298">
                      <a:moveTo>
                        <a:pt x="43282" y="0"/>
                      </a:moveTo>
                      <a:cubicBezTo>
                        <a:pt x="39300" y="0"/>
                        <a:pt x="35144" y="46"/>
                        <a:pt x="31436" y="123"/>
                      </a:cubicBezTo>
                      <a:cubicBezTo>
                        <a:pt x="29652" y="167"/>
                        <a:pt x="27584" y="182"/>
                        <a:pt x="25380" y="182"/>
                      </a:cubicBezTo>
                      <a:cubicBezTo>
                        <a:pt x="21431" y="182"/>
                        <a:pt x="17048" y="136"/>
                        <a:pt x="13099" y="136"/>
                      </a:cubicBezTo>
                      <a:cubicBezTo>
                        <a:pt x="7200" y="136"/>
                        <a:pt x="2268" y="239"/>
                        <a:pt x="1190" y="752"/>
                      </a:cubicBezTo>
                      <a:cubicBezTo>
                        <a:pt x="1" y="1312"/>
                        <a:pt x="141" y="7815"/>
                        <a:pt x="281" y="10438"/>
                      </a:cubicBezTo>
                      <a:cubicBezTo>
                        <a:pt x="315" y="11417"/>
                        <a:pt x="106" y="16103"/>
                        <a:pt x="980" y="18375"/>
                      </a:cubicBezTo>
                      <a:cubicBezTo>
                        <a:pt x="1226" y="19016"/>
                        <a:pt x="4460" y="19186"/>
                        <a:pt x="9072" y="19186"/>
                      </a:cubicBezTo>
                      <a:cubicBezTo>
                        <a:pt x="14274" y="19186"/>
                        <a:pt x="21230" y="18970"/>
                        <a:pt x="27625" y="18970"/>
                      </a:cubicBezTo>
                      <a:cubicBezTo>
                        <a:pt x="31844" y="18970"/>
                        <a:pt x="39110" y="19079"/>
                        <a:pt x="45749" y="19079"/>
                      </a:cubicBezTo>
                      <a:cubicBezTo>
                        <a:pt x="52642" y="19079"/>
                        <a:pt x="58859" y="18961"/>
                        <a:pt x="60284" y="18480"/>
                      </a:cubicBezTo>
                      <a:cubicBezTo>
                        <a:pt x="61263" y="18166"/>
                        <a:pt x="61088" y="13585"/>
                        <a:pt x="61053" y="11137"/>
                      </a:cubicBezTo>
                      <a:cubicBezTo>
                        <a:pt x="61018" y="7885"/>
                        <a:pt x="61298" y="1836"/>
                        <a:pt x="60424" y="822"/>
                      </a:cubicBezTo>
                      <a:cubicBezTo>
                        <a:pt x="59943" y="221"/>
                        <a:pt x="52032" y="0"/>
                        <a:pt x="432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43"/>
                <p:cNvSpPr/>
                <p:nvPr/>
              </p:nvSpPr>
              <p:spPr>
                <a:xfrm>
                  <a:off x="490896" y="2143063"/>
                  <a:ext cx="1437536" cy="403229"/>
                </a:xfrm>
                <a:custGeom>
                  <a:rect b="b" l="l" r="r" t="t"/>
                  <a:pathLst>
                    <a:path extrusionOk="0" h="19386" w="61263">
                      <a:moveTo>
                        <a:pt x="43319" y="1"/>
                      </a:moveTo>
                      <a:cubicBezTo>
                        <a:pt x="39318" y="1"/>
                        <a:pt x="35137" y="51"/>
                        <a:pt x="31401" y="138"/>
                      </a:cubicBezTo>
                      <a:cubicBezTo>
                        <a:pt x="29624" y="183"/>
                        <a:pt x="27560" y="198"/>
                        <a:pt x="25361" y="198"/>
                      </a:cubicBezTo>
                      <a:cubicBezTo>
                        <a:pt x="21419" y="198"/>
                        <a:pt x="17041" y="151"/>
                        <a:pt x="13095" y="151"/>
                      </a:cubicBezTo>
                      <a:cubicBezTo>
                        <a:pt x="7200" y="151"/>
                        <a:pt x="2268" y="254"/>
                        <a:pt x="1189" y="768"/>
                      </a:cubicBezTo>
                      <a:cubicBezTo>
                        <a:pt x="0" y="1362"/>
                        <a:pt x="140" y="7901"/>
                        <a:pt x="280" y="10559"/>
                      </a:cubicBezTo>
                      <a:cubicBezTo>
                        <a:pt x="315" y="11538"/>
                        <a:pt x="105" y="16223"/>
                        <a:pt x="979" y="18531"/>
                      </a:cubicBezTo>
                      <a:cubicBezTo>
                        <a:pt x="1210" y="19207"/>
                        <a:pt x="4462" y="19385"/>
                        <a:pt x="9098" y="19385"/>
                      </a:cubicBezTo>
                      <a:cubicBezTo>
                        <a:pt x="14300" y="19385"/>
                        <a:pt x="21246" y="19160"/>
                        <a:pt x="27624" y="19160"/>
                      </a:cubicBezTo>
                      <a:cubicBezTo>
                        <a:pt x="31844" y="19160"/>
                        <a:pt x="39110" y="19270"/>
                        <a:pt x="45748" y="19270"/>
                      </a:cubicBezTo>
                      <a:cubicBezTo>
                        <a:pt x="52642" y="19270"/>
                        <a:pt x="58858" y="19152"/>
                        <a:pt x="60283" y="18671"/>
                      </a:cubicBezTo>
                      <a:cubicBezTo>
                        <a:pt x="61228" y="18356"/>
                        <a:pt x="61088" y="13741"/>
                        <a:pt x="61053" y="11258"/>
                      </a:cubicBezTo>
                      <a:cubicBezTo>
                        <a:pt x="61018" y="7971"/>
                        <a:pt x="61263" y="1852"/>
                        <a:pt x="60423" y="838"/>
                      </a:cubicBezTo>
                      <a:cubicBezTo>
                        <a:pt x="59920" y="238"/>
                        <a:pt x="52050" y="1"/>
                        <a:pt x="433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43"/>
                <p:cNvSpPr/>
                <p:nvPr/>
              </p:nvSpPr>
              <p:spPr>
                <a:xfrm>
                  <a:off x="457250" y="2109575"/>
                  <a:ext cx="1438358" cy="416770"/>
                </a:xfrm>
                <a:custGeom>
                  <a:rect b="b" l="l" r="r" t="t"/>
                  <a:pathLst>
                    <a:path extrusionOk="0" fill="none" h="20037" w="61298">
                      <a:moveTo>
                        <a:pt x="1190" y="1049"/>
                      </a:moveTo>
                      <a:cubicBezTo>
                        <a:pt x="1" y="1609"/>
                        <a:pt x="141" y="8112"/>
                        <a:pt x="281" y="10735"/>
                      </a:cubicBezTo>
                      <a:cubicBezTo>
                        <a:pt x="315" y="11714"/>
                        <a:pt x="106" y="16400"/>
                        <a:pt x="980" y="18672"/>
                      </a:cubicBezTo>
                      <a:cubicBezTo>
                        <a:pt x="1504" y="20036"/>
                        <a:pt x="15561" y="19267"/>
                        <a:pt x="27625" y="19267"/>
                      </a:cubicBezTo>
                      <a:cubicBezTo>
                        <a:pt x="36227" y="19267"/>
                        <a:pt x="57486" y="19721"/>
                        <a:pt x="60284" y="18777"/>
                      </a:cubicBezTo>
                      <a:cubicBezTo>
                        <a:pt x="61263" y="18463"/>
                        <a:pt x="61088" y="13882"/>
                        <a:pt x="61053" y="11434"/>
                      </a:cubicBezTo>
                      <a:cubicBezTo>
                        <a:pt x="61018" y="8182"/>
                        <a:pt x="61298" y="2133"/>
                        <a:pt x="60424" y="1119"/>
                      </a:cubicBezTo>
                      <a:cubicBezTo>
                        <a:pt x="59724" y="245"/>
                        <a:pt x="43290" y="175"/>
                        <a:pt x="31436" y="420"/>
                      </a:cubicBezTo>
                      <a:cubicBezTo>
                        <a:pt x="21680" y="664"/>
                        <a:pt x="3393" y="0"/>
                        <a:pt x="1190" y="104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37" name="Google Shape;2037;p43"/>
              <p:cNvSpPr txBox="1"/>
              <p:nvPr/>
            </p:nvSpPr>
            <p:spPr>
              <a:xfrm>
                <a:off x="1686134" y="1365279"/>
                <a:ext cx="1305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2005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038" name="Google Shape;2038;p43"/>
            <p:cNvSpPr/>
            <p:nvPr/>
          </p:nvSpPr>
          <p:spPr>
            <a:xfrm>
              <a:off x="3228940" y="1562075"/>
              <a:ext cx="1668509" cy="15301"/>
            </a:xfrm>
            <a:custGeom>
              <a:rect b="b" l="l" r="r" t="t"/>
              <a:pathLst>
                <a:path extrusionOk="0" fill="none" h="735" w="67592">
                  <a:moveTo>
                    <a:pt x="0" y="0"/>
                  </a:moveTo>
                  <a:cubicBezTo>
                    <a:pt x="6784" y="0"/>
                    <a:pt x="35876" y="140"/>
                    <a:pt x="39897" y="140"/>
                  </a:cubicBezTo>
                  <a:cubicBezTo>
                    <a:pt x="43919" y="140"/>
                    <a:pt x="51856" y="455"/>
                    <a:pt x="56227" y="490"/>
                  </a:cubicBezTo>
                  <a:cubicBezTo>
                    <a:pt x="59479" y="525"/>
                    <a:pt x="63290" y="734"/>
                    <a:pt x="67591" y="490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9" name="Google Shape;2039;p43"/>
            <p:cNvGrpSpPr/>
            <p:nvPr/>
          </p:nvGrpSpPr>
          <p:grpSpPr>
            <a:xfrm>
              <a:off x="457190" y="1249062"/>
              <a:ext cx="643364" cy="641326"/>
              <a:chOff x="1244906" y="1219332"/>
              <a:chExt cx="643364" cy="641326"/>
            </a:xfrm>
          </p:grpSpPr>
          <p:sp>
            <p:nvSpPr>
              <p:cNvPr id="2040" name="Google Shape;2040;p43"/>
              <p:cNvSpPr/>
              <p:nvPr/>
            </p:nvSpPr>
            <p:spPr>
              <a:xfrm>
                <a:off x="1244906" y="1221787"/>
                <a:ext cx="616371" cy="611936"/>
              </a:xfrm>
              <a:custGeom>
                <a:rect b="b" l="l" r="r" t="t"/>
                <a:pathLst>
                  <a:path extrusionOk="0" h="29420" w="29548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77" y="25968"/>
                      <a:pt x="6679" y="27646"/>
                      <a:pt x="9302" y="28381"/>
                    </a:cubicBezTo>
                    <a:cubicBezTo>
                      <a:pt x="10223" y="28713"/>
                      <a:pt x="12565" y="29420"/>
                      <a:pt x="15124" y="29420"/>
                    </a:cubicBezTo>
                    <a:cubicBezTo>
                      <a:pt x="16065" y="29420"/>
                      <a:pt x="17034" y="29324"/>
                      <a:pt x="17974" y="29080"/>
                    </a:cubicBezTo>
                    <a:cubicBezTo>
                      <a:pt x="21470" y="28136"/>
                      <a:pt x="24163" y="26877"/>
                      <a:pt x="25981" y="24185"/>
                    </a:cubicBezTo>
                    <a:cubicBezTo>
                      <a:pt x="27800" y="21492"/>
                      <a:pt x="29548" y="18870"/>
                      <a:pt x="29443" y="14709"/>
                    </a:cubicBezTo>
                    <a:cubicBezTo>
                      <a:pt x="29338" y="10583"/>
                      <a:pt x="27904" y="7610"/>
                      <a:pt x="26681" y="6142"/>
                    </a:cubicBezTo>
                    <a:cubicBezTo>
                      <a:pt x="25457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1271899" y="1248868"/>
                <a:ext cx="616371" cy="611790"/>
              </a:xfrm>
              <a:custGeom>
                <a:rect b="b" l="l" r="r" t="t"/>
                <a:pathLst>
                  <a:path extrusionOk="0" h="29413" w="29548">
                    <a:moveTo>
                      <a:pt x="15315" y="0"/>
                    </a:moveTo>
                    <a:cubicBezTo>
                      <a:pt x="15117" y="0"/>
                      <a:pt x="14920" y="5"/>
                      <a:pt x="14722" y="14"/>
                    </a:cubicBezTo>
                    <a:cubicBezTo>
                      <a:pt x="11260" y="14"/>
                      <a:pt x="7169" y="1658"/>
                      <a:pt x="4896" y="3791"/>
                    </a:cubicBezTo>
                    <a:cubicBezTo>
                      <a:pt x="2588" y="5924"/>
                      <a:pt x="1" y="9560"/>
                      <a:pt x="105" y="13232"/>
                    </a:cubicBezTo>
                    <a:cubicBezTo>
                      <a:pt x="175" y="16903"/>
                      <a:pt x="420" y="19701"/>
                      <a:pt x="3078" y="23687"/>
                    </a:cubicBezTo>
                    <a:cubicBezTo>
                      <a:pt x="4476" y="25960"/>
                      <a:pt x="6714" y="27638"/>
                      <a:pt x="9302" y="28407"/>
                    </a:cubicBezTo>
                    <a:cubicBezTo>
                      <a:pt x="10196" y="28714"/>
                      <a:pt x="12563" y="29412"/>
                      <a:pt x="15137" y="29412"/>
                    </a:cubicBezTo>
                    <a:cubicBezTo>
                      <a:pt x="16087" y="29412"/>
                      <a:pt x="17066" y="29317"/>
                      <a:pt x="18009" y="29072"/>
                    </a:cubicBezTo>
                    <a:cubicBezTo>
                      <a:pt x="21505" y="28128"/>
                      <a:pt x="24198" y="26869"/>
                      <a:pt x="26016" y="24176"/>
                    </a:cubicBezTo>
                    <a:cubicBezTo>
                      <a:pt x="27799" y="21484"/>
                      <a:pt x="29548" y="18861"/>
                      <a:pt x="29478" y="14700"/>
                    </a:cubicBezTo>
                    <a:cubicBezTo>
                      <a:pt x="29373" y="10574"/>
                      <a:pt x="27904" y="7602"/>
                      <a:pt x="26680" y="6134"/>
                    </a:cubicBezTo>
                    <a:cubicBezTo>
                      <a:pt x="25456" y="4665"/>
                      <a:pt x="23463" y="2602"/>
                      <a:pt x="21121" y="1448"/>
                    </a:cubicBezTo>
                    <a:cubicBezTo>
                      <a:pt x="19336" y="492"/>
                      <a:pt x="17347" y="0"/>
                      <a:pt x="15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1362348" y="1282419"/>
                <a:ext cx="449345" cy="453939"/>
              </a:xfrm>
              <a:custGeom>
                <a:rect b="b" l="l" r="r" t="t"/>
                <a:pathLst>
                  <a:path extrusionOk="0" h="21824" w="21541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3" y="20879"/>
                      <a:pt x="20071" y="17213"/>
                    </a:cubicBezTo>
                    <a:cubicBezTo>
                      <a:pt x="21540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1342656" y="1392159"/>
                <a:ext cx="344399" cy="179213"/>
              </a:xfrm>
              <a:custGeom>
                <a:rect b="b" l="l" r="r" t="t"/>
                <a:pathLst>
                  <a:path extrusionOk="0" h="8616" w="16510">
                    <a:moveTo>
                      <a:pt x="16482" y="0"/>
                    </a:moveTo>
                    <a:cubicBezTo>
                      <a:pt x="16055" y="0"/>
                      <a:pt x="10073" y="2115"/>
                      <a:pt x="7833" y="2951"/>
                    </a:cubicBezTo>
                    <a:cubicBezTo>
                      <a:pt x="6574" y="3406"/>
                      <a:pt x="0" y="6098"/>
                      <a:pt x="140" y="6238"/>
                    </a:cubicBezTo>
                    <a:cubicBezTo>
                      <a:pt x="140" y="6238"/>
                      <a:pt x="2028" y="7112"/>
                      <a:pt x="2623" y="7392"/>
                    </a:cubicBezTo>
                    <a:cubicBezTo>
                      <a:pt x="3462" y="7741"/>
                      <a:pt x="5315" y="8616"/>
                      <a:pt x="5665" y="8616"/>
                    </a:cubicBezTo>
                    <a:cubicBezTo>
                      <a:pt x="6015" y="8616"/>
                      <a:pt x="7868" y="6867"/>
                      <a:pt x="9931" y="5329"/>
                    </a:cubicBezTo>
                    <a:cubicBezTo>
                      <a:pt x="12239" y="3580"/>
                      <a:pt x="16400" y="259"/>
                      <a:pt x="16505" y="14"/>
                    </a:cubicBezTo>
                    <a:cubicBezTo>
                      <a:pt x="16509" y="5"/>
                      <a:pt x="16501" y="0"/>
                      <a:pt x="16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3"/>
              <p:cNvSpPr/>
              <p:nvPr/>
            </p:nvSpPr>
            <p:spPr>
              <a:xfrm>
                <a:off x="1527914" y="1392430"/>
                <a:ext cx="159037" cy="258232"/>
              </a:xfrm>
              <a:custGeom>
                <a:rect b="b" l="l" r="r" t="t"/>
                <a:pathLst>
                  <a:path extrusionOk="0" h="12415" w="7624">
                    <a:moveTo>
                      <a:pt x="7624" y="1"/>
                    </a:moveTo>
                    <a:lnTo>
                      <a:pt x="7624" y="1"/>
                    </a:ln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5876" y="12414"/>
                      <a:pt x="5877" y="12414"/>
                      <a:pt x="5878" y="12414"/>
                    </a:cubicBezTo>
                    <a:cubicBezTo>
                      <a:pt x="6020" y="12414"/>
                      <a:pt x="6401" y="9892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3"/>
              <p:cNvSpPr/>
              <p:nvPr/>
            </p:nvSpPr>
            <p:spPr>
              <a:xfrm>
                <a:off x="1342656" y="1388083"/>
                <a:ext cx="346485" cy="183290"/>
              </a:xfrm>
              <a:custGeom>
                <a:rect b="b" l="l" r="r" t="t"/>
                <a:pathLst>
                  <a:path extrusionOk="0" fill="none" h="8812" w="16610">
                    <a:moveTo>
                      <a:pt x="140" y="6434"/>
                    </a:moveTo>
                    <a:cubicBezTo>
                      <a:pt x="0" y="6294"/>
                      <a:pt x="6574" y="3602"/>
                      <a:pt x="7833" y="3147"/>
                    </a:cubicBezTo>
                    <a:cubicBezTo>
                      <a:pt x="10176" y="2273"/>
                      <a:pt x="16610" y="0"/>
                      <a:pt x="16505" y="210"/>
                    </a:cubicBezTo>
                    <a:cubicBezTo>
                      <a:pt x="16400" y="455"/>
                      <a:pt x="12239" y="3776"/>
                      <a:pt x="9931" y="5525"/>
                    </a:cubicBezTo>
                    <a:cubicBezTo>
                      <a:pt x="7868" y="7063"/>
                      <a:pt x="6015" y="8812"/>
                      <a:pt x="5665" y="8812"/>
                    </a:cubicBezTo>
                    <a:cubicBezTo>
                      <a:pt x="5315" y="8812"/>
                      <a:pt x="3462" y="7937"/>
                      <a:pt x="2623" y="7588"/>
                    </a:cubicBezTo>
                    <a:cubicBezTo>
                      <a:pt x="2028" y="7308"/>
                      <a:pt x="140" y="6434"/>
                      <a:pt x="140" y="6434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3"/>
              <p:cNvSpPr/>
              <p:nvPr/>
            </p:nvSpPr>
            <p:spPr>
              <a:xfrm>
                <a:off x="1527914" y="1392430"/>
                <a:ext cx="159037" cy="258939"/>
              </a:xfrm>
              <a:custGeom>
                <a:rect b="b" l="l" r="r" t="t"/>
                <a:pathLst>
                  <a:path extrusionOk="0" fill="none" h="12449" w="7624">
                    <a:moveTo>
                      <a:pt x="7624" y="1"/>
                    </a:move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6015" y="12449"/>
                      <a:pt x="6400" y="9896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3"/>
              <p:cNvSpPr/>
              <p:nvPr/>
            </p:nvSpPr>
            <p:spPr>
              <a:xfrm>
                <a:off x="1460807" y="1571351"/>
                <a:ext cx="96311" cy="119309"/>
              </a:xfrm>
              <a:custGeom>
                <a:rect b="b" l="l" r="r" t="t"/>
                <a:pathLst>
                  <a:path extrusionOk="0" fill="none" h="5736" w="4617">
                    <a:moveTo>
                      <a:pt x="1" y="1"/>
                    </a:moveTo>
                    <a:cubicBezTo>
                      <a:pt x="36" y="1469"/>
                      <a:pt x="1260" y="3602"/>
                      <a:pt x="1435" y="4127"/>
                    </a:cubicBezTo>
                    <a:cubicBezTo>
                      <a:pt x="1644" y="4686"/>
                      <a:pt x="1889" y="5211"/>
                      <a:pt x="2169" y="5735"/>
                    </a:cubicBezTo>
                    <a:cubicBezTo>
                      <a:pt x="2169" y="5735"/>
                      <a:pt x="3288" y="4127"/>
                      <a:pt x="3533" y="3707"/>
                    </a:cubicBezTo>
                    <a:cubicBezTo>
                      <a:pt x="3987" y="3043"/>
                      <a:pt x="4512" y="2169"/>
                      <a:pt x="4617" y="1924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3"/>
              <p:cNvSpPr/>
              <p:nvPr/>
            </p:nvSpPr>
            <p:spPr>
              <a:xfrm>
                <a:off x="1506032" y="1596083"/>
                <a:ext cx="26284" cy="94578"/>
              </a:xfrm>
              <a:custGeom>
                <a:rect b="b" l="l" r="r" t="t"/>
                <a:pathLst>
                  <a:path extrusionOk="0" fill="none" h="4547" w="1260">
                    <a:moveTo>
                      <a:pt x="1260" y="1"/>
                    </a:moveTo>
                    <a:cubicBezTo>
                      <a:pt x="1015" y="875"/>
                      <a:pt x="735" y="1749"/>
                      <a:pt x="630" y="2029"/>
                    </a:cubicBezTo>
                    <a:cubicBezTo>
                      <a:pt x="386" y="2833"/>
                      <a:pt x="176" y="3672"/>
                      <a:pt x="1" y="4546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3"/>
              <p:cNvSpPr/>
              <p:nvPr/>
            </p:nvSpPr>
            <p:spPr>
              <a:xfrm>
                <a:off x="1506032" y="1597539"/>
                <a:ext cx="50356" cy="90938"/>
              </a:xfrm>
              <a:custGeom>
                <a:rect b="b" l="l" r="r" t="t"/>
                <a:pathLst>
                  <a:path extrusionOk="0" h="4372" w="2414">
                    <a:moveTo>
                      <a:pt x="1260" y="0"/>
                    </a:moveTo>
                    <a:cubicBezTo>
                      <a:pt x="1120" y="770"/>
                      <a:pt x="910" y="1539"/>
                      <a:pt x="700" y="2308"/>
                    </a:cubicBezTo>
                    <a:cubicBezTo>
                      <a:pt x="524" y="2786"/>
                      <a:pt x="421" y="3317"/>
                      <a:pt x="247" y="3812"/>
                    </a:cubicBezTo>
                    <a:lnTo>
                      <a:pt x="247" y="3812"/>
                    </a:lnTo>
                    <a:cubicBezTo>
                      <a:pt x="350" y="3624"/>
                      <a:pt x="468" y="3451"/>
                      <a:pt x="595" y="3287"/>
                    </a:cubicBezTo>
                    <a:cubicBezTo>
                      <a:pt x="805" y="2903"/>
                      <a:pt x="1085" y="2553"/>
                      <a:pt x="1295" y="2168"/>
                    </a:cubicBezTo>
                    <a:cubicBezTo>
                      <a:pt x="1539" y="1574"/>
                      <a:pt x="1924" y="1049"/>
                      <a:pt x="2414" y="665"/>
                    </a:cubicBezTo>
                    <a:cubicBezTo>
                      <a:pt x="2099" y="525"/>
                      <a:pt x="1714" y="175"/>
                      <a:pt x="1365" y="105"/>
                    </a:cubicBezTo>
                    <a:lnTo>
                      <a:pt x="1260" y="0"/>
                    </a:lnTo>
                    <a:close/>
                    <a:moveTo>
                      <a:pt x="247" y="3812"/>
                    </a:moveTo>
                    <a:lnTo>
                      <a:pt x="247" y="3812"/>
                    </a:lnTo>
                    <a:cubicBezTo>
                      <a:pt x="151" y="3985"/>
                      <a:pt x="68" y="4170"/>
                      <a:pt x="1" y="4371"/>
                    </a:cubicBezTo>
                    <a:cubicBezTo>
                      <a:pt x="99" y="4194"/>
                      <a:pt x="178" y="4006"/>
                      <a:pt x="247" y="3812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3"/>
              <p:cNvSpPr/>
              <p:nvPr/>
            </p:nvSpPr>
            <p:spPr>
              <a:xfrm>
                <a:off x="1244906" y="1219332"/>
                <a:ext cx="616371" cy="626246"/>
              </a:xfrm>
              <a:custGeom>
                <a:rect b="b" l="l" r="r" t="t"/>
                <a:pathLst>
                  <a:path extrusionOk="0" fill="none" h="30108" w="29548">
                    <a:moveTo>
                      <a:pt x="14722" y="141"/>
                    </a:moveTo>
                    <a:cubicBezTo>
                      <a:pt x="11260" y="141"/>
                      <a:pt x="7169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77" y="26086"/>
                      <a:pt x="6679" y="27764"/>
                      <a:pt x="9302" y="28499"/>
                    </a:cubicBezTo>
                    <a:cubicBezTo>
                      <a:pt x="10561" y="28953"/>
                      <a:pt x="14477" y="30107"/>
                      <a:pt x="17974" y="29198"/>
                    </a:cubicBezTo>
                    <a:cubicBezTo>
                      <a:pt x="21470" y="28254"/>
                      <a:pt x="24163" y="26995"/>
                      <a:pt x="25981" y="24303"/>
                    </a:cubicBezTo>
                    <a:cubicBezTo>
                      <a:pt x="27800" y="21610"/>
                      <a:pt x="29548" y="18988"/>
                      <a:pt x="29443" y="14827"/>
                    </a:cubicBezTo>
                    <a:cubicBezTo>
                      <a:pt x="29338" y="10701"/>
                      <a:pt x="27904" y="7728"/>
                      <a:pt x="26681" y="6260"/>
                    </a:cubicBezTo>
                    <a:cubicBezTo>
                      <a:pt x="25457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1" name="Google Shape;2051;p43"/>
            <p:cNvSpPr/>
            <p:nvPr/>
          </p:nvSpPr>
          <p:spPr>
            <a:xfrm flipH="1" rot="5400000">
              <a:off x="1439406" y="1214445"/>
              <a:ext cx="2875" cy="710560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43"/>
            <p:cNvGrpSpPr/>
            <p:nvPr/>
          </p:nvGrpSpPr>
          <p:grpSpPr>
            <a:xfrm>
              <a:off x="4880789" y="1222730"/>
              <a:ext cx="3806095" cy="693989"/>
              <a:chOff x="-528140" y="2158143"/>
              <a:chExt cx="2483910" cy="1100871"/>
            </a:xfrm>
          </p:grpSpPr>
          <p:grpSp>
            <p:nvGrpSpPr>
              <p:cNvPr id="2053" name="Google Shape;2053;p43"/>
              <p:cNvGrpSpPr/>
              <p:nvPr/>
            </p:nvGrpSpPr>
            <p:grpSpPr>
              <a:xfrm>
                <a:off x="-528140" y="2158143"/>
                <a:ext cx="2483910" cy="1100871"/>
                <a:chOff x="464575" y="3111189"/>
                <a:chExt cx="1437614" cy="1682775"/>
              </a:xfrm>
            </p:grpSpPr>
            <p:sp>
              <p:nvSpPr>
                <p:cNvPr id="2054" name="Google Shape;2054;p43"/>
                <p:cNvSpPr/>
                <p:nvPr/>
              </p:nvSpPr>
              <p:spPr>
                <a:xfrm>
                  <a:off x="1814782" y="3944574"/>
                  <a:ext cx="7067" cy="177486"/>
                </a:xfrm>
                <a:custGeom>
                  <a:rect b="b" l="l" r="r" t="t"/>
                  <a:pathLst>
                    <a:path extrusionOk="0" fill="none" h="8533" w="280">
                      <a:moveTo>
                        <a:pt x="280" y="0"/>
                      </a:moveTo>
                      <a:cubicBezTo>
                        <a:pt x="0" y="3392"/>
                        <a:pt x="280" y="3042"/>
                        <a:pt x="280" y="8532"/>
                      </a:cubicBezTo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43"/>
                <p:cNvSpPr/>
                <p:nvPr/>
              </p:nvSpPr>
              <p:spPr>
                <a:xfrm>
                  <a:off x="464575" y="3175183"/>
                  <a:ext cx="1426121" cy="1557192"/>
                </a:xfrm>
                <a:custGeom>
                  <a:rect b="b" l="l" r="r" t="t"/>
                  <a:pathLst>
                    <a:path extrusionOk="0" h="74865" w="56508">
                      <a:moveTo>
                        <a:pt x="7543" y="1"/>
                      </a:moveTo>
                      <a:cubicBezTo>
                        <a:pt x="4445" y="1"/>
                        <a:pt x="2145" y="148"/>
                        <a:pt x="1609" y="590"/>
                      </a:cubicBezTo>
                      <a:cubicBezTo>
                        <a:pt x="385" y="1569"/>
                        <a:pt x="735" y="10835"/>
                        <a:pt x="560" y="19996"/>
                      </a:cubicBezTo>
                      <a:cubicBezTo>
                        <a:pt x="420" y="29158"/>
                        <a:pt x="420" y="51082"/>
                        <a:pt x="560" y="55383"/>
                      </a:cubicBezTo>
                      <a:cubicBezTo>
                        <a:pt x="735" y="59684"/>
                        <a:pt x="1" y="72132"/>
                        <a:pt x="1050" y="73566"/>
                      </a:cubicBezTo>
                      <a:cubicBezTo>
                        <a:pt x="1893" y="74718"/>
                        <a:pt x="9832" y="74831"/>
                        <a:pt x="14458" y="74831"/>
                      </a:cubicBezTo>
                      <a:cubicBezTo>
                        <a:pt x="15586" y="74831"/>
                        <a:pt x="16517" y="74824"/>
                        <a:pt x="17100" y="74824"/>
                      </a:cubicBezTo>
                      <a:cubicBezTo>
                        <a:pt x="18515" y="74824"/>
                        <a:pt x="21706" y="74864"/>
                        <a:pt x="25009" y="74864"/>
                      </a:cubicBezTo>
                      <a:cubicBezTo>
                        <a:pt x="28641" y="74864"/>
                        <a:pt x="32408" y="74816"/>
                        <a:pt x="34093" y="74615"/>
                      </a:cubicBezTo>
                      <a:cubicBezTo>
                        <a:pt x="34780" y="74540"/>
                        <a:pt x="36094" y="74520"/>
                        <a:pt x="37746" y="74520"/>
                      </a:cubicBezTo>
                      <a:cubicBezTo>
                        <a:pt x="39762" y="74520"/>
                        <a:pt x="42281" y="74550"/>
                        <a:pt x="44774" y="74550"/>
                      </a:cubicBezTo>
                      <a:cubicBezTo>
                        <a:pt x="49816" y="74550"/>
                        <a:pt x="54753" y="74425"/>
                        <a:pt x="55214" y="73671"/>
                      </a:cubicBezTo>
                      <a:cubicBezTo>
                        <a:pt x="56123" y="72237"/>
                        <a:pt x="55948" y="59334"/>
                        <a:pt x="55913" y="51991"/>
                      </a:cubicBezTo>
                      <a:cubicBezTo>
                        <a:pt x="55878" y="42270"/>
                        <a:pt x="56263" y="28808"/>
                        <a:pt x="56402" y="21990"/>
                      </a:cubicBezTo>
                      <a:cubicBezTo>
                        <a:pt x="56507" y="15136"/>
                        <a:pt x="56228" y="1464"/>
                        <a:pt x="55493" y="555"/>
                      </a:cubicBezTo>
                      <a:cubicBezTo>
                        <a:pt x="55184" y="190"/>
                        <a:pt x="51861" y="61"/>
                        <a:pt x="47651" y="61"/>
                      </a:cubicBezTo>
                      <a:cubicBezTo>
                        <a:pt x="41383" y="61"/>
                        <a:pt x="33147" y="346"/>
                        <a:pt x="29967" y="555"/>
                      </a:cubicBezTo>
                      <a:cubicBezTo>
                        <a:pt x="29477" y="587"/>
                        <a:pt x="28849" y="601"/>
                        <a:pt x="28111" y="601"/>
                      </a:cubicBezTo>
                      <a:cubicBezTo>
                        <a:pt x="23291" y="601"/>
                        <a:pt x="13792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43"/>
                <p:cNvSpPr/>
                <p:nvPr/>
              </p:nvSpPr>
              <p:spPr>
                <a:xfrm>
                  <a:off x="475210" y="3237167"/>
                  <a:ext cx="1426979" cy="1556797"/>
                </a:xfrm>
                <a:custGeom>
                  <a:rect b="b" l="l" r="r" t="t"/>
                  <a:pathLst>
                    <a:path extrusionOk="0" h="74846" w="56542">
                      <a:moveTo>
                        <a:pt x="7410" y="0"/>
                      </a:moveTo>
                      <a:cubicBezTo>
                        <a:pt x="4378" y="0"/>
                        <a:pt x="2137" y="143"/>
                        <a:pt x="1609" y="567"/>
                      </a:cubicBezTo>
                      <a:cubicBezTo>
                        <a:pt x="385" y="1546"/>
                        <a:pt x="734" y="10813"/>
                        <a:pt x="560" y="19974"/>
                      </a:cubicBezTo>
                      <a:cubicBezTo>
                        <a:pt x="420" y="29135"/>
                        <a:pt x="420" y="51094"/>
                        <a:pt x="560" y="55395"/>
                      </a:cubicBezTo>
                      <a:cubicBezTo>
                        <a:pt x="734" y="59696"/>
                        <a:pt x="0" y="72110"/>
                        <a:pt x="1049" y="73543"/>
                      </a:cubicBezTo>
                      <a:cubicBezTo>
                        <a:pt x="1892" y="74696"/>
                        <a:pt x="9832" y="74809"/>
                        <a:pt x="14457" y="74809"/>
                      </a:cubicBezTo>
                      <a:cubicBezTo>
                        <a:pt x="15585" y="74809"/>
                        <a:pt x="16516" y="74802"/>
                        <a:pt x="17099" y="74802"/>
                      </a:cubicBezTo>
                      <a:cubicBezTo>
                        <a:pt x="18585" y="74802"/>
                        <a:pt x="22038" y="74846"/>
                        <a:pt x="25522" y="74846"/>
                      </a:cubicBezTo>
                      <a:cubicBezTo>
                        <a:pt x="29005" y="74846"/>
                        <a:pt x="32519" y="74802"/>
                        <a:pt x="34128" y="74627"/>
                      </a:cubicBezTo>
                      <a:cubicBezTo>
                        <a:pt x="34853" y="74540"/>
                        <a:pt x="36280" y="74518"/>
                        <a:pt x="38064" y="74518"/>
                      </a:cubicBezTo>
                      <a:cubicBezTo>
                        <a:pt x="40026" y="74518"/>
                        <a:pt x="42419" y="74545"/>
                        <a:pt x="44789" y="74545"/>
                      </a:cubicBezTo>
                      <a:cubicBezTo>
                        <a:pt x="49823" y="74545"/>
                        <a:pt x="54753" y="74421"/>
                        <a:pt x="55213" y="73648"/>
                      </a:cubicBezTo>
                      <a:cubicBezTo>
                        <a:pt x="56122" y="72214"/>
                        <a:pt x="55947" y="59312"/>
                        <a:pt x="55947" y="51969"/>
                      </a:cubicBezTo>
                      <a:cubicBezTo>
                        <a:pt x="55912" y="42283"/>
                        <a:pt x="56297" y="28786"/>
                        <a:pt x="56402" y="21967"/>
                      </a:cubicBezTo>
                      <a:cubicBezTo>
                        <a:pt x="56542" y="15114"/>
                        <a:pt x="56227" y="1477"/>
                        <a:pt x="55493" y="532"/>
                      </a:cubicBezTo>
                      <a:cubicBezTo>
                        <a:pt x="55198" y="167"/>
                        <a:pt x="51877" y="39"/>
                        <a:pt x="47668" y="39"/>
                      </a:cubicBezTo>
                      <a:cubicBezTo>
                        <a:pt x="41400" y="39"/>
                        <a:pt x="33160" y="323"/>
                        <a:pt x="30002" y="532"/>
                      </a:cubicBezTo>
                      <a:cubicBezTo>
                        <a:pt x="29462" y="571"/>
                        <a:pt x="28758" y="588"/>
                        <a:pt x="27926" y="588"/>
                      </a:cubicBezTo>
                      <a:cubicBezTo>
                        <a:pt x="22992" y="588"/>
                        <a:pt x="13570" y="0"/>
                        <a:pt x="74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43"/>
                <p:cNvSpPr/>
                <p:nvPr/>
              </p:nvSpPr>
              <p:spPr>
                <a:xfrm>
                  <a:off x="464575" y="3111189"/>
                  <a:ext cx="1426121" cy="1580467"/>
                </a:xfrm>
                <a:custGeom>
                  <a:rect b="b" l="l" r="r" t="t"/>
                  <a:pathLst>
                    <a:path extrusionOk="0" fill="none" h="75984" w="56508">
                      <a:moveTo>
                        <a:pt x="1609" y="1469"/>
                      </a:moveTo>
                      <a:cubicBezTo>
                        <a:pt x="385" y="2448"/>
                        <a:pt x="735" y="11714"/>
                        <a:pt x="560" y="20875"/>
                      </a:cubicBezTo>
                      <a:cubicBezTo>
                        <a:pt x="420" y="30037"/>
                        <a:pt x="420" y="51961"/>
                        <a:pt x="560" y="56262"/>
                      </a:cubicBezTo>
                      <a:cubicBezTo>
                        <a:pt x="735" y="60563"/>
                        <a:pt x="1" y="73011"/>
                        <a:pt x="1050" y="74445"/>
                      </a:cubicBezTo>
                      <a:cubicBezTo>
                        <a:pt x="2099" y="75878"/>
                        <a:pt x="14127" y="75703"/>
                        <a:pt x="17100" y="75703"/>
                      </a:cubicBezTo>
                      <a:cubicBezTo>
                        <a:pt x="20072" y="75703"/>
                        <a:pt x="30877" y="75878"/>
                        <a:pt x="34093" y="75494"/>
                      </a:cubicBezTo>
                      <a:cubicBezTo>
                        <a:pt x="37310" y="75144"/>
                        <a:pt x="54339" y="75983"/>
                        <a:pt x="55214" y="74550"/>
                      </a:cubicBezTo>
                      <a:cubicBezTo>
                        <a:pt x="56123" y="73116"/>
                        <a:pt x="55948" y="60213"/>
                        <a:pt x="55913" y="52870"/>
                      </a:cubicBezTo>
                      <a:cubicBezTo>
                        <a:pt x="55878" y="43149"/>
                        <a:pt x="56263" y="29687"/>
                        <a:pt x="56402" y="22869"/>
                      </a:cubicBezTo>
                      <a:cubicBezTo>
                        <a:pt x="56507" y="16015"/>
                        <a:pt x="56228" y="2343"/>
                        <a:pt x="55493" y="1434"/>
                      </a:cubicBezTo>
                      <a:cubicBezTo>
                        <a:pt x="54724" y="525"/>
                        <a:pt x="35282" y="1084"/>
                        <a:pt x="29967" y="1434"/>
                      </a:cubicBezTo>
                      <a:cubicBezTo>
                        <a:pt x="24687" y="1784"/>
                        <a:pt x="3392" y="0"/>
                        <a:pt x="1609" y="146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58" name="Google Shape;2058;p43"/>
              <p:cNvSpPr txBox="1"/>
              <p:nvPr/>
            </p:nvSpPr>
            <p:spPr>
              <a:xfrm>
                <a:off x="-339479" y="2378468"/>
                <a:ext cx="2089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second planet from the Sun. It’s terribly hot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59" name="Google Shape;2059;p43"/>
            <p:cNvGrpSpPr/>
            <p:nvPr/>
          </p:nvGrpSpPr>
          <p:grpSpPr>
            <a:xfrm>
              <a:off x="3959439" y="1431904"/>
              <a:ext cx="227499" cy="275642"/>
              <a:chOff x="3577629" y="1397719"/>
              <a:chExt cx="227499" cy="275642"/>
            </a:xfrm>
          </p:grpSpPr>
          <p:sp>
            <p:nvSpPr>
              <p:cNvPr id="2060" name="Google Shape;2060;p43"/>
              <p:cNvSpPr/>
              <p:nvPr/>
            </p:nvSpPr>
            <p:spPr>
              <a:xfrm>
                <a:off x="3577629" y="1428269"/>
                <a:ext cx="227499" cy="216035"/>
              </a:xfrm>
              <a:custGeom>
                <a:rect b="b" l="l" r="r" t="t"/>
                <a:pathLst>
                  <a:path extrusionOk="0" h="7093" w="7448">
                    <a:moveTo>
                      <a:pt x="4524" y="1"/>
                    </a:moveTo>
                    <a:cubicBezTo>
                      <a:pt x="3835" y="1"/>
                      <a:pt x="3076" y="234"/>
                      <a:pt x="2308" y="746"/>
                    </a:cubicBezTo>
                    <a:cubicBezTo>
                      <a:pt x="0" y="2249"/>
                      <a:pt x="699" y="6445"/>
                      <a:pt x="3322" y="7005"/>
                    </a:cubicBezTo>
                    <a:cubicBezTo>
                      <a:pt x="3643" y="7063"/>
                      <a:pt x="3950" y="7092"/>
                      <a:pt x="4240" y="7092"/>
                    </a:cubicBezTo>
                    <a:cubicBezTo>
                      <a:pt x="6195" y="7092"/>
                      <a:pt x="7418" y="5782"/>
                      <a:pt x="7448" y="3438"/>
                    </a:cubicBezTo>
                    <a:cubicBezTo>
                      <a:pt x="7448" y="1361"/>
                      <a:pt x="6189" y="1"/>
                      <a:pt x="4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3"/>
              <p:cNvSpPr/>
              <p:nvPr/>
            </p:nvSpPr>
            <p:spPr>
              <a:xfrm>
                <a:off x="3577782" y="1458057"/>
                <a:ext cx="227194" cy="215304"/>
              </a:xfrm>
              <a:custGeom>
                <a:rect b="b" l="l" r="r" t="t"/>
                <a:pathLst>
                  <a:path extrusionOk="0" h="7069" w="7438">
                    <a:moveTo>
                      <a:pt x="4515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322" y="6971"/>
                    </a:cubicBezTo>
                    <a:cubicBezTo>
                      <a:pt x="3651" y="7037"/>
                      <a:pt x="3966" y="7069"/>
                      <a:pt x="4265" y="7069"/>
                    </a:cubicBezTo>
                    <a:cubicBezTo>
                      <a:pt x="6182" y="7069"/>
                      <a:pt x="7413" y="5734"/>
                      <a:pt x="7413" y="3404"/>
                    </a:cubicBezTo>
                    <a:cubicBezTo>
                      <a:pt x="7438" y="1353"/>
                      <a:pt x="6188" y="1"/>
                      <a:pt x="45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3"/>
              <p:cNvSpPr/>
              <p:nvPr/>
            </p:nvSpPr>
            <p:spPr>
              <a:xfrm>
                <a:off x="3577629" y="1397719"/>
                <a:ext cx="227499" cy="257762"/>
              </a:xfrm>
              <a:custGeom>
                <a:rect b="b" l="l" r="r" t="t"/>
                <a:pathLst>
                  <a:path extrusionOk="0" fill="none" h="8463" w="7448">
                    <a:moveTo>
                      <a:pt x="2308" y="1749"/>
                    </a:moveTo>
                    <a:cubicBezTo>
                      <a:pt x="0" y="3252"/>
                      <a:pt x="699" y="7448"/>
                      <a:pt x="3322" y="8008"/>
                    </a:cubicBezTo>
                    <a:cubicBezTo>
                      <a:pt x="5805" y="8462"/>
                      <a:pt x="7413" y="7133"/>
                      <a:pt x="7448" y="4441"/>
                    </a:cubicBezTo>
                    <a:cubicBezTo>
                      <a:pt x="7448" y="1504"/>
                      <a:pt x="4930" y="0"/>
                      <a:pt x="2308" y="17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3" name="Google Shape;2063;p43"/>
          <p:cNvGrpSpPr/>
          <p:nvPr/>
        </p:nvGrpSpPr>
        <p:grpSpPr>
          <a:xfrm>
            <a:off x="457194" y="2172399"/>
            <a:ext cx="8229690" cy="693989"/>
            <a:chOff x="457194" y="2172399"/>
            <a:chExt cx="8229690" cy="693989"/>
          </a:xfrm>
        </p:grpSpPr>
        <p:grpSp>
          <p:nvGrpSpPr>
            <p:cNvPr id="2064" name="Google Shape;2064;p43"/>
            <p:cNvGrpSpPr/>
            <p:nvPr/>
          </p:nvGrpSpPr>
          <p:grpSpPr>
            <a:xfrm>
              <a:off x="457194" y="2198574"/>
              <a:ext cx="643364" cy="641638"/>
              <a:chOff x="3247534" y="1219332"/>
              <a:chExt cx="643364" cy="641638"/>
            </a:xfrm>
          </p:grpSpPr>
          <p:sp>
            <p:nvSpPr>
              <p:cNvPr id="2065" name="Google Shape;2065;p43"/>
              <p:cNvSpPr/>
              <p:nvPr/>
            </p:nvSpPr>
            <p:spPr>
              <a:xfrm>
                <a:off x="3247534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76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88" y="28713"/>
                      <a:pt x="12548" y="29420"/>
                      <a:pt x="15118" y="29420"/>
                    </a:cubicBezTo>
                    <a:cubicBezTo>
                      <a:pt x="16062" y="29420"/>
                      <a:pt x="17034" y="29324"/>
                      <a:pt x="17974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43" y="14709"/>
                    </a:cubicBezTo>
                    <a:cubicBezTo>
                      <a:pt x="29338" y="10548"/>
                      <a:pt x="27869" y="7610"/>
                      <a:pt x="26646" y="6142"/>
                    </a:cubicBezTo>
                    <a:cubicBezTo>
                      <a:pt x="25422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3"/>
              <p:cNvSpPr/>
              <p:nvPr/>
            </p:nvSpPr>
            <p:spPr>
              <a:xfrm>
                <a:off x="3274526" y="1248868"/>
                <a:ext cx="616371" cy="612102"/>
              </a:xfrm>
              <a:custGeom>
                <a:rect b="b" l="l" r="r" t="t"/>
                <a:pathLst>
                  <a:path extrusionOk="0" h="29428" w="29548">
                    <a:moveTo>
                      <a:pt x="15307" y="0"/>
                    </a:moveTo>
                    <a:cubicBezTo>
                      <a:pt x="15112" y="0"/>
                      <a:pt x="14916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1" y="9595"/>
                      <a:pt x="70" y="13232"/>
                    </a:cubicBezTo>
                    <a:cubicBezTo>
                      <a:pt x="175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4" y="28713"/>
                      <a:pt x="12530" y="29427"/>
                      <a:pt x="15089" y="29427"/>
                    </a:cubicBezTo>
                    <a:cubicBezTo>
                      <a:pt x="16042" y="29427"/>
                      <a:pt x="17024" y="29328"/>
                      <a:pt x="17974" y="29072"/>
                    </a:cubicBezTo>
                    <a:cubicBezTo>
                      <a:pt x="21435" y="28163"/>
                      <a:pt x="24163" y="26904"/>
                      <a:pt x="25981" y="24211"/>
                    </a:cubicBezTo>
                    <a:cubicBezTo>
                      <a:pt x="27764" y="21519"/>
                      <a:pt x="29548" y="18896"/>
                      <a:pt x="29443" y="14735"/>
                    </a:cubicBezTo>
                    <a:cubicBezTo>
                      <a:pt x="29338" y="10574"/>
                      <a:pt x="27869" y="7602"/>
                      <a:pt x="26680" y="6134"/>
                    </a:cubicBezTo>
                    <a:cubicBezTo>
                      <a:pt x="25456" y="4665"/>
                      <a:pt x="23428" y="2602"/>
                      <a:pt x="21121" y="1448"/>
                    </a:cubicBezTo>
                    <a:cubicBezTo>
                      <a:pt x="19336" y="492"/>
                      <a:pt x="17318" y="0"/>
                      <a:pt x="15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3"/>
              <p:cNvSpPr/>
              <p:nvPr/>
            </p:nvSpPr>
            <p:spPr>
              <a:xfrm>
                <a:off x="3364975" y="1282419"/>
                <a:ext cx="449345" cy="453939"/>
              </a:xfrm>
              <a:custGeom>
                <a:rect b="b" l="l" r="r" t="t"/>
                <a:pathLst>
                  <a:path extrusionOk="0" h="21824" w="21541">
                    <a:moveTo>
                      <a:pt x="10453" y="0"/>
                    </a:moveTo>
                    <a:cubicBezTo>
                      <a:pt x="9932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875" y="21095"/>
                      <a:pt x="9197" y="21619"/>
                    </a:cubicBezTo>
                    <a:cubicBezTo>
                      <a:pt x="9958" y="21740"/>
                      <a:pt x="10863" y="21823"/>
                      <a:pt x="11823" y="21823"/>
                    </a:cubicBezTo>
                    <a:cubicBezTo>
                      <a:pt x="15051" y="21823"/>
                      <a:pt x="18904" y="20879"/>
                      <a:pt x="20036" y="17213"/>
                    </a:cubicBezTo>
                    <a:cubicBezTo>
                      <a:pt x="21540" y="12458"/>
                      <a:pt x="21120" y="7108"/>
                      <a:pt x="18288" y="3961"/>
                    </a:cubicBezTo>
                    <a:cubicBezTo>
                      <a:pt x="16251" y="1650"/>
                      <a:pt x="13923" y="0"/>
                      <a:pt x="10453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3"/>
              <p:cNvSpPr/>
              <p:nvPr/>
            </p:nvSpPr>
            <p:spPr>
              <a:xfrm>
                <a:off x="3373007" y="1369737"/>
                <a:ext cx="361066" cy="350147"/>
              </a:xfrm>
              <a:custGeom>
                <a:rect b="b" l="l" r="r" t="t"/>
                <a:pathLst>
                  <a:path extrusionOk="0" h="16834" w="17309">
                    <a:moveTo>
                      <a:pt x="13816" y="1"/>
                    </a:moveTo>
                    <a:cubicBezTo>
                      <a:pt x="13103" y="1"/>
                      <a:pt x="12523" y="456"/>
                      <a:pt x="12413" y="1372"/>
                    </a:cubicBezTo>
                    <a:cubicBezTo>
                      <a:pt x="12323" y="2091"/>
                      <a:pt x="11848" y="2990"/>
                      <a:pt x="11208" y="2990"/>
                    </a:cubicBezTo>
                    <a:cubicBezTo>
                      <a:pt x="11101" y="2990"/>
                      <a:pt x="10990" y="2965"/>
                      <a:pt x="10875" y="2910"/>
                    </a:cubicBezTo>
                    <a:cubicBezTo>
                      <a:pt x="10121" y="2550"/>
                      <a:pt x="8601" y="716"/>
                      <a:pt x="8095" y="716"/>
                    </a:cubicBezTo>
                    <a:cubicBezTo>
                      <a:pt x="8061" y="716"/>
                      <a:pt x="8032" y="724"/>
                      <a:pt x="8007" y="742"/>
                    </a:cubicBezTo>
                    <a:cubicBezTo>
                      <a:pt x="7588" y="1022"/>
                      <a:pt x="5595" y="2665"/>
                      <a:pt x="5350" y="3400"/>
                    </a:cubicBezTo>
                    <a:cubicBezTo>
                      <a:pt x="5117" y="4065"/>
                      <a:pt x="5866" y="5333"/>
                      <a:pt x="7115" y="5333"/>
                    </a:cubicBezTo>
                    <a:cubicBezTo>
                      <a:pt x="7178" y="5333"/>
                      <a:pt x="7242" y="5330"/>
                      <a:pt x="7308" y="5323"/>
                    </a:cubicBezTo>
                    <a:cubicBezTo>
                      <a:pt x="7342" y="5319"/>
                      <a:pt x="7376" y="5317"/>
                      <a:pt x="7410" y="5317"/>
                    </a:cubicBezTo>
                    <a:cubicBezTo>
                      <a:pt x="8673" y="5317"/>
                      <a:pt x="9331" y="7833"/>
                      <a:pt x="7833" y="8889"/>
                    </a:cubicBezTo>
                    <a:cubicBezTo>
                      <a:pt x="7468" y="9154"/>
                      <a:pt x="7017" y="9276"/>
                      <a:pt x="6578" y="9276"/>
                    </a:cubicBezTo>
                    <a:cubicBezTo>
                      <a:pt x="5628" y="9276"/>
                      <a:pt x="4739" y="8704"/>
                      <a:pt x="4930" y="7770"/>
                    </a:cubicBezTo>
                    <a:cubicBezTo>
                      <a:pt x="5182" y="6608"/>
                      <a:pt x="3994" y="5305"/>
                      <a:pt x="3319" y="5305"/>
                    </a:cubicBezTo>
                    <a:cubicBezTo>
                      <a:pt x="3243" y="5305"/>
                      <a:pt x="3173" y="5322"/>
                      <a:pt x="3112" y="5358"/>
                    </a:cubicBezTo>
                    <a:cubicBezTo>
                      <a:pt x="2553" y="5742"/>
                      <a:pt x="0" y="7945"/>
                      <a:pt x="35" y="8750"/>
                    </a:cubicBezTo>
                    <a:cubicBezTo>
                      <a:pt x="35" y="9064"/>
                      <a:pt x="1678" y="10708"/>
                      <a:pt x="2308" y="11477"/>
                    </a:cubicBezTo>
                    <a:cubicBezTo>
                      <a:pt x="2762" y="12001"/>
                      <a:pt x="5315" y="14169"/>
                      <a:pt x="6294" y="15288"/>
                    </a:cubicBezTo>
                    <a:cubicBezTo>
                      <a:pt x="7212" y="16338"/>
                      <a:pt x="8284" y="16833"/>
                      <a:pt x="8587" y="16833"/>
                    </a:cubicBezTo>
                    <a:cubicBezTo>
                      <a:pt x="8607" y="16833"/>
                      <a:pt x="8624" y="16831"/>
                      <a:pt x="8637" y="16827"/>
                    </a:cubicBezTo>
                    <a:cubicBezTo>
                      <a:pt x="9231" y="16652"/>
                      <a:pt x="10980" y="14729"/>
                      <a:pt x="12169" y="13715"/>
                    </a:cubicBezTo>
                    <a:cubicBezTo>
                      <a:pt x="13322" y="12701"/>
                      <a:pt x="16330" y="9868"/>
                      <a:pt x="16819" y="9134"/>
                    </a:cubicBezTo>
                    <a:cubicBezTo>
                      <a:pt x="17309" y="8400"/>
                      <a:pt x="15071" y="6721"/>
                      <a:pt x="14162" y="5812"/>
                    </a:cubicBezTo>
                    <a:cubicBezTo>
                      <a:pt x="13253" y="4903"/>
                      <a:pt x="14057" y="4099"/>
                      <a:pt x="15071" y="3994"/>
                    </a:cubicBezTo>
                    <a:cubicBezTo>
                      <a:pt x="16050" y="3924"/>
                      <a:pt x="17134" y="2700"/>
                      <a:pt x="15840" y="1127"/>
                    </a:cubicBezTo>
                    <a:cubicBezTo>
                      <a:pt x="15224" y="377"/>
                      <a:pt x="14465" y="1"/>
                      <a:pt x="13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3"/>
              <p:cNvSpPr/>
              <p:nvPr/>
            </p:nvSpPr>
            <p:spPr>
              <a:xfrm>
                <a:off x="3373007" y="1360439"/>
                <a:ext cx="361066" cy="360755"/>
              </a:xfrm>
              <a:custGeom>
                <a:rect b="b" l="l" r="r" t="t"/>
                <a:pathLst>
                  <a:path extrusionOk="0" fill="none" h="17344" w="17309">
                    <a:moveTo>
                      <a:pt x="2308" y="11924"/>
                    </a:moveTo>
                    <a:cubicBezTo>
                      <a:pt x="2762" y="12448"/>
                      <a:pt x="5315" y="14616"/>
                      <a:pt x="6294" y="15735"/>
                    </a:cubicBezTo>
                    <a:cubicBezTo>
                      <a:pt x="7273" y="16854"/>
                      <a:pt x="8427" y="17344"/>
                      <a:pt x="8637" y="17274"/>
                    </a:cubicBezTo>
                    <a:cubicBezTo>
                      <a:pt x="9231" y="17099"/>
                      <a:pt x="10980" y="15176"/>
                      <a:pt x="12169" y="14162"/>
                    </a:cubicBezTo>
                    <a:cubicBezTo>
                      <a:pt x="13322" y="13148"/>
                      <a:pt x="16330" y="10315"/>
                      <a:pt x="16819" y="9581"/>
                    </a:cubicBezTo>
                    <a:cubicBezTo>
                      <a:pt x="17309" y="8847"/>
                      <a:pt x="15071" y="7168"/>
                      <a:pt x="14162" y="6259"/>
                    </a:cubicBezTo>
                    <a:cubicBezTo>
                      <a:pt x="13253" y="5350"/>
                      <a:pt x="14057" y="4546"/>
                      <a:pt x="15071" y="4441"/>
                    </a:cubicBezTo>
                    <a:cubicBezTo>
                      <a:pt x="16050" y="4371"/>
                      <a:pt x="17134" y="3147"/>
                      <a:pt x="15840" y="1574"/>
                    </a:cubicBezTo>
                    <a:cubicBezTo>
                      <a:pt x="14546" y="0"/>
                      <a:pt x="12623" y="70"/>
                      <a:pt x="12413" y="1819"/>
                    </a:cubicBezTo>
                    <a:cubicBezTo>
                      <a:pt x="12308" y="2658"/>
                      <a:pt x="11679" y="3742"/>
                      <a:pt x="10875" y="3357"/>
                    </a:cubicBezTo>
                    <a:cubicBezTo>
                      <a:pt x="10071" y="2972"/>
                      <a:pt x="8392" y="909"/>
                      <a:pt x="8007" y="1189"/>
                    </a:cubicBezTo>
                    <a:cubicBezTo>
                      <a:pt x="7588" y="1469"/>
                      <a:pt x="5595" y="3112"/>
                      <a:pt x="5350" y="3847"/>
                    </a:cubicBezTo>
                    <a:cubicBezTo>
                      <a:pt x="5105" y="4546"/>
                      <a:pt x="5944" y="5910"/>
                      <a:pt x="7308" y="5770"/>
                    </a:cubicBezTo>
                    <a:cubicBezTo>
                      <a:pt x="8637" y="5630"/>
                      <a:pt x="9371" y="8252"/>
                      <a:pt x="7833" y="9336"/>
                    </a:cubicBezTo>
                    <a:cubicBezTo>
                      <a:pt x="6679" y="10176"/>
                      <a:pt x="4651" y="9581"/>
                      <a:pt x="4930" y="8217"/>
                    </a:cubicBezTo>
                    <a:cubicBezTo>
                      <a:pt x="5210" y="6924"/>
                      <a:pt x="3707" y="5455"/>
                      <a:pt x="3112" y="5805"/>
                    </a:cubicBezTo>
                    <a:cubicBezTo>
                      <a:pt x="2553" y="6189"/>
                      <a:pt x="0" y="8392"/>
                      <a:pt x="35" y="9197"/>
                    </a:cubicBezTo>
                    <a:cubicBezTo>
                      <a:pt x="35" y="9511"/>
                      <a:pt x="1678" y="11155"/>
                      <a:pt x="2308" y="11924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3"/>
              <p:cNvSpPr/>
              <p:nvPr/>
            </p:nvSpPr>
            <p:spPr>
              <a:xfrm>
                <a:off x="3247534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76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526" y="28953"/>
                      <a:pt x="14477" y="30107"/>
                      <a:pt x="17974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43" y="14827"/>
                    </a:cubicBezTo>
                    <a:cubicBezTo>
                      <a:pt x="29338" y="10666"/>
                      <a:pt x="27869" y="7728"/>
                      <a:pt x="26646" y="6260"/>
                    </a:cubicBezTo>
                    <a:cubicBezTo>
                      <a:pt x="25422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1" name="Google Shape;2071;p43"/>
            <p:cNvGrpSpPr/>
            <p:nvPr/>
          </p:nvGrpSpPr>
          <p:grpSpPr>
            <a:xfrm>
              <a:off x="1794405" y="2301035"/>
              <a:ext cx="1471183" cy="436717"/>
              <a:chOff x="1603493" y="1317171"/>
              <a:chExt cx="1471183" cy="436717"/>
            </a:xfrm>
          </p:grpSpPr>
          <p:grpSp>
            <p:nvGrpSpPr>
              <p:cNvPr id="2072" name="Google Shape;2072;p43"/>
              <p:cNvGrpSpPr/>
              <p:nvPr/>
            </p:nvGrpSpPr>
            <p:grpSpPr>
              <a:xfrm>
                <a:off x="1603493" y="1317171"/>
                <a:ext cx="1471183" cy="436717"/>
                <a:chOff x="457250" y="2109575"/>
                <a:chExt cx="1471183" cy="436717"/>
              </a:xfrm>
            </p:grpSpPr>
            <p:sp>
              <p:nvSpPr>
                <p:cNvPr id="2073" name="Google Shape;2073;p43"/>
                <p:cNvSpPr/>
                <p:nvPr/>
              </p:nvSpPr>
              <p:spPr>
                <a:xfrm>
                  <a:off x="457250" y="2115753"/>
                  <a:ext cx="1438358" cy="399069"/>
                </a:xfrm>
                <a:custGeom>
                  <a:rect b="b" l="l" r="r" t="t"/>
                  <a:pathLst>
                    <a:path extrusionOk="0" h="19186" w="61298">
                      <a:moveTo>
                        <a:pt x="43282" y="0"/>
                      </a:moveTo>
                      <a:cubicBezTo>
                        <a:pt x="39300" y="0"/>
                        <a:pt x="35144" y="46"/>
                        <a:pt x="31436" y="123"/>
                      </a:cubicBezTo>
                      <a:cubicBezTo>
                        <a:pt x="29652" y="167"/>
                        <a:pt x="27584" y="182"/>
                        <a:pt x="25380" y="182"/>
                      </a:cubicBezTo>
                      <a:cubicBezTo>
                        <a:pt x="21431" y="182"/>
                        <a:pt x="17048" y="136"/>
                        <a:pt x="13099" y="136"/>
                      </a:cubicBezTo>
                      <a:cubicBezTo>
                        <a:pt x="7200" y="136"/>
                        <a:pt x="2268" y="239"/>
                        <a:pt x="1190" y="752"/>
                      </a:cubicBezTo>
                      <a:cubicBezTo>
                        <a:pt x="1" y="1312"/>
                        <a:pt x="141" y="7815"/>
                        <a:pt x="281" y="10438"/>
                      </a:cubicBezTo>
                      <a:cubicBezTo>
                        <a:pt x="315" y="11417"/>
                        <a:pt x="106" y="16103"/>
                        <a:pt x="980" y="18375"/>
                      </a:cubicBezTo>
                      <a:cubicBezTo>
                        <a:pt x="1226" y="19016"/>
                        <a:pt x="4460" y="19186"/>
                        <a:pt x="9072" y="19186"/>
                      </a:cubicBezTo>
                      <a:cubicBezTo>
                        <a:pt x="14274" y="19186"/>
                        <a:pt x="21230" y="18970"/>
                        <a:pt x="27625" y="18970"/>
                      </a:cubicBezTo>
                      <a:cubicBezTo>
                        <a:pt x="31844" y="18970"/>
                        <a:pt x="39110" y="19079"/>
                        <a:pt x="45749" y="19079"/>
                      </a:cubicBezTo>
                      <a:cubicBezTo>
                        <a:pt x="52642" y="19079"/>
                        <a:pt x="58859" y="18961"/>
                        <a:pt x="60284" y="18480"/>
                      </a:cubicBezTo>
                      <a:cubicBezTo>
                        <a:pt x="61263" y="18166"/>
                        <a:pt x="61088" y="13585"/>
                        <a:pt x="61053" y="11137"/>
                      </a:cubicBezTo>
                      <a:cubicBezTo>
                        <a:pt x="61018" y="7885"/>
                        <a:pt x="61298" y="1836"/>
                        <a:pt x="60424" y="822"/>
                      </a:cubicBezTo>
                      <a:cubicBezTo>
                        <a:pt x="59943" y="221"/>
                        <a:pt x="52032" y="0"/>
                        <a:pt x="432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43"/>
                <p:cNvSpPr/>
                <p:nvPr/>
              </p:nvSpPr>
              <p:spPr>
                <a:xfrm>
                  <a:off x="490896" y="2143063"/>
                  <a:ext cx="1437536" cy="403229"/>
                </a:xfrm>
                <a:custGeom>
                  <a:rect b="b" l="l" r="r" t="t"/>
                  <a:pathLst>
                    <a:path extrusionOk="0" h="19386" w="61263">
                      <a:moveTo>
                        <a:pt x="43319" y="1"/>
                      </a:moveTo>
                      <a:cubicBezTo>
                        <a:pt x="39318" y="1"/>
                        <a:pt x="35137" y="51"/>
                        <a:pt x="31401" y="138"/>
                      </a:cubicBezTo>
                      <a:cubicBezTo>
                        <a:pt x="29624" y="183"/>
                        <a:pt x="27560" y="198"/>
                        <a:pt x="25361" y="198"/>
                      </a:cubicBezTo>
                      <a:cubicBezTo>
                        <a:pt x="21419" y="198"/>
                        <a:pt x="17041" y="151"/>
                        <a:pt x="13095" y="151"/>
                      </a:cubicBezTo>
                      <a:cubicBezTo>
                        <a:pt x="7200" y="151"/>
                        <a:pt x="2268" y="254"/>
                        <a:pt x="1189" y="768"/>
                      </a:cubicBezTo>
                      <a:cubicBezTo>
                        <a:pt x="0" y="1362"/>
                        <a:pt x="140" y="7901"/>
                        <a:pt x="280" y="10559"/>
                      </a:cubicBezTo>
                      <a:cubicBezTo>
                        <a:pt x="315" y="11538"/>
                        <a:pt x="105" y="16223"/>
                        <a:pt x="979" y="18531"/>
                      </a:cubicBezTo>
                      <a:cubicBezTo>
                        <a:pt x="1210" y="19207"/>
                        <a:pt x="4462" y="19385"/>
                        <a:pt x="9098" y="19385"/>
                      </a:cubicBezTo>
                      <a:cubicBezTo>
                        <a:pt x="14300" y="19385"/>
                        <a:pt x="21246" y="19160"/>
                        <a:pt x="27624" y="19160"/>
                      </a:cubicBezTo>
                      <a:cubicBezTo>
                        <a:pt x="31844" y="19160"/>
                        <a:pt x="39110" y="19270"/>
                        <a:pt x="45748" y="19270"/>
                      </a:cubicBezTo>
                      <a:cubicBezTo>
                        <a:pt x="52642" y="19270"/>
                        <a:pt x="58858" y="19152"/>
                        <a:pt x="60283" y="18671"/>
                      </a:cubicBezTo>
                      <a:cubicBezTo>
                        <a:pt x="61228" y="18356"/>
                        <a:pt x="61088" y="13741"/>
                        <a:pt x="61053" y="11258"/>
                      </a:cubicBezTo>
                      <a:cubicBezTo>
                        <a:pt x="61018" y="7971"/>
                        <a:pt x="61263" y="1852"/>
                        <a:pt x="60423" y="838"/>
                      </a:cubicBezTo>
                      <a:cubicBezTo>
                        <a:pt x="59920" y="238"/>
                        <a:pt x="52050" y="1"/>
                        <a:pt x="43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43"/>
                <p:cNvSpPr/>
                <p:nvPr/>
              </p:nvSpPr>
              <p:spPr>
                <a:xfrm>
                  <a:off x="457250" y="2109575"/>
                  <a:ext cx="1438358" cy="416770"/>
                </a:xfrm>
                <a:custGeom>
                  <a:rect b="b" l="l" r="r" t="t"/>
                  <a:pathLst>
                    <a:path extrusionOk="0" fill="none" h="20037" w="61298">
                      <a:moveTo>
                        <a:pt x="1190" y="1049"/>
                      </a:moveTo>
                      <a:cubicBezTo>
                        <a:pt x="1" y="1609"/>
                        <a:pt x="141" y="8112"/>
                        <a:pt x="281" y="10735"/>
                      </a:cubicBezTo>
                      <a:cubicBezTo>
                        <a:pt x="315" y="11714"/>
                        <a:pt x="106" y="16400"/>
                        <a:pt x="980" y="18672"/>
                      </a:cubicBezTo>
                      <a:cubicBezTo>
                        <a:pt x="1504" y="20036"/>
                        <a:pt x="15561" y="19267"/>
                        <a:pt x="27625" y="19267"/>
                      </a:cubicBezTo>
                      <a:cubicBezTo>
                        <a:pt x="36227" y="19267"/>
                        <a:pt x="57486" y="19721"/>
                        <a:pt x="60284" y="18777"/>
                      </a:cubicBezTo>
                      <a:cubicBezTo>
                        <a:pt x="61263" y="18463"/>
                        <a:pt x="61088" y="13882"/>
                        <a:pt x="61053" y="11434"/>
                      </a:cubicBezTo>
                      <a:cubicBezTo>
                        <a:pt x="61018" y="8182"/>
                        <a:pt x="61298" y="2133"/>
                        <a:pt x="60424" y="1119"/>
                      </a:cubicBezTo>
                      <a:cubicBezTo>
                        <a:pt x="59724" y="245"/>
                        <a:pt x="43290" y="175"/>
                        <a:pt x="31436" y="420"/>
                      </a:cubicBezTo>
                      <a:cubicBezTo>
                        <a:pt x="21680" y="664"/>
                        <a:pt x="3393" y="0"/>
                        <a:pt x="1190" y="104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76" name="Google Shape;2076;p43"/>
              <p:cNvSpPr txBox="1"/>
              <p:nvPr/>
            </p:nvSpPr>
            <p:spPr>
              <a:xfrm>
                <a:off x="1686134" y="1365279"/>
                <a:ext cx="1305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2010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077" name="Google Shape;2077;p43"/>
            <p:cNvSpPr/>
            <p:nvPr/>
          </p:nvSpPr>
          <p:spPr>
            <a:xfrm>
              <a:off x="3228940" y="2511743"/>
              <a:ext cx="1668509" cy="15301"/>
            </a:xfrm>
            <a:custGeom>
              <a:rect b="b" l="l" r="r" t="t"/>
              <a:pathLst>
                <a:path extrusionOk="0" fill="none" h="735" w="67592">
                  <a:moveTo>
                    <a:pt x="0" y="0"/>
                  </a:moveTo>
                  <a:cubicBezTo>
                    <a:pt x="6784" y="0"/>
                    <a:pt x="35876" y="140"/>
                    <a:pt x="39897" y="140"/>
                  </a:cubicBezTo>
                  <a:cubicBezTo>
                    <a:pt x="43919" y="140"/>
                    <a:pt x="51856" y="455"/>
                    <a:pt x="56227" y="490"/>
                  </a:cubicBezTo>
                  <a:cubicBezTo>
                    <a:pt x="59479" y="525"/>
                    <a:pt x="63290" y="734"/>
                    <a:pt x="67591" y="490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 flipH="1" rot="5400000">
              <a:off x="1439406" y="2164114"/>
              <a:ext cx="2875" cy="710560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9" name="Google Shape;2079;p43"/>
            <p:cNvGrpSpPr/>
            <p:nvPr/>
          </p:nvGrpSpPr>
          <p:grpSpPr>
            <a:xfrm>
              <a:off x="4880789" y="2172399"/>
              <a:ext cx="3806095" cy="693989"/>
              <a:chOff x="-528140" y="2158143"/>
              <a:chExt cx="2483910" cy="1100871"/>
            </a:xfrm>
          </p:grpSpPr>
          <p:grpSp>
            <p:nvGrpSpPr>
              <p:cNvPr id="2080" name="Google Shape;2080;p43"/>
              <p:cNvGrpSpPr/>
              <p:nvPr/>
            </p:nvGrpSpPr>
            <p:grpSpPr>
              <a:xfrm>
                <a:off x="-528140" y="2158143"/>
                <a:ext cx="2483910" cy="1100871"/>
                <a:chOff x="464575" y="3111189"/>
                <a:chExt cx="1437614" cy="1682775"/>
              </a:xfrm>
            </p:grpSpPr>
            <p:sp>
              <p:nvSpPr>
                <p:cNvPr id="2081" name="Google Shape;2081;p43"/>
                <p:cNvSpPr/>
                <p:nvPr/>
              </p:nvSpPr>
              <p:spPr>
                <a:xfrm>
                  <a:off x="1814782" y="3944574"/>
                  <a:ext cx="7067" cy="177486"/>
                </a:xfrm>
                <a:custGeom>
                  <a:rect b="b" l="l" r="r" t="t"/>
                  <a:pathLst>
                    <a:path extrusionOk="0" fill="none" h="8533" w="280">
                      <a:moveTo>
                        <a:pt x="280" y="0"/>
                      </a:moveTo>
                      <a:cubicBezTo>
                        <a:pt x="0" y="3392"/>
                        <a:pt x="280" y="3042"/>
                        <a:pt x="280" y="8532"/>
                      </a:cubicBezTo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43"/>
                <p:cNvSpPr/>
                <p:nvPr/>
              </p:nvSpPr>
              <p:spPr>
                <a:xfrm>
                  <a:off x="464575" y="3175183"/>
                  <a:ext cx="1426121" cy="1557192"/>
                </a:xfrm>
                <a:custGeom>
                  <a:rect b="b" l="l" r="r" t="t"/>
                  <a:pathLst>
                    <a:path extrusionOk="0" h="74865" w="56508">
                      <a:moveTo>
                        <a:pt x="7543" y="1"/>
                      </a:moveTo>
                      <a:cubicBezTo>
                        <a:pt x="4445" y="1"/>
                        <a:pt x="2145" y="148"/>
                        <a:pt x="1609" y="590"/>
                      </a:cubicBezTo>
                      <a:cubicBezTo>
                        <a:pt x="385" y="1569"/>
                        <a:pt x="735" y="10835"/>
                        <a:pt x="560" y="19996"/>
                      </a:cubicBezTo>
                      <a:cubicBezTo>
                        <a:pt x="420" y="29158"/>
                        <a:pt x="420" y="51082"/>
                        <a:pt x="560" y="55383"/>
                      </a:cubicBezTo>
                      <a:cubicBezTo>
                        <a:pt x="735" y="59684"/>
                        <a:pt x="1" y="72132"/>
                        <a:pt x="1050" y="73566"/>
                      </a:cubicBezTo>
                      <a:cubicBezTo>
                        <a:pt x="1893" y="74718"/>
                        <a:pt x="9832" y="74831"/>
                        <a:pt x="14458" y="74831"/>
                      </a:cubicBezTo>
                      <a:cubicBezTo>
                        <a:pt x="15586" y="74831"/>
                        <a:pt x="16517" y="74824"/>
                        <a:pt x="17100" y="74824"/>
                      </a:cubicBezTo>
                      <a:cubicBezTo>
                        <a:pt x="18515" y="74824"/>
                        <a:pt x="21706" y="74864"/>
                        <a:pt x="25009" y="74864"/>
                      </a:cubicBezTo>
                      <a:cubicBezTo>
                        <a:pt x="28641" y="74864"/>
                        <a:pt x="32408" y="74816"/>
                        <a:pt x="34093" y="74615"/>
                      </a:cubicBezTo>
                      <a:cubicBezTo>
                        <a:pt x="34780" y="74540"/>
                        <a:pt x="36094" y="74520"/>
                        <a:pt x="37746" y="74520"/>
                      </a:cubicBezTo>
                      <a:cubicBezTo>
                        <a:pt x="39762" y="74520"/>
                        <a:pt x="42281" y="74550"/>
                        <a:pt x="44774" y="74550"/>
                      </a:cubicBezTo>
                      <a:cubicBezTo>
                        <a:pt x="49816" y="74550"/>
                        <a:pt x="54753" y="74425"/>
                        <a:pt x="55214" y="73671"/>
                      </a:cubicBezTo>
                      <a:cubicBezTo>
                        <a:pt x="56123" y="72237"/>
                        <a:pt x="55948" y="59334"/>
                        <a:pt x="55913" y="51991"/>
                      </a:cubicBezTo>
                      <a:cubicBezTo>
                        <a:pt x="55878" y="42270"/>
                        <a:pt x="56263" y="28808"/>
                        <a:pt x="56402" y="21990"/>
                      </a:cubicBezTo>
                      <a:cubicBezTo>
                        <a:pt x="56507" y="15136"/>
                        <a:pt x="56228" y="1464"/>
                        <a:pt x="55493" y="555"/>
                      </a:cubicBezTo>
                      <a:cubicBezTo>
                        <a:pt x="55184" y="190"/>
                        <a:pt x="51861" y="61"/>
                        <a:pt x="47651" y="61"/>
                      </a:cubicBezTo>
                      <a:cubicBezTo>
                        <a:pt x="41383" y="61"/>
                        <a:pt x="33147" y="346"/>
                        <a:pt x="29967" y="555"/>
                      </a:cubicBezTo>
                      <a:cubicBezTo>
                        <a:pt x="29477" y="587"/>
                        <a:pt x="28849" y="601"/>
                        <a:pt x="28111" y="601"/>
                      </a:cubicBezTo>
                      <a:cubicBezTo>
                        <a:pt x="23291" y="601"/>
                        <a:pt x="13792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43"/>
                <p:cNvSpPr/>
                <p:nvPr/>
              </p:nvSpPr>
              <p:spPr>
                <a:xfrm>
                  <a:off x="475210" y="3237167"/>
                  <a:ext cx="1426979" cy="1556797"/>
                </a:xfrm>
                <a:custGeom>
                  <a:rect b="b" l="l" r="r" t="t"/>
                  <a:pathLst>
                    <a:path extrusionOk="0" h="74846" w="56542">
                      <a:moveTo>
                        <a:pt x="7410" y="0"/>
                      </a:moveTo>
                      <a:cubicBezTo>
                        <a:pt x="4378" y="0"/>
                        <a:pt x="2137" y="143"/>
                        <a:pt x="1609" y="567"/>
                      </a:cubicBezTo>
                      <a:cubicBezTo>
                        <a:pt x="385" y="1546"/>
                        <a:pt x="734" y="10813"/>
                        <a:pt x="560" y="19974"/>
                      </a:cubicBezTo>
                      <a:cubicBezTo>
                        <a:pt x="420" y="29135"/>
                        <a:pt x="420" y="51094"/>
                        <a:pt x="560" y="55395"/>
                      </a:cubicBezTo>
                      <a:cubicBezTo>
                        <a:pt x="734" y="59696"/>
                        <a:pt x="0" y="72110"/>
                        <a:pt x="1049" y="73543"/>
                      </a:cubicBezTo>
                      <a:cubicBezTo>
                        <a:pt x="1892" y="74696"/>
                        <a:pt x="9832" y="74809"/>
                        <a:pt x="14457" y="74809"/>
                      </a:cubicBezTo>
                      <a:cubicBezTo>
                        <a:pt x="15585" y="74809"/>
                        <a:pt x="16516" y="74802"/>
                        <a:pt x="17099" y="74802"/>
                      </a:cubicBezTo>
                      <a:cubicBezTo>
                        <a:pt x="18585" y="74802"/>
                        <a:pt x="22038" y="74846"/>
                        <a:pt x="25522" y="74846"/>
                      </a:cubicBezTo>
                      <a:cubicBezTo>
                        <a:pt x="29005" y="74846"/>
                        <a:pt x="32519" y="74802"/>
                        <a:pt x="34128" y="74627"/>
                      </a:cubicBezTo>
                      <a:cubicBezTo>
                        <a:pt x="34853" y="74540"/>
                        <a:pt x="36280" y="74518"/>
                        <a:pt x="38064" y="74518"/>
                      </a:cubicBezTo>
                      <a:cubicBezTo>
                        <a:pt x="40026" y="74518"/>
                        <a:pt x="42419" y="74545"/>
                        <a:pt x="44789" y="74545"/>
                      </a:cubicBezTo>
                      <a:cubicBezTo>
                        <a:pt x="49823" y="74545"/>
                        <a:pt x="54753" y="74421"/>
                        <a:pt x="55213" y="73648"/>
                      </a:cubicBezTo>
                      <a:cubicBezTo>
                        <a:pt x="56122" y="72214"/>
                        <a:pt x="55947" y="59312"/>
                        <a:pt x="55947" y="51969"/>
                      </a:cubicBezTo>
                      <a:cubicBezTo>
                        <a:pt x="55912" y="42283"/>
                        <a:pt x="56297" y="28786"/>
                        <a:pt x="56402" y="21967"/>
                      </a:cubicBezTo>
                      <a:cubicBezTo>
                        <a:pt x="56542" y="15114"/>
                        <a:pt x="56227" y="1477"/>
                        <a:pt x="55493" y="532"/>
                      </a:cubicBezTo>
                      <a:cubicBezTo>
                        <a:pt x="55198" y="167"/>
                        <a:pt x="51877" y="39"/>
                        <a:pt x="47668" y="39"/>
                      </a:cubicBezTo>
                      <a:cubicBezTo>
                        <a:pt x="41400" y="39"/>
                        <a:pt x="33160" y="323"/>
                        <a:pt x="30002" y="532"/>
                      </a:cubicBezTo>
                      <a:cubicBezTo>
                        <a:pt x="29462" y="571"/>
                        <a:pt x="28758" y="588"/>
                        <a:pt x="27926" y="588"/>
                      </a:cubicBezTo>
                      <a:cubicBezTo>
                        <a:pt x="22992" y="588"/>
                        <a:pt x="13570" y="0"/>
                        <a:pt x="74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43"/>
                <p:cNvSpPr/>
                <p:nvPr/>
              </p:nvSpPr>
              <p:spPr>
                <a:xfrm>
                  <a:off x="464575" y="3111189"/>
                  <a:ext cx="1426121" cy="1580467"/>
                </a:xfrm>
                <a:custGeom>
                  <a:rect b="b" l="l" r="r" t="t"/>
                  <a:pathLst>
                    <a:path extrusionOk="0" fill="none" h="75984" w="56508">
                      <a:moveTo>
                        <a:pt x="1609" y="1469"/>
                      </a:moveTo>
                      <a:cubicBezTo>
                        <a:pt x="385" y="2448"/>
                        <a:pt x="735" y="11714"/>
                        <a:pt x="560" y="20875"/>
                      </a:cubicBezTo>
                      <a:cubicBezTo>
                        <a:pt x="420" y="30037"/>
                        <a:pt x="420" y="51961"/>
                        <a:pt x="560" y="56262"/>
                      </a:cubicBezTo>
                      <a:cubicBezTo>
                        <a:pt x="735" y="60563"/>
                        <a:pt x="1" y="73011"/>
                        <a:pt x="1050" y="74445"/>
                      </a:cubicBezTo>
                      <a:cubicBezTo>
                        <a:pt x="2099" y="75878"/>
                        <a:pt x="14127" y="75703"/>
                        <a:pt x="17100" y="75703"/>
                      </a:cubicBezTo>
                      <a:cubicBezTo>
                        <a:pt x="20072" y="75703"/>
                        <a:pt x="30877" y="75878"/>
                        <a:pt x="34093" y="75494"/>
                      </a:cubicBezTo>
                      <a:cubicBezTo>
                        <a:pt x="37310" y="75144"/>
                        <a:pt x="54339" y="75983"/>
                        <a:pt x="55214" y="74550"/>
                      </a:cubicBezTo>
                      <a:cubicBezTo>
                        <a:pt x="56123" y="73116"/>
                        <a:pt x="55948" y="60213"/>
                        <a:pt x="55913" y="52870"/>
                      </a:cubicBezTo>
                      <a:cubicBezTo>
                        <a:pt x="55878" y="43149"/>
                        <a:pt x="56263" y="29687"/>
                        <a:pt x="56402" y="22869"/>
                      </a:cubicBezTo>
                      <a:cubicBezTo>
                        <a:pt x="56507" y="16015"/>
                        <a:pt x="56228" y="2343"/>
                        <a:pt x="55493" y="1434"/>
                      </a:cubicBezTo>
                      <a:cubicBezTo>
                        <a:pt x="54724" y="525"/>
                        <a:pt x="35282" y="1084"/>
                        <a:pt x="29967" y="1434"/>
                      </a:cubicBezTo>
                      <a:cubicBezTo>
                        <a:pt x="24687" y="1784"/>
                        <a:pt x="3392" y="0"/>
                        <a:pt x="1609" y="146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5" name="Google Shape;2085;p43"/>
              <p:cNvSpPr txBox="1"/>
              <p:nvPr/>
            </p:nvSpPr>
            <p:spPr>
              <a:xfrm>
                <a:off x="-339479" y="2378468"/>
                <a:ext cx="2089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It’s full of iron oxide dust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86" name="Google Shape;2086;p43"/>
            <p:cNvGrpSpPr/>
            <p:nvPr/>
          </p:nvGrpSpPr>
          <p:grpSpPr>
            <a:xfrm>
              <a:off x="3959439" y="2381572"/>
              <a:ext cx="227499" cy="275642"/>
              <a:chOff x="3577629" y="1397719"/>
              <a:chExt cx="227499" cy="275642"/>
            </a:xfrm>
          </p:grpSpPr>
          <p:sp>
            <p:nvSpPr>
              <p:cNvPr id="2087" name="Google Shape;2087;p43"/>
              <p:cNvSpPr/>
              <p:nvPr/>
            </p:nvSpPr>
            <p:spPr>
              <a:xfrm>
                <a:off x="3577629" y="1428269"/>
                <a:ext cx="227499" cy="216035"/>
              </a:xfrm>
              <a:custGeom>
                <a:rect b="b" l="l" r="r" t="t"/>
                <a:pathLst>
                  <a:path extrusionOk="0" h="7093" w="7448">
                    <a:moveTo>
                      <a:pt x="4524" y="1"/>
                    </a:moveTo>
                    <a:cubicBezTo>
                      <a:pt x="3835" y="1"/>
                      <a:pt x="3076" y="234"/>
                      <a:pt x="2308" y="746"/>
                    </a:cubicBezTo>
                    <a:cubicBezTo>
                      <a:pt x="0" y="2249"/>
                      <a:pt x="699" y="6445"/>
                      <a:pt x="3322" y="7005"/>
                    </a:cubicBezTo>
                    <a:cubicBezTo>
                      <a:pt x="3643" y="7063"/>
                      <a:pt x="3950" y="7092"/>
                      <a:pt x="4240" y="7092"/>
                    </a:cubicBezTo>
                    <a:cubicBezTo>
                      <a:pt x="6195" y="7092"/>
                      <a:pt x="7418" y="5782"/>
                      <a:pt x="7448" y="3438"/>
                    </a:cubicBezTo>
                    <a:cubicBezTo>
                      <a:pt x="7448" y="1361"/>
                      <a:pt x="6189" y="1"/>
                      <a:pt x="4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3"/>
              <p:cNvSpPr/>
              <p:nvPr/>
            </p:nvSpPr>
            <p:spPr>
              <a:xfrm>
                <a:off x="3577782" y="1458057"/>
                <a:ext cx="227194" cy="215304"/>
              </a:xfrm>
              <a:custGeom>
                <a:rect b="b" l="l" r="r" t="t"/>
                <a:pathLst>
                  <a:path extrusionOk="0" h="7069" w="7438">
                    <a:moveTo>
                      <a:pt x="4515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322" y="6971"/>
                    </a:cubicBezTo>
                    <a:cubicBezTo>
                      <a:pt x="3651" y="7037"/>
                      <a:pt x="3966" y="7069"/>
                      <a:pt x="4265" y="7069"/>
                    </a:cubicBezTo>
                    <a:cubicBezTo>
                      <a:pt x="6182" y="7069"/>
                      <a:pt x="7413" y="5734"/>
                      <a:pt x="7413" y="3404"/>
                    </a:cubicBezTo>
                    <a:cubicBezTo>
                      <a:pt x="7438" y="1353"/>
                      <a:pt x="6188" y="1"/>
                      <a:pt x="45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3"/>
              <p:cNvSpPr/>
              <p:nvPr/>
            </p:nvSpPr>
            <p:spPr>
              <a:xfrm>
                <a:off x="3577629" y="1397719"/>
                <a:ext cx="227499" cy="257762"/>
              </a:xfrm>
              <a:custGeom>
                <a:rect b="b" l="l" r="r" t="t"/>
                <a:pathLst>
                  <a:path extrusionOk="0" fill="none" h="8463" w="7448">
                    <a:moveTo>
                      <a:pt x="2308" y="1749"/>
                    </a:moveTo>
                    <a:cubicBezTo>
                      <a:pt x="0" y="3252"/>
                      <a:pt x="699" y="7448"/>
                      <a:pt x="3322" y="8008"/>
                    </a:cubicBezTo>
                    <a:cubicBezTo>
                      <a:pt x="5805" y="8462"/>
                      <a:pt x="7413" y="7133"/>
                      <a:pt x="7448" y="4441"/>
                    </a:cubicBezTo>
                    <a:cubicBezTo>
                      <a:pt x="7448" y="1504"/>
                      <a:pt x="4930" y="0"/>
                      <a:pt x="2308" y="17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0" name="Google Shape;2090;p43"/>
          <p:cNvGrpSpPr/>
          <p:nvPr/>
        </p:nvGrpSpPr>
        <p:grpSpPr>
          <a:xfrm>
            <a:off x="457165" y="3122067"/>
            <a:ext cx="8229682" cy="693989"/>
            <a:chOff x="457165" y="3122067"/>
            <a:chExt cx="8229682" cy="693989"/>
          </a:xfrm>
        </p:grpSpPr>
        <p:grpSp>
          <p:nvGrpSpPr>
            <p:cNvPr id="2091" name="Google Shape;2091;p43"/>
            <p:cNvGrpSpPr/>
            <p:nvPr/>
          </p:nvGrpSpPr>
          <p:grpSpPr>
            <a:xfrm>
              <a:off x="457165" y="3148399"/>
              <a:ext cx="643364" cy="641326"/>
              <a:chOff x="5248722" y="1219332"/>
              <a:chExt cx="643364" cy="641326"/>
            </a:xfrm>
          </p:grpSpPr>
          <p:sp>
            <p:nvSpPr>
              <p:cNvPr id="2092" name="Google Shape;2092;p43"/>
              <p:cNvSpPr/>
              <p:nvPr/>
            </p:nvSpPr>
            <p:spPr>
              <a:xfrm>
                <a:off x="5248722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96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41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62" y="28713"/>
                      <a:pt x="12535" y="29420"/>
                      <a:pt x="15099" y="29420"/>
                    </a:cubicBezTo>
                    <a:cubicBezTo>
                      <a:pt x="16041" y="29420"/>
                      <a:pt x="17009" y="29324"/>
                      <a:pt x="17939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904" y="7610"/>
                      <a:pt x="26681" y="6142"/>
                    </a:cubicBezTo>
                    <a:cubicBezTo>
                      <a:pt x="25422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3"/>
              <p:cNvSpPr/>
              <p:nvPr/>
            </p:nvSpPr>
            <p:spPr>
              <a:xfrm>
                <a:off x="5276445" y="1248868"/>
                <a:ext cx="615641" cy="611790"/>
              </a:xfrm>
              <a:custGeom>
                <a:rect b="b" l="l" r="r" t="t"/>
                <a:pathLst>
                  <a:path extrusionOk="0" h="29413" w="29513">
                    <a:moveTo>
                      <a:pt x="15280" y="0"/>
                    </a:moveTo>
                    <a:cubicBezTo>
                      <a:pt x="15082" y="0"/>
                      <a:pt x="14885" y="5"/>
                      <a:pt x="14687" y="14"/>
                    </a:cubicBezTo>
                    <a:cubicBezTo>
                      <a:pt x="11225" y="14"/>
                      <a:pt x="7134" y="1693"/>
                      <a:pt x="4861" y="3791"/>
                    </a:cubicBezTo>
                    <a:cubicBezTo>
                      <a:pt x="2553" y="5924"/>
                      <a:pt x="0" y="9560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61" y="28714"/>
                      <a:pt x="12528" y="29412"/>
                      <a:pt x="15088" y="29412"/>
                    </a:cubicBezTo>
                    <a:cubicBezTo>
                      <a:pt x="16034" y="29412"/>
                      <a:pt x="17005" y="29317"/>
                      <a:pt x="17939" y="29072"/>
                    </a:cubicBezTo>
                    <a:cubicBezTo>
                      <a:pt x="21435" y="28128"/>
                      <a:pt x="24163" y="26869"/>
                      <a:pt x="25946" y="24176"/>
                    </a:cubicBezTo>
                    <a:cubicBezTo>
                      <a:pt x="27764" y="21484"/>
                      <a:pt x="29513" y="18861"/>
                      <a:pt x="29408" y="14700"/>
                    </a:cubicBezTo>
                    <a:cubicBezTo>
                      <a:pt x="29303" y="10574"/>
                      <a:pt x="27869" y="7602"/>
                      <a:pt x="26645" y="6134"/>
                    </a:cubicBezTo>
                    <a:cubicBezTo>
                      <a:pt x="25421" y="4665"/>
                      <a:pt x="23428" y="2602"/>
                      <a:pt x="21086" y="1448"/>
                    </a:cubicBezTo>
                    <a:cubicBezTo>
                      <a:pt x="19301" y="492"/>
                      <a:pt x="17312" y="0"/>
                      <a:pt x="152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3"/>
              <p:cNvSpPr/>
              <p:nvPr/>
            </p:nvSpPr>
            <p:spPr>
              <a:xfrm>
                <a:off x="5366163" y="1282419"/>
                <a:ext cx="450075" cy="453939"/>
              </a:xfrm>
              <a:custGeom>
                <a:rect b="b" l="l" r="r" t="t"/>
                <a:pathLst>
                  <a:path extrusionOk="0" h="21824" w="21576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2" y="20879"/>
                      <a:pt x="20071" y="17213"/>
                    </a:cubicBezTo>
                    <a:cubicBezTo>
                      <a:pt x="21575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3"/>
              <p:cNvSpPr/>
              <p:nvPr/>
            </p:nvSpPr>
            <p:spPr>
              <a:xfrm>
                <a:off x="5628749" y="1382155"/>
                <a:ext cx="137154" cy="157893"/>
              </a:xfrm>
              <a:custGeom>
                <a:rect b="b" l="l" r="r" t="t"/>
                <a:pathLst>
                  <a:path extrusionOk="0" h="7591" w="6575">
                    <a:moveTo>
                      <a:pt x="2861" y="1"/>
                    </a:moveTo>
                    <a:cubicBezTo>
                      <a:pt x="2382" y="1"/>
                      <a:pt x="1665" y="411"/>
                      <a:pt x="1329" y="670"/>
                    </a:cubicBezTo>
                    <a:cubicBezTo>
                      <a:pt x="910" y="1019"/>
                      <a:pt x="105" y="1544"/>
                      <a:pt x="35" y="1859"/>
                    </a:cubicBezTo>
                    <a:cubicBezTo>
                      <a:pt x="1" y="2138"/>
                      <a:pt x="3078" y="7139"/>
                      <a:pt x="3672" y="7558"/>
                    </a:cubicBezTo>
                    <a:cubicBezTo>
                      <a:pt x="3701" y="7580"/>
                      <a:pt x="3743" y="7590"/>
                      <a:pt x="3794" y="7590"/>
                    </a:cubicBezTo>
                    <a:cubicBezTo>
                      <a:pt x="4227" y="7590"/>
                      <a:pt x="5352" y="6857"/>
                      <a:pt x="5665" y="6544"/>
                    </a:cubicBezTo>
                    <a:cubicBezTo>
                      <a:pt x="6050" y="6194"/>
                      <a:pt x="6574" y="5845"/>
                      <a:pt x="6434" y="5355"/>
                    </a:cubicBezTo>
                    <a:cubicBezTo>
                      <a:pt x="6295" y="4866"/>
                      <a:pt x="4197" y="1579"/>
                      <a:pt x="3252" y="180"/>
                    </a:cubicBezTo>
                    <a:cubicBezTo>
                      <a:pt x="3170" y="52"/>
                      <a:pt x="3030" y="1"/>
                      <a:pt x="2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3"/>
              <p:cNvSpPr/>
              <p:nvPr/>
            </p:nvSpPr>
            <p:spPr>
              <a:xfrm>
                <a:off x="5466145" y="1438252"/>
                <a:ext cx="207849" cy="193565"/>
              </a:xfrm>
              <a:custGeom>
                <a:rect b="b" l="l" r="r" t="t"/>
                <a:pathLst>
                  <a:path extrusionOk="0" h="9306" w="9964">
                    <a:moveTo>
                      <a:pt x="6502" y="1"/>
                    </a:moveTo>
                    <a:cubicBezTo>
                      <a:pt x="5243" y="665"/>
                      <a:pt x="4019" y="1434"/>
                      <a:pt x="2865" y="2239"/>
                    </a:cubicBezTo>
                    <a:cubicBezTo>
                      <a:pt x="2236" y="2763"/>
                      <a:pt x="522" y="3777"/>
                      <a:pt x="243" y="3952"/>
                    </a:cubicBezTo>
                    <a:cubicBezTo>
                      <a:pt x="21" y="4110"/>
                      <a:pt x="0" y="5325"/>
                      <a:pt x="1521" y="5325"/>
                    </a:cubicBezTo>
                    <a:cubicBezTo>
                      <a:pt x="1683" y="5325"/>
                      <a:pt x="1862" y="5311"/>
                      <a:pt x="2061" y="5281"/>
                    </a:cubicBezTo>
                    <a:lnTo>
                      <a:pt x="2061" y="5281"/>
                    </a:lnTo>
                    <a:cubicBezTo>
                      <a:pt x="1222" y="5630"/>
                      <a:pt x="942" y="6749"/>
                      <a:pt x="1571" y="7449"/>
                    </a:cubicBezTo>
                    <a:cubicBezTo>
                      <a:pt x="1902" y="7874"/>
                      <a:pt x="2344" y="8076"/>
                      <a:pt x="2737" y="8076"/>
                    </a:cubicBezTo>
                    <a:cubicBezTo>
                      <a:pt x="2925" y="8076"/>
                      <a:pt x="3102" y="8029"/>
                      <a:pt x="3250" y="7938"/>
                    </a:cubicBezTo>
                    <a:lnTo>
                      <a:pt x="3250" y="7938"/>
                    </a:lnTo>
                    <a:cubicBezTo>
                      <a:pt x="2914" y="8442"/>
                      <a:pt x="3251" y="9306"/>
                      <a:pt x="3883" y="9306"/>
                    </a:cubicBezTo>
                    <a:cubicBezTo>
                      <a:pt x="4040" y="9306"/>
                      <a:pt x="4216" y="9252"/>
                      <a:pt x="4404" y="9127"/>
                    </a:cubicBezTo>
                    <a:cubicBezTo>
                      <a:pt x="5313" y="8463"/>
                      <a:pt x="6712" y="7623"/>
                      <a:pt x="7516" y="7134"/>
                    </a:cubicBezTo>
                    <a:cubicBezTo>
                      <a:pt x="8285" y="6644"/>
                      <a:pt x="9089" y="6190"/>
                      <a:pt x="9963" y="5595"/>
                    </a:cubicBezTo>
                    <a:lnTo>
                      <a:pt x="65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3"/>
              <p:cNvSpPr/>
              <p:nvPr/>
            </p:nvSpPr>
            <p:spPr>
              <a:xfrm>
                <a:off x="5628749" y="1375707"/>
                <a:ext cx="137154" cy="168022"/>
              </a:xfrm>
              <a:custGeom>
                <a:rect b="b" l="l" r="r" t="t"/>
                <a:pathLst>
                  <a:path extrusionOk="0" fill="none" h="8078" w="6575">
                    <a:moveTo>
                      <a:pt x="3252" y="490"/>
                    </a:moveTo>
                    <a:cubicBezTo>
                      <a:pt x="2938" y="1"/>
                      <a:pt x="1784" y="630"/>
                      <a:pt x="1329" y="980"/>
                    </a:cubicBezTo>
                    <a:cubicBezTo>
                      <a:pt x="910" y="1329"/>
                      <a:pt x="105" y="1854"/>
                      <a:pt x="35" y="2169"/>
                    </a:cubicBezTo>
                    <a:cubicBezTo>
                      <a:pt x="1" y="2448"/>
                      <a:pt x="3078" y="7449"/>
                      <a:pt x="3672" y="7868"/>
                    </a:cubicBezTo>
                    <a:cubicBezTo>
                      <a:pt x="3952" y="8078"/>
                      <a:pt x="5315" y="7204"/>
                      <a:pt x="5665" y="6854"/>
                    </a:cubicBezTo>
                    <a:cubicBezTo>
                      <a:pt x="6050" y="6504"/>
                      <a:pt x="6574" y="6155"/>
                      <a:pt x="6434" y="5665"/>
                    </a:cubicBezTo>
                    <a:cubicBezTo>
                      <a:pt x="6295" y="5176"/>
                      <a:pt x="4197" y="1889"/>
                      <a:pt x="3252" y="490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3"/>
              <p:cNvSpPr/>
              <p:nvPr/>
            </p:nvSpPr>
            <p:spPr>
              <a:xfrm>
                <a:off x="5601756" y="1420073"/>
                <a:ext cx="103612" cy="139672"/>
              </a:xfrm>
              <a:custGeom>
                <a:rect b="b" l="l" r="r" t="t"/>
                <a:pathLst>
                  <a:path extrusionOk="0" fill="none" h="6715" w="4967">
                    <a:moveTo>
                      <a:pt x="1364" y="1"/>
                    </a:moveTo>
                    <a:cubicBezTo>
                      <a:pt x="840" y="210"/>
                      <a:pt x="385" y="490"/>
                      <a:pt x="1" y="875"/>
                    </a:cubicBezTo>
                    <a:cubicBezTo>
                      <a:pt x="350" y="1714"/>
                      <a:pt x="805" y="2518"/>
                      <a:pt x="1260" y="3287"/>
                    </a:cubicBezTo>
                    <a:cubicBezTo>
                      <a:pt x="1644" y="3847"/>
                      <a:pt x="3288" y="6260"/>
                      <a:pt x="3497" y="6504"/>
                    </a:cubicBezTo>
                    <a:cubicBezTo>
                      <a:pt x="3707" y="6714"/>
                      <a:pt x="4966" y="5735"/>
                      <a:pt x="4966" y="5735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3"/>
              <p:cNvSpPr/>
              <p:nvPr/>
            </p:nvSpPr>
            <p:spPr>
              <a:xfrm>
                <a:off x="5466083" y="1438252"/>
                <a:ext cx="207912" cy="202946"/>
              </a:xfrm>
              <a:custGeom>
                <a:rect b="b" l="l" r="r" t="t"/>
                <a:pathLst>
                  <a:path extrusionOk="0" fill="none" h="9757" w="9967">
                    <a:moveTo>
                      <a:pt x="6505" y="1"/>
                    </a:moveTo>
                    <a:cubicBezTo>
                      <a:pt x="5246" y="665"/>
                      <a:pt x="4022" y="1434"/>
                      <a:pt x="2868" y="2239"/>
                    </a:cubicBezTo>
                    <a:cubicBezTo>
                      <a:pt x="2239" y="2763"/>
                      <a:pt x="525" y="3777"/>
                      <a:pt x="246" y="3952"/>
                    </a:cubicBezTo>
                    <a:cubicBezTo>
                      <a:pt x="1" y="4127"/>
                      <a:pt x="1" y="5595"/>
                      <a:pt x="2064" y="5281"/>
                    </a:cubicBezTo>
                    <a:cubicBezTo>
                      <a:pt x="1225" y="5630"/>
                      <a:pt x="945" y="6749"/>
                      <a:pt x="1574" y="7449"/>
                    </a:cubicBezTo>
                    <a:cubicBezTo>
                      <a:pt x="2064" y="8078"/>
                      <a:pt x="2798" y="8218"/>
                      <a:pt x="3253" y="7938"/>
                    </a:cubicBezTo>
                    <a:cubicBezTo>
                      <a:pt x="2833" y="8568"/>
                      <a:pt x="3463" y="9756"/>
                      <a:pt x="4407" y="9127"/>
                    </a:cubicBezTo>
                    <a:cubicBezTo>
                      <a:pt x="5316" y="8463"/>
                      <a:pt x="6715" y="7623"/>
                      <a:pt x="7519" y="7134"/>
                    </a:cubicBezTo>
                    <a:cubicBezTo>
                      <a:pt x="8288" y="6644"/>
                      <a:pt x="9092" y="6190"/>
                      <a:pt x="9966" y="5595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3"/>
              <p:cNvSpPr/>
              <p:nvPr/>
            </p:nvSpPr>
            <p:spPr>
              <a:xfrm>
                <a:off x="5380014" y="1520433"/>
                <a:ext cx="172158" cy="135304"/>
              </a:xfrm>
              <a:custGeom>
                <a:rect b="b" l="l" r="r" t="t"/>
                <a:pathLst>
                  <a:path extrusionOk="0" fill="none" h="6505" w="8253">
                    <a:moveTo>
                      <a:pt x="4407" y="1"/>
                    </a:moveTo>
                    <a:cubicBezTo>
                      <a:pt x="2938" y="1365"/>
                      <a:pt x="1714" y="2938"/>
                      <a:pt x="700" y="4617"/>
                    </a:cubicBezTo>
                    <a:cubicBezTo>
                      <a:pt x="385" y="5316"/>
                      <a:pt x="1" y="6085"/>
                      <a:pt x="700" y="6330"/>
                    </a:cubicBezTo>
                    <a:cubicBezTo>
                      <a:pt x="1155" y="6505"/>
                      <a:pt x="3637" y="6400"/>
                      <a:pt x="5351" y="6190"/>
                    </a:cubicBezTo>
                    <a:cubicBezTo>
                      <a:pt x="6854" y="5980"/>
                      <a:pt x="7169" y="6015"/>
                      <a:pt x="8253" y="5316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3"/>
              <p:cNvSpPr/>
              <p:nvPr/>
            </p:nvSpPr>
            <p:spPr>
              <a:xfrm>
                <a:off x="5387315" y="1608895"/>
                <a:ext cx="39175" cy="48069"/>
              </a:xfrm>
              <a:custGeom>
                <a:rect b="b" l="l" r="r" t="t"/>
                <a:pathLst>
                  <a:path extrusionOk="0" h="2311" w="1878">
                    <a:moveTo>
                      <a:pt x="662" y="0"/>
                    </a:moveTo>
                    <a:cubicBezTo>
                      <a:pt x="610" y="0"/>
                      <a:pt x="563" y="26"/>
                      <a:pt x="525" y="84"/>
                    </a:cubicBezTo>
                    <a:cubicBezTo>
                      <a:pt x="245" y="503"/>
                      <a:pt x="0" y="1692"/>
                      <a:pt x="350" y="2077"/>
                    </a:cubicBezTo>
                    <a:cubicBezTo>
                      <a:pt x="500" y="2241"/>
                      <a:pt x="764" y="2310"/>
                      <a:pt x="1026" y="2310"/>
                    </a:cubicBezTo>
                    <a:cubicBezTo>
                      <a:pt x="1377" y="2310"/>
                      <a:pt x="1724" y="2187"/>
                      <a:pt x="1784" y="2007"/>
                    </a:cubicBezTo>
                    <a:cubicBezTo>
                      <a:pt x="1877" y="1696"/>
                      <a:pt x="1084" y="0"/>
                      <a:pt x="662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3"/>
              <p:cNvSpPr/>
              <p:nvPr/>
            </p:nvSpPr>
            <p:spPr>
              <a:xfrm>
                <a:off x="5248722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69" y="1784"/>
                      <a:pt x="4896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41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491" y="28953"/>
                      <a:pt x="14477" y="30107"/>
                      <a:pt x="17939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904" y="7728"/>
                      <a:pt x="26681" y="6260"/>
                    </a:cubicBezTo>
                    <a:cubicBezTo>
                      <a:pt x="25422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43"/>
            <p:cNvGrpSpPr/>
            <p:nvPr/>
          </p:nvGrpSpPr>
          <p:grpSpPr>
            <a:xfrm>
              <a:off x="1794368" y="3250704"/>
              <a:ext cx="1471183" cy="436717"/>
              <a:chOff x="1603493" y="1317171"/>
              <a:chExt cx="1471183" cy="436717"/>
            </a:xfrm>
          </p:grpSpPr>
          <p:grpSp>
            <p:nvGrpSpPr>
              <p:cNvPr id="2104" name="Google Shape;2104;p43"/>
              <p:cNvGrpSpPr/>
              <p:nvPr/>
            </p:nvGrpSpPr>
            <p:grpSpPr>
              <a:xfrm>
                <a:off x="1603493" y="1317171"/>
                <a:ext cx="1471183" cy="436717"/>
                <a:chOff x="457250" y="2109575"/>
                <a:chExt cx="1471183" cy="436717"/>
              </a:xfrm>
            </p:grpSpPr>
            <p:sp>
              <p:nvSpPr>
                <p:cNvPr id="2105" name="Google Shape;2105;p43"/>
                <p:cNvSpPr/>
                <p:nvPr/>
              </p:nvSpPr>
              <p:spPr>
                <a:xfrm>
                  <a:off x="457250" y="2115753"/>
                  <a:ext cx="1438358" cy="399069"/>
                </a:xfrm>
                <a:custGeom>
                  <a:rect b="b" l="l" r="r" t="t"/>
                  <a:pathLst>
                    <a:path extrusionOk="0" h="19186" w="61298">
                      <a:moveTo>
                        <a:pt x="43282" y="0"/>
                      </a:moveTo>
                      <a:cubicBezTo>
                        <a:pt x="39300" y="0"/>
                        <a:pt x="35144" y="46"/>
                        <a:pt x="31436" y="123"/>
                      </a:cubicBezTo>
                      <a:cubicBezTo>
                        <a:pt x="29652" y="167"/>
                        <a:pt x="27584" y="182"/>
                        <a:pt x="25380" y="182"/>
                      </a:cubicBezTo>
                      <a:cubicBezTo>
                        <a:pt x="21431" y="182"/>
                        <a:pt x="17048" y="136"/>
                        <a:pt x="13099" y="136"/>
                      </a:cubicBezTo>
                      <a:cubicBezTo>
                        <a:pt x="7200" y="136"/>
                        <a:pt x="2268" y="239"/>
                        <a:pt x="1190" y="752"/>
                      </a:cubicBezTo>
                      <a:cubicBezTo>
                        <a:pt x="1" y="1312"/>
                        <a:pt x="141" y="7815"/>
                        <a:pt x="281" y="10438"/>
                      </a:cubicBezTo>
                      <a:cubicBezTo>
                        <a:pt x="315" y="11417"/>
                        <a:pt x="106" y="16103"/>
                        <a:pt x="980" y="18375"/>
                      </a:cubicBezTo>
                      <a:cubicBezTo>
                        <a:pt x="1226" y="19016"/>
                        <a:pt x="4460" y="19186"/>
                        <a:pt x="9072" y="19186"/>
                      </a:cubicBezTo>
                      <a:cubicBezTo>
                        <a:pt x="14274" y="19186"/>
                        <a:pt x="21230" y="18970"/>
                        <a:pt x="27625" y="18970"/>
                      </a:cubicBezTo>
                      <a:cubicBezTo>
                        <a:pt x="31844" y="18970"/>
                        <a:pt x="39110" y="19079"/>
                        <a:pt x="45749" y="19079"/>
                      </a:cubicBezTo>
                      <a:cubicBezTo>
                        <a:pt x="52642" y="19079"/>
                        <a:pt x="58859" y="18961"/>
                        <a:pt x="60284" y="18480"/>
                      </a:cubicBezTo>
                      <a:cubicBezTo>
                        <a:pt x="61263" y="18166"/>
                        <a:pt x="61088" y="13585"/>
                        <a:pt x="61053" y="11137"/>
                      </a:cubicBezTo>
                      <a:cubicBezTo>
                        <a:pt x="61018" y="7885"/>
                        <a:pt x="61298" y="1836"/>
                        <a:pt x="60424" y="822"/>
                      </a:cubicBezTo>
                      <a:cubicBezTo>
                        <a:pt x="59943" y="221"/>
                        <a:pt x="52032" y="0"/>
                        <a:pt x="432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43"/>
                <p:cNvSpPr/>
                <p:nvPr/>
              </p:nvSpPr>
              <p:spPr>
                <a:xfrm>
                  <a:off x="490896" y="2143063"/>
                  <a:ext cx="1437536" cy="403229"/>
                </a:xfrm>
                <a:custGeom>
                  <a:rect b="b" l="l" r="r" t="t"/>
                  <a:pathLst>
                    <a:path extrusionOk="0" h="19386" w="61263">
                      <a:moveTo>
                        <a:pt x="43319" y="1"/>
                      </a:moveTo>
                      <a:cubicBezTo>
                        <a:pt x="39318" y="1"/>
                        <a:pt x="35137" y="51"/>
                        <a:pt x="31401" y="138"/>
                      </a:cubicBezTo>
                      <a:cubicBezTo>
                        <a:pt x="29624" y="183"/>
                        <a:pt x="27560" y="198"/>
                        <a:pt x="25361" y="198"/>
                      </a:cubicBezTo>
                      <a:cubicBezTo>
                        <a:pt x="21419" y="198"/>
                        <a:pt x="17041" y="151"/>
                        <a:pt x="13095" y="151"/>
                      </a:cubicBezTo>
                      <a:cubicBezTo>
                        <a:pt x="7200" y="151"/>
                        <a:pt x="2268" y="254"/>
                        <a:pt x="1189" y="768"/>
                      </a:cubicBezTo>
                      <a:cubicBezTo>
                        <a:pt x="0" y="1362"/>
                        <a:pt x="140" y="7901"/>
                        <a:pt x="280" y="10559"/>
                      </a:cubicBezTo>
                      <a:cubicBezTo>
                        <a:pt x="315" y="11538"/>
                        <a:pt x="105" y="16223"/>
                        <a:pt x="979" y="18531"/>
                      </a:cubicBezTo>
                      <a:cubicBezTo>
                        <a:pt x="1210" y="19207"/>
                        <a:pt x="4462" y="19385"/>
                        <a:pt x="9098" y="19385"/>
                      </a:cubicBezTo>
                      <a:cubicBezTo>
                        <a:pt x="14300" y="19385"/>
                        <a:pt x="21246" y="19160"/>
                        <a:pt x="27624" y="19160"/>
                      </a:cubicBezTo>
                      <a:cubicBezTo>
                        <a:pt x="31844" y="19160"/>
                        <a:pt x="39110" y="19270"/>
                        <a:pt x="45748" y="19270"/>
                      </a:cubicBezTo>
                      <a:cubicBezTo>
                        <a:pt x="52642" y="19270"/>
                        <a:pt x="58858" y="19152"/>
                        <a:pt x="60283" y="18671"/>
                      </a:cubicBezTo>
                      <a:cubicBezTo>
                        <a:pt x="61228" y="18356"/>
                        <a:pt x="61088" y="13741"/>
                        <a:pt x="61053" y="11258"/>
                      </a:cubicBezTo>
                      <a:cubicBezTo>
                        <a:pt x="61018" y="7971"/>
                        <a:pt x="61263" y="1852"/>
                        <a:pt x="60423" y="838"/>
                      </a:cubicBezTo>
                      <a:cubicBezTo>
                        <a:pt x="59920" y="238"/>
                        <a:pt x="52050" y="1"/>
                        <a:pt x="433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43"/>
                <p:cNvSpPr/>
                <p:nvPr/>
              </p:nvSpPr>
              <p:spPr>
                <a:xfrm>
                  <a:off x="457250" y="2109575"/>
                  <a:ext cx="1438358" cy="416770"/>
                </a:xfrm>
                <a:custGeom>
                  <a:rect b="b" l="l" r="r" t="t"/>
                  <a:pathLst>
                    <a:path extrusionOk="0" fill="none" h="20037" w="61298">
                      <a:moveTo>
                        <a:pt x="1190" y="1049"/>
                      </a:moveTo>
                      <a:cubicBezTo>
                        <a:pt x="1" y="1609"/>
                        <a:pt x="141" y="8112"/>
                        <a:pt x="281" y="10735"/>
                      </a:cubicBezTo>
                      <a:cubicBezTo>
                        <a:pt x="315" y="11714"/>
                        <a:pt x="106" y="16400"/>
                        <a:pt x="980" y="18672"/>
                      </a:cubicBezTo>
                      <a:cubicBezTo>
                        <a:pt x="1504" y="20036"/>
                        <a:pt x="15561" y="19267"/>
                        <a:pt x="27625" y="19267"/>
                      </a:cubicBezTo>
                      <a:cubicBezTo>
                        <a:pt x="36227" y="19267"/>
                        <a:pt x="57486" y="19721"/>
                        <a:pt x="60284" y="18777"/>
                      </a:cubicBezTo>
                      <a:cubicBezTo>
                        <a:pt x="61263" y="18463"/>
                        <a:pt x="61088" y="13882"/>
                        <a:pt x="61053" y="11434"/>
                      </a:cubicBezTo>
                      <a:cubicBezTo>
                        <a:pt x="61018" y="8182"/>
                        <a:pt x="61298" y="2133"/>
                        <a:pt x="60424" y="1119"/>
                      </a:cubicBezTo>
                      <a:cubicBezTo>
                        <a:pt x="59724" y="245"/>
                        <a:pt x="43290" y="175"/>
                        <a:pt x="31436" y="420"/>
                      </a:cubicBezTo>
                      <a:cubicBezTo>
                        <a:pt x="21680" y="664"/>
                        <a:pt x="3393" y="0"/>
                        <a:pt x="1190" y="104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08" name="Google Shape;2108;p43"/>
              <p:cNvSpPr txBox="1"/>
              <p:nvPr/>
            </p:nvSpPr>
            <p:spPr>
              <a:xfrm>
                <a:off x="1686134" y="1365279"/>
                <a:ext cx="1305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2015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09" name="Google Shape;2109;p43"/>
            <p:cNvSpPr/>
            <p:nvPr/>
          </p:nvSpPr>
          <p:spPr>
            <a:xfrm>
              <a:off x="3228903" y="3461412"/>
              <a:ext cx="1668509" cy="15301"/>
            </a:xfrm>
            <a:custGeom>
              <a:rect b="b" l="l" r="r" t="t"/>
              <a:pathLst>
                <a:path extrusionOk="0" fill="none" h="735" w="67592">
                  <a:moveTo>
                    <a:pt x="0" y="0"/>
                  </a:moveTo>
                  <a:cubicBezTo>
                    <a:pt x="6784" y="0"/>
                    <a:pt x="35876" y="140"/>
                    <a:pt x="39897" y="140"/>
                  </a:cubicBezTo>
                  <a:cubicBezTo>
                    <a:pt x="43919" y="140"/>
                    <a:pt x="51856" y="455"/>
                    <a:pt x="56227" y="490"/>
                  </a:cubicBezTo>
                  <a:cubicBezTo>
                    <a:pt x="59479" y="525"/>
                    <a:pt x="63290" y="734"/>
                    <a:pt x="67591" y="490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 flipH="1" rot="5400000">
              <a:off x="1439368" y="3113782"/>
              <a:ext cx="2875" cy="710560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1" name="Google Shape;2111;p43"/>
            <p:cNvGrpSpPr/>
            <p:nvPr/>
          </p:nvGrpSpPr>
          <p:grpSpPr>
            <a:xfrm>
              <a:off x="4880751" y="3122067"/>
              <a:ext cx="3806095" cy="693989"/>
              <a:chOff x="-528140" y="2158143"/>
              <a:chExt cx="2483910" cy="1100871"/>
            </a:xfrm>
          </p:grpSpPr>
          <p:grpSp>
            <p:nvGrpSpPr>
              <p:cNvPr id="2112" name="Google Shape;2112;p43"/>
              <p:cNvGrpSpPr/>
              <p:nvPr/>
            </p:nvGrpSpPr>
            <p:grpSpPr>
              <a:xfrm>
                <a:off x="-528140" y="2158143"/>
                <a:ext cx="2483910" cy="1100871"/>
                <a:chOff x="464575" y="3111189"/>
                <a:chExt cx="1437614" cy="1682775"/>
              </a:xfrm>
            </p:grpSpPr>
            <p:sp>
              <p:nvSpPr>
                <p:cNvPr id="2113" name="Google Shape;2113;p43"/>
                <p:cNvSpPr/>
                <p:nvPr/>
              </p:nvSpPr>
              <p:spPr>
                <a:xfrm>
                  <a:off x="1814782" y="3944574"/>
                  <a:ext cx="7067" cy="177486"/>
                </a:xfrm>
                <a:custGeom>
                  <a:rect b="b" l="l" r="r" t="t"/>
                  <a:pathLst>
                    <a:path extrusionOk="0" fill="none" h="8533" w="280">
                      <a:moveTo>
                        <a:pt x="280" y="0"/>
                      </a:moveTo>
                      <a:cubicBezTo>
                        <a:pt x="0" y="3392"/>
                        <a:pt x="280" y="3042"/>
                        <a:pt x="280" y="8532"/>
                      </a:cubicBezTo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43"/>
                <p:cNvSpPr/>
                <p:nvPr/>
              </p:nvSpPr>
              <p:spPr>
                <a:xfrm>
                  <a:off x="464575" y="3175183"/>
                  <a:ext cx="1426121" cy="1557192"/>
                </a:xfrm>
                <a:custGeom>
                  <a:rect b="b" l="l" r="r" t="t"/>
                  <a:pathLst>
                    <a:path extrusionOk="0" h="74865" w="56508">
                      <a:moveTo>
                        <a:pt x="7543" y="1"/>
                      </a:moveTo>
                      <a:cubicBezTo>
                        <a:pt x="4445" y="1"/>
                        <a:pt x="2145" y="148"/>
                        <a:pt x="1609" y="590"/>
                      </a:cubicBezTo>
                      <a:cubicBezTo>
                        <a:pt x="385" y="1569"/>
                        <a:pt x="735" y="10835"/>
                        <a:pt x="560" y="19996"/>
                      </a:cubicBezTo>
                      <a:cubicBezTo>
                        <a:pt x="420" y="29158"/>
                        <a:pt x="420" y="51082"/>
                        <a:pt x="560" y="55383"/>
                      </a:cubicBezTo>
                      <a:cubicBezTo>
                        <a:pt x="735" y="59684"/>
                        <a:pt x="1" y="72132"/>
                        <a:pt x="1050" y="73566"/>
                      </a:cubicBezTo>
                      <a:cubicBezTo>
                        <a:pt x="1893" y="74718"/>
                        <a:pt x="9832" y="74831"/>
                        <a:pt x="14458" y="74831"/>
                      </a:cubicBezTo>
                      <a:cubicBezTo>
                        <a:pt x="15586" y="74831"/>
                        <a:pt x="16517" y="74824"/>
                        <a:pt x="17100" y="74824"/>
                      </a:cubicBezTo>
                      <a:cubicBezTo>
                        <a:pt x="18515" y="74824"/>
                        <a:pt x="21706" y="74864"/>
                        <a:pt x="25009" y="74864"/>
                      </a:cubicBezTo>
                      <a:cubicBezTo>
                        <a:pt x="28641" y="74864"/>
                        <a:pt x="32408" y="74816"/>
                        <a:pt x="34093" y="74615"/>
                      </a:cubicBezTo>
                      <a:cubicBezTo>
                        <a:pt x="34780" y="74540"/>
                        <a:pt x="36094" y="74520"/>
                        <a:pt x="37746" y="74520"/>
                      </a:cubicBezTo>
                      <a:cubicBezTo>
                        <a:pt x="39762" y="74520"/>
                        <a:pt x="42281" y="74550"/>
                        <a:pt x="44774" y="74550"/>
                      </a:cubicBezTo>
                      <a:cubicBezTo>
                        <a:pt x="49816" y="74550"/>
                        <a:pt x="54753" y="74425"/>
                        <a:pt x="55214" y="73671"/>
                      </a:cubicBezTo>
                      <a:cubicBezTo>
                        <a:pt x="56123" y="72237"/>
                        <a:pt x="55948" y="59334"/>
                        <a:pt x="55913" y="51991"/>
                      </a:cubicBezTo>
                      <a:cubicBezTo>
                        <a:pt x="55878" y="42270"/>
                        <a:pt x="56263" y="28808"/>
                        <a:pt x="56402" y="21990"/>
                      </a:cubicBezTo>
                      <a:cubicBezTo>
                        <a:pt x="56507" y="15136"/>
                        <a:pt x="56228" y="1464"/>
                        <a:pt x="55493" y="555"/>
                      </a:cubicBezTo>
                      <a:cubicBezTo>
                        <a:pt x="55184" y="190"/>
                        <a:pt x="51861" y="61"/>
                        <a:pt x="47651" y="61"/>
                      </a:cubicBezTo>
                      <a:cubicBezTo>
                        <a:pt x="41383" y="61"/>
                        <a:pt x="33147" y="346"/>
                        <a:pt x="29967" y="555"/>
                      </a:cubicBezTo>
                      <a:cubicBezTo>
                        <a:pt x="29477" y="587"/>
                        <a:pt x="28849" y="601"/>
                        <a:pt x="28111" y="601"/>
                      </a:cubicBezTo>
                      <a:cubicBezTo>
                        <a:pt x="23291" y="601"/>
                        <a:pt x="13792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43"/>
                <p:cNvSpPr/>
                <p:nvPr/>
              </p:nvSpPr>
              <p:spPr>
                <a:xfrm>
                  <a:off x="475210" y="3237167"/>
                  <a:ext cx="1426979" cy="1556797"/>
                </a:xfrm>
                <a:custGeom>
                  <a:rect b="b" l="l" r="r" t="t"/>
                  <a:pathLst>
                    <a:path extrusionOk="0" h="74846" w="56542">
                      <a:moveTo>
                        <a:pt x="7410" y="0"/>
                      </a:moveTo>
                      <a:cubicBezTo>
                        <a:pt x="4378" y="0"/>
                        <a:pt x="2137" y="143"/>
                        <a:pt x="1609" y="567"/>
                      </a:cubicBezTo>
                      <a:cubicBezTo>
                        <a:pt x="385" y="1546"/>
                        <a:pt x="734" y="10813"/>
                        <a:pt x="560" y="19974"/>
                      </a:cubicBezTo>
                      <a:cubicBezTo>
                        <a:pt x="420" y="29135"/>
                        <a:pt x="420" y="51094"/>
                        <a:pt x="560" y="55395"/>
                      </a:cubicBezTo>
                      <a:cubicBezTo>
                        <a:pt x="734" y="59696"/>
                        <a:pt x="0" y="72110"/>
                        <a:pt x="1049" y="73543"/>
                      </a:cubicBezTo>
                      <a:cubicBezTo>
                        <a:pt x="1892" y="74696"/>
                        <a:pt x="9832" y="74809"/>
                        <a:pt x="14457" y="74809"/>
                      </a:cubicBezTo>
                      <a:cubicBezTo>
                        <a:pt x="15585" y="74809"/>
                        <a:pt x="16516" y="74802"/>
                        <a:pt x="17099" y="74802"/>
                      </a:cubicBezTo>
                      <a:cubicBezTo>
                        <a:pt x="18585" y="74802"/>
                        <a:pt x="22038" y="74846"/>
                        <a:pt x="25522" y="74846"/>
                      </a:cubicBezTo>
                      <a:cubicBezTo>
                        <a:pt x="29005" y="74846"/>
                        <a:pt x="32519" y="74802"/>
                        <a:pt x="34128" y="74627"/>
                      </a:cubicBezTo>
                      <a:cubicBezTo>
                        <a:pt x="34853" y="74540"/>
                        <a:pt x="36280" y="74518"/>
                        <a:pt x="38064" y="74518"/>
                      </a:cubicBezTo>
                      <a:cubicBezTo>
                        <a:pt x="40026" y="74518"/>
                        <a:pt x="42419" y="74545"/>
                        <a:pt x="44789" y="74545"/>
                      </a:cubicBezTo>
                      <a:cubicBezTo>
                        <a:pt x="49823" y="74545"/>
                        <a:pt x="54753" y="74421"/>
                        <a:pt x="55213" y="73648"/>
                      </a:cubicBezTo>
                      <a:cubicBezTo>
                        <a:pt x="56122" y="72214"/>
                        <a:pt x="55947" y="59312"/>
                        <a:pt x="55947" y="51969"/>
                      </a:cubicBezTo>
                      <a:cubicBezTo>
                        <a:pt x="55912" y="42283"/>
                        <a:pt x="56297" y="28786"/>
                        <a:pt x="56402" y="21967"/>
                      </a:cubicBezTo>
                      <a:cubicBezTo>
                        <a:pt x="56542" y="15114"/>
                        <a:pt x="56227" y="1477"/>
                        <a:pt x="55493" y="532"/>
                      </a:cubicBezTo>
                      <a:cubicBezTo>
                        <a:pt x="55198" y="167"/>
                        <a:pt x="51877" y="39"/>
                        <a:pt x="47668" y="39"/>
                      </a:cubicBezTo>
                      <a:cubicBezTo>
                        <a:pt x="41400" y="39"/>
                        <a:pt x="33160" y="323"/>
                        <a:pt x="30002" y="532"/>
                      </a:cubicBezTo>
                      <a:cubicBezTo>
                        <a:pt x="29462" y="571"/>
                        <a:pt x="28758" y="588"/>
                        <a:pt x="27926" y="588"/>
                      </a:cubicBezTo>
                      <a:cubicBezTo>
                        <a:pt x="22992" y="588"/>
                        <a:pt x="13570" y="0"/>
                        <a:pt x="741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43"/>
                <p:cNvSpPr/>
                <p:nvPr/>
              </p:nvSpPr>
              <p:spPr>
                <a:xfrm>
                  <a:off x="464575" y="3111189"/>
                  <a:ext cx="1426121" cy="1580467"/>
                </a:xfrm>
                <a:custGeom>
                  <a:rect b="b" l="l" r="r" t="t"/>
                  <a:pathLst>
                    <a:path extrusionOk="0" fill="none" h="75984" w="56508">
                      <a:moveTo>
                        <a:pt x="1609" y="1469"/>
                      </a:moveTo>
                      <a:cubicBezTo>
                        <a:pt x="385" y="2448"/>
                        <a:pt x="735" y="11714"/>
                        <a:pt x="560" y="20875"/>
                      </a:cubicBezTo>
                      <a:cubicBezTo>
                        <a:pt x="420" y="30037"/>
                        <a:pt x="420" y="51961"/>
                        <a:pt x="560" y="56262"/>
                      </a:cubicBezTo>
                      <a:cubicBezTo>
                        <a:pt x="735" y="60563"/>
                        <a:pt x="1" y="73011"/>
                        <a:pt x="1050" y="74445"/>
                      </a:cubicBezTo>
                      <a:cubicBezTo>
                        <a:pt x="2099" y="75878"/>
                        <a:pt x="14127" y="75703"/>
                        <a:pt x="17100" y="75703"/>
                      </a:cubicBezTo>
                      <a:cubicBezTo>
                        <a:pt x="20072" y="75703"/>
                        <a:pt x="30877" y="75878"/>
                        <a:pt x="34093" y="75494"/>
                      </a:cubicBezTo>
                      <a:cubicBezTo>
                        <a:pt x="37310" y="75144"/>
                        <a:pt x="54339" y="75983"/>
                        <a:pt x="55214" y="74550"/>
                      </a:cubicBezTo>
                      <a:cubicBezTo>
                        <a:pt x="56123" y="73116"/>
                        <a:pt x="55948" y="60213"/>
                        <a:pt x="55913" y="52870"/>
                      </a:cubicBezTo>
                      <a:cubicBezTo>
                        <a:pt x="55878" y="43149"/>
                        <a:pt x="56263" y="29687"/>
                        <a:pt x="56402" y="22869"/>
                      </a:cubicBezTo>
                      <a:cubicBezTo>
                        <a:pt x="56507" y="16015"/>
                        <a:pt x="56228" y="2343"/>
                        <a:pt x="55493" y="1434"/>
                      </a:cubicBezTo>
                      <a:cubicBezTo>
                        <a:pt x="54724" y="525"/>
                        <a:pt x="35282" y="1084"/>
                        <a:pt x="29967" y="1434"/>
                      </a:cubicBezTo>
                      <a:cubicBezTo>
                        <a:pt x="24687" y="1784"/>
                        <a:pt x="3392" y="0"/>
                        <a:pt x="1609" y="146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17" name="Google Shape;2117;p43"/>
              <p:cNvSpPr txBox="1"/>
              <p:nvPr/>
            </p:nvSpPr>
            <p:spPr>
              <a:xfrm>
                <a:off x="-339479" y="2378468"/>
                <a:ext cx="2089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planet. It is the fourth-brightest object in the sky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18" name="Google Shape;2118;p43"/>
            <p:cNvGrpSpPr/>
            <p:nvPr/>
          </p:nvGrpSpPr>
          <p:grpSpPr>
            <a:xfrm>
              <a:off x="3959401" y="3331241"/>
              <a:ext cx="227499" cy="275642"/>
              <a:chOff x="3577629" y="1397719"/>
              <a:chExt cx="227499" cy="275642"/>
            </a:xfrm>
          </p:grpSpPr>
          <p:sp>
            <p:nvSpPr>
              <p:cNvPr id="2119" name="Google Shape;2119;p43"/>
              <p:cNvSpPr/>
              <p:nvPr/>
            </p:nvSpPr>
            <p:spPr>
              <a:xfrm>
                <a:off x="3577629" y="1428269"/>
                <a:ext cx="227499" cy="216035"/>
              </a:xfrm>
              <a:custGeom>
                <a:rect b="b" l="l" r="r" t="t"/>
                <a:pathLst>
                  <a:path extrusionOk="0" h="7093" w="7448">
                    <a:moveTo>
                      <a:pt x="4524" y="1"/>
                    </a:moveTo>
                    <a:cubicBezTo>
                      <a:pt x="3835" y="1"/>
                      <a:pt x="3076" y="234"/>
                      <a:pt x="2308" y="746"/>
                    </a:cubicBezTo>
                    <a:cubicBezTo>
                      <a:pt x="0" y="2249"/>
                      <a:pt x="699" y="6445"/>
                      <a:pt x="3322" y="7005"/>
                    </a:cubicBezTo>
                    <a:cubicBezTo>
                      <a:pt x="3643" y="7063"/>
                      <a:pt x="3950" y="7092"/>
                      <a:pt x="4240" y="7092"/>
                    </a:cubicBezTo>
                    <a:cubicBezTo>
                      <a:pt x="6195" y="7092"/>
                      <a:pt x="7418" y="5782"/>
                      <a:pt x="7448" y="3438"/>
                    </a:cubicBezTo>
                    <a:cubicBezTo>
                      <a:pt x="7448" y="1361"/>
                      <a:pt x="6189" y="1"/>
                      <a:pt x="4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3"/>
              <p:cNvSpPr/>
              <p:nvPr/>
            </p:nvSpPr>
            <p:spPr>
              <a:xfrm>
                <a:off x="3577782" y="1458057"/>
                <a:ext cx="227194" cy="215304"/>
              </a:xfrm>
              <a:custGeom>
                <a:rect b="b" l="l" r="r" t="t"/>
                <a:pathLst>
                  <a:path extrusionOk="0" h="7069" w="7438">
                    <a:moveTo>
                      <a:pt x="4515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322" y="6971"/>
                    </a:cubicBezTo>
                    <a:cubicBezTo>
                      <a:pt x="3651" y="7037"/>
                      <a:pt x="3966" y="7069"/>
                      <a:pt x="4265" y="7069"/>
                    </a:cubicBezTo>
                    <a:cubicBezTo>
                      <a:pt x="6182" y="7069"/>
                      <a:pt x="7413" y="5734"/>
                      <a:pt x="7413" y="3404"/>
                    </a:cubicBezTo>
                    <a:cubicBezTo>
                      <a:pt x="7438" y="1353"/>
                      <a:pt x="6188" y="1"/>
                      <a:pt x="45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3"/>
              <p:cNvSpPr/>
              <p:nvPr/>
            </p:nvSpPr>
            <p:spPr>
              <a:xfrm>
                <a:off x="3577629" y="1397719"/>
                <a:ext cx="227499" cy="257762"/>
              </a:xfrm>
              <a:custGeom>
                <a:rect b="b" l="l" r="r" t="t"/>
                <a:pathLst>
                  <a:path extrusionOk="0" fill="none" h="8463" w="7448">
                    <a:moveTo>
                      <a:pt x="2308" y="1749"/>
                    </a:moveTo>
                    <a:cubicBezTo>
                      <a:pt x="0" y="3252"/>
                      <a:pt x="699" y="7448"/>
                      <a:pt x="3322" y="8008"/>
                    </a:cubicBezTo>
                    <a:cubicBezTo>
                      <a:pt x="5805" y="8462"/>
                      <a:pt x="7413" y="7133"/>
                      <a:pt x="7448" y="4441"/>
                    </a:cubicBezTo>
                    <a:cubicBezTo>
                      <a:pt x="7448" y="1504"/>
                      <a:pt x="4930" y="0"/>
                      <a:pt x="2308" y="17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2" name="Google Shape;2122;p43"/>
          <p:cNvGrpSpPr/>
          <p:nvPr/>
        </p:nvGrpSpPr>
        <p:grpSpPr>
          <a:xfrm>
            <a:off x="457160" y="4071736"/>
            <a:ext cx="8229686" cy="693989"/>
            <a:chOff x="457160" y="4071736"/>
            <a:chExt cx="8229686" cy="693989"/>
          </a:xfrm>
        </p:grpSpPr>
        <p:grpSp>
          <p:nvGrpSpPr>
            <p:cNvPr id="2123" name="Google Shape;2123;p43"/>
            <p:cNvGrpSpPr/>
            <p:nvPr/>
          </p:nvGrpSpPr>
          <p:grpSpPr>
            <a:xfrm>
              <a:off x="457160" y="4098067"/>
              <a:ext cx="643364" cy="641326"/>
              <a:chOff x="7253539" y="1219332"/>
              <a:chExt cx="643364" cy="641326"/>
            </a:xfrm>
          </p:grpSpPr>
          <p:sp>
            <p:nvSpPr>
              <p:cNvPr id="2124" name="Google Shape;2124;p43"/>
              <p:cNvSpPr/>
              <p:nvPr/>
            </p:nvSpPr>
            <p:spPr>
              <a:xfrm>
                <a:off x="7253539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41" y="25968"/>
                      <a:pt x="6679" y="27646"/>
                      <a:pt x="9267" y="28381"/>
                    </a:cubicBezTo>
                    <a:cubicBezTo>
                      <a:pt x="10162" y="28713"/>
                      <a:pt x="12516" y="29420"/>
                      <a:pt x="15084" y="29420"/>
                    </a:cubicBezTo>
                    <a:cubicBezTo>
                      <a:pt x="16027" y="29420"/>
                      <a:pt x="16999" y="29324"/>
                      <a:pt x="17939" y="29080"/>
                    </a:cubicBezTo>
                    <a:cubicBezTo>
                      <a:pt x="21435" y="28136"/>
                      <a:pt x="24128" y="26877"/>
                      <a:pt x="25946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869" y="7610"/>
                      <a:pt x="26646" y="6142"/>
                    </a:cubicBezTo>
                    <a:cubicBezTo>
                      <a:pt x="25457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3"/>
              <p:cNvSpPr/>
              <p:nvPr/>
            </p:nvSpPr>
            <p:spPr>
              <a:xfrm>
                <a:off x="7280532" y="1248868"/>
                <a:ext cx="616371" cy="611790"/>
              </a:xfrm>
              <a:custGeom>
                <a:rect b="b" l="l" r="r" t="t"/>
                <a:pathLst>
                  <a:path extrusionOk="0" h="29413" w="29548">
                    <a:moveTo>
                      <a:pt x="15313" y="0"/>
                    </a:moveTo>
                    <a:cubicBezTo>
                      <a:pt x="15116" y="0"/>
                      <a:pt x="14919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0" y="9595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6" y="28714"/>
                      <a:pt x="12542" y="29412"/>
                      <a:pt x="15108" y="29412"/>
                    </a:cubicBezTo>
                    <a:cubicBezTo>
                      <a:pt x="16055" y="29412"/>
                      <a:pt x="17031" y="29317"/>
                      <a:pt x="17973" y="29072"/>
                    </a:cubicBezTo>
                    <a:cubicBezTo>
                      <a:pt x="21470" y="28128"/>
                      <a:pt x="24163" y="26869"/>
                      <a:pt x="25981" y="24176"/>
                    </a:cubicBezTo>
                    <a:cubicBezTo>
                      <a:pt x="27764" y="21484"/>
                      <a:pt x="29548" y="18861"/>
                      <a:pt x="29443" y="14700"/>
                    </a:cubicBezTo>
                    <a:cubicBezTo>
                      <a:pt x="29338" y="10574"/>
                      <a:pt x="27904" y="7602"/>
                      <a:pt x="26680" y="6134"/>
                    </a:cubicBezTo>
                    <a:cubicBezTo>
                      <a:pt x="25456" y="4665"/>
                      <a:pt x="23428" y="2602"/>
                      <a:pt x="21121" y="1483"/>
                    </a:cubicBezTo>
                    <a:cubicBezTo>
                      <a:pt x="19335" y="495"/>
                      <a:pt x="17346" y="0"/>
                      <a:pt x="15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3"/>
              <p:cNvSpPr/>
              <p:nvPr/>
            </p:nvSpPr>
            <p:spPr>
              <a:xfrm>
                <a:off x="7370981" y="1282419"/>
                <a:ext cx="449324" cy="453939"/>
              </a:xfrm>
              <a:custGeom>
                <a:rect b="b" l="l" r="r" t="t"/>
                <a:pathLst>
                  <a:path extrusionOk="0" h="21824" w="21540">
                    <a:moveTo>
                      <a:pt x="10454" y="0"/>
                    </a:moveTo>
                    <a:cubicBezTo>
                      <a:pt x="9933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3" y="21823"/>
                    </a:cubicBezTo>
                    <a:cubicBezTo>
                      <a:pt x="15072" y="21823"/>
                      <a:pt x="18904" y="20879"/>
                      <a:pt x="20036" y="17213"/>
                    </a:cubicBezTo>
                    <a:cubicBezTo>
                      <a:pt x="21540" y="12458"/>
                      <a:pt x="21155" y="7108"/>
                      <a:pt x="18288" y="3961"/>
                    </a:cubicBezTo>
                    <a:cubicBezTo>
                      <a:pt x="16281" y="1650"/>
                      <a:pt x="13930" y="0"/>
                      <a:pt x="10454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3"/>
              <p:cNvSpPr/>
              <p:nvPr/>
            </p:nvSpPr>
            <p:spPr>
              <a:xfrm>
                <a:off x="7397974" y="1367886"/>
                <a:ext cx="326063" cy="320403"/>
              </a:xfrm>
              <a:custGeom>
                <a:rect b="b" l="l" r="r" t="t"/>
                <a:pathLst>
                  <a:path extrusionOk="0" h="15404" w="15631">
                    <a:moveTo>
                      <a:pt x="7928" y="5407"/>
                    </a:moveTo>
                    <a:cubicBezTo>
                      <a:pt x="7977" y="5407"/>
                      <a:pt x="8027" y="5409"/>
                      <a:pt x="8078" y="5412"/>
                    </a:cubicBezTo>
                    <a:cubicBezTo>
                      <a:pt x="8637" y="5447"/>
                      <a:pt x="9161" y="5726"/>
                      <a:pt x="9546" y="6146"/>
                    </a:cubicBezTo>
                    <a:cubicBezTo>
                      <a:pt x="9896" y="6566"/>
                      <a:pt x="10106" y="7125"/>
                      <a:pt x="10141" y="7685"/>
                    </a:cubicBezTo>
                    <a:cubicBezTo>
                      <a:pt x="10141" y="8034"/>
                      <a:pt x="10071" y="8384"/>
                      <a:pt x="9896" y="8664"/>
                    </a:cubicBezTo>
                    <a:cubicBezTo>
                      <a:pt x="9721" y="9013"/>
                      <a:pt x="9476" y="9293"/>
                      <a:pt x="9161" y="9538"/>
                    </a:cubicBezTo>
                    <a:cubicBezTo>
                      <a:pt x="8777" y="9818"/>
                      <a:pt x="8322" y="9992"/>
                      <a:pt x="7833" y="9992"/>
                    </a:cubicBezTo>
                    <a:cubicBezTo>
                      <a:pt x="7273" y="9957"/>
                      <a:pt x="6784" y="9783"/>
                      <a:pt x="6364" y="9433"/>
                    </a:cubicBezTo>
                    <a:cubicBezTo>
                      <a:pt x="5979" y="9118"/>
                      <a:pt x="5700" y="8664"/>
                      <a:pt x="5595" y="8174"/>
                    </a:cubicBezTo>
                    <a:cubicBezTo>
                      <a:pt x="5525" y="7720"/>
                      <a:pt x="5560" y="7265"/>
                      <a:pt x="5700" y="6845"/>
                    </a:cubicBezTo>
                    <a:cubicBezTo>
                      <a:pt x="5840" y="6426"/>
                      <a:pt x="6084" y="6076"/>
                      <a:pt x="6434" y="5866"/>
                    </a:cubicBezTo>
                    <a:cubicBezTo>
                      <a:pt x="6882" y="5578"/>
                      <a:pt x="7389" y="5407"/>
                      <a:pt x="7928" y="5407"/>
                    </a:cubicBezTo>
                    <a:close/>
                    <a:moveTo>
                      <a:pt x="8054" y="1"/>
                    </a:moveTo>
                    <a:cubicBezTo>
                      <a:pt x="7935" y="1"/>
                      <a:pt x="7815" y="9"/>
                      <a:pt x="7693" y="27"/>
                    </a:cubicBezTo>
                    <a:cubicBezTo>
                      <a:pt x="7552" y="40"/>
                      <a:pt x="7422" y="43"/>
                      <a:pt x="7303" y="43"/>
                    </a:cubicBezTo>
                    <a:cubicBezTo>
                      <a:pt x="7198" y="43"/>
                      <a:pt x="7102" y="41"/>
                      <a:pt x="7016" y="41"/>
                    </a:cubicBezTo>
                    <a:cubicBezTo>
                      <a:pt x="6690" y="41"/>
                      <a:pt x="6504" y="76"/>
                      <a:pt x="6504" y="412"/>
                    </a:cubicBezTo>
                    <a:cubicBezTo>
                      <a:pt x="6504" y="831"/>
                      <a:pt x="6574" y="1740"/>
                      <a:pt x="6609" y="2545"/>
                    </a:cubicBezTo>
                    <a:cubicBezTo>
                      <a:pt x="6014" y="2649"/>
                      <a:pt x="5455" y="2894"/>
                      <a:pt x="4930" y="3209"/>
                    </a:cubicBezTo>
                    <a:cubicBezTo>
                      <a:pt x="4356" y="2466"/>
                      <a:pt x="3652" y="1527"/>
                      <a:pt x="3447" y="1527"/>
                    </a:cubicBezTo>
                    <a:cubicBezTo>
                      <a:pt x="3439" y="1527"/>
                      <a:pt x="3433" y="1528"/>
                      <a:pt x="3427" y="1530"/>
                    </a:cubicBezTo>
                    <a:cubicBezTo>
                      <a:pt x="2972" y="1705"/>
                      <a:pt x="2588" y="1985"/>
                      <a:pt x="2308" y="2370"/>
                    </a:cubicBezTo>
                    <a:cubicBezTo>
                      <a:pt x="1853" y="2929"/>
                      <a:pt x="1364" y="3104"/>
                      <a:pt x="1748" y="3489"/>
                    </a:cubicBezTo>
                    <a:cubicBezTo>
                      <a:pt x="2098" y="3838"/>
                      <a:pt x="2658" y="4328"/>
                      <a:pt x="3252" y="4817"/>
                    </a:cubicBezTo>
                    <a:cubicBezTo>
                      <a:pt x="3077" y="5097"/>
                      <a:pt x="2937" y="5412"/>
                      <a:pt x="2867" y="5692"/>
                    </a:cubicBezTo>
                    <a:cubicBezTo>
                      <a:pt x="2763" y="5971"/>
                      <a:pt x="2693" y="6286"/>
                      <a:pt x="2623" y="6566"/>
                    </a:cubicBezTo>
                    <a:cubicBezTo>
                      <a:pt x="1913" y="6490"/>
                      <a:pt x="1076" y="6359"/>
                      <a:pt x="641" y="6359"/>
                    </a:cubicBezTo>
                    <a:cubicBezTo>
                      <a:pt x="476" y="6359"/>
                      <a:pt x="369" y="6378"/>
                      <a:pt x="350" y="6426"/>
                    </a:cubicBezTo>
                    <a:cubicBezTo>
                      <a:pt x="140" y="6880"/>
                      <a:pt x="105" y="7335"/>
                      <a:pt x="175" y="7790"/>
                    </a:cubicBezTo>
                    <a:cubicBezTo>
                      <a:pt x="245" y="8559"/>
                      <a:pt x="0" y="9013"/>
                      <a:pt x="525" y="9013"/>
                    </a:cubicBezTo>
                    <a:cubicBezTo>
                      <a:pt x="979" y="9013"/>
                      <a:pt x="1853" y="8943"/>
                      <a:pt x="2623" y="8908"/>
                    </a:cubicBezTo>
                    <a:cubicBezTo>
                      <a:pt x="2763" y="9503"/>
                      <a:pt x="3007" y="10097"/>
                      <a:pt x="3322" y="10657"/>
                    </a:cubicBezTo>
                    <a:cubicBezTo>
                      <a:pt x="2553" y="11251"/>
                      <a:pt x="1574" y="11916"/>
                      <a:pt x="1644" y="12125"/>
                    </a:cubicBezTo>
                    <a:cubicBezTo>
                      <a:pt x="1818" y="12545"/>
                      <a:pt x="2098" y="12930"/>
                      <a:pt x="2483" y="13209"/>
                    </a:cubicBezTo>
                    <a:cubicBezTo>
                      <a:pt x="2936" y="13556"/>
                      <a:pt x="3145" y="13923"/>
                      <a:pt x="3374" y="13923"/>
                    </a:cubicBezTo>
                    <a:cubicBezTo>
                      <a:pt x="3445" y="13923"/>
                      <a:pt x="3519" y="13887"/>
                      <a:pt x="3602" y="13804"/>
                    </a:cubicBezTo>
                    <a:cubicBezTo>
                      <a:pt x="3986" y="13419"/>
                      <a:pt x="4511" y="12790"/>
                      <a:pt x="5035" y="12195"/>
                    </a:cubicBezTo>
                    <a:cubicBezTo>
                      <a:pt x="5560" y="12545"/>
                      <a:pt x="6119" y="12790"/>
                      <a:pt x="6714" y="12930"/>
                    </a:cubicBezTo>
                    <a:cubicBezTo>
                      <a:pt x="6574" y="13909"/>
                      <a:pt x="6399" y="15133"/>
                      <a:pt x="6574" y="15168"/>
                    </a:cubicBezTo>
                    <a:cubicBezTo>
                      <a:pt x="6889" y="15325"/>
                      <a:pt x="7243" y="15404"/>
                      <a:pt x="7592" y="15404"/>
                    </a:cubicBezTo>
                    <a:cubicBezTo>
                      <a:pt x="7708" y="15404"/>
                      <a:pt x="7824" y="15395"/>
                      <a:pt x="7938" y="15377"/>
                    </a:cubicBezTo>
                    <a:cubicBezTo>
                      <a:pt x="8078" y="15364"/>
                      <a:pt x="8210" y="15361"/>
                      <a:pt x="8331" y="15361"/>
                    </a:cubicBezTo>
                    <a:cubicBezTo>
                      <a:pt x="8437" y="15361"/>
                      <a:pt x="8536" y="15363"/>
                      <a:pt x="8625" y="15363"/>
                    </a:cubicBezTo>
                    <a:cubicBezTo>
                      <a:pt x="8961" y="15363"/>
                      <a:pt x="9161" y="15328"/>
                      <a:pt x="9161" y="14993"/>
                    </a:cubicBezTo>
                    <a:cubicBezTo>
                      <a:pt x="9161" y="14573"/>
                      <a:pt x="9092" y="13699"/>
                      <a:pt x="9022" y="12895"/>
                    </a:cubicBezTo>
                    <a:cubicBezTo>
                      <a:pt x="9651" y="12755"/>
                      <a:pt x="10210" y="12510"/>
                      <a:pt x="10735" y="12160"/>
                    </a:cubicBezTo>
                    <a:cubicBezTo>
                      <a:pt x="11319" y="12950"/>
                      <a:pt x="12037" y="13875"/>
                      <a:pt x="12229" y="13875"/>
                    </a:cubicBezTo>
                    <a:cubicBezTo>
                      <a:pt x="12232" y="13875"/>
                      <a:pt x="12235" y="13874"/>
                      <a:pt x="12239" y="13874"/>
                    </a:cubicBezTo>
                    <a:cubicBezTo>
                      <a:pt x="12658" y="13699"/>
                      <a:pt x="13043" y="13384"/>
                      <a:pt x="13323" y="13035"/>
                    </a:cubicBezTo>
                    <a:cubicBezTo>
                      <a:pt x="13812" y="12440"/>
                      <a:pt x="14302" y="12265"/>
                      <a:pt x="13917" y="11916"/>
                    </a:cubicBezTo>
                    <a:cubicBezTo>
                      <a:pt x="13532" y="11531"/>
                      <a:pt x="12938" y="11041"/>
                      <a:pt x="12343" y="10482"/>
                    </a:cubicBezTo>
                    <a:cubicBezTo>
                      <a:pt x="12448" y="10342"/>
                      <a:pt x="12553" y="10167"/>
                      <a:pt x="12623" y="9992"/>
                    </a:cubicBezTo>
                    <a:cubicBezTo>
                      <a:pt x="12833" y="9608"/>
                      <a:pt x="12973" y="9223"/>
                      <a:pt x="13078" y="8804"/>
                    </a:cubicBezTo>
                    <a:cubicBezTo>
                      <a:pt x="13764" y="8902"/>
                      <a:pt x="14536" y="9017"/>
                      <a:pt x="14972" y="9017"/>
                    </a:cubicBezTo>
                    <a:cubicBezTo>
                      <a:pt x="15159" y="9017"/>
                      <a:pt x="15284" y="8996"/>
                      <a:pt x="15316" y="8943"/>
                    </a:cubicBezTo>
                    <a:cubicBezTo>
                      <a:pt x="15491" y="8489"/>
                      <a:pt x="15560" y="8034"/>
                      <a:pt x="15491" y="7580"/>
                    </a:cubicBezTo>
                    <a:cubicBezTo>
                      <a:pt x="15421" y="6845"/>
                      <a:pt x="15630" y="6356"/>
                      <a:pt x="15106" y="6356"/>
                    </a:cubicBezTo>
                    <a:cubicBezTo>
                      <a:pt x="14686" y="6356"/>
                      <a:pt x="13812" y="6426"/>
                      <a:pt x="13008" y="6461"/>
                    </a:cubicBezTo>
                    <a:cubicBezTo>
                      <a:pt x="12868" y="5866"/>
                      <a:pt x="12623" y="5307"/>
                      <a:pt x="12309" y="4782"/>
                    </a:cubicBezTo>
                    <a:cubicBezTo>
                      <a:pt x="13078" y="4188"/>
                      <a:pt x="14057" y="3489"/>
                      <a:pt x="13987" y="3279"/>
                    </a:cubicBezTo>
                    <a:cubicBezTo>
                      <a:pt x="13847" y="2859"/>
                      <a:pt x="13532" y="2475"/>
                      <a:pt x="13148" y="2195"/>
                    </a:cubicBezTo>
                    <a:cubicBezTo>
                      <a:pt x="12729" y="1829"/>
                      <a:pt x="12526" y="1462"/>
                      <a:pt x="12303" y="1462"/>
                    </a:cubicBezTo>
                    <a:cubicBezTo>
                      <a:pt x="12229" y="1462"/>
                      <a:pt x="12152" y="1504"/>
                      <a:pt x="12064" y="1600"/>
                    </a:cubicBezTo>
                    <a:cubicBezTo>
                      <a:pt x="11679" y="1950"/>
                      <a:pt x="11190" y="2545"/>
                      <a:pt x="10665" y="3139"/>
                    </a:cubicBezTo>
                    <a:cubicBezTo>
                      <a:pt x="10141" y="2789"/>
                      <a:pt x="9581" y="2545"/>
                      <a:pt x="8952" y="2405"/>
                    </a:cubicBezTo>
                    <a:cubicBezTo>
                      <a:pt x="9092" y="1461"/>
                      <a:pt x="9266" y="307"/>
                      <a:pt x="9092" y="237"/>
                    </a:cubicBezTo>
                    <a:cubicBezTo>
                      <a:pt x="8751" y="79"/>
                      <a:pt x="8410" y="1"/>
                      <a:pt x="80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3"/>
              <p:cNvSpPr/>
              <p:nvPr/>
            </p:nvSpPr>
            <p:spPr>
              <a:xfrm>
                <a:off x="7397974" y="1365535"/>
                <a:ext cx="326063" cy="325125"/>
              </a:xfrm>
              <a:custGeom>
                <a:rect b="b" l="l" r="r" t="t"/>
                <a:pathLst>
                  <a:path extrusionOk="0" fill="none" h="15631" w="15631">
                    <a:moveTo>
                      <a:pt x="15491" y="7693"/>
                    </a:moveTo>
                    <a:cubicBezTo>
                      <a:pt x="15421" y="6958"/>
                      <a:pt x="15630" y="6469"/>
                      <a:pt x="15141" y="6469"/>
                    </a:cubicBezTo>
                    <a:cubicBezTo>
                      <a:pt x="14686" y="6469"/>
                      <a:pt x="13812" y="6539"/>
                      <a:pt x="13008" y="6609"/>
                    </a:cubicBezTo>
                    <a:cubicBezTo>
                      <a:pt x="12868" y="5979"/>
                      <a:pt x="12623" y="5420"/>
                      <a:pt x="12309" y="4895"/>
                    </a:cubicBezTo>
                    <a:cubicBezTo>
                      <a:pt x="13078" y="4301"/>
                      <a:pt x="14057" y="3602"/>
                      <a:pt x="13987" y="3392"/>
                    </a:cubicBezTo>
                    <a:cubicBezTo>
                      <a:pt x="13847" y="2972"/>
                      <a:pt x="13532" y="2588"/>
                      <a:pt x="13183" y="2308"/>
                    </a:cubicBezTo>
                    <a:cubicBezTo>
                      <a:pt x="12588" y="1818"/>
                      <a:pt x="12413" y="1329"/>
                      <a:pt x="12064" y="1713"/>
                    </a:cubicBezTo>
                    <a:cubicBezTo>
                      <a:pt x="11679" y="2098"/>
                      <a:pt x="11190" y="2658"/>
                      <a:pt x="10665" y="3252"/>
                    </a:cubicBezTo>
                    <a:cubicBezTo>
                      <a:pt x="10141" y="2902"/>
                      <a:pt x="9581" y="2658"/>
                      <a:pt x="8952" y="2518"/>
                    </a:cubicBezTo>
                    <a:cubicBezTo>
                      <a:pt x="9092" y="1574"/>
                      <a:pt x="9266" y="420"/>
                      <a:pt x="9092" y="350"/>
                    </a:cubicBezTo>
                    <a:cubicBezTo>
                      <a:pt x="8637" y="140"/>
                      <a:pt x="8182" y="70"/>
                      <a:pt x="7693" y="140"/>
                    </a:cubicBezTo>
                    <a:cubicBezTo>
                      <a:pt x="6959" y="210"/>
                      <a:pt x="6504" y="0"/>
                      <a:pt x="6504" y="525"/>
                    </a:cubicBezTo>
                    <a:cubicBezTo>
                      <a:pt x="6504" y="944"/>
                      <a:pt x="6574" y="1853"/>
                      <a:pt x="6609" y="2658"/>
                    </a:cubicBezTo>
                    <a:cubicBezTo>
                      <a:pt x="6014" y="2797"/>
                      <a:pt x="5455" y="3007"/>
                      <a:pt x="4930" y="3357"/>
                    </a:cubicBezTo>
                    <a:cubicBezTo>
                      <a:pt x="4336" y="2553"/>
                      <a:pt x="3602" y="1574"/>
                      <a:pt x="3427" y="1643"/>
                    </a:cubicBezTo>
                    <a:cubicBezTo>
                      <a:pt x="2972" y="1818"/>
                      <a:pt x="2588" y="2098"/>
                      <a:pt x="2343" y="2483"/>
                    </a:cubicBezTo>
                    <a:cubicBezTo>
                      <a:pt x="1853" y="3042"/>
                      <a:pt x="1364" y="3217"/>
                      <a:pt x="1748" y="3602"/>
                    </a:cubicBezTo>
                    <a:cubicBezTo>
                      <a:pt x="2098" y="3951"/>
                      <a:pt x="2658" y="4441"/>
                      <a:pt x="3252" y="4930"/>
                    </a:cubicBezTo>
                    <a:cubicBezTo>
                      <a:pt x="3077" y="5210"/>
                      <a:pt x="2937" y="5525"/>
                      <a:pt x="2867" y="5805"/>
                    </a:cubicBezTo>
                    <a:cubicBezTo>
                      <a:pt x="2763" y="6084"/>
                      <a:pt x="2693" y="6399"/>
                      <a:pt x="2623" y="6679"/>
                    </a:cubicBezTo>
                    <a:cubicBezTo>
                      <a:pt x="1644" y="6574"/>
                      <a:pt x="420" y="6364"/>
                      <a:pt x="350" y="6539"/>
                    </a:cubicBezTo>
                    <a:cubicBezTo>
                      <a:pt x="140" y="6993"/>
                      <a:pt x="105" y="7448"/>
                      <a:pt x="175" y="7903"/>
                    </a:cubicBezTo>
                    <a:cubicBezTo>
                      <a:pt x="245" y="8672"/>
                      <a:pt x="0" y="9126"/>
                      <a:pt x="525" y="9126"/>
                    </a:cubicBezTo>
                    <a:cubicBezTo>
                      <a:pt x="979" y="9126"/>
                      <a:pt x="1853" y="9056"/>
                      <a:pt x="2623" y="9021"/>
                    </a:cubicBezTo>
                    <a:cubicBezTo>
                      <a:pt x="2763" y="9616"/>
                      <a:pt x="3007" y="10210"/>
                      <a:pt x="3322" y="10735"/>
                    </a:cubicBezTo>
                    <a:cubicBezTo>
                      <a:pt x="2553" y="11329"/>
                      <a:pt x="1574" y="12029"/>
                      <a:pt x="1644" y="12203"/>
                    </a:cubicBezTo>
                    <a:cubicBezTo>
                      <a:pt x="1818" y="12658"/>
                      <a:pt x="2098" y="13043"/>
                      <a:pt x="2483" y="13287"/>
                    </a:cubicBezTo>
                    <a:cubicBezTo>
                      <a:pt x="3077" y="13777"/>
                      <a:pt x="3252" y="14266"/>
                      <a:pt x="3602" y="13882"/>
                    </a:cubicBezTo>
                    <a:cubicBezTo>
                      <a:pt x="3951" y="13532"/>
                      <a:pt x="4511" y="12903"/>
                      <a:pt x="5035" y="12308"/>
                    </a:cubicBezTo>
                    <a:cubicBezTo>
                      <a:pt x="5560" y="12623"/>
                      <a:pt x="6119" y="12868"/>
                      <a:pt x="6714" y="13043"/>
                    </a:cubicBezTo>
                    <a:cubicBezTo>
                      <a:pt x="6574" y="13987"/>
                      <a:pt x="6399" y="15211"/>
                      <a:pt x="6574" y="15281"/>
                    </a:cubicBezTo>
                    <a:cubicBezTo>
                      <a:pt x="6994" y="15455"/>
                      <a:pt x="7483" y="15525"/>
                      <a:pt x="7938" y="15455"/>
                    </a:cubicBezTo>
                    <a:cubicBezTo>
                      <a:pt x="8672" y="15385"/>
                      <a:pt x="9161" y="15630"/>
                      <a:pt x="9161" y="15106"/>
                    </a:cubicBezTo>
                    <a:cubicBezTo>
                      <a:pt x="9161" y="14651"/>
                      <a:pt x="9092" y="13777"/>
                      <a:pt x="9022" y="12973"/>
                    </a:cubicBezTo>
                    <a:cubicBezTo>
                      <a:pt x="9651" y="12868"/>
                      <a:pt x="10210" y="12623"/>
                      <a:pt x="10735" y="12273"/>
                    </a:cubicBezTo>
                    <a:cubicBezTo>
                      <a:pt x="11329" y="13078"/>
                      <a:pt x="12064" y="14022"/>
                      <a:pt x="12239" y="13987"/>
                    </a:cubicBezTo>
                    <a:cubicBezTo>
                      <a:pt x="12693" y="13812"/>
                      <a:pt x="13078" y="13532"/>
                      <a:pt x="13358" y="13148"/>
                    </a:cubicBezTo>
                    <a:cubicBezTo>
                      <a:pt x="13812" y="12553"/>
                      <a:pt x="14302" y="12378"/>
                      <a:pt x="13952" y="12029"/>
                    </a:cubicBezTo>
                    <a:cubicBezTo>
                      <a:pt x="13567" y="11644"/>
                      <a:pt x="12973" y="11154"/>
                      <a:pt x="12378" y="10630"/>
                    </a:cubicBezTo>
                    <a:cubicBezTo>
                      <a:pt x="12483" y="10455"/>
                      <a:pt x="12588" y="10280"/>
                      <a:pt x="12658" y="10105"/>
                    </a:cubicBezTo>
                    <a:cubicBezTo>
                      <a:pt x="12868" y="9721"/>
                      <a:pt x="13008" y="9336"/>
                      <a:pt x="13113" y="8917"/>
                    </a:cubicBezTo>
                    <a:cubicBezTo>
                      <a:pt x="14092" y="9056"/>
                      <a:pt x="15246" y="9231"/>
                      <a:pt x="15316" y="9056"/>
                    </a:cubicBezTo>
                    <a:cubicBezTo>
                      <a:pt x="15525" y="8602"/>
                      <a:pt x="15560" y="8147"/>
                      <a:pt x="15491" y="7693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3"/>
              <p:cNvSpPr/>
              <p:nvPr/>
            </p:nvSpPr>
            <p:spPr>
              <a:xfrm>
                <a:off x="7513205" y="1479707"/>
                <a:ext cx="96311" cy="95306"/>
              </a:xfrm>
              <a:custGeom>
                <a:rect b="b" l="l" r="r" t="t"/>
                <a:pathLst>
                  <a:path extrusionOk="0" fill="none" h="4582" w="4617">
                    <a:moveTo>
                      <a:pt x="4582" y="2309"/>
                    </a:moveTo>
                    <a:cubicBezTo>
                      <a:pt x="4582" y="1749"/>
                      <a:pt x="4372" y="1190"/>
                      <a:pt x="3987" y="770"/>
                    </a:cubicBezTo>
                    <a:cubicBezTo>
                      <a:pt x="3637" y="350"/>
                      <a:pt x="3113" y="71"/>
                      <a:pt x="2554" y="36"/>
                    </a:cubicBezTo>
                    <a:cubicBezTo>
                      <a:pt x="1959" y="1"/>
                      <a:pt x="1400" y="176"/>
                      <a:pt x="910" y="490"/>
                    </a:cubicBezTo>
                    <a:cubicBezTo>
                      <a:pt x="560" y="700"/>
                      <a:pt x="281" y="1050"/>
                      <a:pt x="176" y="1469"/>
                    </a:cubicBezTo>
                    <a:cubicBezTo>
                      <a:pt x="36" y="1889"/>
                      <a:pt x="1" y="2344"/>
                      <a:pt x="71" y="2798"/>
                    </a:cubicBezTo>
                    <a:cubicBezTo>
                      <a:pt x="176" y="3323"/>
                      <a:pt x="421" y="3742"/>
                      <a:pt x="840" y="4057"/>
                    </a:cubicBezTo>
                    <a:cubicBezTo>
                      <a:pt x="1260" y="4407"/>
                      <a:pt x="1784" y="4581"/>
                      <a:pt x="2309" y="4581"/>
                    </a:cubicBezTo>
                    <a:cubicBezTo>
                      <a:pt x="2798" y="4581"/>
                      <a:pt x="3253" y="4442"/>
                      <a:pt x="3637" y="4162"/>
                    </a:cubicBezTo>
                    <a:cubicBezTo>
                      <a:pt x="3917" y="3917"/>
                      <a:pt x="4162" y="3602"/>
                      <a:pt x="4337" y="3288"/>
                    </a:cubicBezTo>
                    <a:cubicBezTo>
                      <a:pt x="4512" y="2973"/>
                      <a:pt x="4617" y="2658"/>
                      <a:pt x="4582" y="230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3"/>
              <p:cNvSpPr/>
              <p:nvPr/>
            </p:nvSpPr>
            <p:spPr>
              <a:xfrm>
                <a:off x="7253539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41" y="26086"/>
                      <a:pt x="6679" y="27764"/>
                      <a:pt x="9267" y="28499"/>
                    </a:cubicBezTo>
                    <a:cubicBezTo>
                      <a:pt x="10491" y="28953"/>
                      <a:pt x="14442" y="30107"/>
                      <a:pt x="17939" y="29198"/>
                    </a:cubicBezTo>
                    <a:cubicBezTo>
                      <a:pt x="21435" y="28254"/>
                      <a:pt x="24128" y="26995"/>
                      <a:pt x="25946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869" y="7728"/>
                      <a:pt x="26646" y="6260"/>
                    </a:cubicBezTo>
                    <a:cubicBezTo>
                      <a:pt x="25457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43"/>
            <p:cNvGrpSpPr/>
            <p:nvPr/>
          </p:nvGrpSpPr>
          <p:grpSpPr>
            <a:xfrm>
              <a:off x="1794368" y="4200372"/>
              <a:ext cx="1471183" cy="436717"/>
              <a:chOff x="1603493" y="1317171"/>
              <a:chExt cx="1471183" cy="436717"/>
            </a:xfrm>
          </p:grpSpPr>
          <p:grpSp>
            <p:nvGrpSpPr>
              <p:cNvPr id="2132" name="Google Shape;2132;p43"/>
              <p:cNvGrpSpPr/>
              <p:nvPr/>
            </p:nvGrpSpPr>
            <p:grpSpPr>
              <a:xfrm>
                <a:off x="1603493" y="1317171"/>
                <a:ext cx="1471183" cy="436717"/>
                <a:chOff x="457250" y="2109575"/>
                <a:chExt cx="1471183" cy="436717"/>
              </a:xfrm>
            </p:grpSpPr>
            <p:sp>
              <p:nvSpPr>
                <p:cNvPr id="2133" name="Google Shape;2133;p43"/>
                <p:cNvSpPr/>
                <p:nvPr/>
              </p:nvSpPr>
              <p:spPr>
                <a:xfrm>
                  <a:off x="457250" y="2115753"/>
                  <a:ext cx="1438358" cy="399069"/>
                </a:xfrm>
                <a:custGeom>
                  <a:rect b="b" l="l" r="r" t="t"/>
                  <a:pathLst>
                    <a:path extrusionOk="0" h="19186" w="61298">
                      <a:moveTo>
                        <a:pt x="43282" y="0"/>
                      </a:moveTo>
                      <a:cubicBezTo>
                        <a:pt x="39300" y="0"/>
                        <a:pt x="35144" y="46"/>
                        <a:pt x="31436" y="123"/>
                      </a:cubicBezTo>
                      <a:cubicBezTo>
                        <a:pt x="29652" y="167"/>
                        <a:pt x="27584" y="182"/>
                        <a:pt x="25380" y="182"/>
                      </a:cubicBezTo>
                      <a:cubicBezTo>
                        <a:pt x="21431" y="182"/>
                        <a:pt x="17048" y="136"/>
                        <a:pt x="13099" y="136"/>
                      </a:cubicBezTo>
                      <a:cubicBezTo>
                        <a:pt x="7200" y="136"/>
                        <a:pt x="2268" y="239"/>
                        <a:pt x="1190" y="752"/>
                      </a:cubicBezTo>
                      <a:cubicBezTo>
                        <a:pt x="1" y="1312"/>
                        <a:pt x="141" y="7815"/>
                        <a:pt x="281" y="10438"/>
                      </a:cubicBezTo>
                      <a:cubicBezTo>
                        <a:pt x="315" y="11417"/>
                        <a:pt x="106" y="16103"/>
                        <a:pt x="980" y="18375"/>
                      </a:cubicBezTo>
                      <a:cubicBezTo>
                        <a:pt x="1226" y="19016"/>
                        <a:pt x="4460" y="19186"/>
                        <a:pt x="9072" y="19186"/>
                      </a:cubicBezTo>
                      <a:cubicBezTo>
                        <a:pt x="14274" y="19186"/>
                        <a:pt x="21230" y="18970"/>
                        <a:pt x="27625" y="18970"/>
                      </a:cubicBezTo>
                      <a:cubicBezTo>
                        <a:pt x="31844" y="18970"/>
                        <a:pt x="39110" y="19079"/>
                        <a:pt x="45749" y="19079"/>
                      </a:cubicBezTo>
                      <a:cubicBezTo>
                        <a:pt x="52642" y="19079"/>
                        <a:pt x="58859" y="18961"/>
                        <a:pt x="60284" y="18480"/>
                      </a:cubicBezTo>
                      <a:cubicBezTo>
                        <a:pt x="61263" y="18166"/>
                        <a:pt x="61088" y="13585"/>
                        <a:pt x="61053" y="11137"/>
                      </a:cubicBezTo>
                      <a:cubicBezTo>
                        <a:pt x="61018" y="7885"/>
                        <a:pt x="61298" y="1836"/>
                        <a:pt x="60424" y="822"/>
                      </a:cubicBezTo>
                      <a:cubicBezTo>
                        <a:pt x="59943" y="221"/>
                        <a:pt x="52032" y="0"/>
                        <a:pt x="432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43"/>
                <p:cNvSpPr/>
                <p:nvPr/>
              </p:nvSpPr>
              <p:spPr>
                <a:xfrm>
                  <a:off x="490896" y="2143063"/>
                  <a:ext cx="1437536" cy="403229"/>
                </a:xfrm>
                <a:custGeom>
                  <a:rect b="b" l="l" r="r" t="t"/>
                  <a:pathLst>
                    <a:path extrusionOk="0" h="19386" w="61263">
                      <a:moveTo>
                        <a:pt x="43319" y="1"/>
                      </a:moveTo>
                      <a:cubicBezTo>
                        <a:pt x="39318" y="1"/>
                        <a:pt x="35137" y="51"/>
                        <a:pt x="31401" y="138"/>
                      </a:cubicBezTo>
                      <a:cubicBezTo>
                        <a:pt x="29624" y="183"/>
                        <a:pt x="27560" y="198"/>
                        <a:pt x="25361" y="198"/>
                      </a:cubicBezTo>
                      <a:cubicBezTo>
                        <a:pt x="21419" y="198"/>
                        <a:pt x="17041" y="151"/>
                        <a:pt x="13095" y="151"/>
                      </a:cubicBezTo>
                      <a:cubicBezTo>
                        <a:pt x="7200" y="151"/>
                        <a:pt x="2268" y="254"/>
                        <a:pt x="1189" y="768"/>
                      </a:cubicBezTo>
                      <a:cubicBezTo>
                        <a:pt x="0" y="1362"/>
                        <a:pt x="140" y="7901"/>
                        <a:pt x="280" y="10559"/>
                      </a:cubicBezTo>
                      <a:cubicBezTo>
                        <a:pt x="315" y="11538"/>
                        <a:pt x="105" y="16223"/>
                        <a:pt x="979" y="18531"/>
                      </a:cubicBezTo>
                      <a:cubicBezTo>
                        <a:pt x="1210" y="19207"/>
                        <a:pt x="4462" y="19385"/>
                        <a:pt x="9098" y="19385"/>
                      </a:cubicBezTo>
                      <a:cubicBezTo>
                        <a:pt x="14300" y="19385"/>
                        <a:pt x="21246" y="19160"/>
                        <a:pt x="27624" y="19160"/>
                      </a:cubicBezTo>
                      <a:cubicBezTo>
                        <a:pt x="31844" y="19160"/>
                        <a:pt x="39110" y="19270"/>
                        <a:pt x="45748" y="19270"/>
                      </a:cubicBezTo>
                      <a:cubicBezTo>
                        <a:pt x="52642" y="19270"/>
                        <a:pt x="58858" y="19152"/>
                        <a:pt x="60283" y="18671"/>
                      </a:cubicBezTo>
                      <a:cubicBezTo>
                        <a:pt x="61228" y="18356"/>
                        <a:pt x="61088" y="13741"/>
                        <a:pt x="61053" y="11258"/>
                      </a:cubicBezTo>
                      <a:cubicBezTo>
                        <a:pt x="61018" y="7971"/>
                        <a:pt x="61263" y="1852"/>
                        <a:pt x="60423" y="838"/>
                      </a:cubicBezTo>
                      <a:cubicBezTo>
                        <a:pt x="59920" y="238"/>
                        <a:pt x="52050" y="1"/>
                        <a:pt x="433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43"/>
                <p:cNvSpPr/>
                <p:nvPr/>
              </p:nvSpPr>
              <p:spPr>
                <a:xfrm>
                  <a:off x="457250" y="2109575"/>
                  <a:ext cx="1438358" cy="416770"/>
                </a:xfrm>
                <a:custGeom>
                  <a:rect b="b" l="l" r="r" t="t"/>
                  <a:pathLst>
                    <a:path extrusionOk="0" fill="none" h="20037" w="61298">
                      <a:moveTo>
                        <a:pt x="1190" y="1049"/>
                      </a:moveTo>
                      <a:cubicBezTo>
                        <a:pt x="1" y="1609"/>
                        <a:pt x="141" y="8112"/>
                        <a:pt x="281" y="10735"/>
                      </a:cubicBezTo>
                      <a:cubicBezTo>
                        <a:pt x="315" y="11714"/>
                        <a:pt x="106" y="16400"/>
                        <a:pt x="980" y="18672"/>
                      </a:cubicBezTo>
                      <a:cubicBezTo>
                        <a:pt x="1504" y="20036"/>
                        <a:pt x="15561" y="19267"/>
                        <a:pt x="27625" y="19267"/>
                      </a:cubicBezTo>
                      <a:cubicBezTo>
                        <a:pt x="36227" y="19267"/>
                        <a:pt x="57486" y="19721"/>
                        <a:pt x="60284" y="18777"/>
                      </a:cubicBezTo>
                      <a:cubicBezTo>
                        <a:pt x="61263" y="18463"/>
                        <a:pt x="61088" y="13882"/>
                        <a:pt x="61053" y="11434"/>
                      </a:cubicBezTo>
                      <a:cubicBezTo>
                        <a:pt x="61018" y="8182"/>
                        <a:pt x="61298" y="2133"/>
                        <a:pt x="60424" y="1119"/>
                      </a:cubicBezTo>
                      <a:cubicBezTo>
                        <a:pt x="59724" y="245"/>
                        <a:pt x="43290" y="175"/>
                        <a:pt x="31436" y="420"/>
                      </a:cubicBezTo>
                      <a:cubicBezTo>
                        <a:pt x="21680" y="664"/>
                        <a:pt x="3393" y="0"/>
                        <a:pt x="1190" y="104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36" name="Google Shape;2136;p43"/>
              <p:cNvSpPr txBox="1"/>
              <p:nvPr/>
            </p:nvSpPr>
            <p:spPr>
              <a:xfrm>
                <a:off x="1686134" y="1365279"/>
                <a:ext cx="1305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2020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37" name="Google Shape;2137;p43"/>
            <p:cNvSpPr/>
            <p:nvPr/>
          </p:nvSpPr>
          <p:spPr>
            <a:xfrm>
              <a:off x="3228903" y="4411080"/>
              <a:ext cx="1668509" cy="15301"/>
            </a:xfrm>
            <a:custGeom>
              <a:rect b="b" l="l" r="r" t="t"/>
              <a:pathLst>
                <a:path extrusionOk="0" fill="none" h="735" w="67592">
                  <a:moveTo>
                    <a:pt x="0" y="0"/>
                  </a:moveTo>
                  <a:cubicBezTo>
                    <a:pt x="6784" y="0"/>
                    <a:pt x="35876" y="140"/>
                    <a:pt x="39897" y="140"/>
                  </a:cubicBezTo>
                  <a:cubicBezTo>
                    <a:pt x="43919" y="140"/>
                    <a:pt x="51856" y="455"/>
                    <a:pt x="56227" y="490"/>
                  </a:cubicBezTo>
                  <a:cubicBezTo>
                    <a:pt x="59479" y="525"/>
                    <a:pt x="63290" y="734"/>
                    <a:pt x="67591" y="490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 flipH="1" rot="5400000">
              <a:off x="1439368" y="4063451"/>
              <a:ext cx="2875" cy="710560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43"/>
            <p:cNvGrpSpPr/>
            <p:nvPr/>
          </p:nvGrpSpPr>
          <p:grpSpPr>
            <a:xfrm>
              <a:off x="4880751" y="4071736"/>
              <a:ext cx="3806095" cy="693989"/>
              <a:chOff x="-528140" y="2158143"/>
              <a:chExt cx="2483910" cy="1100871"/>
            </a:xfrm>
          </p:grpSpPr>
          <p:grpSp>
            <p:nvGrpSpPr>
              <p:cNvPr id="2140" name="Google Shape;2140;p43"/>
              <p:cNvGrpSpPr/>
              <p:nvPr/>
            </p:nvGrpSpPr>
            <p:grpSpPr>
              <a:xfrm>
                <a:off x="-528140" y="2158143"/>
                <a:ext cx="2483910" cy="1100871"/>
                <a:chOff x="464575" y="3111189"/>
                <a:chExt cx="1437614" cy="1682775"/>
              </a:xfrm>
            </p:grpSpPr>
            <p:sp>
              <p:nvSpPr>
                <p:cNvPr id="2141" name="Google Shape;2141;p43"/>
                <p:cNvSpPr/>
                <p:nvPr/>
              </p:nvSpPr>
              <p:spPr>
                <a:xfrm>
                  <a:off x="1814782" y="3944574"/>
                  <a:ext cx="7067" cy="177486"/>
                </a:xfrm>
                <a:custGeom>
                  <a:rect b="b" l="l" r="r" t="t"/>
                  <a:pathLst>
                    <a:path extrusionOk="0" fill="none" h="8533" w="280">
                      <a:moveTo>
                        <a:pt x="280" y="0"/>
                      </a:moveTo>
                      <a:cubicBezTo>
                        <a:pt x="0" y="3392"/>
                        <a:pt x="280" y="3042"/>
                        <a:pt x="280" y="8532"/>
                      </a:cubicBezTo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43"/>
                <p:cNvSpPr/>
                <p:nvPr/>
              </p:nvSpPr>
              <p:spPr>
                <a:xfrm>
                  <a:off x="464575" y="3175183"/>
                  <a:ext cx="1426121" cy="1557192"/>
                </a:xfrm>
                <a:custGeom>
                  <a:rect b="b" l="l" r="r" t="t"/>
                  <a:pathLst>
                    <a:path extrusionOk="0" h="74865" w="56508">
                      <a:moveTo>
                        <a:pt x="7543" y="1"/>
                      </a:moveTo>
                      <a:cubicBezTo>
                        <a:pt x="4445" y="1"/>
                        <a:pt x="2145" y="148"/>
                        <a:pt x="1609" y="590"/>
                      </a:cubicBezTo>
                      <a:cubicBezTo>
                        <a:pt x="385" y="1569"/>
                        <a:pt x="735" y="10835"/>
                        <a:pt x="560" y="19996"/>
                      </a:cubicBezTo>
                      <a:cubicBezTo>
                        <a:pt x="420" y="29158"/>
                        <a:pt x="420" y="51082"/>
                        <a:pt x="560" y="55383"/>
                      </a:cubicBezTo>
                      <a:cubicBezTo>
                        <a:pt x="735" y="59684"/>
                        <a:pt x="1" y="72132"/>
                        <a:pt x="1050" y="73566"/>
                      </a:cubicBezTo>
                      <a:cubicBezTo>
                        <a:pt x="1893" y="74718"/>
                        <a:pt x="9832" y="74831"/>
                        <a:pt x="14458" y="74831"/>
                      </a:cubicBezTo>
                      <a:cubicBezTo>
                        <a:pt x="15586" y="74831"/>
                        <a:pt x="16517" y="74824"/>
                        <a:pt x="17100" y="74824"/>
                      </a:cubicBezTo>
                      <a:cubicBezTo>
                        <a:pt x="18515" y="74824"/>
                        <a:pt x="21706" y="74864"/>
                        <a:pt x="25009" y="74864"/>
                      </a:cubicBezTo>
                      <a:cubicBezTo>
                        <a:pt x="28641" y="74864"/>
                        <a:pt x="32408" y="74816"/>
                        <a:pt x="34093" y="74615"/>
                      </a:cubicBezTo>
                      <a:cubicBezTo>
                        <a:pt x="34780" y="74540"/>
                        <a:pt x="36094" y="74520"/>
                        <a:pt x="37746" y="74520"/>
                      </a:cubicBezTo>
                      <a:cubicBezTo>
                        <a:pt x="39762" y="74520"/>
                        <a:pt x="42281" y="74550"/>
                        <a:pt x="44774" y="74550"/>
                      </a:cubicBezTo>
                      <a:cubicBezTo>
                        <a:pt x="49816" y="74550"/>
                        <a:pt x="54753" y="74425"/>
                        <a:pt x="55214" y="73671"/>
                      </a:cubicBezTo>
                      <a:cubicBezTo>
                        <a:pt x="56123" y="72237"/>
                        <a:pt x="55948" y="59334"/>
                        <a:pt x="55913" y="51991"/>
                      </a:cubicBezTo>
                      <a:cubicBezTo>
                        <a:pt x="55878" y="42270"/>
                        <a:pt x="56263" y="28808"/>
                        <a:pt x="56402" y="21990"/>
                      </a:cubicBezTo>
                      <a:cubicBezTo>
                        <a:pt x="56507" y="15136"/>
                        <a:pt x="56228" y="1464"/>
                        <a:pt x="55493" y="555"/>
                      </a:cubicBezTo>
                      <a:cubicBezTo>
                        <a:pt x="55184" y="190"/>
                        <a:pt x="51861" y="61"/>
                        <a:pt x="47651" y="61"/>
                      </a:cubicBezTo>
                      <a:cubicBezTo>
                        <a:pt x="41383" y="61"/>
                        <a:pt x="33147" y="346"/>
                        <a:pt x="29967" y="555"/>
                      </a:cubicBezTo>
                      <a:cubicBezTo>
                        <a:pt x="29477" y="587"/>
                        <a:pt x="28849" y="601"/>
                        <a:pt x="28111" y="601"/>
                      </a:cubicBezTo>
                      <a:cubicBezTo>
                        <a:pt x="23291" y="601"/>
                        <a:pt x="13792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43"/>
                <p:cNvSpPr/>
                <p:nvPr/>
              </p:nvSpPr>
              <p:spPr>
                <a:xfrm>
                  <a:off x="475210" y="3237167"/>
                  <a:ext cx="1426979" cy="1556797"/>
                </a:xfrm>
                <a:custGeom>
                  <a:rect b="b" l="l" r="r" t="t"/>
                  <a:pathLst>
                    <a:path extrusionOk="0" h="74846" w="56542">
                      <a:moveTo>
                        <a:pt x="7410" y="0"/>
                      </a:moveTo>
                      <a:cubicBezTo>
                        <a:pt x="4378" y="0"/>
                        <a:pt x="2137" y="143"/>
                        <a:pt x="1609" y="567"/>
                      </a:cubicBezTo>
                      <a:cubicBezTo>
                        <a:pt x="385" y="1546"/>
                        <a:pt x="734" y="10813"/>
                        <a:pt x="560" y="19974"/>
                      </a:cubicBezTo>
                      <a:cubicBezTo>
                        <a:pt x="420" y="29135"/>
                        <a:pt x="420" y="51094"/>
                        <a:pt x="560" y="55395"/>
                      </a:cubicBezTo>
                      <a:cubicBezTo>
                        <a:pt x="734" y="59696"/>
                        <a:pt x="0" y="72110"/>
                        <a:pt x="1049" y="73543"/>
                      </a:cubicBezTo>
                      <a:cubicBezTo>
                        <a:pt x="1892" y="74696"/>
                        <a:pt x="9832" y="74809"/>
                        <a:pt x="14457" y="74809"/>
                      </a:cubicBezTo>
                      <a:cubicBezTo>
                        <a:pt x="15585" y="74809"/>
                        <a:pt x="16516" y="74802"/>
                        <a:pt x="17099" y="74802"/>
                      </a:cubicBezTo>
                      <a:cubicBezTo>
                        <a:pt x="18585" y="74802"/>
                        <a:pt x="22038" y="74846"/>
                        <a:pt x="25522" y="74846"/>
                      </a:cubicBezTo>
                      <a:cubicBezTo>
                        <a:pt x="29005" y="74846"/>
                        <a:pt x="32519" y="74802"/>
                        <a:pt x="34128" y="74627"/>
                      </a:cubicBezTo>
                      <a:cubicBezTo>
                        <a:pt x="34853" y="74540"/>
                        <a:pt x="36280" y="74518"/>
                        <a:pt x="38064" y="74518"/>
                      </a:cubicBezTo>
                      <a:cubicBezTo>
                        <a:pt x="40026" y="74518"/>
                        <a:pt x="42419" y="74545"/>
                        <a:pt x="44789" y="74545"/>
                      </a:cubicBezTo>
                      <a:cubicBezTo>
                        <a:pt x="49823" y="74545"/>
                        <a:pt x="54753" y="74421"/>
                        <a:pt x="55213" y="73648"/>
                      </a:cubicBezTo>
                      <a:cubicBezTo>
                        <a:pt x="56122" y="72214"/>
                        <a:pt x="55947" y="59312"/>
                        <a:pt x="55947" y="51969"/>
                      </a:cubicBezTo>
                      <a:cubicBezTo>
                        <a:pt x="55912" y="42283"/>
                        <a:pt x="56297" y="28786"/>
                        <a:pt x="56402" y="21967"/>
                      </a:cubicBezTo>
                      <a:cubicBezTo>
                        <a:pt x="56542" y="15114"/>
                        <a:pt x="56227" y="1477"/>
                        <a:pt x="55493" y="532"/>
                      </a:cubicBezTo>
                      <a:cubicBezTo>
                        <a:pt x="55198" y="167"/>
                        <a:pt x="51877" y="39"/>
                        <a:pt x="47668" y="39"/>
                      </a:cubicBezTo>
                      <a:cubicBezTo>
                        <a:pt x="41400" y="39"/>
                        <a:pt x="33160" y="323"/>
                        <a:pt x="30002" y="532"/>
                      </a:cubicBezTo>
                      <a:cubicBezTo>
                        <a:pt x="29462" y="571"/>
                        <a:pt x="28758" y="588"/>
                        <a:pt x="27926" y="588"/>
                      </a:cubicBezTo>
                      <a:cubicBezTo>
                        <a:pt x="22992" y="588"/>
                        <a:pt x="13570" y="0"/>
                        <a:pt x="7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43"/>
                <p:cNvSpPr/>
                <p:nvPr/>
              </p:nvSpPr>
              <p:spPr>
                <a:xfrm>
                  <a:off x="464575" y="3111189"/>
                  <a:ext cx="1426121" cy="1580467"/>
                </a:xfrm>
                <a:custGeom>
                  <a:rect b="b" l="l" r="r" t="t"/>
                  <a:pathLst>
                    <a:path extrusionOk="0" fill="none" h="75984" w="56508">
                      <a:moveTo>
                        <a:pt x="1609" y="1469"/>
                      </a:moveTo>
                      <a:cubicBezTo>
                        <a:pt x="385" y="2448"/>
                        <a:pt x="735" y="11714"/>
                        <a:pt x="560" y="20875"/>
                      </a:cubicBezTo>
                      <a:cubicBezTo>
                        <a:pt x="420" y="30037"/>
                        <a:pt x="420" y="51961"/>
                        <a:pt x="560" y="56262"/>
                      </a:cubicBezTo>
                      <a:cubicBezTo>
                        <a:pt x="735" y="60563"/>
                        <a:pt x="1" y="73011"/>
                        <a:pt x="1050" y="74445"/>
                      </a:cubicBezTo>
                      <a:cubicBezTo>
                        <a:pt x="2099" y="75878"/>
                        <a:pt x="14127" y="75703"/>
                        <a:pt x="17100" y="75703"/>
                      </a:cubicBezTo>
                      <a:cubicBezTo>
                        <a:pt x="20072" y="75703"/>
                        <a:pt x="30877" y="75878"/>
                        <a:pt x="34093" y="75494"/>
                      </a:cubicBezTo>
                      <a:cubicBezTo>
                        <a:pt x="37310" y="75144"/>
                        <a:pt x="54339" y="75983"/>
                        <a:pt x="55214" y="74550"/>
                      </a:cubicBezTo>
                      <a:cubicBezTo>
                        <a:pt x="56123" y="73116"/>
                        <a:pt x="55948" y="60213"/>
                        <a:pt x="55913" y="52870"/>
                      </a:cubicBezTo>
                      <a:cubicBezTo>
                        <a:pt x="55878" y="43149"/>
                        <a:pt x="56263" y="29687"/>
                        <a:pt x="56402" y="22869"/>
                      </a:cubicBezTo>
                      <a:cubicBezTo>
                        <a:pt x="56507" y="16015"/>
                        <a:pt x="56228" y="2343"/>
                        <a:pt x="55493" y="1434"/>
                      </a:cubicBezTo>
                      <a:cubicBezTo>
                        <a:pt x="54724" y="525"/>
                        <a:pt x="35282" y="1084"/>
                        <a:pt x="29967" y="1434"/>
                      </a:cubicBezTo>
                      <a:cubicBezTo>
                        <a:pt x="24687" y="1784"/>
                        <a:pt x="3392" y="0"/>
                        <a:pt x="1609" y="1469"/>
                      </a:cubicBezTo>
                      <a:close/>
                    </a:path>
                  </a:pathLst>
                </a:custGeom>
                <a:noFill/>
                <a:ln cap="rnd" cmpd="sng" w="21850">
                  <a:solidFill>
                    <a:srgbClr val="02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5" name="Google Shape;2145;p43"/>
              <p:cNvSpPr txBox="1"/>
              <p:nvPr/>
            </p:nvSpPr>
            <p:spPr>
              <a:xfrm>
                <a:off x="-339479" y="2378468"/>
                <a:ext cx="2089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Yes, Saturn is the ringed one. It’s a gas giant, composed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46" name="Google Shape;2146;p43"/>
            <p:cNvGrpSpPr/>
            <p:nvPr/>
          </p:nvGrpSpPr>
          <p:grpSpPr>
            <a:xfrm>
              <a:off x="3959401" y="4280909"/>
              <a:ext cx="227499" cy="275642"/>
              <a:chOff x="3577629" y="1397719"/>
              <a:chExt cx="227499" cy="275642"/>
            </a:xfrm>
          </p:grpSpPr>
          <p:sp>
            <p:nvSpPr>
              <p:cNvPr id="2147" name="Google Shape;2147;p43"/>
              <p:cNvSpPr/>
              <p:nvPr/>
            </p:nvSpPr>
            <p:spPr>
              <a:xfrm>
                <a:off x="3577629" y="1428269"/>
                <a:ext cx="227499" cy="216035"/>
              </a:xfrm>
              <a:custGeom>
                <a:rect b="b" l="l" r="r" t="t"/>
                <a:pathLst>
                  <a:path extrusionOk="0" h="7093" w="7448">
                    <a:moveTo>
                      <a:pt x="4524" y="1"/>
                    </a:moveTo>
                    <a:cubicBezTo>
                      <a:pt x="3835" y="1"/>
                      <a:pt x="3076" y="234"/>
                      <a:pt x="2308" y="746"/>
                    </a:cubicBezTo>
                    <a:cubicBezTo>
                      <a:pt x="0" y="2249"/>
                      <a:pt x="699" y="6445"/>
                      <a:pt x="3322" y="7005"/>
                    </a:cubicBezTo>
                    <a:cubicBezTo>
                      <a:pt x="3643" y="7063"/>
                      <a:pt x="3950" y="7092"/>
                      <a:pt x="4240" y="7092"/>
                    </a:cubicBezTo>
                    <a:cubicBezTo>
                      <a:pt x="6195" y="7092"/>
                      <a:pt x="7418" y="5782"/>
                      <a:pt x="7448" y="3438"/>
                    </a:cubicBezTo>
                    <a:cubicBezTo>
                      <a:pt x="7448" y="1361"/>
                      <a:pt x="6189" y="1"/>
                      <a:pt x="4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3"/>
              <p:cNvSpPr/>
              <p:nvPr/>
            </p:nvSpPr>
            <p:spPr>
              <a:xfrm>
                <a:off x="3577782" y="1458057"/>
                <a:ext cx="227194" cy="215304"/>
              </a:xfrm>
              <a:custGeom>
                <a:rect b="b" l="l" r="r" t="t"/>
                <a:pathLst>
                  <a:path extrusionOk="0" h="7069" w="7438">
                    <a:moveTo>
                      <a:pt x="4515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322" y="6971"/>
                    </a:cubicBezTo>
                    <a:cubicBezTo>
                      <a:pt x="3651" y="7037"/>
                      <a:pt x="3966" y="7069"/>
                      <a:pt x="4265" y="7069"/>
                    </a:cubicBezTo>
                    <a:cubicBezTo>
                      <a:pt x="6182" y="7069"/>
                      <a:pt x="7413" y="5734"/>
                      <a:pt x="7413" y="3404"/>
                    </a:cubicBezTo>
                    <a:cubicBezTo>
                      <a:pt x="7438" y="1353"/>
                      <a:pt x="6188" y="1"/>
                      <a:pt x="4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3"/>
              <p:cNvSpPr/>
              <p:nvPr/>
            </p:nvSpPr>
            <p:spPr>
              <a:xfrm>
                <a:off x="3577629" y="1397719"/>
                <a:ext cx="227499" cy="257762"/>
              </a:xfrm>
              <a:custGeom>
                <a:rect b="b" l="l" r="r" t="t"/>
                <a:pathLst>
                  <a:path extrusionOk="0" fill="none" h="8463" w="7448">
                    <a:moveTo>
                      <a:pt x="2308" y="1749"/>
                    </a:moveTo>
                    <a:cubicBezTo>
                      <a:pt x="0" y="3252"/>
                      <a:pt x="699" y="7448"/>
                      <a:pt x="3322" y="8008"/>
                    </a:cubicBezTo>
                    <a:cubicBezTo>
                      <a:pt x="5805" y="8462"/>
                      <a:pt x="7413" y="7133"/>
                      <a:pt x="7448" y="4441"/>
                    </a:cubicBezTo>
                    <a:cubicBezTo>
                      <a:pt x="7448" y="1504"/>
                      <a:pt x="4930" y="0"/>
                      <a:pt x="2308" y="17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7"/>
          <p:cNvCxnSpPr/>
          <p:nvPr/>
        </p:nvCxnSpPr>
        <p:spPr>
          <a:xfrm>
            <a:off x="693300" y="4620616"/>
            <a:ext cx="7241400" cy="0"/>
          </a:xfrm>
          <a:prstGeom prst="straightConnector1">
            <a:avLst/>
          </a:prstGeom>
          <a:noFill/>
          <a:ln cap="rnd" cmpd="sng" w="19050">
            <a:solidFill>
              <a:srgbClr val="231F2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2974952" y="3689566"/>
            <a:ext cx="1421545" cy="436453"/>
            <a:chOff x="473690" y="3806031"/>
            <a:chExt cx="1421545" cy="436453"/>
          </a:xfrm>
        </p:grpSpPr>
        <p:sp>
          <p:nvSpPr>
            <p:cNvPr id="161" name="Google Shape;161;p17"/>
            <p:cNvSpPr/>
            <p:nvPr/>
          </p:nvSpPr>
          <p:spPr>
            <a:xfrm>
              <a:off x="495226" y="3819806"/>
              <a:ext cx="1381793" cy="405173"/>
            </a:xfrm>
            <a:custGeom>
              <a:rect b="b" l="l" r="r" t="t"/>
              <a:pathLst>
                <a:path extrusionOk="0" h="18795" w="64098">
                  <a:moveTo>
                    <a:pt x="34281" y="1"/>
                  </a:moveTo>
                  <a:cubicBezTo>
                    <a:pt x="33292" y="1"/>
                    <a:pt x="32282" y="31"/>
                    <a:pt x="31252" y="95"/>
                  </a:cubicBezTo>
                  <a:cubicBezTo>
                    <a:pt x="14115" y="1136"/>
                    <a:pt x="4196" y="7152"/>
                    <a:pt x="2895" y="8323"/>
                  </a:cubicBezTo>
                  <a:cubicBezTo>
                    <a:pt x="1594" y="9494"/>
                    <a:pt x="1" y="11185"/>
                    <a:pt x="1" y="11185"/>
                  </a:cubicBezTo>
                  <a:lnTo>
                    <a:pt x="4846" y="11965"/>
                  </a:lnTo>
                  <a:lnTo>
                    <a:pt x="2375" y="18794"/>
                  </a:lnTo>
                  <a:cubicBezTo>
                    <a:pt x="7838" y="14989"/>
                    <a:pt x="13822" y="11998"/>
                    <a:pt x="20163" y="9884"/>
                  </a:cubicBezTo>
                  <a:cubicBezTo>
                    <a:pt x="26411" y="7808"/>
                    <a:pt x="32533" y="7186"/>
                    <a:pt x="37658" y="7186"/>
                  </a:cubicBezTo>
                  <a:cubicBezTo>
                    <a:pt x="41202" y="7186"/>
                    <a:pt x="44269" y="7484"/>
                    <a:pt x="46569" y="7803"/>
                  </a:cubicBezTo>
                  <a:cubicBezTo>
                    <a:pt x="52195" y="8583"/>
                    <a:pt x="58992" y="11185"/>
                    <a:pt x="58862" y="11575"/>
                  </a:cubicBezTo>
                  <a:cubicBezTo>
                    <a:pt x="58731" y="11998"/>
                    <a:pt x="56130" y="12778"/>
                    <a:pt x="54666" y="13949"/>
                  </a:cubicBezTo>
                  <a:cubicBezTo>
                    <a:pt x="53236" y="15120"/>
                    <a:pt x="54536" y="16160"/>
                    <a:pt x="56780" y="16290"/>
                  </a:cubicBezTo>
                  <a:cubicBezTo>
                    <a:pt x="56843" y="16294"/>
                    <a:pt x="56909" y="16296"/>
                    <a:pt x="56977" y="16296"/>
                  </a:cubicBezTo>
                  <a:cubicBezTo>
                    <a:pt x="59279" y="16296"/>
                    <a:pt x="64097" y="14209"/>
                    <a:pt x="64097" y="14209"/>
                  </a:cubicBezTo>
                  <a:lnTo>
                    <a:pt x="64097" y="9754"/>
                  </a:lnTo>
                  <a:cubicBezTo>
                    <a:pt x="64097" y="5410"/>
                    <a:pt x="63718" y="3197"/>
                    <a:pt x="62461" y="3197"/>
                  </a:cubicBezTo>
                  <a:cubicBezTo>
                    <a:pt x="62392" y="3197"/>
                    <a:pt x="62319" y="3204"/>
                    <a:pt x="62244" y="3217"/>
                  </a:cubicBezTo>
                  <a:cubicBezTo>
                    <a:pt x="60813" y="3478"/>
                    <a:pt x="59902" y="7412"/>
                    <a:pt x="59902" y="7412"/>
                  </a:cubicBezTo>
                  <a:cubicBezTo>
                    <a:pt x="59902" y="7412"/>
                    <a:pt x="49733" y="1"/>
                    <a:pt x="34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73690" y="3806031"/>
              <a:ext cx="1354781" cy="260328"/>
            </a:xfrm>
            <a:custGeom>
              <a:rect b="b" l="l" r="r" t="t"/>
              <a:pathLst>
                <a:path extrusionOk="0" h="12076" w="62845">
                  <a:moveTo>
                    <a:pt x="32930" y="0"/>
                  </a:moveTo>
                  <a:cubicBezTo>
                    <a:pt x="26025" y="0"/>
                    <a:pt x="19134" y="1151"/>
                    <a:pt x="12707" y="3726"/>
                  </a:cubicBezTo>
                  <a:cubicBezTo>
                    <a:pt x="8284" y="5515"/>
                    <a:pt x="3894" y="7889"/>
                    <a:pt x="350" y="11141"/>
                  </a:cubicBezTo>
                  <a:cubicBezTo>
                    <a:pt x="0" y="11463"/>
                    <a:pt x="340" y="12075"/>
                    <a:pt x="744" y="12075"/>
                  </a:cubicBezTo>
                  <a:cubicBezTo>
                    <a:pt x="828" y="12075"/>
                    <a:pt x="916" y="12048"/>
                    <a:pt x="1000" y="11986"/>
                  </a:cubicBezTo>
                  <a:cubicBezTo>
                    <a:pt x="4284" y="9515"/>
                    <a:pt x="7601" y="7271"/>
                    <a:pt x="11374" y="5580"/>
                  </a:cubicBezTo>
                  <a:cubicBezTo>
                    <a:pt x="15179" y="3856"/>
                    <a:pt x="19211" y="2653"/>
                    <a:pt x="23341" y="1970"/>
                  </a:cubicBezTo>
                  <a:cubicBezTo>
                    <a:pt x="26647" y="1423"/>
                    <a:pt x="29983" y="1151"/>
                    <a:pt x="33315" y="1151"/>
                  </a:cubicBezTo>
                  <a:cubicBezTo>
                    <a:pt x="39290" y="1151"/>
                    <a:pt x="45253" y="2026"/>
                    <a:pt x="51015" y="3759"/>
                  </a:cubicBezTo>
                  <a:cubicBezTo>
                    <a:pt x="55340" y="5027"/>
                    <a:pt x="59080" y="7043"/>
                    <a:pt x="62169" y="10393"/>
                  </a:cubicBezTo>
                  <a:cubicBezTo>
                    <a:pt x="62241" y="10449"/>
                    <a:pt x="62321" y="10473"/>
                    <a:pt x="62397" y="10473"/>
                  </a:cubicBezTo>
                  <a:cubicBezTo>
                    <a:pt x="62634" y="10473"/>
                    <a:pt x="62845" y="10240"/>
                    <a:pt x="62722" y="9970"/>
                  </a:cubicBezTo>
                  <a:cubicBezTo>
                    <a:pt x="60674" y="6783"/>
                    <a:pt x="57194" y="4767"/>
                    <a:pt x="53779" y="3434"/>
                  </a:cubicBezTo>
                  <a:cubicBezTo>
                    <a:pt x="49617" y="1840"/>
                    <a:pt x="45097" y="995"/>
                    <a:pt x="40706" y="474"/>
                  </a:cubicBezTo>
                  <a:cubicBezTo>
                    <a:pt x="38128" y="163"/>
                    <a:pt x="35528" y="0"/>
                    <a:pt x="329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74897" y="4052498"/>
              <a:ext cx="132536" cy="33091"/>
            </a:xfrm>
            <a:custGeom>
              <a:rect b="b" l="l" r="r" t="t"/>
              <a:pathLst>
                <a:path extrusionOk="0" h="1535" w="6148">
                  <a:moveTo>
                    <a:pt x="456" y="0"/>
                  </a:moveTo>
                  <a:cubicBezTo>
                    <a:pt x="66" y="0"/>
                    <a:pt x="1" y="521"/>
                    <a:pt x="359" y="651"/>
                  </a:cubicBezTo>
                  <a:cubicBezTo>
                    <a:pt x="1334" y="846"/>
                    <a:pt x="2342" y="1041"/>
                    <a:pt x="3318" y="1236"/>
                  </a:cubicBezTo>
                  <a:cubicBezTo>
                    <a:pt x="3962" y="1365"/>
                    <a:pt x="4607" y="1535"/>
                    <a:pt x="5252" y="1535"/>
                  </a:cubicBezTo>
                  <a:cubicBezTo>
                    <a:pt x="5420" y="1535"/>
                    <a:pt x="5588" y="1523"/>
                    <a:pt x="5757" y="1496"/>
                  </a:cubicBezTo>
                  <a:cubicBezTo>
                    <a:pt x="6082" y="1399"/>
                    <a:pt x="6147" y="976"/>
                    <a:pt x="5854" y="813"/>
                  </a:cubicBezTo>
                  <a:cubicBezTo>
                    <a:pt x="5106" y="326"/>
                    <a:pt x="4196" y="326"/>
                    <a:pt x="3318" y="196"/>
                  </a:cubicBezTo>
                  <a:cubicBezTo>
                    <a:pt x="2375" y="65"/>
                    <a:pt x="1399" y="0"/>
                    <a:pt x="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531701" y="4070843"/>
              <a:ext cx="77823" cy="167631"/>
            </a:xfrm>
            <a:custGeom>
              <a:rect b="b" l="l" r="r" t="t"/>
              <a:pathLst>
                <a:path extrusionOk="0" h="7776" w="3610">
                  <a:moveTo>
                    <a:pt x="3209" y="1"/>
                  </a:moveTo>
                  <a:cubicBezTo>
                    <a:pt x="3110" y="1"/>
                    <a:pt x="3014" y="48"/>
                    <a:pt x="2959" y="158"/>
                  </a:cubicBezTo>
                  <a:cubicBezTo>
                    <a:pt x="2211" y="1328"/>
                    <a:pt x="1756" y="2727"/>
                    <a:pt x="1236" y="3995"/>
                  </a:cubicBezTo>
                  <a:cubicBezTo>
                    <a:pt x="813" y="5003"/>
                    <a:pt x="0" y="6304"/>
                    <a:pt x="33" y="7409"/>
                  </a:cubicBezTo>
                  <a:cubicBezTo>
                    <a:pt x="55" y="7630"/>
                    <a:pt x="241" y="7776"/>
                    <a:pt x="440" y="7776"/>
                  </a:cubicBezTo>
                  <a:cubicBezTo>
                    <a:pt x="534" y="7776"/>
                    <a:pt x="632" y="7743"/>
                    <a:pt x="715" y="7670"/>
                  </a:cubicBezTo>
                  <a:cubicBezTo>
                    <a:pt x="1463" y="6857"/>
                    <a:pt x="1789" y="5426"/>
                    <a:pt x="2179" y="4385"/>
                  </a:cubicBezTo>
                  <a:cubicBezTo>
                    <a:pt x="2667" y="3117"/>
                    <a:pt x="3317" y="1783"/>
                    <a:pt x="3545" y="418"/>
                  </a:cubicBezTo>
                  <a:cubicBezTo>
                    <a:pt x="3609" y="181"/>
                    <a:pt x="3403" y="1"/>
                    <a:pt x="320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20642" y="3957127"/>
              <a:ext cx="1267107" cy="285357"/>
            </a:xfrm>
            <a:custGeom>
              <a:rect b="b" l="l" r="r" t="t"/>
              <a:pathLst>
                <a:path extrusionOk="0" h="13237" w="58778">
                  <a:moveTo>
                    <a:pt x="35735" y="1"/>
                  </a:moveTo>
                  <a:cubicBezTo>
                    <a:pt x="27398" y="1"/>
                    <a:pt x="19471" y="2482"/>
                    <a:pt x="11830" y="5725"/>
                  </a:cubicBezTo>
                  <a:cubicBezTo>
                    <a:pt x="7732" y="7449"/>
                    <a:pt x="3765" y="9465"/>
                    <a:pt x="383" y="12424"/>
                  </a:cubicBezTo>
                  <a:cubicBezTo>
                    <a:pt x="0" y="12730"/>
                    <a:pt x="358" y="13237"/>
                    <a:pt x="750" y="13237"/>
                  </a:cubicBezTo>
                  <a:cubicBezTo>
                    <a:pt x="857" y="13237"/>
                    <a:pt x="968" y="13198"/>
                    <a:pt x="1066" y="13107"/>
                  </a:cubicBezTo>
                  <a:cubicBezTo>
                    <a:pt x="3928" y="10636"/>
                    <a:pt x="7342" y="8880"/>
                    <a:pt x="10789" y="7384"/>
                  </a:cubicBezTo>
                  <a:cubicBezTo>
                    <a:pt x="14431" y="5790"/>
                    <a:pt x="18139" y="4392"/>
                    <a:pt x="21943" y="3254"/>
                  </a:cubicBezTo>
                  <a:cubicBezTo>
                    <a:pt x="26628" y="1848"/>
                    <a:pt x="31333" y="1220"/>
                    <a:pt x="36067" y="1220"/>
                  </a:cubicBezTo>
                  <a:cubicBezTo>
                    <a:pt x="39549" y="1220"/>
                    <a:pt x="43046" y="1560"/>
                    <a:pt x="46561" y="2181"/>
                  </a:cubicBezTo>
                  <a:cubicBezTo>
                    <a:pt x="50593" y="2896"/>
                    <a:pt x="54528" y="3872"/>
                    <a:pt x="58138" y="5855"/>
                  </a:cubicBezTo>
                  <a:cubicBezTo>
                    <a:pt x="58181" y="5879"/>
                    <a:pt x="58225" y="5890"/>
                    <a:pt x="58270" y="5890"/>
                  </a:cubicBezTo>
                  <a:cubicBezTo>
                    <a:pt x="58530" y="5890"/>
                    <a:pt x="58778" y="5529"/>
                    <a:pt x="58528" y="5335"/>
                  </a:cubicBezTo>
                  <a:lnTo>
                    <a:pt x="58528" y="5335"/>
                  </a:lnTo>
                  <a:lnTo>
                    <a:pt x="58528" y="5367"/>
                  </a:lnTo>
                  <a:cubicBezTo>
                    <a:pt x="55764" y="3156"/>
                    <a:pt x="52187" y="2148"/>
                    <a:pt x="48772" y="1465"/>
                  </a:cubicBezTo>
                  <a:cubicBezTo>
                    <a:pt x="44610" y="555"/>
                    <a:pt x="40350" y="67"/>
                    <a:pt x="36057" y="2"/>
                  </a:cubicBezTo>
                  <a:cubicBezTo>
                    <a:pt x="35949" y="1"/>
                    <a:pt x="35842" y="1"/>
                    <a:pt x="3573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780937" y="3873592"/>
              <a:ext cx="114298" cy="257612"/>
            </a:xfrm>
            <a:custGeom>
              <a:rect b="b" l="l" r="r" t="t"/>
              <a:pathLst>
                <a:path extrusionOk="0" h="11950" w="5302">
                  <a:moveTo>
                    <a:pt x="2777" y="0"/>
                  </a:moveTo>
                  <a:cubicBezTo>
                    <a:pt x="2071" y="0"/>
                    <a:pt x="1383" y="780"/>
                    <a:pt x="1042" y="1340"/>
                  </a:cubicBezTo>
                  <a:cubicBezTo>
                    <a:pt x="294" y="2608"/>
                    <a:pt x="1" y="4137"/>
                    <a:pt x="261" y="5600"/>
                  </a:cubicBezTo>
                  <a:cubicBezTo>
                    <a:pt x="276" y="5705"/>
                    <a:pt x="353" y="5748"/>
                    <a:pt x="438" y="5748"/>
                  </a:cubicBezTo>
                  <a:cubicBezTo>
                    <a:pt x="537" y="5748"/>
                    <a:pt x="649" y="5688"/>
                    <a:pt x="684" y="5600"/>
                  </a:cubicBezTo>
                  <a:cubicBezTo>
                    <a:pt x="1009" y="4657"/>
                    <a:pt x="1042" y="3649"/>
                    <a:pt x="1399" y="2706"/>
                  </a:cubicBezTo>
                  <a:cubicBezTo>
                    <a:pt x="1497" y="2381"/>
                    <a:pt x="1659" y="2088"/>
                    <a:pt x="1822" y="1828"/>
                  </a:cubicBezTo>
                  <a:cubicBezTo>
                    <a:pt x="1963" y="1602"/>
                    <a:pt x="2398" y="1108"/>
                    <a:pt x="2744" y="1108"/>
                  </a:cubicBezTo>
                  <a:cubicBezTo>
                    <a:pt x="2797" y="1108"/>
                    <a:pt x="2848" y="1119"/>
                    <a:pt x="2895" y="1145"/>
                  </a:cubicBezTo>
                  <a:cubicBezTo>
                    <a:pt x="3253" y="1373"/>
                    <a:pt x="3513" y="3064"/>
                    <a:pt x="3578" y="3389"/>
                  </a:cubicBezTo>
                  <a:cubicBezTo>
                    <a:pt x="4229" y="6023"/>
                    <a:pt x="4391" y="8787"/>
                    <a:pt x="4033" y="11486"/>
                  </a:cubicBezTo>
                  <a:cubicBezTo>
                    <a:pt x="4001" y="11795"/>
                    <a:pt x="4229" y="11950"/>
                    <a:pt x="4477" y="11950"/>
                  </a:cubicBezTo>
                  <a:cubicBezTo>
                    <a:pt x="4724" y="11950"/>
                    <a:pt x="4993" y="11795"/>
                    <a:pt x="5042" y="11486"/>
                  </a:cubicBezTo>
                  <a:cubicBezTo>
                    <a:pt x="5302" y="9405"/>
                    <a:pt x="5302" y="7291"/>
                    <a:pt x="5009" y="5210"/>
                  </a:cubicBezTo>
                  <a:cubicBezTo>
                    <a:pt x="4846" y="4267"/>
                    <a:pt x="4651" y="3356"/>
                    <a:pt x="4391" y="2446"/>
                  </a:cubicBezTo>
                  <a:cubicBezTo>
                    <a:pt x="4196" y="1796"/>
                    <a:pt x="4001" y="787"/>
                    <a:pt x="3481" y="300"/>
                  </a:cubicBezTo>
                  <a:cubicBezTo>
                    <a:pt x="3252" y="88"/>
                    <a:pt x="3014" y="0"/>
                    <a:pt x="27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603583" y="4063535"/>
              <a:ext cx="289819" cy="109491"/>
            </a:xfrm>
            <a:custGeom>
              <a:rect b="b" l="l" r="r" t="t"/>
              <a:pathLst>
                <a:path extrusionOk="0" h="5079" w="13444">
                  <a:moveTo>
                    <a:pt x="6645" y="0"/>
                  </a:moveTo>
                  <a:cubicBezTo>
                    <a:pt x="6621" y="0"/>
                    <a:pt x="6595" y="3"/>
                    <a:pt x="6569" y="9"/>
                  </a:cubicBezTo>
                  <a:cubicBezTo>
                    <a:pt x="5431" y="301"/>
                    <a:pt x="1" y="3098"/>
                    <a:pt x="2342" y="4561"/>
                  </a:cubicBezTo>
                  <a:cubicBezTo>
                    <a:pt x="2993" y="4955"/>
                    <a:pt x="3869" y="5079"/>
                    <a:pt x="4747" y="5079"/>
                  </a:cubicBezTo>
                  <a:cubicBezTo>
                    <a:pt x="5537" y="5079"/>
                    <a:pt x="6329" y="4979"/>
                    <a:pt x="6960" y="4887"/>
                  </a:cubicBezTo>
                  <a:cubicBezTo>
                    <a:pt x="9008" y="4529"/>
                    <a:pt x="11025" y="3911"/>
                    <a:pt x="12943" y="3098"/>
                  </a:cubicBezTo>
                  <a:cubicBezTo>
                    <a:pt x="13443" y="2892"/>
                    <a:pt x="13305" y="2128"/>
                    <a:pt x="12841" y="2128"/>
                  </a:cubicBezTo>
                  <a:cubicBezTo>
                    <a:pt x="12792" y="2128"/>
                    <a:pt x="12739" y="2136"/>
                    <a:pt x="12683" y="2155"/>
                  </a:cubicBezTo>
                  <a:cubicBezTo>
                    <a:pt x="10220" y="3019"/>
                    <a:pt x="7694" y="3977"/>
                    <a:pt x="5074" y="3977"/>
                  </a:cubicBezTo>
                  <a:cubicBezTo>
                    <a:pt x="5030" y="3977"/>
                    <a:pt x="4987" y="3977"/>
                    <a:pt x="4944" y="3976"/>
                  </a:cubicBezTo>
                  <a:cubicBezTo>
                    <a:pt x="4878" y="3976"/>
                    <a:pt x="4760" y="3979"/>
                    <a:pt x="4612" y="3979"/>
                  </a:cubicBezTo>
                  <a:cubicBezTo>
                    <a:pt x="4019" y="3979"/>
                    <a:pt x="2947" y="3937"/>
                    <a:pt x="2895" y="3521"/>
                  </a:cubicBezTo>
                  <a:cubicBezTo>
                    <a:pt x="2895" y="3326"/>
                    <a:pt x="4293" y="2350"/>
                    <a:pt x="4423" y="2253"/>
                  </a:cubicBezTo>
                  <a:cubicBezTo>
                    <a:pt x="5236" y="1635"/>
                    <a:pt x="6082" y="1147"/>
                    <a:pt x="6862" y="464"/>
                  </a:cubicBezTo>
                  <a:cubicBezTo>
                    <a:pt x="7040" y="286"/>
                    <a:pt x="6894" y="0"/>
                    <a:pt x="664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83611" y="3897392"/>
              <a:ext cx="301740" cy="144090"/>
            </a:xfrm>
            <a:custGeom>
              <a:rect b="b" l="l" r="r" t="t"/>
              <a:pathLst>
                <a:path extrusionOk="0" h="6684" w="13997">
                  <a:moveTo>
                    <a:pt x="13779" y="0"/>
                  </a:moveTo>
                  <a:cubicBezTo>
                    <a:pt x="13761" y="0"/>
                    <a:pt x="13742" y="3"/>
                    <a:pt x="13722" y="9"/>
                  </a:cubicBezTo>
                  <a:cubicBezTo>
                    <a:pt x="8844" y="757"/>
                    <a:pt x="4096" y="3391"/>
                    <a:pt x="161" y="6285"/>
                  </a:cubicBezTo>
                  <a:cubicBezTo>
                    <a:pt x="1" y="6419"/>
                    <a:pt x="104" y="6684"/>
                    <a:pt x="272" y="6684"/>
                  </a:cubicBezTo>
                  <a:cubicBezTo>
                    <a:pt x="309" y="6684"/>
                    <a:pt x="348" y="6672"/>
                    <a:pt x="389" y="6643"/>
                  </a:cubicBezTo>
                  <a:cubicBezTo>
                    <a:pt x="2372" y="5309"/>
                    <a:pt x="4486" y="4106"/>
                    <a:pt x="6698" y="3098"/>
                  </a:cubicBezTo>
                  <a:cubicBezTo>
                    <a:pt x="9006" y="1992"/>
                    <a:pt x="11445" y="1277"/>
                    <a:pt x="13819" y="366"/>
                  </a:cubicBezTo>
                  <a:cubicBezTo>
                    <a:pt x="13997" y="278"/>
                    <a:pt x="13959" y="0"/>
                    <a:pt x="137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84113" y="3946370"/>
              <a:ext cx="150514" cy="67173"/>
            </a:xfrm>
            <a:custGeom>
              <a:rect b="b" l="l" r="r" t="t"/>
              <a:pathLst>
                <a:path extrusionOk="0" h="3116" w="6982">
                  <a:moveTo>
                    <a:pt x="6639" y="0"/>
                  </a:moveTo>
                  <a:cubicBezTo>
                    <a:pt x="6613" y="0"/>
                    <a:pt x="6585" y="4"/>
                    <a:pt x="6556" y="13"/>
                  </a:cubicBezTo>
                  <a:cubicBezTo>
                    <a:pt x="4214" y="436"/>
                    <a:pt x="2003" y="1444"/>
                    <a:pt x="84" y="2875"/>
                  </a:cubicBezTo>
                  <a:cubicBezTo>
                    <a:pt x="0" y="2959"/>
                    <a:pt x="61" y="3115"/>
                    <a:pt x="184" y="3115"/>
                  </a:cubicBezTo>
                  <a:cubicBezTo>
                    <a:pt x="203" y="3115"/>
                    <a:pt x="224" y="3111"/>
                    <a:pt x="247" y="3102"/>
                  </a:cubicBezTo>
                  <a:cubicBezTo>
                    <a:pt x="1320" y="2680"/>
                    <a:pt x="2328" y="2094"/>
                    <a:pt x="3401" y="1671"/>
                  </a:cubicBezTo>
                  <a:cubicBezTo>
                    <a:pt x="4474" y="1249"/>
                    <a:pt x="5613" y="956"/>
                    <a:pt x="6686" y="501"/>
                  </a:cubicBezTo>
                  <a:cubicBezTo>
                    <a:pt x="6982" y="412"/>
                    <a:pt x="6901" y="0"/>
                    <a:pt x="663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5782686" y="3689566"/>
            <a:ext cx="1421545" cy="436453"/>
            <a:chOff x="473690" y="3806031"/>
            <a:chExt cx="1421545" cy="436453"/>
          </a:xfrm>
        </p:grpSpPr>
        <p:sp>
          <p:nvSpPr>
            <p:cNvPr id="171" name="Google Shape;171;p17"/>
            <p:cNvSpPr/>
            <p:nvPr/>
          </p:nvSpPr>
          <p:spPr>
            <a:xfrm>
              <a:off x="495226" y="3819806"/>
              <a:ext cx="1381793" cy="405173"/>
            </a:xfrm>
            <a:custGeom>
              <a:rect b="b" l="l" r="r" t="t"/>
              <a:pathLst>
                <a:path extrusionOk="0" h="18795" w="64098">
                  <a:moveTo>
                    <a:pt x="34281" y="1"/>
                  </a:moveTo>
                  <a:cubicBezTo>
                    <a:pt x="33292" y="1"/>
                    <a:pt x="32282" y="31"/>
                    <a:pt x="31252" y="95"/>
                  </a:cubicBezTo>
                  <a:cubicBezTo>
                    <a:pt x="14115" y="1136"/>
                    <a:pt x="4196" y="7152"/>
                    <a:pt x="2895" y="8323"/>
                  </a:cubicBezTo>
                  <a:cubicBezTo>
                    <a:pt x="1594" y="9494"/>
                    <a:pt x="1" y="11185"/>
                    <a:pt x="1" y="11185"/>
                  </a:cubicBezTo>
                  <a:lnTo>
                    <a:pt x="4846" y="11965"/>
                  </a:lnTo>
                  <a:lnTo>
                    <a:pt x="2375" y="18794"/>
                  </a:lnTo>
                  <a:cubicBezTo>
                    <a:pt x="7838" y="14989"/>
                    <a:pt x="13822" y="11998"/>
                    <a:pt x="20163" y="9884"/>
                  </a:cubicBezTo>
                  <a:cubicBezTo>
                    <a:pt x="26411" y="7808"/>
                    <a:pt x="32533" y="7186"/>
                    <a:pt x="37658" y="7186"/>
                  </a:cubicBezTo>
                  <a:cubicBezTo>
                    <a:pt x="41202" y="7186"/>
                    <a:pt x="44269" y="7484"/>
                    <a:pt x="46569" y="7803"/>
                  </a:cubicBezTo>
                  <a:cubicBezTo>
                    <a:pt x="52195" y="8583"/>
                    <a:pt x="58992" y="11185"/>
                    <a:pt x="58862" y="11575"/>
                  </a:cubicBezTo>
                  <a:cubicBezTo>
                    <a:pt x="58731" y="11998"/>
                    <a:pt x="56130" y="12778"/>
                    <a:pt x="54666" y="13949"/>
                  </a:cubicBezTo>
                  <a:cubicBezTo>
                    <a:pt x="53236" y="15120"/>
                    <a:pt x="54536" y="16160"/>
                    <a:pt x="56780" y="16290"/>
                  </a:cubicBezTo>
                  <a:cubicBezTo>
                    <a:pt x="56843" y="16294"/>
                    <a:pt x="56909" y="16296"/>
                    <a:pt x="56977" y="16296"/>
                  </a:cubicBezTo>
                  <a:cubicBezTo>
                    <a:pt x="59279" y="16296"/>
                    <a:pt x="64097" y="14209"/>
                    <a:pt x="64097" y="14209"/>
                  </a:cubicBezTo>
                  <a:lnTo>
                    <a:pt x="64097" y="9754"/>
                  </a:lnTo>
                  <a:cubicBezTo>
                    <a:pt x="64097" y="5410"/>
                    <a:pt x="63718" y="3197"/>
                    <a:pt x="62461" y="3197"/>
                  </a:cubicBezTo>
                  <a:cubicBezTo>
                    <a:pt x="62392" y="3197"/>
                    <a:pt x="62319" y="3204"/>
                    <a:pt x="62244" y="3217"/>
                  </a:cubicBezTo>
                  <a:cubicBezTo>
                    <a:pt x="60813" y="3478"/>
                    <a:pt x="59902" y="7412"/>
                    <a:pt x="59902" y="7412"/>
                  </a:cubicBezTo>
                  <a:cubicBezTo>
                    <a:pt x="59902" y="7412"/>
                    <a:pt x="49733" y="1"/>
                    <a:pt x="34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73690" y="3806031"/>
              <a:ext cx="1354781" cy="260328"/>
            </a:xfrm>
            <a:custGeom>
              <a:rect b="b" l="l" r="r" t="t"/>
              <a:pathLst>
                <a:path extrusionOk="0" h="12076" w="62845">
                  <a:moveTo>
                    <a:pt x="32930" y="0"/>
                  </a:moveTo>
                  <a:cubicBezTo>
                    <a:pt x="26025" y="0"/>
                    <a:pt x="19134" y="1151"/>
                    <a:pt x="12707" y="3726"/>
                  </a:cubicBezTo>
                  <a:cubicBezTo>
                    <a:pt x="8284" y="5515"/>
                    <a:pt x="3894" y="7889"/>
                    <a:pt x="350" y="11141"/>
                  </a:cubicBezTo>
                  <a:cubicBezTo>
                    <a:pt x="0" y="11463"/>
                    <a:pt x="340" y="12075"/>
                    <a:pt x="744" y="12075"/>
                  </a:cubicBezTo>
                  <a:cubicBezTo>
                    <a:pt x="828" y="12075"/>
                    <a:pt x="916" y="12048"/>
                    <a:pt x="1000" y="11986"/>
                  </a:cubicBezTo>
                  <a:cubicBezTo>
                    <a:pt x="4284" y="9515"/>
                    <a:pt x="7601" y="7271"/>
                    <a:pt x="11374" y="5580"/>
                  </a:cubicBezTo>
                  <a:cubicBezTo>
                    <a:pt x="15179" y="3856"/>
                    <a:pt x="19211" y="2653"/>
                    <a:pt x="23341" y="1970"/>
                  </a:cubicBezTo>
                  <a:cubicBezTo>
                    <a:pt x="26647" y="1423"/>
                    <a:pt x="29983" y="1151"/>
                    <a:pt x="33315" y="1151"/>
                  </a:cubicBezTo>
                  <a:cubicBezTo>
                    <a:pt x="39290" y="1151"/>
                    <a:pt x="45253" y="2026"/>
                    <a:pt x="51015" y="3759"/>
                  </a:cubicBezTo>
                  <a:cubicBezTo>
                    <a:pt x="55340" y="5027"/>
                    <a:pt x="59080" y="7043"/>
                    <a:pt x="62169" y="10393"/>
                  </a:cubicBezTo>
                  <a:cubicBezTo>
                    <a:pt x="62241" y="10449"/>
                    <a:pt x="62321" y="10473"/>
                    <a:pt x="62397" y="10473"/>
                  </a:cubicBezTo>
                  <a:cubicBezTo>
                    <a:pt x="62634" y="10473"/>
                    <a:pt x="62845" y="10240"/>
                    <a:pt x="62722" y="9970"/>
                  </a:cubicBezTo>
                  <a:cubicBezTo>
                    <a:pt x="60674" y="6783"/>
                    <a:pt x="57194" y="4767"/>
                    <a:pt x="53779" y="3434"/>
                  </a:cubicBezTo>
                  <a:cubicBezTo>
                    <a:pt x="49617" y="1840"/>
                    <a:pt x="45097" y="995"/>
                    <a:pt x="40706" y="474"/>
                  </a:cubicBezTo>
                  <a:cubicBezTo>
                    <a:pt x="38128" y="163"/>
                    <a:pt x="35528" y="0"/>
                    <a:pt x="329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74897" y="4052498"/>
              <a:ext cx="132536" cy="33091"/>
            </a:xfrm>
            <a:custGeom>
              <a:rect b="b" l="l" r="r" t="t"/>
              <a:pathLst>
                <a:path extrusionOk="0" h="1535" w="6148">
                  <a:moveTo>
                    <a:pt x="456" y="0"/>
                  </a:moveTo>
                  <a:cubicBezTo>
                    <a:pt x="66" y="0"/>
                    <a:pt x="1" y="521"/>
                    <a:pt x="359" y="651"/>
                  </a:cubicBezTo>
                  <a:cubicBezTo>
                    <a:pt x="1334" y="846"/>
                    <a:pt x="2342" y="1041"/>
                    <a:pt x="3318" y="1236"/>
                  </a:cubicBezTo>
                  <a:cubicBezTo>
                    <a:pt x="3962" y="1365"/>
                    <a:pt x="4607" y="1535"/>
                    <a:pt x="5252" y="1535"/>
                  </a:cubicBezTo>
                  <a:cubicBezTo>
                    <a:pt x="5420" y="1535"/>
                    <a:pt x="5588" y="1523"/>
                    <a:pt x="5757" y="1496"/>
                  </a:cubicBezTo>
                  <a:cubicBezTo>
                    <a:pt x="6082" y="1399"/>
                    <a:pt x="6147" y="976"/>
                    <a:pt x="5854" y="813"/>
                  </a:cubicBezTo>
                  <a:cubicBezTo>
                    <a:pt x="5106" y="326"/>
                    <a:pt x="4196" y="326"/>
                    <a:pt x="3318" y="196"/>
                  </a:cubicBezTo>
                  <a:cubicBezTo>
                    <a:pt x="2375" y="65"/>
                    <a:pt x="1399" y="0"/>
                    <a:pt x="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31701" y="4070843"/>
              <a:ext cx="77823" cy="167631"/>
            </a:xfrm>
            <a:custGeom>
              <a:rect b="b" l="l" r="r" t="t"/>
              <a:pathLst>
                <a:path extrusionOk="0" h="7776" w="3610">
                  <a:moveTo>
                    <a:pt x="3209" y="1"/>
                  </a:moveTo>
                  <a:cubicBezTo>
                    <a:pt x="3110" y="1"/>
                    <a:pt x="3014" y="48"/>
                    <a:pt x="2959" y="158"/>
                  </a:cubicBezTo>
                  <a:cubicBezTo>
                    <a:pt x="2211" y="1328"/>
                    <a:pt x="1756" y="2727"/>
                    <a:pt x="1236" y="3995"/>
                  </a:cubicBezTo>
                  <a:cubicBezTo>
                    <a:pt x="813" y="5003"/>
                    <a:pt x="0" y="6304"/>
                    <a:pt x="33" y="7409"/>
                  </a:cubicBezTo>
                  <a:cubicBezTo>
                    <a:pt x="55" y="7630"/>
                    <a:pt x="241" y="7776"/>
                    <a:pt x="440" y="7776"/>
                  </a:cubicBezTo>
                  <a:cubicBezTo>
                    <a:pt x="534" y="7776"/>
                    <a:pt x="632" y="7743"/>
                    <a:pt x="715" y="7670"/>
                  </a:cubicBezTo>
                  <a:cubicBezTo>
                    <a:pt x="1463" y="6857"/>
                    <a:pt x="1789" y="5426"/>
                    <a:pt x="2179" y="4385"/>
                  </a:cubicBezTo>
                  <a:cubicBezTo>
                    <a:pt x="2667" y="3117"/>
                    <a:pt x="3317" y="1783"/>
                    <a:pt x="3545" y="418"/>
                  </a:cubicBezTo>
                  <a:cubicBezTo>
                    <a:pt x="3609" y="181"/>
                    <a:pt x="3403" y="1"/>
                    <a:pt x="320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520642" y="3957127"/>
              <a:ext cx="1267107" cy="285357"/>
            </a:xfrm>
            <a:custGeom>
              <a:rect b="b" l="l" r="r" t="t"/>
              <a:pathLst>
                <a:path extrusionOk="0" h="13237" w="58778">
                  <a:moveTo>
                    <a:pt x="35735" y="1"/>
                  </a:moveTo>
                  <a:cubicBezTo>
                    <a:pt x="27398" y="1"/>
                    <a:pt x="19471" y="2482"/>
                    <a:pt x="11830" y="5725"/>
                  </a:cubicBezTo>
                  <a:cubicBezTo>
                    <a:pt x="7732" y="7449"/>
                    <a:pt x="3765" y="9465"/>
                    <a:pt x="383" y="12424"/>
                  </a:cubicBezTo>
                  <a:cubicBezTo>
                    <a:pt x="0" y="12730"/>
                    <a:pt x="358" y="13237"/>
                    <a:pt x="750" y="13237"/>
                  </a:cubicBezTo>
                  <a:cubicBezTo>
                    <a:pt x="857" y="13237"/>
                    <a:pt x="968" y="13198"/>
                    <a:pt x="1066" y="13107"/>
                  </a:cubicBezTo>
                  <a:cubicBezTo>
                    <a:pt x="3928" y="10636"/>
                    <a:pt x="7342" y="8880"/>
                    <a:pt x="10789" y="7384"/>
                  </a:cubicBezTo>
                  <a:cubicBezTo>
                    <a:pt x="14431" y="5790"/>
                    <a:pt x="18139" y="4392"/>
                    <a:pt x="21943" y="3254"/>
                  </a:cubicBezTo>
                  <a:cubicBezTo>
                    <a:pt x="26628" y="1848"/>
                    <a:pt x="31333" y="1220"/>
                    <a:pt x="36067" y="1220"/>
                  </a:cubicBezTo>
                  <a:cubicBezTo>
                    <a:pt x="39549" y="1220"/>
                    <a:pt x="43046" y="1560"/>
                    <a:pt x="46561" y="2181"/>
                  </a:cubicBezTo>
                  <a:cubicBezTo>
                    <a:pt x="50593" y="2896"/>
                    <a:pt x="54528" y="3872"/>
                    <a:pt x="58138" y="5855"/>
                  </a:cubicBezTo>
                  <a:cubicBezTo>
                    <a:pt x="58181" y="5879"/>
                    <a:pt x="58225" y="5890"/>
                    <a:pt x="58270" y="5890"/>
                  </a:cubicBezTo>
                  <a:cubicBezTo>
                    <a:pt x="58530" y="5890"/>
                    <a:pt x="58778" y="5529"/>
                    <a:pt x="58528" y="5335"/>
                  </a:cubicBezTo>
                  <a:lnTo>
                    <a:pt x="58528" y="5335"/>
                  </a:lnTo>
                  <a:lnTo>
                    <a:pt x="58528" y="5367"/>
                  </a:lnTo>
                  <a:cubicBezTo>
                    <a:pt x="55764" y="3156"/>
                    <a:pt x="52187" y="2148"/>
                    <a:pt x="48772" y="1465"/>
                  </a:cubicBezTo>
                  <a:cubicBezTo>
                    <a:pt x="44610" y="555"/>
                    <a:pt x="40350" y="67"/>
                    <a:pt x="36057" y="2"/>
                  </a:cubicBezTo>
                  <a:cubicBezTo>
                    <a:pt x="35949" y="1"/>
                    <a:pt x="35842" y="1"/>
                    <a:pt x="3573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780937" y="3873592"/>
              <a:ext cx="114298" cy="257612"/>
            </a:xfrm>
            <a:custGeom>
              <a:rect b="b" l="l" r="r" t="t"/>
              <a:pathLst>
                <a:path extrusionOk="0" h="11950" w="5302">
                  <a:moveTo>
                    <a:pt x="2777" y="0"/>
                  </a:moveTo>
                  <a:cubicBezTo>
                    <a:pt x="2071" y="0"/>
                    <a:pt x="1383" y="780"/>
                    <a:pt x="1042" y="1340"/>
                  </a:cubicBezTo>
                  <a:cubicBezTo>
                    <a:pt x="294" y="2608"/>
                    <a:pt x="1" y="4137"/>
                    <a:pt x="261" y="5600"/>
                  </a:cubicBezTo>
                  <a:cubicBezTo>
                    <a:pt x="276" y="5705"/>
                    <a:pt x="353" y="5748"/>
                    <a:pt x="438" y="5748"/>
                  </a:cubicBezTo>
                  <a:cubicBezTo>
                    <a:pt x="537" y="5748"/>
                    <a:pt x="649" y="5688"/>
                    <a:pt x="684" y="5600"/>
                  </a:cubicBezTo>
                  <a:cubicBezTo>
                    <a:pt x="1009" y="4657"/>
                    <a:pt x="1042" y="3649"/>
                    <a:pt x="1399" y="2706"/>
                  </a:cubicBezTo>
                  <a:cubicBezTo>
                    <a:pt x="1497" y="2381"/>
                    <a:pt x="1659" y="2088"/>
                    <a:pt x="1822" y="1828"/>
                  </a:cubicBezTo>
                  <a:cubicBezTo>
                    <a:pt x="1963" y="1602"/>
                    <a:pt x="2398" y="1108"/>
                    <a:pt x="2744" y="1108"/>
                  </a:cubicBezTo>
                  <a:cubicBezTo>
                    <a:pt x="2797" y="1108"/>
                    <a:pt x="2848" y="1119"/>
                    <a:pt x="2895" y="1145"/>
                  </a:cubicBezTo>
                  <a:cubicBezTo>
                    <a:pt x="3253" y="1373"/>
                    <a:pt x="3513" y="3064"/>
                    <a:pt x="3578" y="3389"/>
                  </a:cubicBezTo>
                  <a:cubicBezTo>
                    <a:pt x="4229" y="6023"/>
                    <a:pt x="4391" y="8787"/>
                    <a:pt x="4033" y="11486"/>
                  </a:cubicBezTo>
                  <a:cubicBezTo>
                    <a:pt x="4001" y="11795"/>
                    <a:pt x="4229" y="11950"/>
                    <a:pt x="4477" y="11950"/>
                  </a:cubicBezTo>
                  <a:cubicBezTo>
                    <a:pt x="4724" y="11950"/>
                    <a:pt x="4993" y="11795"/>
                    <a:pt x="5042" y="11486"/>
                  </a:cubicBezTo>
                  <a:cubicBezTo>
                    <a:pt x="5302" y="9405"/>
                    <a:pt x="5302" y="7291"/>
                    <a:pt x="5009" y="5210"/>
                  </a:cubicBezTo>
                  <a:cubicBezTo>
                    <a:pt x="4846" y="4267"/>
                    <a:pt x="4651" y="3356"/>
                    <a:pt x="4391" y="2446"/>
                  </a:cubicBezTo>
                  <a:cubicBezTo>
                    <a:pt x="4196" y="1796"/>
                    <a:pt x="4001" y="787"/>
                    <a:pt x="3481" y="300"/>
                  </a:cubicBezTo>
                  <a:cubicBezTo>
                    <a:pt x="3252" y="88"/>
                    <a:pt x="3014" y="0"/>
                    <a:pt x="27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603583" y="4063535"/>
              <a:ext cx="289819" cy="109491"/>
            </a:xfrm>
            <a:custGeom>
              <a:rect b="b" l="l" r="r" t="t"/>
              <a:pathLst>
                <a:path extrusionOk="0" h="5079" w="13444">
                  <a:moveTo>
                    <a:pt x="6645" y="0"/>
                  </a:moveTo>
                  <a:cubicBezTo>
                    <a:pt x="6621" y="0"/>
                    <a:pt x="6595" y="3"/>
                    <a:pt x="6569" y="9"/>
                  </a:cubicBezTo>
                  <a:cubicBezTo>
                    <a:pt x="5431" y="301"/>
                    <a:pt x="1" y="3098"/>
                    <a:pt x="2342" y="4561"/>
                  </a:cubicBezTo>
                  <a:cubicBezTo>
                    <a:pt x="2993" y="4955"/>
                    <a:pt x="3869" y="5079"/>
                    <a:pt x="4747" y="5079"/>
                  </a:cubicBezTo>
                  <a:cubicBezTo>
                    <a:pt x="5537" y="5079"/>
                    <a:pt x="6329" y="4979"/>
                    <a:pt x="6960" y="4887"/>
                  </a:cubicBezTo>
                  <a:cubicBezTo>
                    <a:pt x="9008" y="4529"/>
                    <a:pt x="11025" y="3911"/>
                    <a:pt x="12943" y="3098"/>
                  </a:cubicBezTo>
                  <a:cubicBezTo>
                    <a:pt x="13443" y="2892"/>
                    <a:pt x="13305" y="2128"/>
                    <a:pt x="12841" y="2128"/>
                  </a:cubicBezTo>
                  <a:cubicBezTo>
                    <a:pt x="12792" y="2128"/>
                    <a:pt x="12739" y="2136"/>
                    <a:pt x="12683" y="2155"/>
                  </a:cubicBezTo>
                  <a:cubicBezTo>
                    <a:pt x="10220" y="3019"/>
                    <a:pt x="7694" y="3977"/>
                    <a:pt x="5074" y="3977"/>
                  </a:cubicBezTo>
                  <a:cubicBezTo>
                    <a:pt x="5030" y="3977"/>
                    <a:pt x="4987" y="3977"/>
                    <a:pt x="4944" y="3976"/>
                  </a:cubicBezTo>
                  <a:cubicBezTo>
                    <a:pt x="4878" y="3976"/>
                    <a:pt x="4760" y="3979"/>
                    <a:pt x="4612" y="3979"/>
                  </a:cubicBezTo>
                  <a:cubicBezTo>
                    <a:pt x="4019" y="3979"/>
                    <a:pt x="2947" y="3937"/>
                    <a:pt x="2895" y="3521"/>
                  </a:cubicBezTo>
                  <a:cubicBezTo>
                    <a:pt x="2895" y="3326"/>
                    <a:pt x="4293" y="2350"/>
                    <a:pt x="4423" y="2253"/>
                  </a:cubicBezTo>
                  <a:cubicBezTo>
                    <a:pt x="5236" y="1635"/>
                    <a:pt x="6082" y="1147"/>
                    <a:pt x="6862" y="464"/>
                  </a:cubicBezTo>
                  <a:cubicBezTo>
                    <a:pt x="7040" y="286"/>
                    <a:pt x="6894" y="0"/>
                    <a:pt x="664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83611" y="3897392"/>
              <a:ext cx="301740" cy="144090"/>
            </a:xfrm>
            <a:custGeom>
              <a:rect b="b" l="l" r="r" t="t"/>
              <a:pathLst>
                <a:path extrusionOk="0" h="6684" w="13997">
                  <a:moveTo>
                    <a:pt x="13779" y="0"/>
                  </a:moveTo>
                  <a:cubicBezTo>
                    <a:pt x="13761" y="0"/>
                    <a:pt x="13742" y="3"/>
                    <a:pt x="13722" y="9"/>
                  </a:cubicBezTo>
                  <a:cubicBezTo>
                    <a:pt x="8844" y="757"/>
                    <a:pt x="4096" y="3391"/>
                    <a:pt x="161" y="6285"/>
                  </a:cubicBezTo>
                  <a:cubicBezTo>
                    <a:pt x="1" y="6419"/>
                    <a:pt x="104" y="6684"/>
                    <a:pt x="272" y="6684"/>
                  </a:cubicBezTo>
                  <a:cubicBezTo>
                    <a:pt x="309" y="6684"/>
                    <a:pt x="348" y="6672"/>
                    <a:pt x="389" y="6643"/>
                  </a:cubicBezTo>
                  <a:cubicBezTo>
                    <a:pt x="2372" y="5309"/>
                    <a:pt x="4486" y="4106"/>
                    <a:pt x="6698" y="3098"/>
                  </a:cubicBezTo>
                  <a:cubicBezTo>
                    <a:pt x="9006" y="1992"/>
                    <a:pt x="11445" y="1277"/>
                    <a:pt x="13819" y="366"/>
                  </a:cubicBezTo>
                  <a:cubicBezTo>
                    <a:pt x="13997" y="278"/>
                    <a:pt x="13959" y="0"/>
                    <a:pt x="137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84113" y="3946370"/>
              <a:ext cx="150514" cy="67173"/>
            </a:xfrm>
            <a:custGeom>
              <a:rect b="b" l="l" r="r" t="t"/>
              <a:pathLst>
                <a:path extrusionOk="0" h="3116" w="6982">
                  <a:moveTo>
                    <a:pt x="6639" y="0"/>
                  </a:moveTo>
                  <a:cubicBezTo>
                    <a:pt x="6613" y="0"/>
                    <a:pt x="6585" y="4"/>
                    <a:pt x="6556" y="13"/>
                  </a:cubicBezTo>
                  <a:cubicBezTo>
                    <a:pt x="4214" y="436"/>
                    <a:pt x="2003" y="1444"/>
                    <a:pt x="84" y="2875"/>
                  </a:cubicBezTo>
                  <a:cubicBezTo>
                    <a:pt x="0" y="2959"/>
                    <a:pt x="61" y="3115"/>
                    <a:pt x="184" y="3115"/>
                  </a:cubicBezTo>
                  <a:cubicBezTo>
                    <a:pt x="203" y="3115"/>
                    <a:pt x="224" y="3111"/>
                    <a:pt x="247" y="3102"/>
                  </a:cubicBezTo>
                  <a:cubicBezTo>
                    <a:pt x="1320" y="2680"/>
                    <a:pt x="2328" y="2094"/>
                    <a:pt x="3401" y="1671"/>
                  </a:cubicBezTo>
                  <a:cubicBezTo>
                    <a:pt x="4474" y="1249"/>
                    <a:pt x="5613" y="956"/>
                    <a:pt x="6686" y="501"/>
                  </a:cubicBezTo>
                  <a:cubicBezTo>
                    <a:pt x="6982" y="412"/>
                    <a:pt x="6901" y="0"/>
                    <a:pt x="663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685796" y="1220188"/>
            <a:ext cx="2179549" cy="3542897"/>
            <a:chOff x="685796" y="1220188"/>
            <a:chExt cx="2179549" cy="3542897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685796" y="1220188"/>
              <a:ext cx="2179549" cy="2522077"/>
              <a:chOff x="4386721" y="1217320"/>
              <a:chExt cx="2179549" cy="2522077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4395840" y="1448352"/>
                <a:ext cx="2145208" cy="2281948"/>
              </a:xfrm>
              <a:custGeom>
                <a:rect b="b" l="l" r="r" t="t"/>
                <a:pathLst>
                  <a:path extrusionOk="0" h="105854" w="99511">
                    <a:moveTo>
                      <a:pt x="11527" y="0"/>
                    </a:moveTo>
                    <a:cubicBezTo>
                      <a:pt x="8761" y="0"/>
                      <a:pt x="4347" y="236"/>
                      <a:pt x="3252" y="1681"/>
                    </a:cubicBezTo>
                    <a:cubicBezTo>
                      <a:pt x="1626" y="3860"/>
                      <a:pt x="521" y="34233"/>
                      <a:pt x="521" y="34233"/>
                    </a:cubicBezTo>
                    <a:cubicBezTo>
                      <a:pt x="521" y="34233"/>
                      <a:pt x="1626" y="56217"/>
                      <a:pt x="813" y="66233"/>
                    </a:cubicBezTo>
                    <a:cubicBezTo>
                      <a:pt x="0" y="76281"/>
                      <a:pt x="2699" y="82785"/>
                      <a:pt x="8130" y="84411"/>
                    </a:cubicBezTo>
                    <a:cubicBezTo>
                      <a:pt x="10829" y="85224"/>
                      <a:pt x="19910" y="85427"/>
                      <a:pt x="28317" y="85427"/>
                    </a:cubicBezTo>
                    <a:cubicBezTo>
                      <a:pt x="36723" y="85427"/>
                      <a:pt x="44455" y="85224"/>
                      <a:pt x="44455" y="85224"/>
                    </a:cubicBezTo>
                    <a:lnTo>
                      <a:pt x="69657" y="84411"/>
                    </a:lnTo>
                    <a:cubicBezTo>
                      <a:pt x="69657" y="84411"/>
                      <a:pt x="71836" y="95793"/>
                      <a:pt x="72649" y="99338"/>
                    </a:cubicBezTo>
                    <a:cubicBezTo>
                      <a:pt x="73316" y="102245"/>
                      <a:pt x="73611" y="105853"/>
                      <a:pt x="74449" y="105853"/>
                    </a:cubicBezTo>
                    <a:cubicBezTo>
                      <a:pt x="74633" y="105853"/>
                      <a:pt x="74843" y="105680"/>
                      <a:pt x="75088" y="105289"/>
                    </a:cubicBezTo>
                    <a:cubicBezTo>
                      <a:pt x="76454" y="103142"/>
                      <a:pt x="79706" y="84964"/>
                      <a:pt x="79706" y="84964"/>
                    </a:cubicBezTo>
                    <a:lnTo>
                      <a:pt x="88909" y="84151"/>
                    </a:lnTo>
                    <a:cubicBezTo>
                      <a:pt x="88909" y="84151"/>
                      <a:pt x="94080" y="82525"/>
                      <a:pt x="95153" y="75728"/>
                    </a:cubicBezTo>
                    <a:cubicBezTo>
                      <a:pt x="96258" y="68964"/>
                      <a:pt x="97331" y="36672"/>
                      <a:pt x="97331" y="27730"/>
                    </a:cubicBezTo>
                    <a:cubicBezTo>
                      <a:pt x="97331" y="18787"/>
                      <a:pt x="99510" y="1974"/>
                      <a:pt x="88649" y="901"/>
                    </a:cubicBezTo>
                    <a:cubicBezTo>
                      <a:pt x="84330" y="474"/>
                      <a:pt x="78475" y="346"/>
                      <a:pt x="72987" y="346"/>
                    </a:cubicBezTo>
                    <a:cubicBezTo>
                      <a:pt x="64672" y="346"/>
                      <a:pt x="57202" y="641"/>
                      <a:pt x="57202" y="641"/>
                    </a:cubicBezTo>
                    <a:lnTo>
                      <a:pt x="13821" y="55"/>
                    </a:lnTo>
                    <a:cubicBezTo>
                      <a:pt x="13821" y="55"/>
                      <a:pt x="12868" y="0"/>
                      <a:pt x="11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4587615" y="1366821"/>
                <a:ext cx="1072917" cy="447210"/>
              </a:xfrm>
              <a:custGeom>
                <a:rect b="b" l="l" r="r" t="t"/>
                <a:pathLst>
                  <a:path extrusionOk="0" h="20745" w="49770">
                    <a:moveTo>
                      <a:pt x="4600" y="0"/>
                    </a:moveTo>
                    <a:cubicBezTo>
                      <a:pt x="1185" y="0"/>
                      <a:pt x="210" y="2439"/>
                      <a:pt x="210" y="2439"/>
                    </a:cubicBezTo>
                    <a:cubicBezTo>
                      <a:pt x="1" y="3783"/>
                      <a:pt x="4152" y="3838"/>
                      <a:pt x="4832" y="3838"/>
                    </a:cubicBezTo>
                    <a:cubicBezTo>
                      <a:pt x="4892" y="3838"/>
                      <a:pt x="4925" y="3837"/>
                      <a:pt x="4925" y="3837"/>
                    </a:cubicBezTo>
                    <a:lnTo>
                      <a:pt x="4925" y="3837"/>
                    </a:lnTo>
                    <a:lnTo>
                      <a:pt x="4828" y="8976"/>
                    </a:lnTo>
                    <a:cubicBezTo>
                      <a:pt x="4828" y="8976"/>
                      <a:pt x="5315" y="17723"/>
                      <a:pt x="6291" y="18959"/>
                    </a:cubicBezTo>
                    <a:cubicBezTo>
                      <a:pt x="7266" y="20162"/>
                      <a:pt x="11884" y="20422"/>
                      <a:pt x="15526" y="20650"/>
                    </a:cubicBezTo>
                    <a:cubicBezTo>
                      <a:pt x="16584" y="20717"/>
                      <a:pt x="19167" y="20744"/>
                      <a:pt x="22408" y="20744"/>
                    </a:cubicBezTo>
                    <a:cubicBezTo>
                      <a:pt x="30231" y="20744"/>
                      <a:pt x="41887" y="20583"/>
                      <a:pt x="45152" y="20422"/>
                    </a:cubicBezTo>
                    <a:cubicBezTo>
                      <a:pt x="49770" y="20195"/>
                      <a:pt x="49054" y="16520"/>
                      <a:pt x="49054" y="16520"/>
                    </a:cubicBezTo>
                    <a:cubicBezTo>
                      <a:pt x="49054" y="16520"/>
                      <a:pt x="49542" y="10439"/>
                      <a:pt x="49054" y="5821"/>
                    </a:cubicBezTo>
                    <a:cubicBezTo>
                      <a:pt x="48762" y="3155"/>
                      <a:pt x="46973" y="878"/>
                      <a:pt x="44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4576535" y="1359535"/>
                <a:ext cx="1086800" cy="467129"/>
              </a:xfrm>
              <a:custGeom>
                <a:rect b="b" l="l" r="r" t="t"/>
                <a:pathLst>
                  <a:path extrusionOk="0" h="21669" w="50414">
                    <a:moveTo>
                      <a:pt x="4636" y="826"/>
                    </a:moveTo>
                    <a:lnTo>
                      <a:pt x="4636" y="826"/>
                    </a:lnTo>
                    <a:cubicBezTo>
                      <a:pt x="15757" y="1079"/>
                      <a:pt x="26904" y="994"/>
                      <a:pt x="37991" y="1119"/>
                    </a:cubicBezTo>
                    <a:cubicBezTo>
                      <a:pt x="38365" y="1124"/>
                      <a:pt x="38740" y="1126"/>
                      <a:pt x="39115" y="1126"/>
                    </a:cubicBezTo>
                    <a:cubicBezTo>
                      <a:pt x="39866" y="1126"/>
                      <a:pt x="40619" y="1119"/>
                      <a:pt x="41369" y="1119"/>
                    </a:cubicBezTo>
                    <a:cubicBezTo>
                      <a:pt x="42495" y="1119"/>
                      <a:pt x="43617" y="1135"/>
                      <a:pt x="44723" y="1216"/>
                    </a:cubicBezTo>
                    <a:cubicBezTo>
                      <a:pt x="46739" y="1411"/>
                      <a:pt x="48040" y="2322"/>
                      <a:pt x="48658" y="4273"/>
                    </a:cubicBezTo>
                    <a:cubicBezTo>
                      <a:pt x="49406" y="6712"/>
                      <a:pt x="49113" y="9444"/>
                      <a:pt x="49080" y="11948"/>
                    </a:cubicBezTo>
                    <a:cubicBezTo>
                      <a:pt x="49080" y="13118"/>
                      <a:pt x="49048" y="14289"/>
                      <a:pt x="49015" y="15460"/>
                    </a:cubicBezTo>
                    <a:cubicBezTo>
                      <a:pt x="49015" y="16533"/>
                      <a:pt x="49373" y="18744"/>
                      <a:pt x="48528" y="19590"/>
                    </a:cubicBezTo>
                    <a:cubicBezTo>
                      <a:pt x="48202" y="19915"/>
                      <a:pt x="47292" y="19980"/>
                      <a:pt x="46902" y="20045"/>
                    </a:cubicBezTo>
                    <a:cubicBezTo>
                      <a:pt x="46121" y="20175"/>
                      <a:pt x="45341" y="20208"/>
                      <a:pt x="44560" y="20208"/>
                    </a:cubicBezTo>
                    <a:lnTo>
                      <a:pt x="44072" y="20208"/>
                    </a:lnTo>
                    <a:cubicBezTo>
                      <a:pt x="43389" y="20208"/>
                      <a:pt x="42707" y="20273"/>
                      <a:pt x="42024" y="20305"/>
                    </a:cubicBezTo>
                    <a:cubicBezTo>
                      <a:pt x="39325" y="20370"/>
                      <a:pt x="36593" y="20435"/>
                      <a:pt x="33861" y="20500"/>
                    </a:cubicBezTo>
                    <a:cubicBezTo>
                      <a:pt x="31219" y="20536"/>
                      <a:pt x="28569" y="20572"/>
                      <a:pt x="25915" y="20572"/>
                    </a:cubicBezTo>
                    <a:cubicBezTo>
                      <a:pt x="21384" y="20572"/>
                      <a:pt x="16846" y="20467"/>
                      <a:pt x="12333" y="20078"/>
                    </a:cubicBezTo>
                    <a:cubicBezTo>
                      <a:pt x="11260" y="20012"/>
                      <a:pt x="10219" y="19882"/>
                      <a:pt x="9179" y="19655"/>
                    </a:cubicBezTo>
                    <a:cubicBezTo>
                      <a:pt x="7520" y="19167"/>
                      <a:pt x="6870" y="17931"/>
                      <a:pt x="6512" y="16338"/>
                    </a:cubicBezTo>
                    <a:cubicBezTo>
                      <a:pt x="5764" y="13248"/>
                      <a:pt x="5959" y="10029"/>
                      <a:pt x="5862" y="6875"/>
                    </a:cubicBezTo>
                    <a:cubicBezTo>
                      <a:pt x="5829" y="5476"/>
                      <a:pt x="5699" y="4110"/>
                      <a:pt x="5472" y="2745"/>
                    </a:cubicBezTo>
                    <a:cubicBezTo>
                      <a:pt x="5347" y="2022"/>
                      <a:pt x="5146" y="1300"/>
                      <a:pt x="4636" y="826"/>
                    </a:cubicBezTo>
                    <a:close/>
                    <a:moveTo>
                      <a:pt x="24014" y="1"/>
                    </a:moveTo>
                    <a:cubicBezTo>
                      <a:pt x="17110" y="1"/>
                      <a:pt x="10206" y="55"/>
                      <a:pt x="3293" y="241"/>
                    </a:cubicBezTo>
                    <a:cubicBezTo>
                      <a:pt x="3213" y="241"/>
                      <a:pt x="3151" y="267"/>
                      <a:pt x="3107" y="307"/>
                    </a:cubicBezTo>
                    <a:lnTo>
                      <a:pt x="3107" y="307"/>
                    </a:lnTo>
                    <a:cubicBezTo>
                      <a:pt x="1547" y="399"/>
                      <a:pt x="602" y="2286"/>
                      <a:pt x="138" y="3623"/>
                    </a:cubicBezTo>
                    <a:cubicBezTo>
                      <a:pt x="1" y="4016"/>
                      <a:pt x="327" y="4267"/>
                      <a:pt x="649" y="4267"/>
                    </a:cubicBezTo>
                    <a:cubicBezTo>
                      <a:pt x="860" y="4267"/>
                      <a:pt x="1069" y="4160"/>
                      <a:pt x="1146" y="3915"/>
                    </a:cubicBezTo>
                    <a:cubicBezTo>
                      <a:pt x="1342" y="3200"/>
                      <a:pt x="1667" y="2517"/>
                      <a:pt x="2155" y="1964"/>
                    </a:cubicBezTo>
                    <a:cubicBezTo>
                      <a:pt x="2453" y="1686"/>
                      <a:pt x="2860" y="1383"/>
                      <a:pt x="3288" y="1383"/>
                    </a:cubicBezTo>
                    <a:cubicBezTo>
                      <a:pt x="3560" y="1383"/>
                      <a:pt x="3840" y="1505"/>
                      <a:pt x="4106" y="1834"/>
                    </a:cubicBezTo>
                    <a:cubicBezTo>
                      <a:pt x="4236" y="2127"/>
                      <a:pt x="4333" y="2452"/>
                      <a:pt x="4398" y="2777"/>
                    </a:cubicBezTo>
                    <a:cubicBezTo>
                      <a:pt x="4659" y="4273"/>
                      <a:pt x="4789" y="5801"/>
                      <a:pt x="4789" y="7330"/>
                    </a:cubicBezTo>
                    <a:cubicBezTo>
                      <a:pt x="4854" y="10062"/>
                      <a:pt x="4789" y="12793"/>
                      <a:pt x="5244" y="15460"/>
                    </a:cubicBezTo>
                    <a:cubicBezTo>
                      <a:pt x="5569" y="17508"/>
                      <a:pt x="6154" y="19590"/>
                      <a:pt x="8236" y="20435"/>
                    </a:cubicBezTo>
                    <a:cubicBezTo>
                      <a:pt x="9829" y="21086"/>
                      <a:pt x="11715" y="21118"/>
                      <a:pt x="13406" y="21248"/>
                    </a:cubicBezTo>
                    <a:cubicBezTo>
                      <a:pt x="17688" y="21565"/>
                      <a:pt x="21981" y="21668"/>
                      <a:pt x="26272" y="21668"/>
                    </a:cubicBezTo>
                    <a:cubicBezTo>
                      <a:pt x="29476" y="21668"/>
                      <a:pt x="32680" y="21610"/>
                      <a:pt x="35877" y="21541"/>
                    </a:cubicBezTo>
                    <a:cubicBezTo>
                      <a:pt x="38349" y="21476"/>
                      <a:pt x="40788" y="21411"/>
                      <a:pt x="43259" y="21346"/>
                    </a:cubicBezTo>
                    <a:cubicBezTo>
                      <a:pt x="43682" y="21346"/>
                      <a:pt x="44105" y="21313"/>
                      <a:pt x="44560" y="21313"/>
                    </a:cubicBezTo>
                    <a:cubicBezTo>
                      <a:pt x="44663" y="21313"/>
                      <a:pt x="44771" y="21314"/>
                      <a:pt x="44886" y="21314"/>
                    </a:cubicBezTo>
                    <a:cubicBezTo>
                      <a:pt x="46516" y="21314"/>
                      <a:pt x="49257" y="21257"/>
                      <a:pt x="49926" y="19525"/>
                    </a:cubicBezTo>
                    <a:cubicBezTo>
                      <a:pt x="50251" y="18679"/>
                      <a:pt x="50089" y="17606"/>
                      <a:pt x="50089" y="16695"/>
                    </a:cubicBezTo>
                    <a:cubicBezTo>
                      <a:pt x="50089" y="15395"/>
                      <a:pt x="50154" y="14094"/>
                      <a:pt x="50186" y="12793"/>
                    </a:cubicBezTo>
                    <a:cubicBezTo>
                      <a:pt x="50219" y="10322"/>
                      <a:pt x="50414" y="7720"/>
                      <a:pt x="49991" y="5249"/>
                    </a:cubicBezTo>
                    <a:cubicBezTo>
                      <a:pt x="49731" y="3590"/>
                      <a:pt x="49048" y="1802"/>
                      <a:pt x="47552" y="891"/>
                    </a:cubicBezTo>
                    <a:cubicBezTo>
                      <a:pt x="46251" y="111"/>
                      <a:pt x="44625" y="78"/>
                      <a:pt x="43162" y="78"/>
                    </a:cubicBezTo>
                    <a:cubicBezTo>
                      <a:pt x="36774" y="47"/>
                      <a:pt x="30394" y="1"/>
                      <a:pt x="2401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4386721" y="1429015"/>
                <a:ext cx="1519179" cy="1875502"/>
              </a:xfrm>
              <a:custGeom>
                <a:rect b="b" l="l" r="r" t="t"/>
                <a:pathLst>
                  <a:path extrusionOk="0" h="87000" w="70471">
                    <a:moveTo>
                      <a:pt x="8967" y="1"/>
                    </a:moveTo>
                    <a:cubicBezTo>
                      <a:pt x="8213" y="1"/>
                      <a:pt x="7466" y="68"/>
                      <a:pt x="6732" y="270"/>
                    </a:cubicBezTo>
                    <a:cubicBezTo>
                      <a:pt x="4846" y="757"/>
                      <a:pt x="3383" y="2253"/>
                      <a:pt x="2895" y="4139"/>
                    </a:cubicBezTo>
                    <a:cubicBezTo>
                      <a:pt x="2179" y="6546"/>
                      <a:pt x="2114" y="9212"/>
                      <a:pt x="1919" y="11716"/>
                    </a:cubicBezTo>
                    <a:cubicBezTo>
                      <a:pt x="1691" y="14448"/>
                      <a:pt x="1496" y="17180"/>
                      <a:pt x="1334" y="19879"/>
                    </a:cubicBezTo>
                    <a:cubicBezTo>
                      <a:pt x="618" y="31228"/>
                      <a:pt x="0" y="42577"/>
                      <a:pt x="66" y="53959"/>
                    </a:cubicBezTo>
                    <a:cubicBezTo>
                      <a:pt x="98" y="59650"/>
                      <a:pt x="261" y="65374"/>
                      <a:pt x="716" y="71065"/>
                    </a:cubicBezTo>
                    <a:cubicBezTo>
                      <a:pt x="1074" y="75390"/>
                      <a:pt x="1399" y="80983"/>
                      <a:pt x="4651" y="84202"/>
                    </a:cubicBezTo>
                    <a:cubicBezTo>
                      <a:pt x="7000" y="86552"/>
                      <a:pt x="10359" y="86863"/>
                      <a:pt x="13555" y="86863"/>
                    </a:cubicBezTo>
                    <a:cubicBezTo>
                      <a:pt x="14252" y="86863"/>
                      <a:pt x="14941" y="86848"/>
                      <a:pt x="15610" y="86836"/>
                    </a:cubicBezTo>
                    <a:cubicBezTo>
                      <a:pt x="16657" y="86811"/>
                      <a:pt x="17706" y="86800"/>
                      <a:pt x="18755" y="86800"/>
                    </a:cubicBezTo>
                    <a:cubicBezTo>
                      <a:pt x="23018" y="86800"/>
                      <a:pt x="27297" y="86973"/>
                      <a:pt x="31577" y="86999"/>
                    </a:cubicBezTo>
                    <a:cubicBezTo>
                      <a:pt x="37951" y="86999"/>
                      <a:pt x="44325" y="86999"/>
                      <a:pt x="50699" y="86836"/>
                    </a:cubicBezTo>
                    <a:cubicBezTo>
                      <a:pt x="57072" y="86706"/>
                      <a:pt x="63479" y="86674"/>
                      <a:pt x="69820" y="86024"/>
                    </a:cubicBezTo>
                    <a:cubicBezTo>
                      <a:pt x="70471" y="85991"/>
                      <a:pt x="70471" y="85015"/>
                      <a:pt x="69820" y="84950"/>
                    </a:cubicBezTo>
                    <a:cubicBezTo>
                      <a:pt x="69347" y="84945"/>
                      <a:pt x="68873" y="84942"/>
                      <a:pt x="68401" y="84942"/>
                    </a:cubicBezTo>
                    <a:cubicBezTo>
                      <a:pt x="63578" y="84942"/>
                      <a:pt x="58778" y="85222"/>
                      <a:pt x="53951" y="85341"/>
                    </a:cubicBezTo>
                    <a:cubicBezTo>
                      <a:pt x="48682" y="85471"/>
                      <a:pt x="43382" y="85536"/>
                      <a:pt x="38113" y="85568"/>
                    </a:cubicBezTo>
                    <a:cubicBezTo>
                      <a:pt x="36580" y="85587"/>
                      <a:pt x="35046" y="85595"/>
                      <a:pt x="33514" y="85595"/>
                    </a:cubicBezTo>
                    <a:cubicBezTo>
                      <a:pt x="29814" y="85595"/>
                      <a:pt x="26118" y="85549"/>
                      <a:pt x="22439" y="85503"/>
                    </a:cubicBezTo>
                    <a:cubicBezTo>
                      <a:pt x="20661" y="85478"/>
                      <a:pt x="18901" y="85416"/>
                      <a:pt x="17132" y="85416"/>
                    </a:cubicBezTo>
                    <a:cubicBezTo>
                      <a:pt x="16572" y="85416"/>
                      <a:pt x="16010" y="85423"/>
                      <a:pt x="15447" y="85438"/>
                    </a:cubicBezTo>
                    <a:cubicBezTo>
                      <a:pt x="14692" y="85451"/>
                      <a:pt x="13931" y="85473"/>
                      <a:pt x="13172" y="85473"/>
                    </a:cubicBezTo>
                    <a:cubicBezTo>
                      <a:pt x="11970" y="85473"/>
                      <a:pt x="10769" y="85417"/>
                      <a:pt x="9594" y="85178"/>
                    </a:cubicBezTo>
                    <a:cubicBezTo>
                      <a:pt x="7415" y="84755"/>
                      <a:pt x="5594" y="83650"/>
                      <a:pt x="4456" y="81698"/>
                    </a:cubicBezTo>
                    <a:cubicBezTo>
                      <a:pt x="3317" y="79747"/>
                      <a:pt x="2830" y="77308"/>
                      <a:pt x="2504" y="75064"/>
                    </a:cubicBezTo>
                    <a:cubicBezTo>
                      <a:pt x="1691" y="69764"/>
                      <a:pt x="1594" y="64333"/>
                      <a:pt x="1431" y="59000"/>
                    </a:cubicBezTo>
                    <a:cubicBezTo>
                      <a:pt x="1171" y="48398"/>
                      <a:pt x="1561" y="37797"/>
                      <a:pt x="2147" y="27196"/>
                    </a:cubicBezTo>
                    <a:cubicBezTo>
                      <a:pt x="2504" y="21407"/>
                      <a:pt x="2700" y="15521"/>
                      <a:pt x="3415" y="9765"/>
                    </a:cubicBezTo>
                    <a:cubicBezTo>
                      <a:pt x="3740" y="7326"/>
                      <a:pt x="3708" y="3261"/>
                      <a:pt x="6277" y="1961"/>
                    </a:cubicBezTo>
                    <a:cubicBezTo>
                      <a:pt x="7271" y="1457"/>
                      <a:pt x="8379" y="1335"/>
                      <a:pt x="9518" y="1335"/>
                    </a:cubicBezTo>
                    <a:cubicBezTo>
                      <a:pt x="10583" y="1335"/>
                      <a:pt x="11675" y="1442"/>
                      <a:pt x="12725" y="1442"/>
                    </a:cubicBezTo>
                    <a:cubicBezTo>
                      <a:pt x="13233" y="1442"/>
                      <a:pt x="13731" y="1417"/>
                      <a:pt x="14212" y="1343"/>
                    </a:cubicBezTo>
                    <a:cubicBezTo>
                      <a:pt x="14829" y="1245"/>
                      <a:pt x="14699" y="237"/>
                      <a:pt x="14081" y="237"/>
                    </a:cubicBezTo>
                    <a:lnTo>
                      <a:pt x="14049" y="270"/>
                    </a:lnTo>
                    <a:cubicBezTo>
                      <a:pt x="13895" y="276"/>
                      <a:pt x="13742" y="279"/>
                      <a:pt x="13588" y="279"/>
                    </a:cubicBezTo>
                    <a:cubicBezTo>
                      <a:pt x="12052" y="279"/>
                      <a:pt x="10496" y="1"/>
                      <a:pt x="896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5632464" y="1442833"/>
                <a:ext cx="887544" cy="1839243"/>
              </a:xfrm>
              <a:custGeom>
                <a:rect b="b" l="l" r="r" t="t"/>
                <a:pathLst>
                  <a:path extrusionOk="0" h="85318" w="41171">
                    <a:moveTo>
                      <a:pt x="13808" y="0"/>
                    </a:moveTo>
                    <a:cubicBezTo>
                      <a:pt x="9335" y="0"/>
                      <a:pt x="4879" y="119"/>
                      <a:pt x="424" y="409"/>
                    </a:cubicBezTo>
                    <a:cubicBezTo>
                      <a:pt x="1" y="442"/>
                      <a:pt x="1" y="1092"/>
                      <a:pt x="424" y="1157"/>
                    </a:cubicBezTo>
                    <a:cubicBezTo>
                      <a:pt x="9301" y="1255"/>
                      <a:pt x="18179" y="1157"/>
                      <a:pt x="27057" y="1482"/>
                    </a:cubicBezTo>
                    <a:cubicBezTo>
                      <a:pt x="29203" y="1547"/>
                      <a:pt x="31642" y="1385"/>
                      <a:pt x="33724" y="1970"/>
                    </a:cubicBezTo>
                    <a:cubicBezTo>
                      <a:pt x="35545" y="2490"/>
                      <a:pt x="36878" y="3824"/>
                      <a:pt x="37724" y="5515"/>
                    </a:cubicBezTo>
                    <a:cubicBezTo>
                      <a:pt x="39480" y="9027"/>
                      <a:pt x="39577" y="13352"/>
                      <a:pt x="39577" y="17189"/>
                    </a:cubicBezTo>
                    <a:cubicBezTo>
                      <a:pt x="39740" y="34522"/>
                      <a:pt x="38862" y="51725"/>
                      <a:pt x="37626" y="69025"/>
                    </a:cubicBezTo>
                    <a:cubicBezTo>
                      <a:pt x="37463" y="71367"/>
                      <a:pt x="37366" y="73708"/>
                      <a:pt x="37073" y="76049"/>
                    </a:cubicBezTo>
                    <a:cubicBezTo>
                      <a:pt x="36878" y="78033"/>
                      <a:pt x="36423" y="80212"/>
                      <a:pt x="34992" y="81740"/>
                    </a:cubicBezTo>
                    <a:cubicBezTo>
                      <a:pt x="33464" y="83334"/>
                      <a:pt x="31220" y="83757"/>
                      <a:pt x="29106" y="83984"/>
                    </a:cubicBezTo>
                    <a:cubicBezTo>
                      <a:pt x="26765" y="84212"/>
                      <a:pt x="24423" y="84342"/>
                      <a:pt x="22082" y="84570"/>
                    </a:cubicBezTo>
                    <a:cubicBezTo>
                      <a:pt x="21626" y="84635"/>
                      <a:pt x="21594" y="85317"/>
                      <a:pt x="22082" y="85317"/>
                    </a:cubicBezTo>
                    <a:cubicBezTo>
                      <a:pt x="24358" y="85317"/>
                      <a:pt x="26634" y="85285"/>
                      <a:pt x="28911" y="85122"/>
                    </a:cubicBezTo>
                    <a:cubicBezTo>
                      <a:pt x="30634" y="85057"/>
                      <a:pt x="32325" y="84700"/>
                      <a:pt x="33886" y="84017"/>
                    </a:cubicBezTo>
                    <a:cubicBezTo>
                      <a:pt x="37106" y="82423"/>
                      <a:pt x="38016" y="78976"/>
                      <a:pt x="38374" y="75692"/>
                    </a:cubicBezTo>
                    <a:cubicBezTo>
                      <a:pt x="39285" y="66294"/>
                      <a:pt x="39740" y="56798"/>
                      <a:pt x="40228" y="47400"/>
                    </a:cubicBezTo>
                    <a:cubicBezTo>
                      <a:pt x="40715" y="37969"/>
                      <a:pt x="40846" y="28603"/>
                      <a:pt x="40878" y="19173"/>
                    </a:cubicBezTo>
                    <a:cubicBezTo>
                      <a:pt x="40911" y="12831"/>
                      <a:pt x="41171" y="1547"/>
                      <a:pt x="32716" y="539"/>
                    </a:cubicBezTo>
                    <a:cubicBezTo>
                      <a:pt x="30179" y="214"/>
                      <a:pt x="27610" y="246"/>
                      <a:pt x="25073" y="181"/>
                    </a:cubicBezTo>
                    <a:cubicBezTo>
                      <a:pt x="22342" y="84"/>
                      <a:pt x="19643" y="19"/>
                      <a:pt x="16944" y="19"/>
                    </a:cubicBezTo>
                    <a:cubicBezTo>
                      <a:pt x="15897" y="6"/>
                      <a:pt x="14852" y="0"/>
                      <a:pt x="1380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622970" y="1384930"/>
                <a:ext cx="37187" cy="56739"/>
              </a:xfrm>
              <a:custGeom>
                <a:rect b="b" l="l" r="r" t="t"/>
                <a:pathLst>
                  <a:path extrusionOk="0" h="2632" w="1725">
                    <a:moveTo>
                      <a:pt x="1394" y="1"/>
                    </a:moveTo>
                    <a:cubicBezTo>
                      <a:pt x="1374" y="1"/>
                      <a:pt x="1354" y="2"/>
                      <a:pt x="1334" y="6"/>
                    </a:cubicBezTo>
                    <a:cubicBezTo>
                      <a:pt x="879" y="103"/>
                      <a:pt x="586" y="689"/>
                      <a:pt x="423" y="1079"/>
                    </a:cubicBezTo>
                    <a:cubicBezTo>
                      <a:pt x="228" y="1469"/>
                      <a:pt x="1" y="2087"/>
                      <a:pt x="163" y="2510"/>
                    </a:cubicBezTo>
                    <a:cubicBezTo>
                      <a:pt x="183" y="2588"/>
                      <a:pt x="250" y="2631"/>
                      <a:pt x="329" y="2631"/>
                    </a:cubicBezTo>
                    <a:cubicBezTo>
                      <a:pt x="381" y="2631"/>
                      <a:pt x="437" y="2613"/>
                      <a:pt x="488" y="2575"/>
                    </a:cubicBezTo>
                    <a:cubicBezTo>
                      <a:pt x="586" y="2445"/>
                      <a:pt x="683" y="2282"/>
                      <a:pt x="749" y="2119"/>
                    </a:cubicBezTo>
                    <a:cubicBezTo>
                      <a:pt x="814" y="1859"/>
                      <a:pt x="944" y="1632"/>
                      <a:pt x="1074" y="1437"/>
                    </a:cubicBezTo>
                    <a:cubicBezTo>
                      <a:pt x="1301" y="1079"/>
                      <a:pt x="1692" y="721"/>
                      <a:pt x="1724" y="298"/>
                    </a:cubicBezTo>
                    <a:cubicBezTo>
                      <a:pt x="1724" y="123"/>
                      <a:pt x="1567" y="1"/>
                      <a:pt x="1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4656664" y="1409031"/>
                <a:ext cx="23110" cy="37338"/>
              </a:xfrm>
              <a:custGeom>
                <a:rect b="b" l="l" r="r" t="t"/>
                <a:pathLst>
                  <a:path extrusionOk="0" h="1732" w="1072">
                    <a:moveTo>
                      <a:pt x="741" y="1"/>
                    </a:moveTo>
                    <a:cubicBezTo>
                      <a:pt x="700" y="1"/>
                      <a:pt x="658" y="9"/>
                      <a:pt x="616" y="26"/>
                    </a:cubicBezTo>
                    <a:cubicBezTo>
                      <a:pt x="389" y="156"/>
                      <a:pt x="356" y="416"/>
                      <a:pt x="291" y="644"/>
                    </a:cubicBezTo>
                    <a:lnTo>
                      <a:pt x="64" y="1392"/>
                    </a:lnTo>
                    <a:cubicBezTo>
                      <a:pt x="0" y="1582"/>
                      <a:pt x="157" y="1732"/>
                      <a:pt x="311" y="1732"/>
                    </a:cubicBezTo>
                    <a:cubicBezTo>
                      <a:pt x="393" y="1732"/>
                      <a:pt x="473" y="1689"/>
                      <a:pt x="519" y="1587"/>
                    </a:cubicBezTo>
                    <a:lnTo>
                      <a:pt x="486" y="1587"/>
                    </a:lnTo>
                    <a:cubicBezTo>
                      <a:pt x="616" y="1359"/>
                      <a:pt x="714" y="1132"/>
                      <a:pt x="812" y="871"/>
                    </a:cubicBezTo>
                    <a:cubicBezTo>
                      <a:pt x="942" y="644"/>
                      <a:pt x="1072" y="449"/>
                      <a:pt x="1007" y="188"/>
                    </a:cubicBezTo>
                    <a:cubicBezTo>
                      <a:pt x="958" y="68"/>
                      <a:pt x="856" y="1"/>
                      <a:pt x="74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5886649" y="3268516"/>
                <a:ext cx="229566" cy="470880"/>
              </a:xfrm>
              <a:custGeom>
                <a:rect b="b" l="l" r="r" t="t"/>
                <a:pathLst>
                  <a:path extrusionOk="0" h="21843" w="10649">
                    <a:moveTo>
                      <a:pt x="624" y="1"/>
                    </a:moveTo>
                    <a:cubicBezTo>
                      <a:pt x="325" y="1"/>
                      <a:pt x="1" y="255"/>
                      <a:pt x="80" y="628"/>
                    </a:cubicBezTo>
                    <a:cubicBezTo>
                      <a:pt x="925" y="4823"/>
                      <a:pt x="1803" y="9019"/>
                      <a:pt x="2551" y="13246"/>
                    </a:cubicBezTo>
                    <a:cubicBezTo>
                      <a:pt x="2941" y="15360"/>
                      <a:pt x="3299" y="17441"/>
                      <a:pt x="3624" y="19555"/>
                    </a:cubicBezTo>
                    <a:cubicBezTo>
                      <a:pt x="3748" y="20330"/>
                      <a:pt x="3872" y="21843"/>
                      <a:pt x="4953" y="21843"/>
                    </a:cubicBezTo>
                    <a:cubicBezTo>
                      <a:pt x="5006" y="21843"/>
                      <a:pt x="5062" y="21839"/>
                      <a:pt x="5120" y="21831"/>
                    </a:cubicBezTo>
                    <a:cubicBezTo>
                      <a:pt x="6226" y="21669"/>
                      <a:pt x="6811" y="19913"/>
                      <a:pt x="7104" y="19002"/>
                    </a:cubicBezTo>
                    <a:cubicBezTo>
                      <a:pt x="7722" y="17018"/>
                      <a:pt x="8079" y="14905"/>
                      <a:pt x="8535" y="12888"/>
                    </a:cubicBezTo>
                    <a:cubicBezTo>
                      <a:pt x="8990" y="10742"/>
                      <a:pt x="9413" y="8628"/>
                      <a:pt x="9803" y="6482"/>
                    </a:cubicBezTo>
                    <a:cubicBezTo>
                      <a:pt x="10161" y="4466"/>
                      <a:pt x="10616" y="2417"/>
                      <a:pt x="10648" y="368"/>
                    </a:cubicBezTo>
                    <a:cubicBezTo>
                      <a:pt x="10612" y="152"/>
                      <a:pt x="10437" y="36"/>
                      <a:pt x="10259" y="36"/>
                    </a:cubicBezTo>
                    <a:cubicBezTo>
                      <a:pt x="10117" y="36"/>
                      <a:pt x="9973" y="111"/>
                      <a:pt x="9900" y="271"/>
                    </a:cubicBezTo>
                    <a:cubicBezTo>
                      <a:pt x="9353" y="2107"/>
                      <a:pt x="6221" y="20568"/>
                      <a:pt x="5024" y="20568"/>
                    </a:cubicBezTo>
                    <a:cubicBezTo>
                      <a:pt x="5012" y="20568"/>
                      <a:pt x="5001" y="20566"/>
                      <a:pt x="4990" y="20563"/>
                    </a:cubicBezTo>
                    <a:cubicBezTo>
                      <a:pt x="4730" y="20498"/>
                      <a:pt x="4632" y="18742"/>
                      <a:pt x="4567" y="18514"/>
                    </a:cubicBezTo>
                    <a:cubicBezTo>
                      <a:pt x="4437" y="17636"/>
                      <a:pt x="4275" y="16726"/>
                      <a:pt x="4112" y="15848"/>
                    </a:cubicBezTo>
                    <a:cubicBezTo>
                      <a:pt x="3819" y="14157"/>
                      <a:pt x="3527" y="12433"/>
                      <a:pt x="3201" y="10742"/>
                    </a:cubicBezTo>
                    <a:cubicBezTo>
                      <a:pt x="2551" y="7262"/>
                      <a:pt x="1836" y="3815"/>
                      <a:pt x="1055" y="368"/>
                    </a:cubicBezTo>
                    <a:cubicBezTo>
                      <a:pt x="1004" y="111"/>
                      <a:pt x="819" y="1"/>
                      <a:pt x="62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07163" y="1285183"/>
                <a:ext cx="93409" cy="79633"/>
              </a:xfrm>
              <a:custGeom>
                <a:rect b="b" l="l" r="r" t="t"/>
                <a:pathLst>
                  <a:path extrusionOk="0" h="3694" w="4333">
                    <a:moveTo>
                      <a:pt x="456" y="1"/>
                    </a:moveTo>
                    <a:cubicBezTo>
                      <a:pt x="161" y="1"/>
                      <a:pt x="0" y="366"/>
                      <a:pt x="234" y="600"/>
                    </a:cubicBezTo>
                    <a:cubicBezTo>
                      <a:pt x="820" y="1121"/>
                      <a:pt x="1535" y="1478"/>
                      <a:pt x="2153" y="1966"/>
                    </a:cubicBezTo>
                    <a:cubicBezTo>
                      <a:pt x="2771" y="2454"/>
                      <a:pt x="3324" y="3007"/>
                      <a:pt x="3877" y="3625"/>
                    </a:cubicBezTo>
                    <a:cubicBezTo>
                      <a:pt x="3917" y="3673"/>
                      <a:pt x="3967" y="3693"/>
                      <a:pt x="4018" y="3693"/>
                    </a:cubicBezTo>
                    <a:cubicBezTo>
                      <a:pt x="4172" y="3693"/>
                      <a:pt x="4332" y="3503"/>
                      <a:pt x="4234" y="3332"/>
                    </a:cubicBezTo>
                    <a:cubicBezTo>
                      <a:pt x="3421" y="2031"/>
                      <a:pt x="2088" y="470"/>
                      <a:pt x="560" y="15"/>
                    </a:cubicBezTo>
                    <a:cubicBezTo>
                      <a:pt x="524" y="5"/>
                      <a:pt x="489" y="1"/>
                      <a:pt x="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83455" y="1229026"/>
                <a:ext cx="61547" cy="105352"/>
              </a:xfrm>
              <a:custGeom>
                <a:rect b="b" l="l" r="r" t="t"/>
                <a:pathLst>
                  <a:path extrusionOk="0" h="4887" w="2855">
                    <a:moveTo>
                      <a:pt x="411" y="1"/>
                    </a:moveTo>
                    <a:cubicBezTo>
                      <a:pt x="186" y="1"/>
                      <a:pt x="1" y="211"/>
                      <a:pt x="78" y="441"/>
                    </a:cubicBezTo>
                    <a:cubicBezTo>
                      <a:pt x="273" y="1124"/>
                      <a:pt x="728" y="1709"/>
                      <a:pt x="1053" y="2327"/>
                    </a:cubicBezTo>
                    <a:cubicBezTo>
                      <a:pt x="1443" y="3043"/>
                      <a:pt x="1769" y="3823"/>
                      <a:pt x="2029" y="4604"/>
                    </a:cubicBezTo>
                    <a:cubicBezTo>
                      <a:pt x="2081" y="4801"/>
                      <a:pt x="2234" y="4886"/>
                      <a:pt x="2390" y="4886"/>
                    </a:cubicBezTo>
                    <a:cubicBezTo>
                      <a:pt x="2620" y="4886"/>
                      <a:pt x="2854" y="4699"/>
                      <a:pt x="2777" y="4408"/>
                    </a:cubicBezTo>
                    <a:cubicBezTo>
                      <a:pt x="2419" y="2978"/>
                      <a:pt x="1834" y="929"/>
                      <a:pt x="598" y="51"/>
                    </a:cubicBezTo>
                    <a:cubicBezTo>
                      <a:pt x="535" y="16"/>
                      <a:pt x="471" y="1"/>
                      <a:pt x="41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690272" y="1217320"/>
                <a:ext cx="21062" cy="113931"/>
              </a:xfrm>
              <a:custGeom>
                <a:rect b="b" l="l" r="r" t="t"/>
                <a:pathLst>
                  <a:path extrusionOk="0" h="5285" w="977">
                    <a:moveTo>
                      <a:pt x="472" y="0"/>
                    </a:moveTo>
                    <a:cubicBezTo>
                      <a:pt x="318" y="0"/>
                      <a:pt x="163" y="90"/>
                      <a:pt x="98" y="269"/>
                    </a:cubicBezTo>
                    <a:cubicBezTo>
                      <a:pt x="0" y="1082"/>
                      <a:pt x="0" y="1895"/>
                      <a:pt x="66" y="2708"/>
                    </a:cubicBezTo>
                    <a:cubicBezTo>
                      <a:pt x="33" y="3521"/>
                      <a:pt x="98" y="4301"/>
                      <a:pt x="228" y="5114"/>
                    </a:cubicBezTo>
                    <a:cubicBezTo>
                      <a:pt x="261" y="5228"/>
                      <a:pt x="366" y="5285"/>
                      <a:pt x="472" y="5285"/>
                    </a:cubicBezTo>
                    <a:cubicBezTo>
                      <a:pt x="578" y="5285"/>
                      <a:pt x="683" y="5228"/>
                      <a:pt x="716" y="5114"/>
                    </a:cubicBezTo>
                    <a:cubicBezTo>
                      <a:pt x="846" y="4301"/>
                      <a:pt x="911" y="3521"/>
                      <a:pt x="878" y="2708"/>
                    </a:cubicBezTo>
                    <a:cubicBezTo>
                      <a:pt x="976" y="1895"/>
                      <a:pt x="944" y="1082"/>
                      <a:pt x="846" y="269"/>
                    </a:cubicBezTo>
                    <a:cubicBezTo>
                      <a:pt x="781" y="90"/>
                      <a:pt x="626" y="0"/>
                      <a:pt x="472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458828" y="1470513"/>
                <a:ext cx="107443" cy="210983"/>
              </a:xfrm>
              <a:custGeom>
                <a:rect b="b" l="l" r="r" t="t"/>
                <a:pathLst>
                  <a:path extrusionOk="0" h="9787" w="4984">
                    <a:moveTo>
                      <a:pt x="347" y="1"/>
                    </a:moveTo>
                    <a:cubicBezTo>
                      <a:pt x="174" y="1"/>
                      <a:pt x="0" y="202"/>
                      <a:pt x="106" y="361"/>
                    </a:cubicBezTo>
                    <a:cubicBezTo>
                      <a:pt x="1082" y="1694"/>
                      <a:pt x="2187" y="2767"/>
                      <a:pt x="2903" y="4263"/>
                    </a:cubicBezTo>
                    <a:cubicBezTo>
                      <a:pt x="3716" y="5954"/>
                      <a:pt x="4008" y="7678"/>
                      <a:pt x="4236" y="9499"/>
                    </a:cubicBezTo>
                    <a:cubicBezTo>
                      <a:pt x="4255" y="9671"/>
                      <a:pt x="4432" y="9787"/>
                      <a:pt x="4581" y="9787"/>
                    </a:cubicBezTo>
                    <a:cubicBezTo>
                      <a:pt x="4685" y="9787"/>
                      <a:pt x="4776" y="9730"/>
                      <a:pt x="4789" y="9596"/>
                    </a:cubicBezTo>
                    <a:cubicBezTo>
                      <a:pt x="4984" y="7808"/>
                      <a:pt x="4691" y="5987"/>
                      <a:pt x="3943" y="4361"/>
                    </a:cubicBezTo>
                    <a:cubicBezTo>
                      <a:pt x="3260" y="2767"/>
                      <a:pt x="2025" y="849"/>
                      <a:pt x="464" y="36"/>
                    </a:cubicBezTo>
                    <a:cubicBezTo>
                      <a:pt x="427" y="11"/>
                      <a:pt x="387" y="1"/>
                      <a:pt x="34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433199" y="3230230"/>
                <a:ext cx="191905" cy="135316"/>
              </a:xfrm>
              <a:custGeom>
                <a:rect b="b" l="l" r="r" t="t"/>
                <a:pathLst>
                  <a:path extrusionOk="0" h="6277" w="8902">
                    <a:moveTo>
                      <a:pt x="394" y="1"/>
                    </a:moveTo>
                    <a:cubicBezTo>
                      <a:pt x="202" y="1"/>
                      <a:pt x="0" y="236"/>
                      <a:pt x="121" y="453"/>
                    </a:cubicBezTo>
                    <a:lnTo>
                      <a:pt x="121" y="421"/>
                    </a:lnTo>
                    <a:cubicBezTo>
                      <a:pt x="1096" y="1884"/>
                      <a:pt x="2300" y="3120"/>
                      <a:pt x="3698" y="4161"/>
                    </a:cubicBezTo>
                    <a:cubicBezTo>
                      <a:pt x="4902" y="5080"/>
                      <a:pt x="6694" y="6277"/>
                      <a:pt x="8289" y="6277"/>
                    </a:cubicBezTo>
                    <a:cubicBezTo>
                      <a:pt x="8331" y="6277"/>
                      <a:pt x="8372" y="6276"/>
                      <a:pt x="8413" y="6274"/>
                    </a:cubicBezTo>
                    <a:cubicBezTo>
                      <a:pt x="8771" y="6274"/>
                      <a:pt x="8901" y="5819"/>
                      <a:pt x="8608" y="5656"/>
                    </a:cubicBezTo>
                    <a:cubicBezTo>
                      <a:pt x="7308" y="4778"/>
                      <a:pt x="5649" y="4421"/>
                      <a:pt x="4283" y="3575"/>
                    </a:cubicBezTo>
                    <a:cubicBezTo>
                      <a:pt x="2852" y="2632"/>
                      <a:pt x="1617" y="1461"/>
                      <a:pt x="576" y="96"/>
                    </a:cubicBezTo>
                    <a:cubicBezTo>
                      <a:pt x="526" y="29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456503" y="3313248"/>
                <a:ext cx="114147" cy="79677"/>
              </a:xfrm>
              <a:custGeom>
                <a:rect b="b" l="l" r="r" t="t"/>
                <a:pathLst>
                  <a:path extrusionOk="0" h="3696" w="5295">
                    <a:moveTo>
                      <a:pt x="336" y="0"/>
                    </a:moveTo>
                    <a:cubicBezTo>
                      <a:pt x="168" y="0"/>
                      <a:pt x="0" y="172"/>
                      <a:pt x="113" y="375"/>
                    </a:cubicBezTo>
                    <a:cubicBezTo>
                      <a:pt x="886" y="2049"/>
                      <a:pt x="2648" y="3692"/>
                      <a:pt x="4608" y="3692"/>
                    </a:cubicBezTo>
                    <a:cubicBezTo>
                      <a:pt x="4627" y="3692"/>
                      <a:pt x="4647" y="3692"/>
                      <a:pt x="4666" y="3692"/>
                    </a:cubicBezTo>
                    <a:cubicBezTo>
                      <a:pt x="4686" y="3694"/>
                      <a:pt x="4705" y="3695"/>
                      <a:pt x="4724" y="3695"/>
                    </a:cubicBezTo>
                    <a:cubicBezTo>
                      <a:pt x="5195" y="3695"/>
                      <a:pt x="5295" y="2941"/>
                      <a:pt x="4763" y="2879"/>
                    </a:cubicBezTo>
                    <a:cubicBezTo>
                      <a:pt x="3007" y="2326"/>
                      <a:pt x="1544" y="1740"/>
                      <a:pt x="536" y="114"/>
                    </a:cubicBezTo>
                    <a:cubicBezTo>
                      <a:pt x="486" y="34"/>
                      <a:pt x="411" y="0"/>
                      <a:pt x="33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456543" y="3131583"/>
                <a:ext cx="76098" cy="35376"/>
              </a:xfrm>
              <a:custGeom>
                <a:rect b="b" l="l" r="r" t="t"/>
                <a:pathLst>
                  <a:path extrusionOk="0" h="1641" w="3530">
                    <a:moveTo>
                      <a:pt x="535" y="0"/>
                    </a:moveTo>
                    <a:cubicBezTo>
                      <a:pt x="255" y="0"/>
                      <a:pt x="0" y="422"/>
                      <a:pt x="245" y="639"/>
                    </a:cubicBezTo>
                    <a:cubicBezTo>
                      <a:pt x="755" y="1076"/>
                      <a:pt x="1682" y="1641"/>
                      <a:pt x="2485" y="1641"/>
                    </a:cubicBezTo>
                    <a:cubicBezTo>
                      <a:pt x="2757" y="1641"/>
                      <a:pt x="3014" y="1576"/>
                      <a:pt x="3236" y="1420"/>
                    </a:cubicBezTo>
                    <a:cubicBezTo>
                      <a:pt x="3432" y="1290"/>
                      <a:pt x="3529" y="899"/>
                      <a:pt x="3236" y="769"/>
                    </a:cubicBezTo>
                    <a:cubicBezTo>
                      <a:pt x="2846" y="672"/>
                      <a:pt x="2423" y="607"/>
                      <a:pt x="2001" y="574"/>
                    </a:cubicBezTo>
                    <a:cubicBezTo>
                      <a:pt x="1545" y="509"/>
                      <a:pt x="1090" y="314"/>
                      <a:pt x="700" y="54"/>
                    </a:cubicBezTo>
                    <a:cubicBezTo>
                      <a:pt x="646" y="16"/>
                      <a:pt x="590" y="0"/>
                      <a:pt x="53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458698" y="3185994"/>
                <a:ext cx="71118" cy="34039"/>
              </a:xfrm>
              <a:custGeom>
                <a:rect b="b" l="l" r="r" t="t"/>
                <a:pathLst>
                  <a:path extrusionOk="0" h="1579" w="3299">
                    <a:moveTo>
                      <a:pt x="628" y="0"/>
                    </a:moveTo>
                    <a:cubicBezTo>
                      <a:pt x="297" y="0"/>
                      <a:pt x="0" y="403"/>
                      <a:pt x="307" y="684"/>
                    </a:cubicBezTo>
                    <a:cubicBezTo>
                      <a:pt x="776" y="1106"/>
                      <a:pt x="1582" y="1578"/>
                      <a:pt x="2300" y="1578"/>
                    </a:cubicBezTo>
                    <a:cubicBezTo>
                      <a:pt x="2579" y="1578"/>
                      <a:pt x="2844" y="1507"/>
                      <a:pt x="3071" y="1335"/>
                    </a:cubicBezTo>
                    <a:cubicBezTo>
                      <a:pt x="3234" y="1237"/>
                      <a:pt x="3299" y="977"/>
                      <a:pt x="3071" y="879"/>
                    </a:cubicBezTo>
                    <a:cubicBezTo>
                      <a:pt x="2746" y="749"/>
                      <a:pt x="2388" y="652"/>
                      <a:pt x="2031" y="619"/>
                    </a:cubicBezTo>
                    <a:cubicBezTo>
                      <a:pt x="1608" y="522"/>
                      <a:pt x="1218" y="359"/>
                      <a:pt x="893" y="99"/>
                    </a:cubicBezTo>
                    <a:cubicBezTo>
                      <a:pt x="809" y="30"/>
                      <a:pt x="718" y="0"/>
                      <a:pt x="62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434964" y="3232300"/>
                <a:ext cx="65750" cy="59757"/>
              </a:xfrm>
              <a:custGeom>
                <a:rect b="b" l="l" r="r" t="t"/>
                <a:pathLst>
                  <a:path extrusionOk="0" h="2772" w="3050">
                    <a:moveTo>
                      <a:pt x="616" y="0"/>
                    </a:moveTo>
                    <a:cubicBezTo>
                      <a:pt x="304" y="0"/>
                      <a:pt x="0" y="309"/>
                      <a:pt x="205" y="650"/>
                    </a:cubicBezTo>
                    <a:cubicBezTo>
                      <a:pt x="693" y="1398"/>
                      <a:pt x="1376" y="2374"/>
                      <a:pt x="2221" y="2731"/>
                    </a:cubicBezTo>
                    <a:cubicBezTo>
                      <a:pt x="2276" y="2759"/>
                      <a:pt x="2338" y="2771"/>
                      <a:pt x="2401" y="2771"/>
                    </a:cubicBezTo>
                    <a:cubicBezTo>
                      <a:pt x="2710" y="2771"/>
                      <a:pt x="3050" y="2470"/>
                      <a:pt x="2807" y="2146"/>
                    </a:cubicBezTo>
                    <a:cubicBezTo>
                      <a:pt x="2514" y="1821"/>
                      <a:pt x="2221" y="1495"/>
                      <a:pt x="1863" y="1203"/>
                    </a:cubicBezTo>
                    <a:cubicBezTo>
                      <a:pt x="1538" y="910"/>
                      <a:pt x="1246" y="552"/>
                      <a:pt x="985" y="195"/>
                    </a:cubicBezTo>
                    <a:cubicBezTo>
                      <a:pt x="887" y="58"/>
                      <a:pt x="751" y="0"/>
                      <a:pt x="61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7"/>
            <p:cNvGrpSpPr/>
            <p:nvPr/>
          </p:nvGrpSpPr>
          <p:grpSpPr>
            <a:xfrm>
              <a:off x="1932582" y="4489606"/>
              <a:ext cx="710880" cy="273478"/>
              <a:chOff x="1762720" y="4393343"/>
              <a:chExt cx="710880" cy="273478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1778845" y="4393343"/>
                <a:ext cx="678221" cy="42641"/>
              </a:xfrm>
              <a:custGeom>
                <a:rect b="b" l="l" r="r" t="t"/>
                <a:pathLst>
                  <a:path extrusionOk="0" h="1978" w="31461">
                    <a:moveTo>
                      <a:pt x="19366" y="1"/>
                    </a:moveTo>
                    <a:cubicBezTo>
                      <a:pt x="18038" y="1"/>
                      <a:pt x="16710" y="17"/>
                      <a:pt x="15382" y="59"/>
                    </a:cubicBezTo>
                    <a:cubicBezTo>
                      <a:pt x="10407" y="222"/>
                      <a:pt x="5236" y="319"/>
                      <a:pt x="391" y="1327"/>
                    </a:cubicBezTo>
                    <a:cubicBezTo>
                      <a:pt x="0" y="1392"/>
                      <a:pt x="98" y="1978"/>
                      <a:pt x="456" y="1978"/>
                    </a:cubicBezTo>
                    <a:cubicBezTo>
                      <a:pt x="5496" y="1913"/>
                      <a:pt x="10569" y="1230"/>
                      <a:pt x="15610" y="1067"/>
                    </a:cubicBezTo>
                    <a:cubicBezTo>
                      <a:pt x="18284" y="981"/>
                      <a:pt x="20966" y="896"/>
                      <a:pt x="23644" y="896"/>
                    </a:cubicBezTo>
                    <a:cubicBezTo>
                      <a:pt x="26047" y="896"/>
                      <a:pt x="28445" y="965"/>
                      <a:pt x="30829" y="1165"/>
                    </a:cubicBezTo>
                    <a:cubicBezTo>
                      <a:pt x="30847" y="1167"/>
                      <a:pt x="30865" y="1167"/>
                      <a:pt x="30882" y="1167"/>
                    </a:cubicBezTo>
                    <a:cubicBezTo>
                      <a:pt x="31448" y="1167"/>
                      <a:pt x="31460" y="156"/>
                      <a:pt x="30829" y="156"/>
                    </a:cubicBezTo>
                    <a:cubicBezTo>
                      <a:pt x="26995" y="132"/>
                      <a:pt x="23178" y="1"/>
                      <a:pt x="1936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783049" y="4400587"/>
                <a:ext cx="670913" cy="242910"/>
              </a:xfrm>
              <a:custGeom>
                <a:rect b="b" l="l" r="r" t="t"/>
                <a:pathLst>
                  <a:path extrusionOk="0" h="11268" w="31122">
                    <a:moveTo>
                      <a:pt x="24662" y="0"/>
                    </a:moveTo>
                    <a:cubicBezTo>
                      <a:pt x="21583" y="0"/>
                      <a:pt x="18509" y="130"/>
                      <a:pt x="15447" y="373"/>
                    </a:cubicBezTo>
                    <a:cubicBezTo>
                      <a:pt x="7383" y="1024"/>
                      <a:pt x="1" y="1446"/>
                      <a:pt x="1" y="1446"/>
                    </a:cubicBezTo>
                    <a:lnTo>
                      <a:pt x="1" y="11267"/>
                    </a:lnTo>
                    <a:lnTo>
                      <a:pt x="30894" y="11267"/>
                    </a:lnTo>
                    <a:lnTo>
                      <a:pt x="31122" y="8015"/>
                    </a:lnTo>
                    <a:lnTo>
                      <a:pt x="30244" y="146"/>
                    </a:lnTo>
                    <a:cubicBezTo>
                      <a:pt x="28383" y="48"/>
                      <a:pt x="26521" y="0"/>
                      <a:pt x="24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762720" y="4423696"/>
                <a:ext cx="39989" cy="241185"/>
              </a:xfrm>
              <a:custGeom>
                <a:rect b="b" l="l" r="r" t="t"/>
                <a:pathLst>
                  <a:path extrusionOk="0" h="11188" w="1855">
                    <a:moveTo>
                      <a:pt x="1045" y="0"/>
                    </a:moveTo>
                    <a:cubicBezTo>
                      <a:pt x="911" y="0"/>
                      <a:pt x="781" y="82"/>
                      <a:pt x="748" y="244"/>
                    </a:cubicBezTo>
                    <a:cubicBezTo>
                      <a:pt x="293" y="1805"/>
                      <a:pt x="488" y="3626"/>
                      <a:pt x="423" y="5285"/>
                    </a:cubicBezTo>
                    <a:cubicBezTo>
                      <a:pt x="358" y="7041"/>
                      <a:pt x="0" y="8992"/>
                      <a:pt x="228" y="10716"/>
                    </a:cubicBezTo>
                    <a:cubicBezTo>
                      <a:pt x="228" y="11021"/>
                      <a:pt x="466" y="11188"/>
                      <a:pt x="707" y="11188"/>
                    </a:cubicBezTo>
                    <a:cubicBezTo>
                      <a:pt x="902" y="11188"/>
                      <a:pt x="1098" y="11079"/>
                      <a:pt x="1171" y="10846"/>
                    </a:cubicBezTo>
                    <a:cubicBezTo>
                      <a:pt x="1626" y="9220"/>
                      <a:pt x="1529" y="7236"/>
                      <a:pt x="1561" y="5513"/>
                    </a:cubicBezTo>
                    <a:cubicBezTo>
                      <a:pt x="1594" y="3822"/>
                      <a:pt x="1854" y="1870"/>
                      <a:pt x="1366" y="244"/>
                    </a:cubicBezTo>
                    <a:cubicBezTo>
                      <a:pt x="1318" y="82"/>
                      <a:pt x="1179" y="0"/>
                      <a:pt x="104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1768325" y="4622155"/>
                <a:ext cx="693354" cy="44667"/>
              </a:xfrm>
              <a:custGeom>
                <a:rect b="b" l="l" r="r" t="t"/>
                <a:pathLst>
                  <a:path extrusionOk="0" h="2072" w="32163">
                    <a:moveTo>
                      <a:pt x="25716" y="1"/>
                    </a:moveTo>
                    <a:cubicBezTo>
                      <a:pt x="22364" y="1"/>
                      <a:pt x="19003" y="170"/>
                      <a:pt x="15708" y="274"/>
                    </a:cubicBezTo>
                    <a:cubicBezTo>
                      <a:pt x="13106" y="371"/>
                      <a:pt x="10504" y="469"/>
                      <a:pt x="7903" y="599"/>
                    </a:cubicBezTo>
                    <a:cubicBezTo>
                      <a:pt x="5431" y="729"/>
                      <a:pt x="2797" y="664"/>
                      <a:pt x="391" y="1250"/>
                    </a:cubicBezTo>
                    <a:cubicBezTo>
                      <a:pt x="1" y="1380"/>
                      <a:pt x="131" y="1932"/>
                      <a:pt x="488" y="1965"/>
                    </a:cubicBezTo>
                    <a:lnTo>
                      <a:pt x="521" y="1965"/>
                    </a:lnTo>
                    <a:cubicBezTo>
                      <a:pt x="1193" y="2041"/>
                      <a:pt x="1876" y="2071"/>
                      <a:pt x="2565" y="2071"/>
                    </a:cubicBezTo>
                    <a:cubicBezTo>
                      <a:pt x="4510" y="2071"/>
                      <a:pt x="6502" y="1833"/>
                      <a:pt x="8423" y="1737"/>
                    </a:cubicBezTo>
                    <a:cubicBezTo>
                      <a:pt x="10927" y="1607"/>
                      <a:pt x="13431" y="1510"/>
                      <a:pt x="15968" y="1477"/>
                    </a:cubicBezTo>
                    <a:cubicBezTo>
                      <a:pt x="17204" y="1438"/>
                      <a:pt x="18442" y="1425"/>
                      <a:pt x="19681" y="1425"/>
                    </a:cubicBezTo>
                    <a:cubicBezTo>
                      <a:pt x="22010" y="1425"/>
                      <a:pt x="24342" y="1470"/>
                      <a:pt x="26671" y="1470"/>
                    </a:cubicBezTo>
                    <a:cubicBezTo>
                      <a:pt x="28254" y="1470"/>
                      <a:pt x="29836" y="1450"/>
                      <a:pt x="31415" y="1380"/>
                    </a:cubicBezTo>
                    <a:cubicBezTo>
                      <a:pt x="32163" y="1380"/>
                      <a:pt x="32163" y="209"/>
                      <a:pt x="31415" y="209"/>
                    </a:cubicBezTo>
                    <a:cubicBezTo>
                      <a:pt x="29528" y="56"/>
                      <a:pt x="27623" y="1"/>
                      <a:pt x="2571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2428006" y="4404273"/>
                <a:ext cx="45594" cy="242199"/>
              </a:xfrm>
              <a:custGeom>
                <a:rect b="b" l="l" r="r" t="t"/>
                <a:pathLst>
                  <a:path extrusionOk="0" h="11235" w="2115">
                    <a:moveTo>
                      <a:pt x="860" y="0"/>
                    </a:moveTo>
                    <a:cubicBezTo>
                      <a:pt x="666" y="0"/>
                      <a:pt x="460" y="157"/>
                      <a:pt x="423" y="397"/>
                    </a:cubicBezTo>
                    <a:cubicBezTo>
                      <a:pt x="1" y="3747"/>
                      <a:pt x="456" y="7292"/>
                      <a:pt x="423" y="10674"/>
                    </a:cubicBezTo>
                    <a:cubicBezTo>
                      <a:pt x="423" y="11048"/>
                      <a:pt x="700" y="11235"/>
                      <a:pt x="984" y="11235"/>
                    </a:cubicBezTo>
                    <a:cubicBezTo>
                      <a:pt x="1269" y="11235"/>
                      <a:pt x="1562" y="11048"/>
                      <a:pt x="1594" y="10674"/>
                    </a:cubicBezTo>
                    <a:cubicBezTo>
                      <a:pt x="1789" y="7324"/>
                      <a:pt x="2114" y="3584"/>
                      <a:pt x="1204" y="300"/>
                    </a:cubicBezTo>
                    <a:cubicBezTo>
                      <a:pt x="1148" y="90"/>
                      <a:pt x="1007" y="0"/>
                      <a:pt x="86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2205662" y="4040616"/>
              <a:ext cx="164721" cy="144910"/>
              <a:chOff x="2001901" y="4098523"/>
              <a:chExt cx="164721" cy="14491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2019298" y="4123056"/>
                <a:ext cx="147324" cy="110008"/>
              </a:xfrm>
              <a:custGeom>
                <a:rect b="b" l="l" r="r" t="t"/>
                <a:pathLst>
                  <a:path extrusionOk="0" h="5103" w="6834">
                    <a:moveTo>
                      <a:pt x="3743" y="0"/>
                    </a:moveTo>
                    <a:cubicBezTo>
                      <a:pt x="3649" y="0"/>
                      <a:pt x="3551" y="4"/>
                      <a:pt x="3448" y="12"/>
                    </a:cubicBezTo>
                    <a:cubicBezTo>
                      <a:pt x="1269" y="174"/>
                      <a:pt x="1" y="532"/>
                      <a:pt x="521" y="2678"/>
                    </a:cubicBezTo>
                    <a:cubicBezTo>
                      <a:pt x="908" y="4250"/>
                      <a:pt x="1906" y="5102"/>
                      <a:pt x="2940" y="5102"/>
                    </a:cubicBezTo>
                    <a:cubicBezTo>
                      <a:pt x="3297" y="5102"/>
                      <a:pt x="3658" y="5001"/>
                      <a:pt x="4001" y="4792"/>
                    </a:cubicBezTo>
                    <a:cubicBezTo>
                      <a:pt x="5294" y="4035"/>
                      <a:pt x="6833" y="0"/>
                      <a:pt x="37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2001901" y="4098523"/>
                <a:ext cx="161832" cy="144910"/>
              </a:xfrm>
              <a:custGeom>
                <a:rect b="b" l="l" r="r" t="t"/>
                <a:pathLst>
                  <a:path extrusionOk="0" h="6722" w="7507">
                    <a:moveTo>
                      <a:pt x="3847" y="1196"/>
                    </a:moveTo>
                    <a:cubicBezTo>
                      <a:pt x="4425" y="1206"/>
                      <a:pt x="4997" y="1239"/>
                      <a:pt x="5490" y="1638"/>
                    </a:cubicBezTo>
                    <a:cubicBezTo>
                      <a:pt x="6629" y="2516"/>
                      <a:pt x="5946" y="4402"/>
                      <a:pt x="5003" y="5182"/>
                    </a:cubicBezTo>
                    <a:cubicBezTo>
                      <a:pt x="4676" y="5442"/>
                      <a:pt x="4291" y="5555"/>
                      <a:pt x="3894" y="5555"/>
                    </a:cubicBezTo>
                    <a:cubicBezTo>
                      <a:pt x="2751" y="5555"/>
                      <a:pt x="1513" y="4618"/>
                      <a:pt x="1295" y="3556"/>
                    </a:cubicBezTo>
                    <a:cubicBezTo>
                      <a:pt x="990" y="1944"/>
                      <a:pt x="2538" y="1401"/>
                      <a:pt x="3847" y="1196"/>
                    </a:cubicBezTo>
                    <a:close/>
                    <a:moveTo>
                      <a:pt x="3782" y="1"/>
                    </a:moveTo>
                    <a:cubicBezTo>
                      <a:pt x="3379" y="1"/>
                      <a:pt x="2985" y="67"/>
                      <a:pt x="2629" y="207"/>
                    </a:cubicBezTo>
                    <a:cubicBezTo>
                      <a:pt x="2508" y="244"/>
                      <a:pt x="2422" y="318"/>
                      <a:pt x="2370" y="409"/>
                    </a:cubicBezTo>
                    <a:lnTo>
                      <a:pt x="2370" y="409"/>
                    </a:lnTo>
                    <a:cubicBezTo>
                      <a:pt x="1186" y="750"/>
                      <a:pt x="206" y="1697"/>
                      <a:pt x="125" y="3036"/>
                    </a:cubicBezTo>
                    <a:cubicBezTo>
                      <a:pt x="0" y="5087"/>
                      <a:pt x="2013" y="6722"/>
                      <a:pt x="3980" y="6722"/>
                    </a:cubicBezTo>
                    <a:cubicBezTo>
                      <a:pt x="4072" y="6722"/>
                      <a:pt x="4163" y="6718"/>
                      <a:pt x="4255" y="6711"/>
                    </a:cubicBezTo>
                    <a:cubicBezTo>
                      <a:pt x="6173" y="6548"/>
                      <a:pt x="7507" y="4077"/>
                      <a:pt x="7149" y="2288"/>
                    </a:cubicBezTo>
                    <a:cubicBezTo>
                      <a:pt x="6843" y="884"/>
                      <a:pt x="5253" y="1"/>
                      <a:pt x="3782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7"/>
            <p:cNvSpPr txBox="1"/>
            <p:nvPr/>
          </p:nvSpPr>
          <p:spPr>
            <a:xfrm>
              <a:off x="941750" y="2018796"/>
              <a:ext cx="1675800" cy="9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smallest one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1019625" y="1407275"/>
              <a:ext cx="912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31F2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231F20"/>
                </a:solidFill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3478160" y="1220188"/>
            <a:ext cx="2179549" cy="3542897"/>
            <a:chOff x="3478160" y="1220188"/>
            <a:chExt cx="2179549" cy="3542897"/>
          </a:xfrm>
        </p:grpSpPr>
        <p:grpSp>
          <p:nvGrpSpPr>
            <p:cNvPr id="211" name="Google Shape;211;p17"/>
            <p:cNvGrpSpPr/>
            <p:nvPr/>
          </p:nvGrpSpPr>
          <p:grpSpPr>
            <a:xfrm>
              <a:off x="5001065" y="4040616"/>
              <a:ext cx="177052" cy="144910"/>
              <a:chOff x="3596983" y="4098523"/>
              <a:chExt cx="177052" cy="14491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3596983" y="4111501"/>
                <a:ext cx="167243" cy="123762"/>
              </a:xfrm>
              <a:custGeom>
                <a:rect b="b" l="l" r="r" t="t"/>
                <a:pathLst>
                  <a:path extrusionOk="0" h="5741" w="7758">
                    <a:moveTo>
                      <a:pt x="4861" y="1"/>
                    </a:moveTo>
                    <a:cubicBezTo>
                      <a:pt x="4041" y="1"/>
                      <a:pt x="3070" y="487"/>
                      <a:pt x="1903" y="1654"/>
                    </a:cubicBezTo>
                    <a:cubicBezTo>
                      <a:pt x="0" y="3529"/>
                      <a:pt x="2216" y="5741"/>
                      <a:pt x="4218" y="5741"/>
                    </a:cubicBezTo>
                    <a:cubicBezTo>
                      <a:pt x="4542" y="5741"/>
                      <a:pt x="4861" y="5683"/>
                      <a:pt x="5155" y="5556"/>
                    </a:cubicBezTo>
                    <a:cubicBezTo>
                      <a:pt x="6684" y="4873"/>
                      <a:pt x="7757" y="2304"/>
                      <a:pt x="6684" y="971"/>
                    </a:cubicBezTo>
                    <a:cubicBezTo>
                      <a:pt x="6170" y="366"/>
                      <a:pt x="5573" y="1"/>
                      <a:pt x="4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611492" y="4098523"/>
                <a:ext cx="162544" cy="144910"/>
              </a:xfrm>
              <a:custGeom>
                <a:rect b="b" l="l" r="r" t="t"/>
                <a:pathLst>
                  <a:path extrusionOk="0" h="6722" w="7540">
                    <a:moveTo>
                      <a:pt x="3858" y="1196"/>
                    </a:moveTo>
                    <a:lnTo>
                      <a:pt x="3858" y="1196"/>
                    </a:lnTo>
                    <a:cubicBezTo>
                      <a:pt x="4441" y="1206"/>
                      <a:pt x="5016" y="1239"/>
                      <a:pt x="5491" y="1638"/>
                    </a:cubicBezTo>
                    <a:cubicBezTo>
                      <a:pt x="6661" y="2516"/>
                      <a:pt x="5946" y="4402"/>
                      <a:pt x="5003" y="5182"/>
                    </a:cubicBezTo>
                    <a:cubicBezTo>
                      <a:pt x="4684" y="5442"/>
                      <a:pt x="4303" y="5555"/>
                      <a:pt x="3908" y="5555"/>
                    </a:cubicBezTo>
                    <a:cubicBezTo>
                      <a:pt x="2771" y="5555"/>
                      <a:pt x="1521" y="4618"/>
                      <a:pt x="1328" y="3556"/>
                    </a:cubicBezTo>
                    <a:cubicBezTo>
                      <a:pt x="994" y="1944"/>
                      <a:pt x="2563" y="1401"/>
                      <a:pt x="3858" y="1196"/>
                    </a:cubicBezTo>
                    <a:close/>
                    <a:moveTo>
                      <a:pt x="3782" y="1"/>
                    </a:moveTo>
                    <a:cubicBezTo>
                      <a:pt x="3379" y="1"/>
                      <a:pt x="2985" y="67"/>
                      <a:pt x="2629" y="207"/>
                    </a:cubicBezTo>
                    <a:cubicBezTo>
                      <a:pt x="2508" y="244"/>
                      <a:pt x="2422" y="318"/>
                      <a:pt x="2370" y="409"/>
                    </a:cubicBezTo>
                    <a:lnTo>
                      <a:pt x="2370" y="409"/>
                    </a:lnTo>
                    <a:cubicBezTo>
                      <a:pt x="1186" y="750"/>
                      <a:pt x="206" y="1697"/>
                      <a:pt x="125" y="3036"/>
                    </a:cubicBezTo>
                    <a:cubicBezTo>
                      <a:pt x="1" y="5087"/>
                      <a:pt x="2013" y="6722"/>
                      <a:pt x="3980" y="6722"/>
                    </a:cubicBezTo>
                    <a:cubicBezTo>
                      <a:pt x="4072" y="6722"/>
                      <a:pt x="4163" y="6718"/>
                      <a:pt x="4255" y="6711"/>
                    </a:cubicBezTo>
                    <a:cubicBezTo>
                      <a:pt x="6206" y="6548"/>
                      <a:pt x="7539" y="4077"/>
                      <a:pt x="7149" y="2288"/>
                    </a:cubicBezTo>
                    <a:cubicBezTo>
                      <a:pt x="6843" y="884"/>
                      <a:pt x="5254" y="1"/>
                      <a:pt x="3782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7"/>
            <p:cNvGrpSpPr/>
            <p:nvPr/>
          </p:nvGrpSpPr>
          <p:grpSpPr>
            <a:xfrm>
              <a:off x="3478160" y="1220188"/>
              <a:ext cx="2179549" cy="2522077"/>
              <a:chOff x="4386721" y="1217320"/>
              <a:chExt cx="2179549" cy="2522077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4395840" y="1448352"/>
                <a:ext cx="2145208" cy="2281948"/>
              </a:xfrm>
              <a:custGeom>
                <a:rect b="b" l="l" r="r" t="t"/>
                <a:pathLst>
                  <a:path extrusionOk="0" h="105854" w="99511">
                    <a:moveTo>
                      <a:pt x="11527" y="0"/>
                    </a:moveTo>
                    <a:cubicBezTo>
                      <a:pt x="8761" y="0"/>
                      <a:pt x="4347" y="236"/>
                      <a:pt x="3252" y="1681"/>
                    </a:cubicBezTo>
                    <a:cubicBezTo>
                      <a:pt x="1626" y="3860"/>
                      <a:pt x="521" y="34233"/>
                      <a:pt x="521" y="34233"/>
                    </a:cubicBezTo>
                    <a:cubicBezTo>
                      <a:pt x="521" y="34233"/>
                      <a:pt x="1626" y="56217"/>
                      <a:pt x="813" y="66233"/>
                    </a:cubicBezTo>
                    <a:cubicBezTo>
                      <a:pt x="0" y="76281"/>
                      <a:pt x="2699" y="82785"/>
                      <a:pt x="8130" y="84411"/>
                    </a:cubicBezTo>
                    <a:cubicBezTo>
                      <a:pt x="10829" y="85224"/>
                      <a:pt x="19910" y="85427"/>
                      <a:pt x="28317" y="85427"/>
                    </a:cubicBezTo>
                    <a:cubicBezTo>
                      <a:pt x="36723" y="85427"/>
                      <a:pt x="44455" y="85224"/>
                      <a:pt x="44455" y="85224"/>
                    </a:cubicBezTo>
                    <a:lnTo>
                      <a:pt x="69657" y="84411"/>
                    </a:lnTo>
                    <a:cubicBezTo>
                      <a:pt x="69657" y="84411"/>
                      <a:pt x="71836" y="95793"/>
                      <a:pt x="72649" y="99338"/>
                    </a:cubicBezTo>
                    <a:cubicBezTo>
                      <a:pt x="73316" y="102245"/>
                      <a:pt x="73611" y="105853"/>
                      <a:pt x="74449" y="105853"/>
                    </a:cubicBezTo>
                    <a:cubicBezTo>
                      <a:pt x="74633" y="105853"/>
                      <a:pt x="74843" y="105680"/>
                      <a:pt x="75088" y="105289"/>
                    </a:cubicBezTo>
                    <a:cubicBezTo>
                      <a:pt x="76454" y="103142"/>
                      <a:pt x="79706" y="84964"/>
                      <a:pt x="79706" y="84964"/>
                    </a:cubicBezTo>
                    <a:lnTo>
                      <a:pt x="88909" y="84151"/>
                    </a:lnTo>
                    <a:cubicBezTo>
                      <a:pt x="88909" y="84151"/>
                      <a:pt x="94080" y="82525"/>
                      <a:pt x="95153" y="75728"/>
                    </a:cubicBezTo>
                    <a:cubicBezTo>
                      <a:pt x="96258" y="68964"/>
                      <a:pt x="97331" y="36672"/>
                      <a:pt x="97331" y="27730"/>
                    </a:cubicBezTo>
                    <a:cubicBezTo>
                      <a:pt x="97331" y="18787"/>
                      <a:pt x="99510" y="1974"/>
                      <a:pt x="88649" y="901"/>
                    </a:cubicBezTo>
                    <a:cubicBezTo>
                      <a:pt x="84330" y="474"/>
                      <a:pt x="78475" y="346"/>
                      <a:pt x="72987" y="346"/>
                    </a:cubicBezTo>
                    <a:cubicBezTo>
                      <a:pt x="64672" y="346"/>
                      <a:pt x="57202" y="641"/>
                      <a:pt x="57202" y="641"/>
                    </a:cubicBezTo>
                    <a:lnTo>
                      <a:pt x="13821" y="55"/>
                    </a:lnTo>
                    <a:cubicBezTo>
                      <a:pt x="13821" y="55"/>
                      <a:pt x="12868" y="0"/>
                      <a:pt x="11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587615" y="1366821"/>
                <a:ext cx="1072917" cy="447210"/>
              </a:xfrm>
              <a:custGeom>
                <a:rect b="b" l="l" r="r" t="t"/>
                <a:pathLst>
                  <a:path extrusionOk="0" h="20745" w="49770">
                    <a:moveTo>
                      <a:pt x="4600" y="0"/>
                    </a:moveTo>
                    <a:cubicBezTo>
                      <a:pt x="1185" y="0"/>
                      <a:pt x="210" y="2439"/>
                      <a:pt x="210" y="2439"/>
                    </a:cubicBezTo>
                    <a:cubicBezTo>
                      <a:pt x="1" y="3783"/>
                      <a:pt x="4152" y="3838"/>
                      <a:pt x="4832" y="3838"/>
                    </a:cubicBezTo>
                    <a:cubicBezTo>
                      <a:pt x="4892" y="3838"/>
                      <a:pt x="4925" y="3837"/>
                      <a:pt x="4925" y="3837"/>
                    </a:cubicBezTo>
                    <a:lnTo>
                      <a:pt x="4925" y="3837"/>
                    </a:lnTo>
                    <a:lnTo>
                      <a:pt x="4828" y="8976"/>
                    </a:lnTo>
                    <a:cubicBezTo>
                      <a:pt x="4828" y="8976"/>
                      <a:pt x="5315" y="17723"/>
                      <a:pt x="6291" y="18959"/>
                    </a:cubicBezTo>
                    <a:cubicBezTo>
                      <a:pt x="7266" y="20162"/>
                      <a:pt x="11884" y="20422"/>
                      <a:pt x="15526" y="20650"/>
                    </a:cubicBezTo>
                    <a:cubicBezTo>
                      <a:pt x="16584" y="20717"/>
                      <a:pt x="19167" y="20744"/>
                      <a:pt x="22408" y="20744"/>
                    </a:cubicBezTo>
                    <a:cubicBezTo>
                      <a:pt x="30231" y="20744"/>
                      <a:pt x="41887" y="20583"/>
                      <a:pt x="45152" y="20422"/>
                    </a:cubicBezTo>
                    <a:cubicBezTo>
                      <a:pt x="49770" y="20195"/>
                      <a:pt x="49054" y="16520"/>
                      <a:pt x="49054" y="16520"/>
                    </a:cubicBezTo>
                    <a:cubicBezTo>
                      <a:pt x="49054" y="16520"/>
                      <a:pt x="49542" y="10439"/>
                      <a:pt x="49054" y="5821"/>
                    </a:cubicBezTo>
                    <a:cubicBezTo>
                      <a:pt x="48762" y="3155"/>
                      <a:pt x="46973" y="878"/>
                      <a:pt x="44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576535" y="1359535"/>
                <a:ext cx="1086800" cy="467129"/>
              </a:xfrm>
              <a:custGeom>
                <a:rect b="b" l="l" r="r" t="t"/>
                <a:pathLst>
                  <a:path extrusionOk="0" h="21669" w="50414">
                    <a:moveTo>
                      <a:pt x="4636" y="826"/>
                    </a:moveTo>
                    <a:lnTo>
                      <a:pt x="4636" y="826"/>
                    </a:lnTo>
                    <a:cubicBezTo>
                      <a:pt x="15757" y="1079"/>
                      <a:pt x="26904" y="994"/>
                      <a:pt x="37991" y="1119"/>
                    </a:cubicBezTo>
                    <a:cubicBezTo>
                      <a:pt x="38365" y="1124"/>
                      <a:pt x="38740" y="1126"/>
                      <a:pt x="39115" y="1126"/>
                    </a:cubicBezTo>
                    <a:cubicBezTo>
                      <a:pt x="39866" y="1126"/>
                      <a:pt x="40619" y="1119"/>
                      <a:pt x="41369" y="1119"/>
                    </a:cubicBezTo>
                    <a:cubicBezTo>
                      <a:pt x="42495" y="1119"/>
                      <a:pt x="43617" y="1135"/>
                      <a:pt x="44723" y="1216"/>
                    </a:cubicBezTo>
                    <a:cubicBezTo>
                      <a:pt x="46739" y="1411"/>
                      <a:pt x="48040" y="2322"/>
                      <a:pt x="48658" y="4273"/>
                    </a:cubicBezTo>
                    <a:cubicBezTo>
                      <a:pt x="49406" y="6712"/>
                      <a:pt x="49113" y="9444"/>
                      <a:pt x="49080" y="11948"/>
                    </a:cubicBezTo>
                    <a:cubicBezTo>
                      <a:pt x="49080" y="13118"/>
                      <a:pt x="49048" y="14289"/>
                      <a:pt x="49015" y="15460"/>
                    </a:cubicBezTo>
                    <a:cubicBezTo>
                      <a:pt x="49015" y="16533"/>
                      <a:pt x="49373" y="18744"/>
                      <a:pt x="48528" y="19590"/>
                    </a:cubicBezTo>
                    <a:cubicBezTo>
                      <a:pt x="48202" y="19915"/>
                      <a:pt x="47292" y="19980"/>
                      <a:pt x="46902" y="20045"/>
                    </a:cubicBezTo>
                    <a:cubicBezTo>
                      <a:pt x="46121" y="20175"/>
                      <a:pt x="45341" y="20208"/>
                      <a:pt x="44560" y="20208"/>
                    </a:cubicBezTo>
                    <a:lnTo>
                      <a:pt x="44072" y="20208"/>
                    </a:lnTo>
                    <a:cubicBezTo>
                      <a:pt x="43389" y="20208"/>
                      <a:pt x="42707" y="20273"/>
                      <a:pt x="42024" y="20305"/>
                    </a:cubicBezTo>
                    <a:cubicBezTo>
                      <a:pt x="39325" y="20370"/>
                      <a:pt x="36593" y="20435"/>
                      <a:pt x="33861" y="20500"/>
                    </a:cubicBezTo>
                    <a:cubicBezTo>
                      <a:pt x="31219" y="20536"/>
                      <a:pt x="28569" y="20572"/>
                      <a:pt x="25915" y="20572"/>
                    </a:cubicBezTo>
                    <a:cubicBezTo>
                      <a:pt x="21384" y="20572"/>
                      <a:pt x="16846" y="20467"/>
                      <a:pt x="12333" y="20078"/>
                    </a:cubicBezTo>
                    <a:cubicBezTo>
                      <a:pt x="11260" y="20012"/>
                      <a:pt x="10219" y="19882"/>
                      <a:pt x="9179" y="19655"/>
                    </a:cubicBezTo>
                    <a:cubicBezTo>
                      <a:pt x="7520" y="19167"/>
                      <a:pt x="6870" y="17931"/>
                      <a:pt x="6512" y="16338"/>
                    </a:cubicBezTo>
                    <a:cubicBezTo>
                      <a:pt x="5764" y="13248"/>
                      <a:pt x="5959" y="10029"/>
                      <a:pt x="5862" y="6875"/>
                    </a:cubicBezTo>
                    <a:cubicBezTo>
                      <a:pt x="5829" y="5476"/>
                      <a:pt x="5699" y="4110"/>
                      <a:pt x="5472" y="2745"/>
                    </a:cubicBezTo>
                    <a:cubicBezTo>
                      <a:pt x="5347" y="2022"/>
                      <a:pt x="5146" y="1300"/>
                      <a:pt x="4636" y="826"/>
                    </a:cubicBezTo>
                    <a:close/>
                    <a:moveTo>
                      <a:pt x="24014" y="1"/>
                    </a:moveTo>
                    <a:cubicBezTo>
                      <a:pt x="17110" y="1"/>
                      <a:pt x="10206" y="55"/>
                      <a:pt x="3293" y="241"/>
                    </a:cubicBezTo>
                    <a:cubicBezTo>
                      <a:pt x="3213" y="241"/>
                      <a:pt x="3151" y="267"/>
                      <a:pt x="3107" y="307"/>
                    </a:cubicBezTo>
                    <a:lnTo>
                      <a:pt x="3107" y="307"/>
                    </a:lnTo>
                    <a:cubicBezTo>
                      <a:pt x="1547" y="399"/>
                      <a:pt x="602" y="2286"/>
                      <a:pt x="138" y="3623"/>
                    </a:cubicBezTo>
                    <a:cubicBezTo>
                      <a:pt x="1" y="4016"/>
                      <a:pt x="327" y="4267"/>
                      <a:pt x="649" y="4267"/>
                    </a:cubicBezTo>
                    <a:cubicBezTo>
                      <a:pt x="860" y="4267"/>
                      <a:pt x="1069" y="4160"/>
                      <a:pt x="1146" y="3915"/>
                    </a:cubicBezTo>
                    <a:cubicBezTo>
                      <a:pt x="1342" y="3200"/>
                      <a:pt x="1667" y="2517"/>
                      <a:pt x="2155" y="1964"/>
                    </a:cubicBezTo>
                    <a:cubicBezTo>
                      <a:pt x="2453" y="1686"/>
                      <a:pt x="2860" y="1383"/>
                      <a:pt x="3288" y="1383"/>
                    </a:cubicBezTo>
                    <a:cubicBezTo>
                      <a:pt x="3560" y="1383"/>
                      <a:pt x="3840" y="1505"/>
                      <a:pt x="4106" y="1834"/>
                    </a:cubicBezTo>
                    <a:cubicBezTo>
                      <a:pt x="4236" y="2127"/>
                      <a:pt x="4333" y="2452"/>
                      <a:pt x="4398" y="2777"/>
                    </a:cubicBezTo>
                    <a:cubicBezTo>
                      <a:pt x="4659" y="4273"/>
                      <a:pt x="4789" y="5801"/>
                      <a:pt x="4789" y="7330"/>
                    </a:cubicBezTo>
                    <a:cubicBezTo>
                      <a:pt x="4854" y="10062"/>
                      <a:pt x="4789" y="12793"/>
                      <a:pt x="5244" y="15460"/>
                    </a:cubicBezTo>
                    <a:cubicBezTo>
                      <a:pt x="5569" y="17508"/>
                      <a:pt x="6154" y="19590"/>
                      <a:pt x="8236" y="20435"/>
                    </a:cubicBezTo>
                    <a:cubicBezTo>
                      <a:pt x="9829" y="21086"/>
                      <a:pt x="11715" y="21118"/>
                      <a:pt x="13406" y="21248"/>
                    </a:cubicBezTo>
                    <a:cubicBezTo>
                      <a:pt x="17688" y="21565"/>
                      <a:pt x="21981" y="21668"/>
                      <a:pt x="26272" y="21668"/>
                    </a:cubicBezTo>
                    <a:cubicBezTo>
                      <a:pt x="29476" y="21668"/>
                      <a:pt x="32680" y="21610"/>
                      <a:pt x="35877" y="21541"/>
                    </a:cubicBezTo>
                    <a:cubicBezTo>
                      <a:pt x="38349" y="21476"/>
                      <a:pt x="40788" y="21411"/>
                      <a:pt x="43259" y="21346"/>
                    </a:cubicBezTo>
                    <a:cubicBezTo>
                      <a:pt x="43682" y="21346"/>
                      <a:pt x="44105" y="21313"/>
                      <a:pt x="44560" y="21313"/>
                    </a:cubicBezTo>
                    <a:cubicBezTo>
                      <a:pt x="44663" y="21313"/>
                      <a:pt x="44771" y="21314"/>
                      <a:pt x="44886" y="21314"/>
                    </a:cubicBezTo>
                    <a:cubicBezTo>
                      <a:pt x="46516" y="21314"/>
                      <a:pt x="49257" y="21257"/>
                      <a:pt x="49926" y="19525"/>
                    </a:cubicBezTo>
                    <a:cubicBezTo>
                      <a:pt x="50251" y="18679"/>
                      <a:pt x="50089" y="17606"/>
                      <a:pt x="50089" y="16695"/>
                    </a:cubicBezTo>
                    <a:cubicBezTo>
                      <a:pt x="50089" y="15395"/>
                      <a:pt x="50154" y="14094"/>
                      <a:pt x="50186" y="12793"/>
                    </a:cubicBezTo>
                    <a:cubicBezTo>
                      <a:pt x="50219" y="10322"/>
                      <a:pt x="50414" y="7720"/>
                      <a:pt x="49991" y="5249"/>
                    </a:cubicBezTo>
                    <a:cubicBezTo>
                      <a:pt x="49731" y="3590"/>
                      <a:pt x="49048" y="1802"/>
                      <a:pt x="47552" y="891"/>
                    </a:cubicBezTo>
                    <a:cubicBezTo>
                      <a:pt x="46251" y="111"/>
                      <a:pt x="44625" y="78"/>
                      <a:pt x="43162" y="78"/>
                    </a:cubicBezTo>
                    <a:cubicBezTo>
                      <a:pt x="36774" y="47"/>
                      <a:pt x="30394" y="1"/>
                      <a:pt x="2401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386721" y="1429015"/>
                <a:ext cx="1519179" cy="1875502"/>
              </a:xfrm>
              <a:custGeom>
                <a:rect b="b" l="l" r="r" t="t"/>
                <a:pathLst>
                  <a:path extrusionOk="0" h="87000" w="70471">
                    <a:moveTo>
                      <a:pt x="8967" y="1"/>
                    </a:moveTo>
                    <a:cubicBezTo>
                      <a:pt x="8213" y="1"/>
                      <a:pt x="7466" y="68"/>
                      <a:pt x="6732" y="270"/>
                    </a:cubicBezTo>
                    <a:cubicBezTo>
                      <a:pt x="4846" y="757"/>
                      <a:pt x="3383" y="2253"/>
                      <a:pt x="2895" y="4139"/>
                    </a:cubicBezTo>
                    <a:cubicBezTo>
                      <a:pt x="2179" y="6546"/>
                      <a:pt x="2114" y="9212"/>
                      <a:pt x="1919" y="11716"/>
                    </a:cubicBezTo>
                    <a:cubicBezTo>
                      <a:pt x="1691" y="14448"/>
                      <a:pt x="1496" y="17180"/>
                      <a:pt x="1334" y="19879"/>
                    </a:cubicBezTo>
                    <a:cubicBezTo>
                      <a:pt x="618" y="31228"/>
                      <a:pt x="0" y="42577"/>
                      <a:pt x="66" y="53959"/>
                    </a:cubicBezTo>
                    <a:cubicBezTo>
                      <a:pt x="98" y="59650"/>
                      <a:pt x="261" y="65374"/>
                      <a:pt x="716" y="71065"/>
                    </a:cubicBezTo>
                    <a:cubicBezTo>
                      <a:pt x="1074" y="75390"/>
                      <a:pt x="1399" y="80983"/>
                      <a:pt x="4651" y="84202"/>
                    </a:cubicBezTo>
                    <a:cubicBezTo>
                      <a:pt x="7000" y="86552"/>
                      <a:pt x="10359" y="86863"/>
                      <a:pt x="13555" y="86863"/>
                    </a:cubicBezTo>
                    <a:cubicBezTo>
                      <a:pt x="14252" y="86863"/>
                      <a:pt x="14941" y="86848"/>
                      <a:pt x="15610" y="86836"/>
                    </a:cubicBezTo>
                    <a:cubicBezTo>
                      <a:pt x="16657" y="86811"/>
                      <a:pt x="17706" y="86800"/>
                      <a:pt x="18755" y="86800"/>
                    </a:cubicBezTo>
                    <a:cubicBezTo>
                      <a:pt x="23018" y="86800"/>
                      <a:pt x="27297" y="86973"/>
                      <a:pt x="31577" y="86999"/>
                    </a:cubicBezTo>
                    <a:cubicBezTo>
                      <a:pt x="37951" y="86999"/>
                      <a:pt x="44325" y="86999"/>
                      <a:pt x="50699" y="86836"/>
                    </a:cubicBezTo>
                    <a:cubicBezTo>
                      <a:pt x="57072" y="86706"/>
                      <a:pt x="63479" y="86674"/>
                      <a:pt x="69820" y="86024"/>
                    </a:cubicBezTo>
                    <a:cubicBezTo>
                      <a:pt x="70471" y="85991"/>
                      <a:pt x="70471" y="85015"/>
                      <a:pt x="69820" y="84950"/>
                    </a:cubicBezTo>
                    <a:cubicBezTo>
                      <a:pt x="69347" y="84945"/>
                      <a:pt x="68873" y="84942"/>
                      <a:pt x="68401" y="84942"/>
                    </a:cubicBezTo>
                    <a:cubicBezTo>
                      <a:pt x="63578" y="84942"/>
                      <a:pt x="58778" y="85222"/>
                      <a:pt x="53951" y="85341"/>
                    </a:cubicBezTo>
                    <a:cubicBezTo>
                      <a:pt x="48682" y="85471"/>
                      <a:pt x="43382" y="85536"/>
                      <a:pt x="38113" y="85568"/>
                    </a:cubicBezTo>
                    <a:cubicBezTo>
                      <a:pt x="36580" y="85587"/>
                      <a:pt x="35046" y="85595"/>
                      <a:pt x="33514" y="85595"/>
                    </a:cubicBezTo>
                    <a:cubicBezTo>
                      <a:pt x="29814" y="85595"/>
                      <a:pt x="26118" y="85549"/>
                      <a:pt x="22439" y="85503"/>
                    </a:cubicBezTo>
                    <a:cubicBezTo>
                      <a:pt x="20661" y="85478"/>
                      <a:pt x="18901" y="85416"/>
                      <a:pt x="17132" y="85416"/>
                    </a:cubicBezTo>
                    <a:cubicBezTo>
                      <a:pt x="16572" y="85416"/>
                      <a:pt x="16010" y="85423"/>
                      <a:pt x="15447" y="85438"/>
                    </a:cubicBezTo>
                    <a:cubicBezTo>
                      <a:pt x="14692" y="85451"/>
                      <a:pt x="13931" y="85473"/>
                      <a:pt x="13172" y="85473"/>
                    </a:cubicBezTo>
                    <a:cubicBezTo>
                      <a:pt x="11970" y="85473"/>
                      <a:pt x="10769" y="85417"/>
                      <a:pt x="9594" y="85178"/>
                    </a:cubicBezTo>
                    <a:cubicBezTo>
                      <a:pt x="7415" y="84755"/>
                      <a:pt x="5594" y="83650"/>
                      <a:pt x="4456" y="81698"/>
                    </a:cubicBezTo>
                    <a:cubicBezTo>
                      <a:pt x="3317" y="79747"/>
                      <a:pt x="2830" y="77308"/>
                      <a:pt x="2504" y="75064"/>
                    </a:cubicBezTo>
                    <a:cubicBezTo>
                      <a:pt x="1691" y="69764"/>
                      <a:pt x="1594" y="64333"/>
                      <a:pt x="1431" y="59000"/>
                    </a:cubicBezTo>
                    <a:cubicBezTo>
                      <a:pt x="1171" y="48398"/>
                      <a:pt x="1561" y="37797"/>
                      <a:pt x="2147" y="27196"/>
                    </a:cubicBezTo>
                    <a:cubicBezTo>
                      <a:pt x="2504" y="21407"/>
                      <a:pt x="2700" y="15521"/>
                      <a:pt x="3415" y="9765"/>
                    </a:cubicBezTo>
                    <a:cubicBezTo>
                      <a:pt x="3740" y="7326"/>
                      <a:pt x="3708" y="3261"/>
                      <a:pt x="6277" y="1961"/>
                    </a:cubicBezTo>
                    <a:cubicBezTo>
                      <a:pt x="7271" y="1457"/>
                      <a:pt x="8379" y="1335"/>
                      <a:pt x="9518" y="1335"/>
                    </a:cubicBezTo>
                    <a:cubicBezTo>
                      <a:pt x="10583" y="1335"/>
                      <a:pt x="11675" y="1442"/>
                      <a:pt x="12725" y="1442"/>
                    </a:cubicBezTo>
                    <a:cubicBezTo>
                      <a:pt x="13233" y="1442"/>
                      <a:pt x="13731" y="1417"/>
                      <a:pt x="14212" y="1343"/>
                    </a:cubicBezTo>
                    <a:cubicBezTo>
                      <a:pt x="14829" y="1245"/>
                      <a:pt x="14699" y="237"/>
                      <a:pt x="14081" y="237"/>
                    </a:cubicBezTo>
                    <a:lnTo>
                      <a:pt x="14049" y="270"/>
                    </a:lnTo>
                    <a:cubicBezTo>
                      <a:pt x="13895" y="276"/>
                      <a:pt x="13742" y="279"/>
                      <a:pt x="13588" y="279"/>
                    </a:cubicBezTo>
                    <a:cubicBezTo>
                      <a:pt x="12052" y="279"/>
                      <a:pt x="10496" y="1"/>
                      <a:pt x="896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632464" y="1442833"/>
                <a:ext cx="887544" cy="1839243"/>
              </a:xfrm>
              <a:custGeom>
                <a:rect b="b" l="l" r="r" t="t"/>
                <a:pathLst>
                  <a:path extrusionOk="0" h="85318" w="41171">
                    <a:moveTo>
                      <a:pt x="13808" y="0"/>
                    </a:moveTo>
                    <a:cubicBezTo>
                      <a:pt x="9335" y="0"/>
                      <a:pt x="4879" y="119"/>
                      <a:pt x="424" y="409"/>
                    </a:cubicBezTo>
                    <a:cubicBezTo>
                      <a:pt x="1" y="442"/>
                      <a:pt x="1" y="1092"/>
                      <a:pt x="424" y="1157"/>
                    </a:cubicBezTo>
                    <a:cubicBezTo>
                      <a:pt x="9301" y="1255"/>
                      <a:pt x="18179" y="1157"/>
                      <a:pt x="27057" y="1482"/>
                    </a:cubicBezTo>
                    <a:cubicBezTo>
                      <a:pt x="29203" y="1547"/>
                      <a:pt x="31642" y="1385"/>
                      <a:pt x="33724" y="1970"/>
                    </a:cubicBezTo>
                    <a:cubicBezTo>
                      <a:pt x="35545" y="2490"/>
                      <a:pt x="36878" y="3824"/>
                      <a:pt x="37724" y="5515"/>
                    </a:cubicBezTo>
                    <a:cubicBezTo>
                      <a:pt x="39480" y="9027"/>
                      <a:pt x="39577" y="13352"/>
                      <a:pt x="39577" y="17189"/>
                    </a:cubicBezTo>
                    <a:cubicBezTo>
                      <a:pt x="39740" y="34522"/>
                      <a:pt x="38862" y="51725"/>
                      <a:pt x="37626" y="69025"/>
                    </a:cubicBezTo>
                    <a:cubicBezTo>
                      <a:pt x="37463" y="71367"/>
                      <a:pt x="37366" y="73708"/>
                      <a:pt x="37073" y="76049"/>
                    </a:cubicBezTo>
                    <a:cubicBezTo>
                      <a:pt x="36878" y="78033"/>
                      <a:pt x="36423" y="80212"/>
                      <a:pt x="34992" y="81740"/>
                    </a:cubicBezTo>
                    <a:cubicBezTo>
                      <a:pt x="33464" y="83334"/>
                      <a:pt x="31220" y="83757"/>
                      <a:pt x="29106" y="83984"/>
                    </a:cubicBezTo>
                    <a:cubicBezTo>
                      <a:pt x="26765" y="84212"/>
                      <a:pt x="24423" y="84342"/>
                      <a:pt x="22082" y="84570"/>
                    </a:cubicBezTo>
                    <a:cubicBezTo>
                      <a:pt x="21626" y="84635"/>
                      <a:pt x="21594" y="85317"/>
                      <a:pt x="22082" y="85317"/>
                    </a:cubicBezTo>
                    <a:cubicBezTo>
                      <a:pt x="24358" y="85317"/>
                      <a:pt x="26634" y="85285"/>
                      <a:pt x="28911" y="85122"/>
                    </a:cubicBezTo>
                    <a:cubicBezTo>
                      <a:pt x="30634" y="85057"/>
                      <a:pt x="32325" y="84700"/>
                      <a:pt x="33886" y="84017"/>
                    </a:cubicBezTo>
                    <a:cubicBezTo>
                      <a:pt x="37106" y="82423"/>
                      <a:pt x="38016" y="78976"/>
                      <a:pt x="38374" y="75692"/>
                    </a:cubicBezTo>
                    <a:cubicBezTo>
                      <a:pt x="39285" y="66294"/>
                      <a:pt x="39740" y="56798"/>
                      <a:pt x="40228" y="47400"/>
                    </a:cubicBezTo>
                    <a:cubicBezTo>
                      <a:pt x="40715" y="37969"/>
                      <a:pt x="40846" y="28603"/>
                      <a:pt x="40878" y="19173"/>
                    </a:cubicBezTo>
                    <a:cubicBezTo>
                      <a:pt x="40911" y="12831"/>
                      <a:pt x="41171" y="1547"/>
                      <a:pt x="32716" y="539"/>
                    </a:cubicBezTo>
                    <a:cubicBezTo>
                      <a:pt x="30179" y="214"/>
                      <a:pt x="27610" y="246"/>
                      <a:pt x="25073" y="181"/>
                    </a:cubicBezTo>
                    <a:cubicBezTo>
                      <a:pt x="22342" y="84"/>
                      <a:pt x="19643" y="19"/>
                      <a:pt x="16944" y="19"/>
                    </a:cubicBezTo>
                    <a:cubicBezTo>
                      <a:pt x="15897" y="6"/>
                      <a:pt x="14852" y="0"/>
                      <a:pt x="1380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622970" y="1384930"/>
                <a:ext cx="37187" cy="56739"/>
              </a:xfrm>
              <a:custGeom>
                <a:rect b="b" l="l" r="r" t="t"/>
                <a:pathLst>
                  <a:path extrusionOk="0" h="2632" w="1725">
                    <a:moveTo>
                      <a:pt x="1394" y="1"/>
                    </a:moveTo>
                    <a:cubicBezTo>
                      <a:pt x="1374" y="1"/>
                      <a:pt x="1354" y="2"/>
                      <a:pt x="1334" y="6"/>
                    </a:cubicBezTo>
                    <a:cubicBezTo>
                      <a:pt x="879" y="103"/>
                      <a:pt x="586" y="689"/>
                      <a:pt x="423" y="1079"/>
                    </a:cubicBezTo>
                    <a:cubicBezTo>
                      <a:pt x="228" y="1469"/>
                      <a:pt x="1" y="2087"/>
                      <a:pt x="163" y="2510"/>
                    </a:cubicBezTo>
                    <a:cubicBezTo>
                      <a:pt x="183" y="2588"/>
                      <a:pt x="250" y="2631"/>
                      <a:pt x="329" y="2631"/>
                    </a:cubicBezTo>
                    <a:cubicBezTo>
                      <a:pt x="381" y="2631"/>
                      <a:pt x="437" y="2613"/>
                      <a:pt x="488" y="2575"/>
                    </a:cubicBezTo>
                    <a:cubicBezTo>
                      <a:pt x="586" y="2445"/>
                      <a:pt x="683" y="2282"/>
                      <a:pt x="749" y="2119"/>
                    </a:cubicBezTo>
                    <a:cubicBezTo>
                      <a:pt x="814" y="1859"/>
                      <a:pt x="944" y="1632"/>
                      <a:pt x="1074" y="1437"/>
                    </a:cubicBezTo>
                    <a:cubicBezTo>
                      <a:pt x="1301" y="1079"/>
                      <a:pt x="1692" y="721"/>
                      <a:pt x="1724" y="298"/>
                    </a:cubicBezTo>
                    <a:cubicBezTo>
                      <a:pt x="1724" y="123"/>
                      <a:pt x="1567" y="1"/>
                      <a:pt x="1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4656664" y="1409031"/>
                <a:ext cx="23110" cy="37338"/>
              </a:xfrm>
              <a:custGeom>
                <a:rect b="b" l="l" r="r" t="t"/>
                <a:pathLst>
                  <a:path extrusionOk="0" h="1732" w="1072">
                    <a:moveTo>
                      <a:pt x="741" y="1"/>
                    </a:moveTo>
                    <a:cubicBezTo>
                      <a:pt x="700" y="1"/>
                      <a:pt x="658" y="9"/>
                      <a:pt x="616" y="26"/>
                    </a:cubicBezTo>
                    <a:cubicBezTo>
                      <a:pt x="389" y="156"/>
                      <a:pt x="356" y="416"/>
                      <a:pt x="291" y="644"/>
                    </a:cubicBezTo>
                    <a:lnTo>
                      <a:pt x="64" y="1392"/>
                    </a:lnTo>
                    <a:cubicBezTo>
                      <a:pt x="0" y="1582"/>
                      <a:pt x="157" y="1732"/>
                      <a:pt x="311" y="1732"/>
                    </a:cubicBezTo>
                    <a:cubicBezTo>
                      <a:pt x="393" y="1732"/>
                      <a:pt x="473" y="1689"/>
                      <a:pt x="519" y="1587"/>
                    </a:cubicBezTo>
                    <a:lnTo>
                      <a:pt x="486" y="1587"/>
                    </a:lnTo>
                    <a:cubicBezTo>
                      <a:pt x="616" y="1359"/>
                      <a:pt x="714" y="1132"/>
                      <a:pt x="812" y="871"/>
                    </a:cubicBezTo>
                    <a:cubicBezTo>
                      <a:pt x="942" y="644"/>
                      <a:pt x="1072" y="449"/>
                      <a:pt x="1007" y="188"/>
                    </a:cubicBezTo>
                    <a:cubicBezTo>
                      <a:pt x="958" y="68"/>
                      <a:pt x="856" y="1"/>
                      <a:pt x="74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86649" y="3268516"/>
                <a:ext cx="229566" cy="470880"/>
              </a:xfrm>
              <a:custGeom>
                <a:rect b="b" l="l" r="r" t="t"/>
                <a:pathLst>
                  <a:path extrusionOk="0" h="21843" w="10649">
                    <a:moveTo>
                      <a:pt x="624" y="1"/>
                    </a:moveTo>
                    <a:cubicBezTo>
                      <a:pt x="325" y="1"/>
                      <a:pt x="1" y="255"/>
                      <a:pt x="80" y="628"/>
                    </a:cubicBezTo>
                    <a:cubicBezTo>
                      <a:pt x="925" y="4823"/>
                      <a:pt x="1803" y="9019"/>
                      <a:pt x="2551" y="13246"/>
                    </a:cubicBezTo>
                    <a:cubicBezTo>
                      <a:pt x="2941" y="15360"/>
                      <a:pt x="3299" y="17441"/>
                      <a:pt x="3624" y="19555"/>
                    </a:cubicBezTo>
                    <a:cubicBezTo>
                      <a:pt x="3748" y="20330"/>
                      <a:pt x="3872" y="21843"/>
                      <a:pt x="4953" y="21843"/>
                    </a:cubicBezTo>
                    <a:cubicBezTo>
                      <a:pt x="5006" y="21843"/>
                      <a:pt x="5062" y="21839"/>
                      <a:pt x="5120" y="21831"/>
                    </a:cubicBezTo>
                    <a:cubicBezTo>
                      <a:pt x="6226" y="21669"/>
                      <a:pt x="6811" y="19913"/>
                      <a:pt x="7104" y="19002"/>
                    </a:cubicBezTo>
                    <a:cubicBezTo>
                      <a:pt x="7722" y="17018"/>
                      <a:pt x="8079" y="14905"/>
                      <a:pt x="8535" y="12888"/>
                    </a:cubicBezTo>
                    <a:cubicBezTo>
                      <a:pt x="8990" y="10742"/>
                      <a:pt x="9413" y="8628"/>
                      <a:pt x="9803" y="6482"/>
                    </a:cubicBezTo>
                    <a:cubicBezTo>
                      <a:pt x="10161" y="4466"/>
                      <a:pt x="10616" y="2417"/>
                      <a:pt x="10648" y="368"/>
                    </a:cubicBezTo>
                    <a:cubicBezTo>
                      <a:pt x="10612" y="152"/>
                      <a:pt x="10437" y="36"/>
                      <a:pt x="10259" y="36"/>
                    </a:cubicBezTo>
                    <a:cubicBezTo>
                      <a:pt x="10117" y="36"/>
                      <a:pt x="9973" y="111"/>
                      <a:pt x="9900" y="271"/>
                    </a:cubicBezTo>
                    <a:cubicBezTo>
                      <a:pt x="9353" y="2107"/>
                      <a:pt x="6221" y="20568"/>
                      <a:pt x="5024" y="20568"/>
                    </a:cubicBezTo>
                    <a:cubicBezTo>
                      <a:pt x="5012" y="20568"/>
                      <a:pt x="5001" y="20566"/>
                      <a:pt x="4990" y="20563"/>
                    </a:cubicBezTo>
                    <a:cubicBezTo>
                      <a:pt x="4730" y="20498"/>
                      <a:pt x="4632" y="18742"/>
                      <a:pt x="4567" y="18514"/>
                    </a:cubicBezTo>
                    <a:cubicBezTo>
                      <a:pt x="4437" y="17636"/>
                      <a:pt x="4275" y="16726"/>
                      <a:pt x="4112" y="15848"/>
                    </a:cubicBezTo>
                    <a:cubicBezTo>
                      <a:pt x="3819" y="14157"/>
                      <a:pt x="3527" y="12433"/>
                      <a:pt x="3201" y="10742"/>
                    </a:cubicBezTo>
                    <a:cubicBezTo>
                      <a:pt x="2551" y="7262"/>
                      <a:pt x="1836" y="3815"/>
                      <a:pt x="1055" y="368"/>
                    </a:cubicBezTo>
                    <a:cubicBezTo>
                      <a:pt x="1004" y="111"/>
                      <a:pt x="819" y="1"/>
                      <a:pt x="62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507163" y="1285183"/>
                <a:ext cx="93409" cy="79633"/>
              </a:xfrm>
              <a:custGeom>
                <a:rect b="b" l="l" r="r" t="t"/>
                <a:pathLst>
                  <a:path extrusionOk="0" h="3694" w="4333">
                    <a:moveTo>
                      <a:pt x="456" y="1"/>
                    </a:moveTo>
                    <a:cubicBezTo>
                      <a:pt x="161" y="1"/>
                      <a:pt x="0" y="366"/>
                      <a:pt x="234" y="600"/>
                    </a:cubicBezTo>
                    <a:cubicBezTo>
                      <a:pt x="820" y="1121"/>
                      <a:pt x="1535" y="1478"/>
                      <a:pt x="2153" y="1966"/>
                    </a:cubicBezTo>
                    <a:cubicBezTo>
                      <a:pt x="2771" y="2454"/>
                      <a:pt x="3324" y="3007"/>
                      <a:pt x="3877" y="3625"/>
                    </a:cubicBezTo>
                    <a:cubicBezTo>
                      <a:pt x="3917" y="3673"/>
                      <a:pt x="3967" y="3693"/>
                      <a:pt x="4018" y="3693"/>
                    </a:cubicBezTo>
                    <a:cubicBezTo>
                      <a:pt x="4172" y="3693"/>
                      <a:pt x="4332" y="3503"/>
                      <a:pt x="4234" y="3332"/>
                    </a:cubicBezTo>
                    <a:cubicBezTo>
                      <a:pt x="3421" y="2031"/>
                      <a:pt x="2088" y="470"/>
                      <a:pt x="560" y="15"/>
                    </a:cubicBezTo>
                    <a:cubicBezTo>
                      <a:pt x="524" y="5"/>
                      <a:pt x="489" y="1"/>
                      <a:pt x="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583455" y="1229026"/>
                <a:ext cx="61547" cy="105352"/>
              </a:xfrm>
              <a:custGeom>
                <a:rect b="b" l="l" r="r" t="t"/>
                <a:pathLst>
                  <a:path extrusionOk="0" h="4887" w="2855">
                    <a:moveTo>
                      <a:pt x="411" y="1"/>
                    </a:moveTo>
                    <a:cubicBezTo>
                      <a:pt x="186" y="1"/>
                      <a:pt x="1" y="211"/>
                      <a:pt x="78" y="441"/>
                    </a:cubicBezTo>
                    <a:cubicBezTo>
                      <a:pt x="273" y="1124"/>
                      <a:pt x="728" y="1709"/>
                      <a:pt x="1053" y="2327"/>
                    </a:cubicBezTo>
                    <a:cubicBezTo>
                      <a:pt x="1443" y="3043"/>
                      <a:pt x="1769" y="3823"/>
                      <a:pt x="2029" y="4604"/>
                    </a:cubicBezTo>
                    <a:cubicBezTo>
                      <a:pt x="2081" y="4801"/>
                      <a:pt x="2234" y="4886"/>
                      <a:pt x="2390" y="4886"/>
                    </a:cubicBezTo>
                    <a:cubicBezTo>
                      <a:pt x="2620" y="4886"/>
                      <a:pt x="2854" y="4699"/>
                      <a:pt x="2777" y="4408"/>
                    </a:cubicBezTo>
                    <a:cubicBezTo>
                      <a:pt x="2419" y="2978"/>
                      <a:pt x="1834" y="929"/>
                      <a:pt x="598" y="51"/>
                    </a:cubicBezTo>
                    <a:cubicBezTo>
                      <a:pt x="535" y="16"/>
                      <a:pt x="471" y="1"/>
                      <a:pt x="41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4690272" y="1217320"/>
                <a:ext cx="21062" cy="113931"/>
              </a:xfrm>
              <a:custGeom>
                <a:rect b="b" l="l" r="r" t="t"/>
                <a:pathLst>
                  <a:path extrusionOk="0" h="5285" w="977">
                    <a:moveTo>
                      <a:pt x="472" y="0"/>
                    </a:moveTo>
                    <a:cubicBezTo>
                      <a:pt x="318" y="0"/>
                      <a:pt x="163" y="90"/>
                      <a:pt x="98" y="269"/>
                    </a:cubicBezTo>
                    <a:cubicBezTo>
                      <a:pt x="0" y="1082"/>
                      <a:pt x="0" y="1895"/>
                      <a:pt x="66" y="2708"/>
                    </a:cubicBezTo>
                    <a:cubicBezTo>
                      <a:pt x="33" y="3521"/>
                      <a:pt x="98" y="4301"/>
                      <a:pt x="228" y="5114"/>
                    </a:cubicBezTo>
                    <a:cubicBezTo>
                      <a:pt x="261" y="5228"/>
                      <a:pt x="366" y="5285"/>
                      <a:pt x="472" y="5285"/>
                    </a:cubicBezTo>
                    <a:cubicBezTo>
                      <a:pt x="578" y="5285"/>
                      <a:pt x="683" y="5228"/>
                      <a:pt x="716" y="5114"/>
                    </a:cubicBezTo>
                    <a:cubicBezTo>
                      <a:pt x="846" y="4301"/>
                      <a:pt x="911" y="3521"/>
                      <a:pt x="878" y="2708"/>
                    </a:cubicBezTo>
                    <a:cubicBezTo>
                      <a:pt x="976" y="1895"/>
                      <a:pt x="944" y="1082"/>
                      <a:pt x="846" y="269"/>
                    </a:cubicBezTo>
                    <a:cubicBezTo>
                      <a:pt x="781" y="90"/>
                      <a:pt x="626" y="0"/>
                      <a:pt x="472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458828" y="1470513"/>
                <a:ext cx="107443" cy="210983"/>
              </a:xfrm>
              <a:custGeom>
                <a:rect b="b" l="l" r="r" t="t"/>
                <a:pathLst>
                  <a:path extrusionOk="0" h="9787" w="4984">
                    <a:moveTo>
                      <a:pt x="347" y="1"/>
                    </a:moveTo>
                    <a:cubicBezTo>
                      <a:pt x="174" y="1"/>
                      <a:pt x="0" y="202"/>
                      <a:pt x="106" y="361"/>
                    </a:cubicBezTo>
                    <a:cubicBezTo>
                      <a:pt x="1082" y="1694"/>
                      <a:pt x="2187" y="2767"/>
                      <a:pt x="2903" y="4263"/>
                    </a:cubicBezTo>
                    <a:cubicBezTo>
                      <a:pt x="3716" y="5954"/>
                      <a:pt x="4008" y="7678"/>
                      <a:pt x="4236" y="9499"/>
                    </a:cubicBezTo>
                    <a:cubicBezTo>
                      <a:pt x="4255" y="9671"/>
                      <a:pt x="4432" y="9787"/>
                      <a:pt x="4581" y="9787"/>
                    </a:cubicBezTo>
                    <a:cubicBezTo>
                      <a:pt x="4685" y="9787"/>
                      <a:pt x="4776" y="9730"/>
                      <a:pt x="4789" y="9596"/>
                    </a:cubicBezTo>
                    <a:cubicBezTo>
                      <a:pt x="4984" y="7808"/>
                      <a:pt x="4691" y="5987"/>
                      <a:pt x="3943" y="4361"/>
                    </a:cubicBezTo>
                    <a:cubicBezTo>
                      <a:pt x="3260" y="2767"/>
                      <a:pt x="2025" y="849"/>
                      <a:pt x="464" y="36"/>
                    </a:cubicBezTo>
                    <a:cubicBezTo>
                      <a:pt x="427" y="11"/>
                      <a:pt x="387" y="1"/>
                      <a:pt x="34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4433199" y="3230230"/>
                <a:ext cx="191905" cy="135316"/>
              </a:xfrm>
              <a:custGeom>
                <a:rect b="b" l="l" r="r" t="t"/>
                <a:pathLst>
                  <a:path extrusionOk="0" h="6277" w="8902">
                    <a:moveTo>
                      <a:pt x="394" y="1"/>
                    </a:moveTo>
                    <a:cubicBezTo>
                      <a:pt x="202" y="1"/>
                      <a:pt x="0" y="236"/>
                      <a:pt x="121" y="453"/>
                    </a:cubicBezTo>
                    <a:lnTo>
                      <a:pt x="121" y="421"/>
                    </a:lnTo>
                    <a:cubicBezTo>
                      <a:pt x="1096" y="1884"/>
                      <a:pt x="2300" y="3120"/>
                      <a:pt x="3698" y="4161"/>
                    </a:cubicBezTo>
                    <a:cubicBezTo>
                      <a:pt x="4902" y="5080"/>
                      <a:pt x="6694" y="6277"/>
                      <a:pt x="8289" y="6277"/>
                    </a:cubicBezTo>
                    <a:cubicBezTo>
                      <a:pt x="8331" y="6277"/>
                      <a:pt x="8372" y="6276"/>
                      <a:pt x="8413" y="6274"/>
                    </a:cubicBezTo>
                    <a:cubicBezTo>
                      <a:pt x="8771" y="6274"/>
                      <a:pt x="8901" y="5819"/>
                      <a:pt x="8608" y="5656"/>
                    </a:cubicBezTo>
                    <a:cubicBezTo>
                      <a:pt x="7308" y="4778"/>
                      <a:pt x="5649" y="4421"/>
                      <a:pt x="4283" y="3575"/>
                    </a:cubicBezTo>
                    <a:cubicBezTo>
                      <a:pt x="2852" y="2632"/>
                      <a:pt x="1617" y="1461"/>
                      <a:pt x="576" y="96"/>
                    </a:cubicBezTo>
                    <a:cubicBezTo>
                      <a:pt x="526" y="29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4456503" y="3313248"/>
                <a:ext cx="114147" cy="79677"/>
              </a:xfrm>
              <a:custGeom>
                <a:rect b="b" l="l" r="r" t="t"/>
                <a:pathLst>
                  <a:path extrusionOk="0" h="3696" w="5295">
                    <a:moveTo>
                      <a:pt x="336" y="0"/>
                    </a:moveTo>
                    <a:cubicBezTo>
                      <a:pt x="168" y="0"/>
                      <a:pt x="0" y="172"/>
                      <a:pt x="113" y="375"/>
                    </a:cubicBezTo>
                    <a:cubicBezTo>
                      <a:pt x="886" y="2049"/>
                      <a:pt x="2648" y="3692"/>
                      <a:pt x="4608" y="3692"/>
                    </a:cubicBezTo>
                    <a:cubicBezTo>
                      <a:pt x="4627" y="3692"/>
                      <a:pt x="4647" y="3692"/>
                      <a:pt x="4666" y="3692"/>
                    </a:cubicBezTo>
                    <a:cubicBezTo>
                      <a:pt x="4686" y="3694"/>
                      <a:pt x="4705" y="3695"/>
                      <a:pt x="4724" y="3695"/>
                    </a:cubicBezTo>
                    <a:cubicBezTo>
                      <a:pt x="5195" y="3695"/>
                      <a:pt x="5295" y="2941"/>
                      <a:pt x="4763" y="2879"/>
                    </a:cubicBezTo>
                    <a:cubicBezTo>
                      <a:pt x="3007" y="2326"/>
                      <a:pt x="1544" y="1740"/>
                      <a:pt x="536" y="114"/>
                    </a:cubicBezTo>
                    <a:cubicBezTo>
                      <a:pt x="486" y="34"/>
                      <a:pt x="411" y="0"/>
                      <a:pt x="33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456543" y="3131583"/>
                <a:ext cx="76098" cy="35376"/>
              </a:xfrm>
              <a:custGeom>
                <a:rect b="b" l="l" r="r" t="t"/>
                <a:pathLst>
                  <a:path extrusionOk="0" h="1641" w="3530">
                    <a:moveTo>
                      <a:pt x="535" y="0"/>
                    </a:moveTo>
                    <a:cubicBezTo>
                      <a:pt x="255" y="0"/>
                      <a:pt x="0" y="422"/>
                      <a:pt x="245" y="639"/>
                    </a:cubicBezTo>
                    <a:cubicBezTo>
                      <a:pt x="755" y="1076"/>
                      <a:pt x="1682" y="1641"/>
                      <a:pt x="2485" y="1641"/>
                    </a:cubicBezTo>
                    <a:cubicBezTo>
                      <a:pt x="2757" y="1641"/>
                      <a:pt x="3014" y="1576"/>
                      <a:pt x="3236" y="1420"/>
                    </a:cubicBezTo>
                    <a:cubicBezTo>
                      <a:pt x="3432" y="1290"/>
                      <a:pt x="3529" y="899"/>
                      <a:pt x="3236" y="769"/>
                    </a:cubicBezTo>
                    <a:cubicBezTo>
                      <a:pt x="2846" y="672"/>
                      <a:pt x="2423" y="607"/>
                      <a:pt x="2001" y="574"/>
                    </a:cubicBezTo>
                    <a:cubicBezTo>
                      <a:pt x="1545" y="509"/>
                      <a:pt x="1090" y="314"/>
                      <a:pt x="700" y="54"/>
                    </a:cubicBezTo>
                    <a:cubicBezTo>
                      <a:pt x="646" y="16"/>
                      <a:pt x="590" y="0"/>
                      <a:pt x="53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58698" y="3185994"/>
                <a:ext cx="71118" cy="34039"/>
              </a:xfrm>
              <a:custGeom>
                <a:rect b="b" l="l" r="r" t="t"/>
                <a:pathLst>
                  <a:path extrusionOk="0" h="1579" w="3299">
                    <a:moveTo>
                      <a:pt x="628" y="0"/>
                    </a:moveTo>
                    <a:cubicBezTo>
                      <a:pt x="297" y="0"/>
                      <a:pt x="0" y="403"/>
                      <a:pt x="307" y="684"/>
                    </a:cubicBezTo>
                    <a:cubicBezTo>
                      <a:pt x="776" y="1106"/>
                      <a:pt x="1582" y="1578"/>
                      <a:pt x="2300" y="1578"/>
                    </a:cubicBezTo>
                    <a:cubicBezTo>
                      <a:pt x="2579" y="1578"/>
                      <a:pt x="2844" y="1507"/>
                      <a:pt x="3071" y="1335"/>
                    </a:cubicBezTo>
                    <a:cubicBezTo>
                      <a:pt x="3234" y="1237"/>
                      <a:pt x="3299" y="977"/>
                      <a:pt x="3071" y="879"/>
                    </a:cubicBezTo>
                    <a:cubicBezTo>
                      <a:pt x="2746" y="749"/>
                      <a:pt x="2388" y="652"/>
                      <a:pt x="2031" y="619"/>
                    </a:cubicBezTo>
                    <a:cubicBezTo>
                      <a:pt x="1608" y="522"/>
                      <a:pt x="1218" y="359"/>
                      <a:pt x="893" y="99"/>
                    </a:cubicBezTo>
                    <a:cubicBezTo>
                      <a:pt x="809" y="30"/>
                      <a:pt x="718" y="0"/>
                      <a:pt x="62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434964" y="3232300"/>
                <a:ext cx="65750" cy="59757"/>
              </a:xfrm>
              <a:custGeom>
                <a:rect b="b" l="l" r="r" t="t"/>
                <a:pathLst>
                  <a:path extrusionOk="0" h="2772" w="3050">
                    <a:moveTo>
                      <a:pt x="616" y="0"/>
                    </a:moveTo>
                    <a:cubicBezTo>
                      <a:pt x="304" y="0"/>
                      <a:pt x="0" y="309"/>
                      <a:pt x="205" y="650"/>
                    </a:cubicBezTo>
                    <a:cubicBezTo>
                      <a:pt x="693" y="1398"/>
                      <a:pt x="1376" y="2374"/>
                      <a:pt x="2221" y="2731"/>
                    </a:cubicBezTo>
                    <a:cubicBezTo>
                      <a:pt x="2276" y="2759"/>
                      <a:pt x="2338" y="2771"/>
                      <a:pt x="2401" y="2771"/>
                    </a:cubicBezTo>
                    <a:cubicBezTo>
                      <a:pt x="2710" y="2771"/>
                      <a:pt x="3050" y="2470"/>
                      <a:pt x="2807" y="2146"/>
                    </a:cubicBezTo>
                    <a:cubicBezTo>
                      <a:pt x="2514" y="1821"/>
                      <a:pt x="2221" y="1495"/>
                      <a:pt x="1863" y="1203"/>
                    </a:cubicBezTo>
                    <a:cubicBezTo>
                      <a:pt x="1538" y="910"/>
                      <a:pt x="1246" y="552"/>
                      <a:pt x="985" y="195"/>
                    </a:cubicBezTo>
                    <a:cubicBezTo>
                      <a:pt x="887" y="58"/>
                      <a:pt x="751" y="0"/>
                      <a:pt x="61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17"/>
            <p:cNvSpPr txBox="1"/>
            <p:nvPr/>
          </p:nvSpPr>
          <p:spPr>
            <a:xfrm>
              <a:off x="3734100" y="2018796"/>
              <a:ext cx="1675800" cy="9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good name and is the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second planet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from the Sun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 It’s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3811975" y="1407275"/>
              <a:ext cx="912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31F2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231F20"/>
                </a:solidFill>
              </a:endParaRPr>
            </a:p>
          </p:txBody>
        </p:sp>
        <p:grpSp>
          <p:nvGrpSpPr>
            <p:cNvPr id="234" name="Google Shape;234;p17"/>
            <p:cNvGrpSpPr/>
            <p:nvPr/>
          </p:nvGrpSpPr>
          <p:grpSpPr>
            <a:xfrm>
              <a:off x="4735007" y="4489606"/>
              <a:ext cx="710880" cy="273478"/>
              <a:chOff x="1762720" y="4393343"/>
              <a:chExt cx="710880" cy="273478"/>
            </a:xfrm>
          </p:grpSpPr>
          <p:sp>
            <p:nvSpPr>
              <p:cNvPr id="235" name="Google Shape;235;p17"/>
              <p:cNvSpPr/>
              <p:nvPr/>
            </p:nvSpPr>
            <p:spPr>
              <a:xfrm>
                <a:off x="1778845" y="4393343"/>
                <a:ext cx="678221" cy="42641"/>
              </a:xfrm>
              <a:custGeom>
                <a:rect b="b" l="l" r="r" t="t"/>
                <a:pathLst>
                  <a:path extrusionOk="0" h="1978" w="31461">
                    <a:moveTo>
                      <a:pt x="19366" y="1"/>
                    </a:moveTo>
                    <a:cubicBezTo>
                      <a:pt x="18038" y="1"/>
                      <a:pt x="16710" y="17"/>
                      <a:pt x="15382" y="59"/>
                    </a:cubicBezTo>
                    <a:cubicBezTo>
                      <a:pt x="10407" y="222"/>
                      <a:pt x="5236" y="319"/>
                      <a:pt x="391" y="1327"/>
                    </a:cubicBezTo>
                    <a:cubicBezTo>
                      <a:pt x="0" y="1392"/>
                      <a:pt x="98" y="1978"/>
                      <a:pt x="456" y="1978"/>
                    </a:cubicBezTo>
                    <a:cubicBezTo>
                      <a:pt x="5496" y="1913"/>
                      <a:pt x="10569" y="1230"/>
                      <a:pt x="15610" y="1067"/>
                    </a:cubicBezTo>
                    <a:cubicBezTo>
                      <a:pt x="18284" y="981"/>
                      <a:pt x="20966" y="896"/>
                      <a:pt x="23644" y="896"/>
                    </a:cubicBezTo>
                    <a:cubicBezTo>
                      <a:pt x="26047" y="896"/>
                      <a:pt x="28445" y="965"/>
                      <a:pt x="30829" y="1165"/>
                    </a:cubicBezTo>
                    <a:cubicBezTo>
                      <a:pt x="30847" y="1167"/>
                      <a:pt x="30865" y="1167"/>
                      <a:pt x="30882" y="1167"/>
                    </a:cubicBezTo>
                    <a:cubicBezTo>
                      <a:pt x="31448" y="1167"/>
                      <a:pt x="31460" y="156"/>
                      <a:pt x="30829" y="156"/>
                    </a:cubicBezTo>
                    <a:cubicBezTo>
                      <a:pt x="26995" y="132"/>
                      <a:pt x="23178" y="1"/>
                      <a:pt x="1936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1783049" y="4400587"/>
                <a:ext cx="670913" cy="242910"/>
              </a:xfrm>
              <a:custGeom>
                <a:rect b="b" l="l" r="r" t="t"/>
                <a:pathLst>
                  <a:path extrusionOk="0" h="11268" w="31122">
                    <a:moveTo>
                      <a:pt x="24662" y="0"/>
                    </a:moveTo>
                    <a:cubicBezTo>
                      <a:pt x="21583" y="0"/>
                      <a:pt x="18509" y="130"/>
                      <a:pt x="15447" y="373"/>
                    </a:cubicBezTo>
                    <a:cubicBezTo>
                      <a:pt x="7383" y="1024"/>
                      <a:pt x="1" y="1446"/>
                      <a:pt x="1" y="1446"/>
                    </a:cubicBezTo>
                    <a:lnTo>
                      <a:pt x="1" y="11267"/>
                    </a:lnTo>
                    <a:lnTo>
                      <a:pt x="30894" y="11267"/>
                    </a:lnTo>
                    <a:lnTo>
                      <a:pt x="31122" y="8015"/>
                    </a:lnTo>
                    <a:lnTo>
                      <a:pt x="30244" y="146"/>
                    </a:lnTo>
                    <a:cubicBezTo>
                      <a:pt x="28383" y="48"/>
                      <a:pt x="26521" y="0"/>
                      <a:pt x="246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2019</a:t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1762720" y="4423696"/>
                <a:ext cx="39989" cy="241185"/>
              </a:xfrm>
              <a:custGeom>
                <a:rect b="b" l="l" r="r" t="t"/>
                <a:pathLst>
                  <a:path extrusionOk="0" h="11188" w="1855">
                    <a:moveTo>
                      <a:pt x="1045" y="0"/>
                    </a:moveTo>
                    <a:cubicBezTo>
                      <a:pt x="911" y="0"/>
                      <a:pt x="781" y="82"/>
                      <a:pt x="748" y="244"/>
                    </a:cubicBezTo>
                    <a:cubicBezTo>
                      <a:pt x="293" y="1805"/>
                      <a:pt x="488" y="3626"/>
                      <a:pt x="423" y="5285"/>
                    </a:cubicBezTo>
                    <a:cubicBezTo>
                      <a:pt x="358" y="7041"/>
                      <a:pt x="0" y="8992"/>
                      <a:pt x="228" y="10716"/>
                    </a:cubicBezTo>
                    <a:cubicBezTo>
                      <a:pt x="228" y="11021"/>
                      <a:pt x="466" y="11188"/>
                      <a:pt x="707" y="11188"/>
                    </a:cubicBezTo>
                    <a:cubicBezTo>
                      <a:pt x="902" y="11188"/>
                      <a:pt x="1098" y="11079"/>
                      <a:pt x="1171" y="10846"/>
                    </a:cubicBezTo>
                    <a:cubicBezTo>
                      <a:pt x="1626" y="9220"/>
                      <a:pt x="1529" y="7236"/>
                      <a:pt x="1561" y="5513"/>
                    </a:cubicBezTo>
                    <a:cubicBezTo>
                      <a:pt x="1594" y="3822"/>
                      <a:pt x="1854" y="1870"/>
                      <a:pt x="1366" y="244"/>
                    </a:cubicBezTo>
                    <a:cubicBezTo>
                      <a:pt x="1318" y="82"/>
                      <a:pt x="1179" y="0"/>
                      <a:pt x="104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768325" y="4622155"/>
                <a:ext cx="693354" cy="44667"/>
              </a:xfrm>
              <a:custGeom>
                <a:rect b="b" l="l" r="r" t="t"/>
                <a:pathLst>
                  <a:path extrusionOk="0" h="2072" w="32163">
                    <a:moveTo>
                      <a:pt x="25716" y="1"/>
                    </a:moveTo>
                    <a:cubicBezTo>
                      <a:pt x="22364" y="1"/>
                      <a:pt x="19003" y="170"/>
                      <a:pt x="15708" y="274"/>
                    </a:cubicBezTo>
                    <a:cubicBezTo>
                      <a:pt x="13106" y="371"/>
                      <a:pt x="10504" y="469"/>
                      <a:pt x="7903" y="599"/>
                    </a:cubicBezTo>
                    <a:cubicBezTo>
                      <a:pt x="5431" y="729"/>
                      <a:pt x="2797" y="664"/>
                      <a:pt x="391" y="1250"/>
                    </a:cubicBezTo>
                    <a:cubicBezTo>
                      <a:pt x="1" y="1380"/>
                      <a:pt x="131" y="1932"/>
                      <a:pt x="488" y="1965"/>
                    </a:cubicBezTo>
                    <a:lnTo>
                      <a:pt x="521" y="1965"/>
                    </a:lnTo>
                    <a:cubicBezTo>
                      <a:pt x="1193" y="2041"/>
                      <a:pt x="1876" y="2071"/>
                      <a:pt x="2565" y="2071"/>
                    </a:cubicBezTo>
                    <a:cubicBezTo>
                      <a:pt x="4510" y="2071"/>
                      <a:pt x="6502" y="1833"/>
                      <a:pt x="8423" y="1737"/>
                    </a:cubicBezTo>
                    <a:cubicBezTo>
                      <a:pt x="10927" y="1607"/>
                      <a:pt x="13431" y="1510"/>
                      <a:pt x="15968" y="1477"/>
                    </a:cubicBezTo>
                    <a:cubicBezTo>
                      <a:pt x="17204" y="1438"/>
                      <a:pt x="18442" y="1425"/>
                      <a:pt x="19681" y="1425"/>
                    </a:cubicBezTo>
                    <a:cubicBezTo>
                      <a:pt x="22010" y="1425"/>
                      <a:pt x="24342" y="1470"/>
                      <a:pt x="26671" y="1470"/>
                    </a:cubicBezTo>
                    <a:cubicBezTo>
                      <a:pt x="28254" y="1470"/>
                      <a:pt x="29836" y="1450"/>
                      <a:pt x="31415" y="1380"/>
                    </a:cubicBezTo>
                    <a:cubicBezTo>
                      <a:pt x="32163" y="1380"/>
                      <a:pt x="32163" y="209"/>
                      <a:pt x="31415" y="209"/>
                    </a:cubicBezTo>
                    <a:cubicBezTo>
                      <a:pt x="29528" y="56"/>
                      <a:pt x="27623" y="1"/>
                      <a:pt x="2571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2428006" y="4404273"/>
                <a:ext cx="45594" cy="242199"/>
              </a:xfrm>
              <a:custGeom>
                <a:rect b="b" l="l" r="r" t="t"/>
                <a:pathLst>
                  <a:path extrusionOk="0" h="11235" w="2115">
                    <a:moveTo>
                      <a:pt x="860" y="0"/>
                    </a:moveTo>
                    <a:cubicBezTo>
                      <a:pt x="666" y="0"/>
                      <a:pt x="460" y="157"/>
                      <a:pt x="423" y="397"/>
                    </a:cubicBezTo>
                    <a:cubicBezTo>
                      <a:pt x="1" y="3747"/>
                      <a:pt x="456" y="7292"/>
                      <a:pt x="423" y="10674"/>
                    </a:cubicBezTo>
                    <a:cubicBezTo>
                      <a:pt x="423" y="11048"/>
                      <a:pt x="700" y="11235"/>
                      <a:pt x="984" y="11235"/>
                    </a:cubicBezTo>
                    <a:cubicBezTo>
                      <a:pt x="1269" y="11235"/>
                      <a:pt x="1562" y="11048"/>
                      <a:pt x="1594" y="10674"/>
                    </a:cubicBezTo>
                    <a:cubicBezTo>
                      <a:pt x="1789" y="7324"/>
                      <a:pt x="2114" y="3584"/>
                      <a:pt x="1204" y="300"/>
                    </a:cubicBezTo>
                    <a:cubicBezTo>
                      <a:pt x="1148" y="90"/>
                      <a:pt x="1007" y="0"/>
                      <a:pt x="86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" name="Google Shape;240;p17"/>
          <p:cNvGrpSpPr/>
          <p:nvPr/>
        </p:nvGrpSpPr>
        <p:grpSpPr>
          <a:xfrm>
            <a:off x="6270525" y="1220188"/>
            <a:ext cx="2179549" cy="3542897"/>
            <a:chOff x="6270525" y="1220188"/>
            <a:chExt cx="2179549" cy="3542897"/>
          </a:xfrm>
        </p:grpSpPr>
        <p:grpSp>
          <p:nvGrpSpPr>
            <p:cNvPr id="241" name="Google Shape;241;p17"/>
            <p:cNvGrpSpPr/>
            <p:nvPr/>
          </p:nvGrpSpPr>
          <p:grpSpPr>
            <a:xfrm>
              <a:off x="7808799" y="4040616"/>
              <a:ext cx="168149" cy="144888"/>
              <a:chOff x="5898290" y="4019321"/>
              <a:chExt cx="168149" cy="144888"/>
            </a:xfrm>
          </p:grpSpPr>
          <p:sp>
            <p:nvSpPr>
              <p:cNvPr id="242" name="Google Shape;242;p17"/>
              <p:cNvSpPr/>
              <p:nvPr/>
            </p:nvSpPr>
            <p:spPr>
              <a:xfrm>
                <a:off x="5922693" y="4023654"/>
                <a:ext cx="143745" cy="123632"/>
              </a:xfrm>
              <a:custGeom>
                <a:rect b="b" l="l" r="r" t="t"/>
                <a:pathLst>
                  <a:path extrusionOk="0" h="5735" w="6668">
                    <a:moveTo>
                      <a:pt x="2369" y="0"/>
                    </a:moveTo>
                    <a:cubicBezTo>
                      <a:pt x="848" y="0"/>
                      <a:pt x="1" y="2069"/>
                      <a:pt x="1" y="3875"/>
                    </a:cubicBezTo>
                    <a:cubicBezTo>
                      <a:pt x="1" y="5223"/>
                      <a:pt x="920" y="5735"/>
                      <a:pt x="1963" y="5735"/>
                    </a:cubicBezTo>
                    <a:cubicBezTo>
                      <a:pt x="2781" y="5735"/>
                      <a:pt x="3675" y="5420"/>
                      <a:pt x="4261" y="4948"/>
                    </a:cubicBezTo>
                    <a:cubicBezTo>
                      <a:pt x="5594" y="3875"/>
                      <a:pt x="6668" y="2802"/>
                      <a:pt x="4001" y="688"/>
                    </a:cubicBezTo>
                    <a:cubicBezTo>
                      <a:pt x="3394" y="205"/>
                      <a:pt x="2848" y="0"/>
                      <a:pt x="23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5898290" y="4019321"/>
                <a:ext cx="162544" cy="144888"/>
              </a:xfrm>
              <a:custGeom>
                <a:rect b="b" l="l" r="r" t="t"/>
                <a:pathLst>
                  <a:path extrusionOk="0" h="6721" w="7540">
                    <a:moveTo>
                      <a:pt x="3883" y="1190"/>
                    </a:moveTo>
                    <a:cubicBezTo>
                      <a:pt x="4449" y="1207"/>
                      <a:pt x="5007" y="1246"/>
                      <a:pt x="5491" y="1637"/>
                    </a:cubicBezTo>
                    <a:cubicBezTo>
                      <a:pt x="6629" y="2515"/>
                      <a:pt x="5946" y="4401"/>
                      <a:pt x="4970" y="5182"/>
                    </a:cubicBezTo>
                    <a:cubicBezTo>
                      <a:pt x="4652" y="5441"/>
                      <a:pt x="4273" y="5554"/>
                      <a:pt x="3881" y="5554"/>
                    </a:cubicBezTo>
                    <a:cubicBezTo>
                      <a:pt x="2751" y="5554"/>
                      <a:pt x="1513" y="4618"/>
                      <a:pt x="1296" y="3556"/>
                    </a:cubicBezTo>
                    <a:cubicBezTo>
                      <a:pt x="987" y="1928"/>
                      <a:pt x="2566" y="1390"/>
                      <a:pt x="3883" y="1190"/>
                    </a:cubicBezTo>
                    <a:close/>
                    <a:moveTo>
                      <a:pt x="3778" y="0"/>
                    </a:moveTo>
                    <a:cubicBezTo>
                      <a:pt x="3378" y="0"/>
                      <a:pt x="2985" y="66"/>
                      <a:pt x="2629" y="206"/>
                    </a:cubicBezTo>
                    <a:cubicBezTo>
                      <a:pt x="2509" y="243"/>
                      <a:pt x="2423" y="316"/>
                      <a:pt x="2371" y="406"/>
                    </a:cubicBezTo>
                    <a:lnTo>
                      <a:pt x="2371" y="406"/>
                    </a:lnTo>
                    <a:cubicBezTo>
                      <a:pt x="1191" y="744"/>
                      <a:pt x="206" y="1693"/>
                      <a:pt x="125" y="3035"/>
                    </a:cubicBezTo>
                    <a:cubicBezTo>
                      <a:pt x="1" y="5086"/>
                      <a:pt x="2013" y="6721"/>
                      <a:pt x="3980" y="6721"/>
                    </a:cubicBezTo>
                    <a:cubicBezTo>
                      <a:pt x="4072" y="6721"/>
                      <a:pt x="4163" y="6717"/>
                      <a:pt x="4255" y="6710"/>
                    </a:cubicBezTo>
                    <a:cubicBezTo>
                      <a:pt x="6174" y="6547"/>
                      <a:pt x="7539" y="4076"/>
                      <a:pt x="7117" y="2287"/>
                    </a:cubicBezTo>
                    <a:cubicBezTo>
                      <a:pt x="6810" y="883"/>
                      <a:pt x="5241" y="0"/>
                      <a:pt x="377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7"/>
            <p:cNvGrpSpPr/>
            <p:nvPr/>
          </p:nvGrpSpPr>
          <p:grpSpPr>
            <a:xfrm>
              <a:off x="6270525" y="1220188"/>
              <a:ext cx="2179549" cy="2522077"/>
              <a:chOff x="4386721" y="1217320"/>
              <a:chExt cx="2179549" cy="2522077"/>
            </a:xfrm>
          </p:grpSpPr>
          <p:sp>
            <p:nvSpPr>
              <p:cNvPr id="245" name="Google Shape;245;p17"/>
              <p:cNvSpPr/>
              <p:nvPr/>
            </p:nvSpPr>
            <p:spPr>
              <a:xfrm>
                <a:off x="4395840" y="1448352"/>
                <a:ext cx="2145208" cy="2281948"/>
              </a:xfrm>
              <a:custGeom>
                <a:rect b="b" l="l" r="r" t="t"/>
                <a:pathLst>
                  <a:path extrusionOk="0" h="105854" w="99511">
                    <a:moveTo>
                      <a:pt x="11527" y="0"/>
                    </a:moveTo>
                    <a:cubicBezTo>
                      <a:pt x="8761" y="0"/>
                      <a:pt x="4347" y="236"/>
                      <a:pt x="3252" y="1681"/>
                    </a:cubicBezTo>
                    <a:cubicBezTo>
                      <a:pt x="1626" y="3860"/>
                      <a:pt x="521" y="34233"/>
                      <a:pt x="521" y="34233"/>
                    </a:cubicBezTo>
                    <a:cubicBezTo>
                      <a:pt x="521" y="34233"/>
                      <a:pt x="1626" y="56217"/>
                      <a:pt x="813" y="66233"/>
                    </a:cubicBezTo>
                    <a:cubicBezTo>
                      <a:pt x="0" y="76281"/>
                      <a:pt x="2699" y="82785"/>
                      <a:pt x="8130" y="84411"/>
                    </a:cubicBezTo>
                    <a:cubicBezTo>
                      <a:pt x="10829" y="85224"/>
                      <a:pt x="19910" y="85427"/>
                      <a:pt x="28317" y="85427"/>
                    </a:cubicBezTo>
                    <a:cubicBezTo>
                      <a:pt x="36723" y="85427"/>
                      <a:pt x="44455" y="85224"/>
                      <a:pt x="44455" y="85224"/>
                    </a:cubicBezTo>
                    <a:lnTo>
                      <a:pt x="69657" y="84411"/>
                    </a:lnTo>
                    <a:cubicBezTo>
                      <a:pt x="69657" y="84411"/>
                      <a:pt x="71836" y="95793"/>
                      <a:pt x="72649" y="99338"/>
                    </a:cubicBezTo>
                    <a:cubicBezTo>
                      <a:pt x="73316" y="102245"/>
                      <a:pt x="73611" y="105853"/>
                      <a:pt x="74449" y="105853"/>
                    </a:cubicBezTo>
                    <a:cubicBezTo>
                      <a:pt x="74633" y="105853"/>
                      <a:pt x="74843" y="105680"/>
                      <a:pt x="75088" y="105289"/>
                    </a:cubicBezTo>
                    <a:cubicBezTo>
                      <a:pt x="76454" y="103142"/>
                      <a:pt x="79706" y="84964"/>
                      <a:pt x="79706" y="84964"/>
                    </a:cubicBezTo>
                    <a:lnTo>
                      <a:pt x="88909" y="84151"/>
                    </a:lnTo>
                    <a:cubicBezTo>
                      <a:pt x="88909" y="84151"/>
                      <a:pt x="94080" y="82525"/>
                      <a:pt x="95153" y="75728"/>
                    </a:cubicBezTo>
                    <a:cubicBezTo>
                      <a:pt x="96258" y="68964"/>
                      <a:pt x="97331" y="36672"/>
                      <a:pt x="97331" y="27730"/>
                    </a:cubicBezTo>
                    <a:cubicBezTo>
                      <a:pt x="97331" y="18787"/>
                      <a:pt x="99510" y="1974"/>
                      <a:pt x="88649" y="901"/>
                    </a:cubicBezTo>
                    <a:cubicBezTo>
                      <a:pt x="84330" y="474"/>
                      <a:pt x="78475" y="346"/>
                      <a:pt x="72987" y="346"/>
                    </a:cubicBezTo>
                    <a:cubicBezTo>
                      <a:pt x="64672" y="346"/>
                      <a:pt x="57202" y="641"/>
                      <a:pt x="57202" y="641"/>
                    </a:cubicBezTo>
                    <a:lnTo>
                      <a:pt x="13821" y="55"/>
                    </a:lnTo>
                    <a:cubicBezTo>
                      <a:pt x="13821" y="55"/>
                      <a:pt x="12868" y="0"/>
                      <a:pt x="11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4587615" y="1366821"/>
                <a:ext cx="1072917" cy="447210"/>
              </a:xfrm>
              <a:custGeom>
                <a:rect b="b" l="l" r="r" t="t"/>
                <a:pathLst>
                  <a:path extrusionOk="0" h="20745" w="49770">
                    <a:moveTo>
                      <a:pt x="4600" y="0"/>
                    </a:moveTo>
                    <a:cubicBezTo>
                      <a:pt x="1185" y="0"/>
                      <a:pt x="210" y="2439"/>
                      <a:pt x="210" y="2439"/>
                    </a:cubicBezTo>
                    <a:cubicBezTo>
                      <a:pt x="1" y="3783"/>
                      <a:pt x="4152" y="3838"/>
                      <a:pt x="4832" y="3838"/>
                    </a:cubicBezTo>
                    <a:cubicBezTo>
                      <a:pt x="4892" y="3838"/>
                      <a:pt x="4925" y="3837"/>
                      <a:pt x="4925" y="3837"/>
                    </a:cubicBezTo>
                    <a:lnTo>
                      <a:pt x="4925" y="3837"/>
                    </a:lnTo>
                    <a:lnTo>
                      <a:pt x="4828" y="8976"/>
                    </a:lnTo>
                    <a:cubicBezTo>
                      <a:pt x="4828" y="8976"/>
                      <a:pt x="5315" y="17723"/>
                      <a:pt x="6291" y="18959"/>
                    </a:cubicBezTo>
                    <a:cubicBezTo>
                      <a:pt x="7266" y="20162"/>
                      <a:pt x="11884" y="20422"/>
                      <a:pt x="15526" y="20650"/>
                    </a:cubicBezTo>
                    <a:cubicBezTo>
                      <a:pt x="16584" y="20717"/>
                      <a:pt x="19167" y="20744"/>
                      <a:pt x="22408" y="20744"/>
                    </a:cubicBezTo>
                    <a:cubicBezTo>
                      <a:pt x="30231" y="20744"/>
                      <a:pt x="41887" y="20583"/>
                      <a:pt x="45152" y="20422"/>
                    </a:cubicBezTo>
                    <a:cubicBezTo>
                      <a:pt x="49770" y="20195"/>
                      <a:pt x="49054" y="16520"/>
                      <a:pt x="49054" y="16520"/>
                    </a:cubicBezTo>
                    <a:cubicBezTo>
                      <a:pt x="49054" y="16520"/>
                      <a:pt x="49542" y="10439"/>
                      <a:pt x="49054" y="5821"/>
                    </a:cubicBezTo>
                    <a:cubicBezTo>
                      <a:pt x="48762" y="3155"/>
                      <a:pt x="46973" y="878"/>
                      <a:pt x="44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4576535" y="1359535"/>
                <a:ext cx="1086800" cy="467129"/>
              </a:xfrm>
              <a:custGeom>
                <a:rect b="b" l="l" r="r" t="t"/>
                <a:pathLst>
                  <a:path extrusionOk="0" h="21669" w="50414">
                    <a:moveTo>
                      <a:pt x="4636" y="826"/>
                    </a:moveTo>
                    <a:lnTo>
                      <a:pt x="4636" y="826"/>
                    </a:lnTo>
                    <a:cubicBezTo>
                      <a:pt x="15757" y="1079"/>
                      <a:pt x="26904" y="994"/>
                      <a:pt x="37991" y="1119"/>
                    </a:cubicBezTo>
                    <a:cubicBezTo>
                      <a:pt x="38365" y="1124"/>
                      <a:pt x="38740" y="1126"/>
                      <a:pt x="39115" y="1126"/>
                    </a:cubicBezTo>
                    <a:cubicBezTo>
                      <a:pt x="39866" y="1126"/>
                      <a:pt x="40619" y="1119"/>
                      <a:pt x="41369" y="1119"/>
                    </a:cubicBezTo>
                    <a:cubicBezTo>
                      <a:pt x="42495" y="1119"/>
                      <a:pt x="43617" y="1135"/>
                      <a:pt x="44723" y="1216"/>
                    </a:cubicBezTo>
                    <a:cubicBezTo>
                      <a:pt x="46739" y="1411"/>
                      <a:pt x="48040" y="2322"/>
                      <a:pt x="48658" y="4273"/>
                    </a:cubicBezTo>
                    <a:cubicBezTo>
                      <a:pt x="49406" y="6712"/>
                      <a:pt x="49113" y="9444"/>
                      <a:pt x="49080" y="11948"/>
                    </a:cubicBezTo>
                    <a:cubicBezTo>
                      <a:pt x="49080" y="13118"/>
                      <a:pt x="49048" y="14289"/>
                      <a:pt x="49015" y="15460"/>
                    </a:cubicBezTo>
                    <a:cubicBezTo>
                      <a:pt x="49015" y="16533"/>
                      <a:pt x="49373" y="18744"/>
                      <a:pt x="48528" y="19590"/>
                    </a:cubicBezTo>
                    <a:cubicBezTo>
                      <a:pt x="48202" y="19915"/>
                      <a:pt x="47292" y="19980"/>
                      <a:pt x="46902" y="20045"/>
                    </a:cubicBezTo>
                    <a:cubicBezTo>
                      <a:pt x="46121" y="20175"/>
                      <a:pt x="45341" y="20208"/>
                      <a:pt x="44560" y="20208"/>
                    </a:cubicBezTo>
                    <a:lnTo>
                      <a:pt x="44072" y="20208"/>
                    </a:lnTo>
                    <a:cubicBezTo>
                      <a:pt x="43389" y="20208"/>
                      <a:pt x="42707" y="20273"/>
                      <a:pt x="42024" y="20305"/>
                    </a:cubicBezTo>
                    <a:cubicBezTo>
                      <a:pt x="39325" y="20370"/>
                      <a:pt x="36593" y="20435"/>
                      <a:pt x="33861" y="20500"/>
                    </a:cubicBezTo>
                    <a:cubicBezTo>
                      <a:pt x="31219" y="20536"/>
                      <a:pt x="28569" y="20572"/>
                      <a:pt x="25915" y="20572"/>
                    </a:cubicBezTo>
                    <a:cubicBezTo>
                      <a:pt x="21384" y="20572"/>
                      <a:pt x="16846" y="20467"/>
                      <a:pt x="12333" y="20078"/>
                    </a:cubicBezTo>
                    <a:cubicBezTo>
                      <a:pt x="11260" y="20012"/>
                      <a:pt x="10219" y="19882"/>
                      <a:pt x="9179" y="19655"/>
                    </a:cubicBezTo>
                    <a:cubicBezTo>
                      <a:pt x="7520" y="19167"/>
                      <a:pt x="6870" y="17931"/>
                      <a:pt x="6512" y="16338"/>
                    </a:cubicBezTo>
                    <a:cubicBezTo>
                      <a:pt x="5764" y="13248"/>
                      <a:pt x="5959" y="10029"/>
                      <a:pt x="5862" y="6875"/>
                    </a:cubicBezTo>
                    <a:cubicBezTo>
                      <a:pt x="5829" y="5476"/>
                      <a:pt x="5699" y="4110"/>
                      <a:pt x="5472" y="2745"/>
                    </a:cubicBezTo>
                    <a:cubicBezTo>
                      <a:pt x="5347" y="2022"/>
                      <a:pt x="5146" y="1300"/>
                      <a:pt x="4636" y="826"/>
                    </a:cubicBezTo>
                    <a:close/>
                    <a:moveTo>
                      <a:pt x="24014" y="1"/>
                    </a:moveTo>
                    <a:cubicBezTo>
                      <a:pt x="17110" y="1"/>
                      <a:pt x="10206" y="55"/>
                      <a:pt x="3293" y="241"/>
                    </a:cubicBezTo>
                    <a:cubicBezTo>
                      <a:pt x="3213" y="241"/>
                      <a:pt x="3151" y="267"/>
                      <a:pt x="3107" y="307"/>
                    </a:cubicBezTo>
                    <a:lnTo>
                      <a:pt x="3107" y="307"/>
                    </a:lnTo>
                    <a:cubicBezTo>
                      <a:pt x="1547" y="399"/>
                      <a:pt x="602" y="2286"/>
                      <a:pt x="138" y="3623"/>
                    </a:cubicBezTo>
                    <a:cubicBezTo>
                      <a:pt x="1" y="4016"/>
                      <a:pt x="327" y="4267"/>
                      <a:pt x="649" y="4267"/>
                    </a:cubicBezTo>
                    <a:cubicBezTo>
                      <a:pt x="860" y="4267"/>
                      <a:pt x="1069" y="4160"/>
                      <a:pt x="1146" y="3915"/>
                    </a:cubicBezTo>
                    <a:cubicBezTo>
                      <a:pt x="1342" y="3200"/>
                      <a:pt x="1667" y="2517"/>
                      <a:pt x="2155" y="1964"/>
                    </a:cubicBezTo>
                    <a:cubicBezTo>
                      <a:pt x="2453" y="1686"/>
                      <a:pt x="2860" y="1383"/>
                      <a:pt x="3288" y="1383"/>
                    </a:cubicBezTo>
                    <a:cubicBezTo>
                      <a:pt x="3560" y="1383"/>
                      <a:pt x="3840" y="1505"/>
                      <a:pt x="4106" y="1834"/>
                    </a:cubicBezTo>
                    <a:cubicBezTo>
                      <a:pt x="4236" y="2127"/>
                      <a:pt x="4333" y="2452"/>
                      <a:pt x="4398" y="2777"/>
                    </a:cubicBezTo>
                    <a:cubicBezTo>
                      <a:pt x="4659" y="4273"/>
                      <a:pt x="4789" y="5801"/>
                      <a:pt x="4789" y="7330"/>
                    </a:cubicBezTo>
                    <a:cubicBezTo>
                      <a:pt x="4854" y="10062"/>
                      <a:pt x="4789" y="12793"/>
                      <a:pt x="5244" y="15460"/>
                    </a:cubicBezTo>
                    <a:cubicBezTo>
                      <a:pt x="5569" y="17508"/>
                      <a:pt x="6154" y="19590"/>
                      <a:pt x="8236" y="20435"/>
                    </a:cubicBezTo>
                    <a:cubicBezTo>
                      <a:pt x="9829" y="21086"/>
                      <a:pt x="11715" y="21118"/>
                      <a:pt x="13406" y="21248"/>
                    </a:cubicBezTo>
                    <a:cubicBezTo>
                      <a:pt x="17688" y="21565"/>
                      <a:pt x="21981" y="21668"/>
                      <a:pt x="26272" y="21668"/>
                    </a:cubicBezTo>
                    <a:cubicBezTo>
                      <a:pt x="29476" y="21668"/>
                      <a:pt x="32680" y="21610"/>
                      <a:pt x="35877" y="21541"/>
                    </a:cubicBezTo>
                    <a:cubicBezTo>
                      <a:pt x="38349" y="21476"/>
                      <a:pt x="40788" y="21411"/>
                      <a:pt x="43259" y="21346"/>
                    </a:cubicBezTo>
                    <a:cubicBezTo>
                      <a:pt x="43682" y="21346"/>
                      <a:pt x="44105" y="21313"/>
                      <a:pt x="44560" y="21313"/>
                    </a:cubicBezTo>
                    <a:cubicBezTo>
                      <a:pt x="44663" y="21313"/>
                      <a:pt x="44771" y="21314"/>
                      <a:pt x="44886" y="21314"/>
                    </a:cubicBezTo>
                    <a:cubicBezTo>
                      <a:pt x="46516" y="21314"/>
                      <a:pt x="49257" y="21257"/>
                      <a:pt x="49926" y="19525"/>
                    </a:cubicBezTo>
                    <a:cubicBezTo>
                      <a:pt x="50251" y="18679"/>
                      <a:pt x="50089" y="17606"/>
                      <a:pt x="50089" y="16695"/>
                    </a:cubicBezTo>
                    <a:cubicBezTo>
                      <a:pt x="50089" y="15395"/>
                      <a:pt x="50154" y="14094"/>
                      <a:pt x="50186" y="12793"/>
                    </a:cubicBezTo>
                    <a:cubicBezTo>
                      <a:pt x="50219" y="10322"/>
                      <a:pt x="50414" y="7720"/>
                      <a:pt x="49991" y="5249"/>
                    </a:cubicBezTo>
                    <a:cubicBezTo>
                      <a:pt x="49731" y="3590"/>
                      <a:pt x="49048" y="1802"/>
                      <a:pt x="47552" y="891"/>
                    </a:cubicBezTo>
                    <a:cubicBezTo>
                      <a:pt x="46251" y="111"/>
                      <a:pt x="44625" y="78"/>
                      <a:pt x="43162" y="78"/>
                    </a:cubicBezTo>
                    <a:cubicBezTo>
                      <a:pt x="36774" y="47"/>
                      <a:pt x="30394" y="1"/>
                      <a:pt x="2401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4386721" y="1429015"/>
                <a:ext cx="1519179" cy="1875502"/>
              </a:xfrm>
              <a:custGeom>
                <a:rect b="b" l="l" r="r" t="t"/>
                <a:pathLst>
                  <a:path extrusionOk="0" h="87000" w="70471">
                    <a:moveTo>
                      <a:pt x="8967" y="1"/>
                    </a:moveTo>
                    <a:cubicBezTo>
                      <a:pt x="8213" y="1"/>
                      <a:pt x="7466" y="68"/>
                      <a:pt x="6732" y="270"/>
                    </a:cubicBezTo>
                    <a:cubicBezTo>
                      <a:pt x="4846" y="757"/>
                      <a:pt x="3383" y="2253"/>
                      <a:pt x="2895" y="4139"/>
                    </a:cubicBezTo>
                    <a:cubicBezTo>
                      <a:pt x="2179" y="6546"/>
                      <a:pt x="2114" y="9212"/>
                      <a:pt x="1919" y="11716"/>
                    </a:cubicBezTo>
                    <a:cubicBezTo>
                      <a:pt x="1691" y="14448"/>
                      <a:pt x="1496" y="17180"/>
                      <a:pt x="1334" y="19879"/>
                    </a:cubicBezTo>
                    <a:cubicBezTo>
                      <a:pt x="618" y="31228"/>
                      <a:pt x="0" y="42577"/>
                      <a:pt x="66" y="53959"/>
                    </a:cubicBezTo>
                    <a:cubicBezTo>
                      <a:pt x="98" y="59650"/>
                      <a:pt x="261" y="65374"/>
                      <a:pt x="716" y="71065"/>
                    </a:cubicBezTo>
                    <a:cubicBezTo>
                      <a:pt x="1074" y="75390"/>
                      <a:pt x="1399" y="80983"/>
                      <a:pt x="4651" y="84202"/>
                    </a:cubicBezTo>
                    <a:cubicBezTo>
                      <a:pt x="7000" y="86552"/>
                      <a:pt x="10359" y="86863"/>
                      <a:pt x="13555" y="86863"/>
                    </a:cubicBezTo>
                    <a:cubicBezTo>
                      <a:pt x="14252" y="86863"/>
                      <a:pt x="14941" y="86848"/>
                      <a:pt x="15610" y="86836"/>
                    </a:cubicBezTo>
                    <a:cubicBezTo>
                      <a:pt x="16657" y="86811"/>
                      <a:pt x="17706" y="86800"/>
                      <a:pt x="18755" y="86800"/>
                    </a:cubicBezTo>
                    <a:cubicBezTo>
                      <a:pt x="23018" y="86800"/>
                      <a:pt x="27297" y="86973"/>
                      <a:pt x="31577" y="86999"/>
                    </a:cubicBezTo>
                    <a:cubicBezTo>
                      <a:pt x="37951" y="86999"/>
                      <a:pt x="44325" y="86999"/>
                      <a:pt x="50699" y="86836"/>
                    </a:cubicBezTo>
                    <a:cubicBezTo>
                      <a:pt x="57072" y="86706"/>
                      <a:pt x="63479" y="86674"/>
                      <a:pt x="69820" y="86024"/>
                    </a:cubicBezTo>
                    <a:cubicBezTo>
                      <a:pt x="70471" y="85991"/>
                      <a:pt x="70471" y="85015"/>
                      <a:pt x="69820" y="84950"/>
                    </a:cubicBezTo>
                    <a:cubicBezTo>
                      <a:pt x="69347" y="84945"/>
                      <a:pt x="68873" y="84942"/>
                      <a:pt x="68401" y="84942"/>
                    </a:cubicBezTo>
                    <a:cubicBezTo>
                      <a:pt x="63578" y="84942"/>
                      <a:pt x="58778" y="85222"/>
                      <a:pt x="53951" y="85341"/>
                    </a:cubicBezTo>
                    <a:cubicBezTo>
                      <a:pt x="48682" y="85471"/>
                      <a:pt x="43382" y="85536"/>
                      <a:pt x="38113" y="85568"/>
                    </a:cubicBezTo>
                    <a:cubicBezTo>
                      <a:pt x="36580" y="85587"/>
                      <a:pt x="35046" y="85595"/>
                      <a:pt x="33514" y="85595"/>
                    </a:cubicBezTo>
                    <a:cubicBezTo>
                      <a:pt x="29814" y="85595"/>
                      <a:pt x="26118" y="85549"/>
                      <a:pt x="22439" y="85503"/>
                    </a:cubicBezTo>
                    <a:cubicBezTo>
                      <a:pt x="20661" y="85478"/>
                      <a:pt x="18901" y="85416"/>
                      <a:pt x="17132" y="85416"/>
                    </a:cubicBezTo>
                    <a:cubicBezTo>
                      <a:pt x="16572" y="85416"/>
                      <a:pt x="16010" y="85423"/>
                      <a:pt x="15447" y="85438"/>
                    </a:cubicBezTo>
                    <a:cubicBezTo>
                      <a:pt x="14692" y="85451"/>
                      <a:pt x="13931" y="85473"/>
                      <a:pt x="13172" y="85473"/>
                    </a:cubicBezTo>
                    <a:cubicBezTo>
                      <a:pt x="11970" y="85473"/>
                      <a:pt x="10769" y="85417"/>
                      <a:pt x="9594" y="85178"/>
                    </a:cubicBezTo>
                    <a:cubicBezTo>
                      <a:pt x="7415" y="84755"/>
                      <a:pt x="5594" y="83650"/>
                      <a:pt x="4456" y="81698"/>
                    </a:cubicBezTo>
                    <a:cubicBezTo>
                      <a:pt x="3317" y="79747"/>
                      <a:pt x="2830" y="77308"/>
                      <a:pt x="2504" y="75064"/>
                    </a:cubicBezTo>
                    <a:cubicBezTo>
                      <a:pt x="1691" y="69764"/>
                      <a:pt x="1594" y="64333"/>
                      <a:pt x="1431" y="59000"/>
                    </a:cubicBezTo>
                    <a:cubicBezTo>
                      <a:pt x="1171" y="48398"/>
                      <a:pt x="1561" y="37797"/>
                      <a:pt x="2147" y="27196"/>
                    </a:cubicBezTo>
                    <a:cubicBezTo>
                      <a:pt x="2504" y="21407"/>
                      <a:pt x="2700" y="15521"/>
                      <a:pt x="3415" y="9765"/>
                    </a:cubicBezTo>
                    <a:cubicBezTo>
                      <a:pt x="3740" y="7326"/>
                      <a:pt x="3708" y="3261"/>
                      <a:pt x="6277" y="1961"/>
                    </a:cubicBezTo>
                    <a:cubicBezTo>
                      <a:pt x="7271" y="1457"/>
                      <a:pt x="8379" y="1335"/>
                      <a:pt x="9518" y="1335"/>
                    </a:cubicBezTo>
                    <a:cubicBezTo>
                      <a:pt x="10583" y="1335"/>
                      <a:pt x="11675" y="1442"/>
                      <a:pt x="12725" y="1442"/>
                    </a:cubicBezTo>
                    <a:cubicBezTo>
                      <a:pt x="13233" y="1442"/>
                      <a:pt x="13731" y="1417"/>
                      <a:pt x="14212" y="1343"/>
                    </a:cubicBezTo>
                    <a:cubicBezTo>
                      <a:pt x="14829" y="1245"/>
                      <a:pt x="14699" y="237"/>
                      <a:pt x="14081" y="237"/>
                    </a:cubicBezTo>
                    <a:lnTo>
                      <a:pt x="14049" y="270"/>
                    </a:lnTo>
                    <a:cubicBezTo>
                      <a:pt x="13895" y="276"/>
                      <a:pt x="13742" y="279"/>
                      <a:pt x="13588" y="279"/>
                    </a:cubicBezTo>
                    <a:cubicBezTo>
                      <a:pt x="12052" y="279"/>
                      <a:pt x="10496" y="1"/>
                      <a:pt x="896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5632464" y="1442833"/>
                <a:ext cx="887544" cy="1839243"/>
              </a:xfrm>
              <a:custGeom>
                <a:rect b="b" l="l" r="r" t="t"/>
                <a:pathLst>
                  <a:path extrusionOk="0" h="85318" w="41171">
                    <a:moveTo>
                      <a:pt x="13808" y="0"/>
                    </a:moveTo>
                    <a:cubicBezTo>
                      <a:pt x="9335" y="0"/>
                      <a:pt x="4879" y="119"/>
                      <a:pt x="424" y="409"/>
                    </a:cubicBezTo>
                    <a:cubicBezTo>
                      <a:pt x="1" y="442"/>
                      <a:pt x="1" y="1092"/>
                      <a:pt x="424" y="1157"/>
                    </a:cubicBezTo>
                    <a:cubicBezTo>
                      <a:pt x="9301" y="1255"/>
                      <a:pt x="18179" y="1157"/>
                      <a:pt x="27057" y="1482"/>
                    </a:cubicBezTo>
                    <a:cubicBezTo>
                      <a:pt x="29203" y="1547"/>
                      <a:pt x="31642" y="1385"/>
                      <a:pt x="33724" y="1970"/>
                    </a:cubicBezTo>
                    <a:cubicBezTo>
                      <a:pt x="35545" y="2490"/>
                      <a:pt x="36878" y="3824"/>
                      <a:pt x="37724" y="5515"/>
                    </a:cubicBezTo>
                    <a:cubicBezTo>
                      <a:pt x="39480" y="9027"/>
                      <a:pt x="39577" y="13352"/>
                      <a:pt x="39577" y="17189"/>
                    </a:cubicBezTo>
                    <a:cubicBezTo>
                      <a:pt x="39740" y="34522"/>
                      <a:pt x="38862" y="51725"/>
                      <a:pt x="37626" y="69025"/>
                    </a:cubicBezTo>
                    <a:cubicBezTo>
                      <a:pt x="37463" y="71367"/>
                      <a:pt x="37366" y="73708"/>
                      <a:pt x="37073" y="76049"/>
                    </a:cubicBezTo>
                    <a:cubicBezTo>
                      <a:pt x="36878" y="78033"/>
                      <a:pt x="36423" y="80212"/>
                      <a:pt x="34992" y="81740"/>
                    </a:cubicBezTo>
                    <a:cubicBezTo>
                      <a:pt x="33464" y="83334"/>
                      <a:pt x="31220" y="83757"/>
                      <a:pt x="29106" y="83984"/>
                    </a:cubicBezTo>
                    <a:cubicBezTo>
                      <a:pt x="26765" y="84212"/>
                      <a:pt x="24423" y="84342"/>
                      <a:pt x="22082" y="84570"/>
                    </a:cubicBezTo>
                    <a:cubicBezTo>
                      <a:pt x="21626" y="84635"/>
                      <a:pt x="21594" y="85317"/>
                      <a:pt x="22082" y="85317"/>
                    </a:cubicBezTo>
                    <a:cubicBezTo>
                      <a:pt x="24358" y="85317"/>
                      <a:pt x="26634" y="85285"/>
                      <a:pt x="28911" y="85122"/>
                    </a:cubicBezTo>
                    <a:cubicBezTo>
                      <a:pt x="30634" y="85057"/>
                      <a:pt x="32325" y="84700"/>
                      <a:pt x="33886" y="84017"/>
                    </a:cubicBezTo>
                    <a:cubicBezTo>
                      <a:pt x="37106" y="82423"/>
                      <a:pt x="38016" y="78976"/>
                      <a:pt x="38374" y="75692"/>
                    </a:cubicBezTo>
                    <a:cubicBezTo>
                      <a:pt x="39285" y="66294"/>
                      <a:pt x="39740" y="56798"/>
                      <a:pt x="40228" y="47400"/>
                    </a:cubicBezTo>
                    <a:cubicBezTo>
                      <a:pt x="40715" y="37969"/>
                      <a:pt x="40846" y="28603"/>
                      <a:pt x="40878" y="19173"/>
                    </a:cubicBezTo>
                    <a:cubicBezTo>
                      <a:pt x="40911" y="12831"/>
                      <a:pt x="41171" y="1547"/>
                      <a:pt x="32716" y="539"/>
                    </a:cubicBezTo>
                    <a:cubicBezTo>
                      <a:pt x="30179" y="214"/>
                      <a:pt x="27610" y="246"/>
                      <a:pt x="25073" y="181"/>
                    </a:cubicBezTo>
                    <a:cubicBezTo>
                      <a:pt x="22342" y="84"/>
                      <a:pt x="19643" y="19"/>
                      <a:pt x="16944" y="19"/>
                    </a:cubicBezTo>
                    <a:cubicBezTo>
                      <a:pt x="15897" y="6"/>
                      <a:pt x="14852" y="0"/>
                      <a:pt x="1380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4622970" y="1384930"/>
                <a:ext cx="37187" cy="56739"/>
              </a:xfrm>
              <a:custGeom>
                <a:rect b="b" l="l" r="r" t="t"/>
                <a:pathLst>
                  <a:path extrusionOk="0" h="2632" w="1725">
                    <a:moveTo>
                      <a:pt x="1394" y="1"/>
                    </a:moveTo>
                    <a:cubicBezTo>
                      <a:pt x="1374" y="1"/>
                      <a:pt x="1354" y="2"/>
                      <a:pt x="1334" y="6"/>
                    </a:cubicBezTo>
                    <a:cubicBezTo>
                      <a:pt x="879" y="103"/>
                      <a:pt x="586" y="689"/>
                      <a:pt x="423" y="1079"/>
                    </a:cubicBezTo>
                    <a:cubicBezTo>
                      <a:pt x="228" y="1469"/>
                      <a:pt x="1" y="2087"/>
                      <a:pt x="163" y="2510"/>
                    </a:cubicBezTo>
                    <a:cubicBezTo>
                      <a:pt x="183" y="2588"/>
                      <a:pt x="250" y="2631"/>
                      <a:pt x="329" y="2631"/>
                    </a:cubicBezTo>
                    <a:cubicBezTo>
                      <a:pt x="381" y="2631"/>
                      <a:pt x="437" y="2613"/>
                      <a:pt x="488" y="2575"/>
                    </a:cubicBezTo>
                    <a:cubicBezTo>
                      <a:pt x="586" y="2445"/>
                      <a:pt x="683" y="2282"/>
                      <a:pt x="749" y="2119"/>
                    </a:cubicBezTo>
                    <a:cubicBezTo>
                      <a:pt x="814" y="1859"/>
                      <a:pt x="944" y="1632"/>
                      <a:pt x="1074" y="1437"/>
                    </a:cubicBezTo>
                    <a:cubicBezTo>
                      <a:pt x="1301" y="1079"/>
                      <a:pt x="1692" y="721"/>
                      <a:pt x="1724" y="298"/>
                    </a:cubicBezTo>
                    <a:cubicBezTo>
                      <a:pt x="1724" y="123"/>
                      <a:pt x="1567" y="1"/>
                      <a:pt x="1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4656664" y="1409031"/>
                <a:ext cx="23110" cy="37338"/>
              </a:xfrm>
              <a:custGeom>
                <a:rect b="b" l="l" r="r" t="t"/>
                <a:pathLst>
                  <a:path extrusionOk="0" h="1732" w="1072">
                    <a:moveTo>
                      <a:pt x="741" y="1"/>
                    </a:moveTo>
                    <a:cubicBezTo>
                      <a:pt x="700" y="1"/>
                      <a:pt x="658" y="9"/>
                      <a:pt x="616" y="26"/>
                    </a:cubicBezTo>
                    <a:cubicBezTo>
                      <a:pt x="389" y="156"/>
                      <a:pt x="356" y="416"/>
                      <a:pt x="291" y="644"/>
                    </a:cubicBezTo>
                    <a:lnTo>
                      <a:pt x="64" y="1392"/>
                    </a:lnTo>
                    <a:cubicBezTo>
                      <a:pt x="0" y="1582"/>
                      <a:pt x="157" y="1732"/>
                      <a:pt x="311" y="1732"/>
                    </a:cubicBezTo>
                    <a:cubicBezTo>
                      <a:pt x="393" y="1732"/>
                      <a:pt x="473" y="1689"/>
                      <a:pt x="519" y="1587"/>
                    </a:cubicBezTo>
                    <a:lnTo>
                      <a:pt x="486" y="1587"/>
                    </a:lnTo>
                    <a:cubicBezTo>
                      <a:pt x="616" y="1359"/>
                      <a:pt x="714" y="1132"/>
                      <a:pt x="812" y="871"/>
                    </a:cubicBezTo>
                    <a:cubicBezTo>
                      <a:pt x="942" y="644"/>
                      <a:pt x="1072" y="449"/>
                      <a:pt x="1007" y="188"/>
                    </a:cubicBezTo>
                    <a:cubicBezTo>
                      <a:pt x="958" y="68"/>
                      <a:pt x="856" y="1"/>
                      <a:pt x="74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5886649" y="3268516"/>
                <a:ext cx="229566" cy="470880"/>
              </a:xfrm>
              <a:custGeom>
                <a:rect b="b" l="l" r="r" t="t"/>
                <a:pathLst>
                  <a:path extrusionOk="0" h="21843" w="10649">
                    <a:moveTo>
                      <a:pt x="624" y="1"/>
                    </a:moveTo>
                    <a:cubicBezTo>
                      <a:pt x="325" y="1"/>
                      <a:pt x="1" y="255"/>
                      <a:pt x="80" y="628"/>
                    </a:cubicBezTo>
                    <a:cubicBezTo>
                      <a:pt x="925" y="4823"/>
                      <a:pt x="1803" y="9019"/>
                      <a:pt x="2551" y="13246"/>
                    </a:cubicBezTo>
                    <a:cubicBezTo>
                      <a:pt x="2941" y="15360"/>
                      <a:pt x="3299" y="17441"/>
                      <a:pt x="3624" y="19555"/>
                    </a:cubicBezTo>
                    <a:cubicBezTo>
                      <a:pt x="3748" y="20330"/>
                      <a:pt x="3872" y="21843"/>
                      <a:pt x="4953" y="21843"/>
                    </a:cubicBezTo>
                    <a:cubicBezTo>
                      <a:pt x="5006" y="21843"/>
                      <a:pt x="5062" y="21839"/>
                      <a:pt x="5120" y="21831"/>
                    </a:cubicBezTo>
                    <a:cubicBezTo>
                      <a:pt x="6226" y="21669"/>
                      <a:pt x="6811" y="19913"/>
                      <a:pt x="7104" y="19002"/>
                    </a:cubicBezTo>
                    <a:cubicBezTo>
                      <a:pt x="7722" y="17018"/>
                      <a:pt x="8079" y="14905"/>
                      <a:pt x="8535" y="12888"/>
                    </a:cubicBezTo>
                    <a:cubicBezTo>
                      <a:pt x="8990" y="10742"/>
                      <a:pt x="9413" y="8628"/>
                      <a:pt x="9803" y="6482"/>
                    </a:cubicBezTo>
                    <a:cubicBezTo>
                      <a:pt x="10161" y="4466"/>
                      <a:pt x="10616" y="2417"/>
                      <a:pt x="10648" y="368"/>
                    </a:cubicBezTo>
                    <a:cubicBezTo>
                      <a:pt x="10612" y="152"/>
                      <a:pt x="10437" y="36"/>
                      <a:pt x="10259" y="36"/>
                    </a:cubicBezTo>
                    <a:cubicBezTo>
                      <a:pt x="10117" y="36"/>
                      <a:pt x="9973" y="111"/>
                      <a:pt x="9900" y="271"/>
                    </a:cubicBezTo>
                    <a:cubicBezTo>
                      <a:pt x="9353" y="2107"/>
                      <a:pt x="6221" y="20568"/>
                      <a:pt x="5024" y="20568"/>
                    </a:cubicBezTo>
                    <a:cubicBezTo>
                      <a:pt x="5012" y="20568"/>
                      <a:pt x="5001" y="20566"/>
                      <a:pt x="4990" y="20563"/>
                    </a:cubicBezTo>
                    <a:cubicBezTo>
                      <a:pt x="4730" y="20498"/>
                      <a:pt x="4632" y="18742"/>
                      <a:pt x="4567" y="18514"/>
                    </a:cubicBezTo>
                    <a:cubicBezTo>
                      <a:pt x="4437" y="17636"/>
                      <a:pt x="4275" y="16726"/>
                      <a:pt x="4112" y="15848"/>
                    </a:cubicBezTo>
                    <a:cubicBezTo>
                      <a:pt x="3819" y="14157"/>
                      <a:pt x="3527" y="12433"/>
                      <a:pt x="3201" y="10742"/>
                    </a:cubicBezTo>
                    <a:cubicBezTo>
                      <a:pt x="2551" y="7262"/>
                      <a:pt x="1836" y="3815"/>
                      <a:pt x="1055" y="368"/>
                    </a:cubicBezTo>
                    <a:cubicBezTo>
                      <a:pt x="1004" y="111"/>
                      <a:pt x="819" y="1"/>
                      <a:pt x="62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4507163" y="1285183"/>
                <a:ext cx="93409" cy="79633"/>
              </a:xfrm>
              <a:custGeom>
                <a:rect b="b" l="l" r="r" t="t"/>
                <a:pathLst>
                  <a:path extrusionOk="0" h="3694" w="4333">
                    <a:moveTo>
                      <a:pt x="456" y="1"/>
                    </a:moveTo>
                    <a:cubicBezTo>
                      <a:pt x="161" y="1"/>
                      <a:pt x="0" y="366"/>
                      <a:pt x="234" y="600"/>
                    </a:cubicBezTo>
                    <a:cubicBezTo>
                      <a:pt x="820" y="1121"/>
                      <a:pt x="1535" y="1478"/>
                      <a:pt x="2153" y="1966"/>
                    </a:cubicBezTo>
                    <a:cubicBezTo>
                      <a:pt x="2771" y="2454"/>
                      <a:pt x="3324" y="3007"/>
                      <a:pt x="3877" y="3625"/>
                    </a:cubicBezTo>
                    <a:cubicBezTo>
                      <a:pt x="3917" y="3673"/>
                      <a:pt x="3967" y="3693"/>
                      <a:pt x="4018" y="3693"/>
                    </a:cubicBezTo>
                    <a:cubicBezTo>
                      <a:pt x="4172" y="3693"/>
                      <a:pt x="4332" y="3503"/>
                      <a:pt x="4234" y="3332"/>
                    </a:cubicBezTo>
                    <a:cubicBezTo>
                      <a:pt x="3421" y="2031"/>
                      <a:pt x="2088" y="470"/>
                      <a:pt x="560" y="15"/>
                    </a:cubicBezTo>
                    <a:cubicBezTo>
                      <a:pt x="524" y="5"/>
                      <a:pt x="489" y="1"/>
                      <a:pt x="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4583455" y="1229026"/>
                <a:ext cx="61547" cy="105352"/>
              </a:xfrm>
              <a:custGeom>
                <a:rect b="b" l="l" r="r" t="t"/>
                <a:pathLst>
                  <a:path extrusionOk="0" h="4887" w="2855">
                    <a:moveTo>
                      <a:pt x="411" y="1"/>
                    </a:moveTo>
                    <a:cubicBezTo>
                      <a:pt x="186" y="1"/>
                      <a:pt x="1" y="211"/>
                      <a:pt x="78" y="441"/>
                    </a:cubicBezTo>
                    <a:cubicBezTo>
                      <a:pt x="273" y="1124"/>
                      <a:pt x="728" y="1709"/>
                      <a:pt x="1053" y="2327"/>
                    </a:cubicBezTo>
                    <a:cubicBezTo>
                      <a:pt x="1443" y="3043"/>
                      <a:pt x="1769" y="3823"/>
                      <a:pt x="2029" y="4604"/>
                    </a:cubicBezTo>
                    <a:cubicBezTo>
                      <a:pt x="2081" y="4801"/>
                      <a:pt x="2234" y="4886"/>
                      <a:pt x="2390" y="4886"/>
                    </a:cubicBezTo>
                    <a:cubicBezTo>
                      <a:pt x="2620" y="4886"/>
                      <a:pt x="2854" y="4699"/>
                      <a:pt x="2777" y="4408"/>
                    </a:cubicBezTo>
                    <a:cubicBezTo>
                      <a:pt x="2419" y="2978"/>
                      <a:pt x="1834" y="929"/>
                      <a:pt x="598" y="51"/>
                    </a:cubicBezTo>
                    <a:cubicBezTo>
                      <a:pt x="535" y="16"/>
                      <a:pt x="471" y="1"/>
                      <a:pt x="41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4690272" y="1217320"/>
                <a:ext cx="21062" cy="113931"/>
              </a:xfrm>
              <a:custGeom>
                <a:rect b="b" l="l" r="r" t="t"/>
                <a:pathLst>
                  <a:path extrusionOk="0" h="5285" w="977">
                    <a:moveTo>
                      <a:pt x="472" y="0"/>
                    </a:moveTo>
                    <a:cubicBezTo>
                      <a:pt x="318" y="0"/>
                      <a:pt x="163" y="90"/>
                      <a:pt x="98" y="269"/>
                    </a:cubicBezTo>
                    <a:cubicBezTo>
                      <a:pt x="0" y="1082"/>
                      <a:pt x="0" y="1895"/>
                      <a:pt x="66" y="2708"/>
                    </a:cubicBezTo>
                    <a:cubicBezTo>
                      <a:pt x="33" y="3521"/>
                      <a:pt x="98" y="4301"/>
                      <a:pt x="228" y="5114"/>
                    </a:cubicBezTo>
                    <a:cubicBezTo>
                      <a:pt x="261" y="5228"/>
                      <a:pt x="366" y="5285"/>
                      <a:pt x="472" y="5285"/>
                    </a:cubicBezTo>
                    <a:cubicBezTo>
                      <a:pt x="578" y="5285"/>
                      <a:pt x="683" y="5228"/>
                      <a:pt x="716" y="5114"/>
                    </a:cubicBezTo>
                    <a:cubicBezTo>
                      <a:pt x="846" y="4301"/>
                      <a:pt x="911" y="3521"/>
                      <a:pt x="878" y="2708"/>
                    </a:cubicBezTo>
                    <a:cubicBezTo>
                      <a:pt x="976" y="1895"/>
                      <a:pt x="944" y="1082"/>
                      <a:pt x="846" y="269"/>
                    </a:cubicBezTo>
                    <a:cubicBezTo>
                      <a:pt x="781" y="90"/>
                      <a:pt x="626" y="0"/>
                      <a:pt x="472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458828" y="1470513"/>
                <a:ext cx="107443" cy="210983"/>
              </a:xfrm>
              <a:custGeom>
                <a:rect b="b" l="l" r="r" t="t"/>
                <a:pathLst>
                  <a:path extrusionOk="0" h="9787" w="4984">
                    <a:moveTo>
                      <a:pt x="347" y="1"/>
                    </a:moveTo>
                    <a:cubicBezTo>
                      <a:pt x="174" y="1"/>
                      <a:pt x="0" y="202"/>
                      <a:pt x="106" y="361"/>
                    </a:cubicBezTo>
                    <a:cubicBezTo>
                      <a:pt x="1082" y="1694"/>
                      <a:pt x="2187" y="2767"/>
                      <a:pt x="2903" y="4263"/>
                    </a:cubicBezTo>
                    <a:cubicBezTo>
                      <a:pt x="3716" y="5954"/>
                      <a:pt x="4008" y="7678"/>
                      <a:pt x="4236" y="9499"/>
                    </a:cubicBezTo>
                    <a:cubicBezTo>
                      <a:pt x="4255" y="9671"/>
                      <a:pt x="4432" y="9787"/>
                      <a:pt x="4581" y="9787"/>
                    </a:cubicBezTo>
                    <a:cubicBezTo>
                      <a:pt x="4685" y="9787"/>
                      <a:pt x="4776" y="9730"/>
                      <a:pt x="4789" y="9596"/>
                    </a:cubicBezTo>
                    <a:cubicBezTo>
                      <a:pt x="4984" y="7808"/>
                      <a:pt x="4691" y="5987"/>
                      <a:pt x="3943" y="4361"/>
                    </a:cubicBezTo>
                    <a:cubicBezTo>
                      <a:pt x="3260" y="2767"/>
                      <a:pt x="2025" y="849"/>
                      <a:pt x="464" y="36"/>
                    </a:cubicBezTo>
                    <a:cubicBezTo>
                      <a:pt x="427" y="11"/>
                      <a:pt x="387" y="1"/>
                      <a:pt x="34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4433199" y="3230230"/>
                <a:ext cx="191905" cy="135316"/>
              </a:xfrm>
              <a:custGeom>
                <a:rect b="b" l="l" r="r" t="t"/>
                <a:pathLst>
                  <a:path extrusionOk="0" h="6277" w="8902">
                    <a:moveTo>
                      <a:pt x="394" y="1"/>
                    </a:moveTo>
                    <a:cubicBezTo>
                      <a:pt x="202" y="1"/>
                      <a:pt x="0" y="236"/>
                      <a:pt x="121" y="453"/>
                    </a:cubicBezTo>
                    <a:lnTo>
                      <a:pt x="121" y="421"/>
                    </a:lnTo>
                    <a:cubicBezTo>
                      <a:pt x="1096" y="1884"/>
                      <a:pt x="2300" y="3120"/>
                      <a:pt x="3698" y="4161"/>
                    </a:cubicBezTo>
                    <a:cubicBezTo>
                      <a:pt x="4902" y="5080"/>
                      <a:pt x="6694" y="6277"/>
                      <a:pt x="8289" y="6277"/>
                    </a:cubicBezTo>
                    <a:cubicBezTo>
                      <a:pt x="8331" y="6277"/>
                      <a:pt x="8372" y="6276"/>
                      <a:pt x="8413" y="6274"/>
                    </a:cubicBezTo>
                    <a:cubicBezTo>
                      <a:pt x="8771" y="6274"/>
                      <a:pt x="8901" y="5819"/>
                      <a:pt x="8608" y="5656"/>
                    </a:cubicBezTo>
                    <a:cubicBezTo>
                      <a:pt x="7308" y="4778"/>
                      <a:pt x="5649" y="4421"/>
                      <a:pt x="4283" y="3575"/>
                    </a:cubicBezTo>
                    <a:cubicBezTo>
                      <a:pt x="2852" y="2632"/>
                      <a:pt x="1617" y="1461"/>
                      <a:pt x="576" y="96"/>
                    </a:cubicBezTo>
                    <a:cubicBezTo>
                      <a:pt x="526" y="29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4456503" y="3313248"/>
                <a:ext cx="114147" cy="79677"/>
              </a:xfrm>
              <a:custGeom>
                <a:rect b="b" l="l" r="r" t="t"/>
                <a:pathLst>
                  <a:path extrusionOk="0" h="3696" w="5295">
                    <a:moveTo>
                      <a:pt x="336" y="0"/>
                    </a:moveTo>
                    <a:cubicBezTo>
                      <a:pt x="168" y="0"/>
                      <a:pt x="0" y="172"/>
                      <a:pt x="113" y="375"/>
                    </a:cubicBezTo>
                    <a:cubicBezTo>
                      <a:pt x="886" y="2049"/>
                      <a:pt x="2648" y="3692"/>
                      <a:pt x="4608" y="3692"/>
                    </a:cubicBezTo>
                    <a:cubicBezTo>
                      <a:pt x="4627" y="3692"/>
                      <a:pt x="4647" y="3692"/>
                      <a:pt x="4666" y="3692"/>
                    </a:cubicBezTo>
                    <a:cubicBezTo>
                      <a:pt x="4686" y="3694"/>
                      <a:pt x="4705" y="3695"/>
                      <a:pt x="4724" y="3695"/>
                    </a:cubicBezTo>
                    <a:cubicBezTo>
                      <a:pt x="5195" y="3695"/>
                      <a:pt x="5295" y="2941"/>
                      <a:pt x="4763" y="2879"/>
                    </a:cubicBezTo>
                    <a:cubicBezTo>
                      <a:pt x="3007" y="2326"/>
                      <a:pt x="1544" y="1740"/>
                      <a:pt x="536" y="114"/>
                    </a:cubicBezTo>
                    <a:cubicBezTo>
                      <a:pt x="486" y="34"/>
                      <a:pt x="411" y="0"/>
                      <a:pt x="33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6456543" y="3131583"/>
                <a:ext cx="76098" cy="35376"/>
              </a:xfrm>
              <a:custGeom>
                <a:rect b="b" l="l" r="r" t="t"/>
                <a:pathLst>
                  <a:path extrusionOk="0" h="1641" w="3530">
                    <a:moveTo>
                      <a:pt x="535" y="0"/>
                    </a:moveTo>
                    <a:cubicBezTo>
                      <a:pt x="255" y="0"/>
                      <a:pt x="0" y="422"/>
                      <a:pt x="245" y="639"/>
                    </a:cubicBezTo>
                    <a:cubicBezTo>
                      <a:pt x="755" y="1076"/>
                      <a:pt x="1682" y="1641"/>
                      <a:pt x="2485" y="1641"/>
                    </a:cubicBezTo>
                    <a:cubicBezTo>
                      <a:pt x="2757" y="1641"/>
                      <a:pt x="3014" y="1576"/>
                      <a:pt x="3236" y="1420"/>
                    </a:cubicBezTo>
                    <a:cubicBezTo>
                      <a:pt x="3432" y="1290"/>
                      <a:pt x="3529" y="899"/>
                      <a:pt x="3236" y="769"/>
                    </a:cubicBezTo>
                    <a:cubicBezTo>
                      <a:pt x="2846" y="672"/>
                      <a:pt x="2423" y="607"/>
                      <a:pt x="2001" y="574"/>
                    </a:cubicBezTo>
                    <a:cubicBezTo>
                      <a:pt x="1545" y="509"/>
                      <a:pt x="1090" y="314"/>
                      <a:pt x="700" y="54"/>
                    </a:cubicBezTo>
                    <a:cubicBezTo>
                      <a:pt x="646" y="16"/>
                      <a:pt x="590" y="0"/>
                      <a:pt x="53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6458698" y="3185994"/>
                <a:ext cx="71118" cy="34039"/>
              </a:xfrm>
              <a:custGeom>
                <a:rect b="b" l="l" r="r" t="t"/>
                <a:pathLst>
                  <a:path extrusionOk="0" h="1579" w="3299">
                    <a:moveTo>
                      <a:pt x="628" y="0"/>
                    </a:moveTo>
                    <a:cubicBezTo>
                      <a:pt x="297" y="0"/>
                      <a:pt x="0" y="403"/>
                      <a:pt x="307" y="684"/>
                    </a:cubicBezTo>
                    <a:cubicBezTo>
                      <a:pt x="776" y="1106"/>
                      <a:pt x="1582" y="1578"/>
                      <a:pt x="2300" y="1578"/>
                    </a:cubicBezTo>
                    <a:cubicBezTo>
                      <a:pt x="2579" y="1578"/>
                      <a:pt x="2844" y="1507"/>
                      <a:pt x="3071" y="1335"/>
                    </a:cubicBezTo>
                    <a:cubicBezTo>
                      <a:pt x="3234" y="1237"/>
                      <a:pt x="3299" y="977"/>
                      <a:pt x="3071" y="879"/>
                    </a:cubicBezTo>
                    <a:cubicBezTo>
                      <a:pt x="2746" y="749"/>
                      <a:pt x="2388" y="652"/>
                      <a:pt x="2031" y="619"/>
                    </a:cubicBezTo>
                    <a:cubicBezTo>
                      <a:pt x="1608" y="522"/>
                      <a:pt x="1218" y="359"/>
                      <a:pt x="893" y="99"/>
                    </a:cubicBezTo>
                    <a:cubicBezTo>
                      <a:pt x="809" y="30"/>
                      <a:pt x="718" y="0"/>
                      <a:pt x="62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6434964" y="3232300"/>
                <a:ext cx="65750" cy="59757"/>
              </a:xfrm>
              <a:custGeom>
                <a:rect b="b" l="l" r="r" t="t"/>
                <a:pathLst>
                  <a:path extrusionOk="0" h="2772" w="3050">
                    <a:moveTo>
                      <a:pt x="616" y="0"/>
                    </a:moveTo>
                    <a:cubicBezTo>
                      <a:pt x="304" y="0"/>
                      <a:pt x="0" y="309"/>
                      <a:pt x="205" y="650"/>
                    </a:cubicBezTo>
                    <a:cubicBezTo>
                      <a:pt x="693" y="1398"/>
                      <a:pt x="1376" y="2374"/>
                      <a:pt x="2221" y="2731"/>
                    </a:cubicBezTo>
                    <a:cubicBezTo>
                      <a:pt x="2276" y="2759"/>
                      <a:pt x="2338" y="2771"/>
                      <a:pt x="2401" y="2771"/>
                    </a:cubicBezTo>
                    <a:cubicBezTo>
                      <a:pt x="2710" y="2771"/>
                      <a:pt x="3050" y="2470"/>
                      <a:pt x="2807" y="2146"/>
                    </a:cubicBezTo>
                    <a:cubicBezTo>
                      <a:pt x="2514" y="1821"/>
                      <a:pt x="2221" y="1495"/>
                      <a:pt x="1863" y="1203"/>
                    </a:cubicBezTo>
                    <a:cubicBezTo>
                      <a:pt x="1538" y="910"/>
                      <a:pt x="1246" y="552"/>
                      <a:pt x="985" y="195"/>
                    </a:cubicBezTo>
                    <a:cubicBezTo>
                      <a:pt x="887" y="58"/>
                      <a:pt x="751" y="0"/>
                      <a:pt x="61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17"/>
            <p:cNvSpPr txBox="1"/>
            <p:nvPr/>
          </p:nvSpPr>
          <p:spPr>
            <a:xfrm>
              <a:off x="6526450" y="2018796"/>
              <a:ext cx="1675800" cy="9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System. It’s the fourth-brightest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6604325" y="1407275"/>
              <a:ext cx="912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31F2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231F20"/>
                </a:solidFill>
              </a:endParaRPr>
            </a:p>
          </p:txBody>
        </p:sp>
        <p:grpSp>
          <p:nvGrpSpPr>
            <p:cNvPr id="264" name="Google Shape;264;p17"/>
            <p:cNvGrpSpPr/>
            <p:nvPr/>
          </p:nvGrpSpPr>
          <p:grpSpPr>
            <a:xfrm>
              <a:off x="7537432" y="4489606"/>
              <a:ext cx="710880" cy="273478"/>
              <a:chOff x="1762720" y="4393343"/>
              <a:chExt cx="710880" cy="273478"/>
            </a:xfrm>
          </p:grpSpPr>
          <p:sp>
            <p:nvSpPr>
              <p:cNvPr id="265" name="Google Shape;265;p17"/>
              <p:cNvSpPr/>
              <p:nvPr/>
            </p:nvSpPr>
            <p:spPr>
              <a:xfrm>
                <a:off x="1778845" y="4393343"/>
                <a:ext cx="678221" cy="42641"/>
              </a:xfrm>
              <a:custGeom>
                <a:rect b="b" l="l" r="r" t="t"/>
                <a:pathLst>
                  <a:path extrusionOk="0" h="1978" w="31461">
                    <a:moveTo>
                      <a:pt x="19366" y="1"/>
                    </a:moveTo>
                    <a:cubicBezTo>
                      <a:pt x="18038" y="1"/>
                      <a:pt x="16710" y="17"/>
                      <a:pt x="15382" y="59"/>
                    </a:cubicBezTo>
                    <a:cubicBezTo>
                      <a:pt x="10407" y="222"/>
                      <a:pt x="5236" y="319"/>
                      <a:pt x="391" y="1327"/>
                    </a:cubicBezTo>
                    <a:cubicBezTo>
                      <a:pt x="0" y="1392"/>
                      <a:pt x="98" y="1978"/>
                      <a:pt x="456" y="1978"/>
                    </a:cubicBezTo>
                    <a:cubicBezTo>
                      <a:pt x="5496" y="1913"/>
                      <a:pt x="10569" y="1230"/>
                      <a:pt x="15610" y="1067"/>
                    </a:cubicBezTo>
                    <a:cubicBezTo>
                      <a:pt x="18284" y="981"/>
                      <a:pt x="20966" y="896"/>
                      <a:pt x="23644" y="896"/>
                    </a:cubicBezTo>
                    <a:cubicBezTo>
                      <a:pt x="26047" y="896"/>
                      <a:pt x="28445" y="965"/>
                      <a:pt x="30829" y="1165"/>
                    </a:cubicBezTo>
                    <a:cubicBezTo>
                      <a:pt x="30847" y="1167"/>
                      <a:pt x="30865" y="1167"/>
                      <a:pt x="30882" y="1167"/>
                    </a:cubicBezTo>
                    <a:cubicBezTo>
                      <a:pt x="31448" y="1167"/>
                      <a:pt x="31460" y="156"/>
                      <a:pt x="30829" y="156"/>
                    </a:cubicBezTo>
                    <a:cubicBezTo>
                      <a:pt x="26995" y="132"/>
                      <a:pt x="23178" y="1"/>
                      <a:pt x="1936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783049" y="4400587"/>
                <a:ext cx="670913" cy="242910"/>
              </a:xfrm>
              <a:custGeom>
                <a:rect b="b" l="l" r="r" t="t"/>
                <a:pathLst>
                  <a:path extrusionOk="0" h="11268" w="31122">
                    <a:moveTo>
                      <a:pt x="24662" y="0"/>
                    </a:moveTo>
                    <a:cubicBezTo>
                      <a:pt x="21583" y="0"/>
                      <a:pt x="18509" y="130"/>
                      <a:pt x="15447" y="373"/>
                    </a:cubicBezTo>
                    <a:cubicBezTo>
                      <a:pt x="7383" y="1024"/>
                      <a:pt x="1" y="1446"/>
                      <a:pt x="1" y="1446"/>
                    </a:cubicBezTo>
                    <a:lnTo>
                      <a:pt x="1" y="11267"/>
                    </a:lnTo>
                    <a:lnTo>
                      <a:pt x="30894" y="11267"/>
                    </a:lnTo>
                    <a:lnTo>
                      <a:pt x="31122" y="8015"/>
                    </a:lnTo>
                    <a:lnTo>
                      <a:pt x="30244" y="146"/>
                    </a:lnTo>
                    <a:cubicBezTo>
                      <a:pt x="28383" y="48"/>
                      <a:pt x="26521" y="0"/>
                      <a:pt x="246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2020</a:t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762720" y="4423696"/>
                <a:ext cx="39989" cy="241185"/>
              </a:xfrm>
              <a:custGeom>
                <a:rect b="b" l="l" r="r" t="t"/>
                <a:pathLst>
                  <a:path extrusionOk="0" h="11188" w="1855">
                    <a:moveTo>
                      <a:pt x="1045" y="0"/>
                    </a:moveTo>
                    <a:cubicBezTo>
                      <a:pt x="911" y="0"/>
                      <a:pt x="781" y="82"/>
                      <a:pt x="748" y="244"/>
                    </a:cubicBezTo>
                    <a:cubicBezTo>
                      <a:pt x="293" y="1805"/>
                      <a:pt x="488" y="3626"/>
                      <a:pt x="423" y="5285"/>
                    </a:cubicBezTo>
                    <a:cubicBezTo>
                      <a:pt x="358" y="7041"/>
                      <a:pt x="0" y="8992"/>
                      <a:pt x="228" y="10716"/>
                    </a:cubicBezTo>
                    <a:cubicBezTo>
                      <a:pt x="228" y="11021"/>
                      <a:pt x="466" y="11188"/>
                      <a:pt x="707" y="11188"/>
                    </a:cubicBezTo>
                    <a:cubicBezTo>
                      <a:pt x="902" y="11188"/>
                      <a:pt x="1098" y="11079"/>
                      <a:pt x="1171" y="10846"/>
                    </a:cubicBezTo>
                    <a:cubicBezTo>
                      <a:pt x="1626" y="9220"/>
                      <a:pt x="1529" y="7236"/>
                      <a:pt x="1561" y="5513"/>
                    </a:cubicBezTo>
                    <a:cubicBezTo>
                      <a:pt x="1594" y="3822"/>
                      <a:pt x="1854" y="1870"/>
                      <a:pt x="1366" y="244"/>
                    </a:cubicBezTo>
                    <a:cubicBezTo>
                      <a:pt x="1318" y="82"/>
                      <a:pt x="1179" y="0"/>
                      <a:pt x="104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768325" y="4622155"/>
                <a:ext cx="693354" cy="44667"/>
              </a:xfrm>
              <a:custGeom>
                <a:rect b="b" l="l" r="r" t="t"/>
                <a:pathLst>
                  <a:path extrusionOk="0" h="2072" w="32163">
                    <a:moveTo>
                      <a:pt x="25716" y="1"/>
                    </a:moveTo>
                    <a:cubicBezTo>
                      <a:pt x="22364" y="1"/>
                      <a:pt x="19003" y="170"/>
                      <a:pt x="15708" y="274"/>
                    </a:cubicBezTo>
                    <a:cubicBezTo>
                      <a:pt x="13106" y="371"/>
                      <a:pt x="10504" y="469"/>
                      <a:pt x="7903" y="599"/>
                    </a:cubicBezTo>
                    <a:cubicBezTo>
                      <a:pt x="5431" y="729"/>
                      <a:pt x="2797" y="664"/>
                      <a:pt x="391" y="1250"/>
                    </a:cubicBezTo>
                    <a:cubicBezTo>
                      <a:pt x="1" y="1380"/>
                      <a:pt x="131" y="1932"/>
                      <a:pt x="488" y="1965"/>
                    </a:cubicBezTo>
                    <a:lnTo>
                      <a:pt x="521" y="1965"/>
                    </a:lnTo>
                    <a:cubicBezTo>
                      <a:pt x="1193" y="2041"/>
                      <a:pt x="1876" y="2071"/>
                      <a:pt x="2565" y="2071"/>
                    </a:cubicBezTo>
                    <a:cubicBezTo>
                      <a:pt x="4510" y="2071"/>
                      <a:pt x="6502" y="1833"/>
                      <a:pt x="8423" y="1737"/>
                    </a:cubicBezTo>
                    <a:cubicBezTo>
                      <a:pt x="10927" y="1607"/>
                      <a:pt x="13431" y="1510"/>
                      <a:pt x="15968" y="1477"/>
                    </a:cubicBezTo>
                    <a:cubicBezTo>
                      <a:pt x="17204" y="1438"/>
                      <a:pt x="18442" y="1425"/>
                      <a:pt x="19681" y="1425"/>
                    </a:cubicBezTo>
                    <a:cubicBezTo>
                      <a:pt x="22010" y="1425"/>
                      <a:pt x="24342" y="1470"/>
                      <a:pt x="26671" y="1470"/>
                    </a:cubicBezTo>
                    <a:cubicBezTo>
                      <a:pt x="28254" y="1470"/>
                      <a:pt x="29836" y="1450"/>
                      <a:pt x="31415" y="1380"/>
                    </a:cubicBezTo>
                    <a:cubicBezTo>
                      <a:pt x="32163" y="1380"/>
                      <a:pt x="32163" y="209"/>
                      <a:pt x="31415" y="209"/>
                    </a:cubicBezTo>
                    <a:cubicBezTo>
                      <a:pt x="29528" y="56"/>
                      <a:pt x="27623" y="1"/>
                      <a:pt x="2571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2428006" y="4404273"/>
                <a:ext cx="45594" cy="242199"/>
              </a:xfrm>
              <a:custGeom>
                <a:rect b="b" l="l" r="r" t="t"/>
                <a:pathLst>
                  <a:path extrusionOk="0" h="11235" w="2115">
                    <a:moveTo>
                      <a:pt x="860" y="0"/>
                    </a:moveTo>
                    <a:cubicBezTo>
                      <a:pt x="666" y="0"/>
                      <a:pt x="460" y="157"/>
                      <a:pt x="423" y="397"/>
                    </a:cubicBezTo>
                    <a:cubicBezTo>
                      <a:pt x="1" y="3747"/>
                      <a:pt x="456" y="7292"/>
                      <a:pt x="423" y="10674"/>
                    </a:cubicBezTo>
                    <a:cubicBezTo>
                      <a:pt x="423" y="11048"/>
                      <a:pt x="700" y="11235"/>
                      <a:pt x="984" y="11235"/>
                    </a:cubicBezTo>
                    <a:cubicBezTo>
                      <a:pt x="1269" y="11235"/>
                      <a:pt x="1562" y="11048"/>
                      <a:pt x="1594" y="10674"/>
                    </a:cubicBezTo>
                    <a:cubicBezTo>
                      <a:pt x="1789" y="7324"/>
                      <a:pt x="2114" y="3584"/>
                      <a:pt x="1204" y="300"/>
                    </a:cubicBezTo>
                    <a:cubicBezTo>
                      <a:pt x="1148" y="90"/>
                      <a:pt x="1007" y="0"/>
                      <a:pt x="86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Google Shape;2154;p44"/>
          <p:cNvGrpSpPr/>
          <p:nvPr/>
        </p:nvGrpSpPr>
        <p:grpSpPr>
          <a:xfrm>
            <a:off x="499238" y="2858900"/>
            <a:ext cx="8139522" cy="1695664"/>
            <a:chOff x="499238" y="3017724"/>
            <a:chExt cx="8139522" cy="1695664"/>
          </a:xfrm>
        </p:grpSpPr>
        <p:sp>
          <p:nvSpPr>
            <p:cNvPr id="2155" name="Google Shape;2155;p44"/>
            <p:cNvSpPr/>
            <p:nvPr/>
          </p:nvSpPr>
          <p:spPr>
            <a:xfrm>
              <a:off x="505025" y="3017724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2561175" y="3017724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4617325" y="3017724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6673475" y="3017724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99238" y="3907749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2555388" y="3907749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611538" y="3907749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6667688" y="3907749"/>
              <a:ext cx="1965285" cy="805639"/>
            </a:xfrm>
            <a:custGeom>
              <a:rect b="b" l="l" r="r" t="t"/>
              <a:pathLst>
                <a:path extrusionOk="0" h="53772" w="60461">
                  <a:moveTo>
                    <a:pt x="60460" y="0"/>
                  </a:moveTo>
                  <a:lnTo>
                    <a:pt x="21397" y="37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560" y="42234"/>
                  </a:lnTo>
                  <a:lnTo>
                    <a:pt x="1" y="53398"/>
                  </a:lnTo>
                  <a:lnTo>
                    <a:pt x="55264" y="53771"/>
                  </a:lnTo>
                  <a:lnTo>
                    <a:pt x="59554" y="53212"/>
                  </a:lnTo>
                  <a:lnTo>
                    <a:pt x="604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3" name="Google Shape;2163;p44"/>
          <p:cNvCxnSpPr/>
          <p:nvPr/>
        </p:nvCxnSpPr>
        <p:spPr>
          <a:xfrm>
            <a:off x="441700" y="1881772"/>
            <a:ext cx="8248800" cy="3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4" name="Google Shape;2164;p44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2165" name="Google Shape;2165;p44"/>
          <p:cNvGrpSpPr/>
          <p:nvPr/>
        </p:nvGrpSpPr>
        <p:grpSpPr>
          <a:xfrm>
            <a:off x="570206" y="1503049"/>
            <a:ext cx="1832857" cy="1193083"/>
            <a:chOff x="570206" y="1503049"/>
            <a:chExt cx="1832857" cy="1193083"/>
          </a:xfrm>
        </p:grpSpPr>
        <p:grpSp>
          <p:nvGrpSpPr>
            <p:cNvPr id="2166" name="Google Shape;2166;p44"/>
            <p:cNvGrpSpPr/>
            <p:nvPr/>
          </p:nvGrpSpPr>
          <p:grpSpPr>
            <a:xfrm>
              <a:off x="570206" y="1503049"/>
              <a:ext cx="1832857" cy="645515"/>
              <a:chOff x="570206" y="1615577"/>
              <a:chExt cx="1832857" cy="645515"/>
            </a:xfrm>
          </p:grpSpPr>
          <p:grpSp>
            <p:nvGrpSpPr>
              <p:cNvPr id="2167" name="Google Shape;2167;p44"/>
              <p:cNvGrpSpPr/>
              <p:nvPr/>
            </p:nvGrpSpPr>
            <p:grpSpPr>
              <a:xfrm>
                <a:off x="570206" y="1683664"/>
                <a:ext cx="1832857" cy="577429"/>
                <a:chOff x="279303" y="1043688"/>
                <a:chExt cx="1990073" cy="577429"/>
              </a:xfrm>
            </p:grpSpPr>
            <p:sp>
              <p:nvSpPr>
                <p:cNvPr id="2168" name="Google Shape;2168;p44"/>
                <p:cNvSpPr/>
                <p:nvPr/>
              </p:nvSpPr>
              <p:spPr>
                <a:xfrm>
                  <a:off x="279303" y="1157661"/>
                  <a:ext cx="1990073" cy="463455"/>
                </a:xfrm>
                <a:custGeom>
                  <a:rect b="b" l="l" r="r" t="t"/>
                  <a:pathLst>
                    <a:path extrusionOk="0" h="76101" w="43914">
                      <a:moveTo>
                        <a:pt x="374" y="0"/>
                      </a:moveTo>
                      <a:cubicBezTo>
                        <a:pt x="374" y="0"/>
                        <a:pt x="374" y="27339"/>
                        <a:pt x="187" y="39063"/>
                      </a:cubicBezTo>
                      <a:cubicBezTo>
                        <a:pt x="1" y="50787"/>
                        <a:pt x="2239" y="75914"/>
                        <a:pt x="2239" y="75914"/>
                      </a:cubicBezTo>
                      <a:lnTo>
                        <a:pt x="6502" y="76101"/>
                      </a:lnTo>
                      <a:lnTo>
                        <a:pt x="43913" y="75728"/>
                      </a:lnTo>
                      <a:lnTo>
                        <a:pt x="43540" y="62698"/>
                      </a:lnTo>
                      <a:lnTo>
                        <a:pt x="424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44"/>
                <p:cNvSpPr/>
                <p:nvPr/>
              </p:nvSpPr>
              <p:spPr>
                <a:xfrm>
                  <a:off x="396575" y="1043688"/>
                  <a:ext cx="641753" cy="463500"/>
                </a:xfrm>
                <a:custGeom>
                  <a:rect b="b" l="l" r="r" t="t"/>
                  <a:pathLst>
                    <a:path extrusionOk="0" h="18540" w="19425">
                      <a:moveTo>
                        <a:pt x="7381" y="0"/>
                      </a:moveTo>
                      <a:cubicBezTo>
                        <a:pt x="7381" y="0"/>
                        <a:pt x="4663" y="187"/>
                        <a:pt x="2532" y="400"/>
                      </a:cubicBezTo>
                      <a:cubicBezTo>
                        <a:pt x="400" y="587"/>
                        <a:pt x="0" y="4663"/>
                        <a:pt x="0" y="4663"/>
                      </a:cubicBezTo>
                      <a:lnTo>
                        <a:pt x="4477" y="5063"/>
                      </a:lnTo>
                      <a:cubicBezTo>
                        <a:pt x="4477" y="5063"/>
                        <a:pt x="5436" y="10499"/>
                        <a:pt x="4850" y="14576"/>
                      </a:cubicBezTo>
                      <a:cubicBezTo>
                        <a:pt x="4359" y="18010"/>
                        <a:pt x="7154" y="18290"/>
                        <a:pt x="8078" y="18290"/>
                      </a:cubicBezTo>
                      <a:cubicBezTo>
                        <a:pt x="8258" y="18290"/>
                        <a:pt x="8367" y="18279"/>
                        <a:pt x="8367" y="18279"/>
                      </a:cubicBezTo>
                      <a:cubicBezTo>
                        <a:pt x="8367" y="18279"/>
                        <a:pt x="10783" y="18540"/>
                        <a:pt x="13199" y="18540"/>
                      </a:cubicBezTo>
                      <a:cubicBezTo>
                        <a:pt x="14407" y="18540"/>
                        <a:pt x="15615" y="18475"/>
                        <a:pt x="16521" y="18279"/>
                      </a:cubicBezTo>
                      <a:cubicBezTo>
                        <a:pt x="19238" y="17693"/>
                        <a:pt x="18865" y="16148"/>
                        <a:pt x="18865" y="16148"/>
                      </a:cubicBezTo>
                      <a:lnTo>
                        <a:pt x="19052" y="11485"/>
                      </a:lnTo>
                      <a:cubicBezTo>
                        <a:pt x="19052" y="11485"/>
                        <a:pt x="19425" y="5436"/>
                        <a:pt x="18865" y="3118"/>
                      </a:cubicBezTo>
                      <a:cubicBezTo>
                        <a:pt x="18279" y="773"/>
                        <a:pt x="14975" y="187"/>
                        <a:pt x="14975" y="187"/>
                      </a:cubicBezTo>
                      <a:lnTo>
                        <a:pt x="73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70" name="Google Shape;2170;p44"/>
              <p:cNvSpPr txBox="1"/>
              <p:nvPr/>
            </p:nvSpPr>
            <p:spPr>
              <a:xfrm>
                <a:off x="1296000" y="1858475"/>
                <a:ext cx="11070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2014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171" name="Google Shape;2171;p44"/>
              <p:cNvGrpSpPr/>
              <p:nvPr/>
            </p:nvGrpSpPr>
            <p:grpSpPr>
              <a:xfrm>
                <a:off x="919431" y="1615577"/>
                <a:ext cx="207665" cy="396291"/>
                <a:chOff x="32275" y="1645425"/>
                <a:chExt cx="265150" cy="505925"/>
              </a:xfrm>
            </p:grpSpPr>
            <p:sp>
              <p:nvSpPr>
                <p:cNvPr id="2172" name="Google Shape;2172;p44"/>
                <p:cNvSpPr/>
                <p:nvPr/>
              </p:nvSpPr>
              <p:spPr>
                <a:xfrm>
                  <a:off x="122200" y="2009600"/>
                  <a:ext cx="158575" cy="134250"/>
                </a:xfrm>
                <a:custGeom>
                  <a:rect b="b" l="l" r="r" t="t"/>
                  <a:pathLst>
                    <a:path extrusionOk="0" h="5370" w="6343">
                      <a:moveTo>
                        <a:pt x="2882" y="1"/>
                      </a:moveTo>
                      <a:cubicBezTo>
                        <a:pt x="2773" y="1"/>
                        <a:pt x="2665" y="7"/>
                        <a:pt x="2558" y="21"/>
                      </a:cubicBezTo>
                      <a:cubicBezTo>
                        <a:pt x="1679" y="127"/>
                        <a:pt x="880" y="634"/>
                        <a:pt x="427" y="1406"/>
                      </a:cubicBezTo>
                      <a:cubicBezTo>
                        <a:pt x="0" y="2099"/>
                        <a:pt x="27" y="3005"/>
                        <a:pt x="533" y="3698"/>
                      </a:cubicBezTo>
                      <a:cubicBezTo>
                        <a:pt x="640" y="4257"/>
                        <a:pt x="986" y="4737"/>
                        <a:pt x="1493" y="5030"/>
                      </a:cubicBezTo>
                      <a:cubicBezTo>
                        <a:pt x="1866" y="5257"/>
                        <a:pt x="2285" y="5370"/>
                        <a:pt x="2705" y="5370"/>
                      </a:cubicBezTo>
                      <a:cubicBezTo>
                        <a:pt x="3125" y="5370"/>
                        <a:pt x="3544" y="5257"/>
                        <a:pt x="3917" y="5030"/>
                      </a:cubicBezTo>
                      <a:cubicBezTo>
                        <a:pt x="4370" y="4817"/>
                        <a:pt x="4770" y="4471"/>
                        <a:pt x="5037" y="4071"/>
                      </a:cubicBezTo>
                      <a:cubicBezTo>
                        <a:pt x="5649" y="3778"/>
                        <a:pt x="6102" y="3245"/>
                        <a:pt x="6236" y="2579"/>
                      </a:cubicBezTo>
                      <a:cubicBezTo>
                        <a:pt x="6342" y="1992"/>
                        <a:pt x="6156" y="1406"/>
                        <a:pt x="5783" y="953"/>
                      </a:cubicBezTo>
                      <a:cubicBezTo>
                        <a:pt x="5316" y="462"/>
                        <a:pt x="4690" y="174"/>
                        <a:pt x="4032" y="174"/>
                      </a:cubicBezTo>
                      <a:cubicBezTo>
                        <a:pt x="3976" y="174"/>
                        <a:pt x="3920" y="176"/>
                        <a:pt x="3864" y="181"/>
                      </a:cubicBezTo>
                      <a:cubicBezTo>
                        <a:pt x="3544" y="61"/>
                        <a:pt x="32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44"/>
                <p:cNvSpPr/>
                <p:nvPr/>
              </p:nvSpPr>
              <p:spPr>
                <a:xfrm>
                  <a:off x="44250" y="1645425"/>
                  <a:ext cx="244500" cy="316675"/>
                </a:xfrm>
                <a:custGeom>
                  <a:rect b="b" l="l" r="r" t="t"/>
                  <a:pathLst>
                    <a:path extrusionOk="0" h="12667" w="9780">
                      <a:moveTo>
                        <a:pt x="6326" y="1"/>
                      </a:moveTo>
                      <a:cubicBezTo>
                        <a:pt x="5326" y="1"/>
                        <a:pt x="4274" y="199"/>
                        <a:pt x="3332" y="199"/>
                      </a:cubicBezTo>
                      <a:cubicBezTo>
                        <a:pt x="2959" y="199"/>
                        <a:pt x="2612" y="279"/>
                        <a:pt x="2292" y="412"/>
                      </a:cubicBezTo>
                      <a:cubicBezTo>
                        <a:pt x="1360" y="545"/>
                        <a:pt x="427" y="1185"/>
                        <a:pt x="321" y="2037"/>
                      </a:cubicBezTo>
                      <a:cubicBezTo>
                        <a:pt x="1" y="4889"/>
                        <a:pt x="934" y="7313"/>
                        <a:pt x="2452" y="9552"/>
                      </a:cubicBezTo>
                      <a:cubicBezTo>
                        <a:pt x="2532" y="10058"/>
                        <a:pt x="2852" y="10458"/>
                        <a:pt x="3278" y="10697"/>
                      </a:cubicBezTo>
                      <a:cubicBezTo>
                        <a:pt x="3678" y="11204"/>
                        <a:pt x="4104" y="11737"/>
                        <a:pt x="4557" y="12243"/>
                      </a:cubicBezTo>
                      <a:cubicBezTo>
                        <a:pt x="4818" y="12539"/>
                        <a:pt x="5167" y="12666"/>
                        <a:pt x="5516" y="12666"/>
                      </a:cubicBezTo>
                      <a:cubicBezTo>
                        <a:pt x="6203" y="12666"/>
                        <a:pt x="6894" y="12177"/>
                        <a:pt x="6929" y="11523"/>
                      </a:cubicBezTo>
                      <a:cubicBezTo>
                        <a:pt x="7275" y="11337"/>
                        <a:pt x="7568" y="11044"/>
                        <a:pt x="7755" y="10671"/>
                      </a:cubicBezTo>
                      <a:cubicBezTo>
                        <a:pt x="8981" y="8299"/>
                        <a:pt x="9780" y="5555"/>
                        <a:pt x="9727" y="2943"/>
                      </a:cubicBezTo>
                      <a:cubicBezTo>
                        <a:pt x="9727" y="1771"/>
                        <a:pt x="9007" y="679"/>
                        <a:pt x="7915" y="252"/>
                      </a:cubicBezTo>
                      <a:cubicBezTo>
                        <a:pt x="7420" y="62"/>
                        <a:pt x="6881" y="1"/>
                        <a:pt x="63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44"/>
                <p:cNvSpPr/>
                <p:nvPr/>
              </p:nvSpPr>
              <p:spPr>
                <a:xfrm>
                  <a:off x="115550" y="2002425"/>
                  <a:ext cx="170550" cy="148925"/>
                </a:xfrm>
                <a:custGeom>
                  <a:rect b="b" l="l" r="r" t="t"/>
                  <a:pathLst>
                    <a:path extrusionOk="0" h="5957" w="6822">
                      <a:moveTo>
                        <a:pt x="3570" y="709"/>
                      </a:moveTo>
                      <a:cubicBezTo>
                        <a:pt x="3894" y="709"/>
                        <a:pt x="4214" y="759"/>
                        <a:pt x="4530" y="894"/>
                      </a:cubicBezTo>
                      <a:cubicBezTo>
                        <a:pt x="5169" y="1134"/>
                        <a:pt x="5622" y="1720"/>
                        <a:pt x="5676" y="2413"/>
                      </a:cubicBezTo>
                      <a:cubicBezTo>
                        <a:pt x="5782" y="3079"/>
                        <a:pt x="5756" y="3745"/>
                        <a:pt x="5249" y="4305"/>
                      </a:cubicBezTo>
                      <a:cubicBezTo>
                        <a:pt x="4796" y="4758"/>
                        <a:pt x="4183" y="5051"/>
                        <a:pt x="3517" y="5131"/>
                      </a:cubicBezTo>
                      <a:cubicBezTo>
                        <a:pt x="3429" y="5140"/>
                        <a:pt x="3342" y="5144"/>
                        <a:pt x="3255" y="5144"/>
                      </a:cubicBezTo>
                      <a:cubicBezTo>
                        <a:pt x="2058" y="5144"/>
                        <a:pt x="1032" y="4307"/>
                        <a:pt x="933" y="3239"/>
                      </a:cubicBezTo>
                      <a:cubicBezTo>
                        <a:pt x="807" y="2160"/>
                        <a:pt x="1721" y="798"/>
                        <a:pt x="3051" y="798"/>
                      </a:cubicBezTo>
                      <a:cubicBezTo>
                        <a:pt x="3134" y="798"/>
                        <a:pt x="3218" y="803"/>
                        <a:pt x="3304" y="814"/>
                      </a:cubicBezTo>
                      <a:cubicBezTo>
                        <a:pt x="3313" y="815"/>
                        <a:pt x="3322" y="815"/>
                        <a:pt x="3331" y="815"/>
                      </a:cubicBezTo>
                      <a:cubicBezTo>
                        <a:pt x="3421" y="815"/>
                        <a:pt x="3496" y="770"/>
                        <a:pt x="3544" y="709"/>
                      </a:cubicBezTo>
                      <a:lnTo>
                        <a:pt x="3544" y="709"/>
                      </a:lnTo>
                      <a:cubicBezTo>
                        <a:pt x="3553" y="709"/>
                        <a:pt x="3561" y="709"/>
                        <a:pt x="3570" y="709"/>
                      </a:cubicBezTo>
                      <a:close/>
                      <a:moveTo>
                        <a:pt x="3607" y="1"/>
                      </a:moveTo>
                      <a:cubicBezTo>
                        <a:pt x="3070" y="1"/>
                        <a:pt x="2526" y="86"/>
                        <a:pt x="2025" y="228"/>
                      </a:cubicBezTo>
                      <a:cubicBezTo>
                        <a:pt x="1894" y="269"/>
                        <a:pt x="1820" y="358"/>
                        <a:pt x="1795" y="459"/>
                      </a:cubicBezTo>
                      <a:lnTo>
                        <a:pt x="1795" y="459"/>
                      </a:lnTo>
                      <a:cubicBezTo>
                        <a:pt x="801" y="839"/>
                        <a:pt x="71" y="1781"/>
                        <a:pt x="53" y="2946"/>
                      </a:cubicBezTo>
                      <a:cubicBezTo>
                        <a:pt x="0" y="4624"/>
                        <a:pt x="1545" y="5957"/>
                        <a:pt x="3411" y="5957"/>
                      </a:cubicBezTo>
                      <a:cubicBezTo>
                        <a:pt x="4370" y="5957"/>
                        <a:pt x="5276" y="5557"/>
                        <a:pt x="5942" y="4891"/>
                      </a:cubicBezTo>
                      <a:cubicBezTo>
                        <a:pt x="6582" y="4198"/>
                        <a:pt x="6821" y="3265"/>
                        <a:pt x="6608" y="2386"/>
                      </a:cubicBezTo>
                      <a:cubicBezTo>
                        <a:pt x="6475" y="1533"/>
                        <a:pt x="6129" y="761"/>
                        <a:pt x="5249" y="334"/>
                      </a:cubicBezTo>
                      <a:cubicBezTo>
                        <a:pt x="4752" y="100"/>
                        <a:pt x="4184" y="1"/>
                        <a:pt x="3607" y="1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44"/>
                <p:cNvSpPr/>
                <p:nvPr/>
              </p:nvSpPr>
              <p:spPr>
                <a:xfrm>
                  <a:off x="32275" y="1648800"/>
                  <a:ext cx="265150" cy="328825"/>
                </a:xfrm>
                <a:custGeom>
                  <a:rect b="b" l="l" r="r" t="t"/>
                  <a:pathLst>
                    <a:path extrusionOk="0" h="13153" w="10606">
                      <a:moveTo>
                        <a:pt x="7410" y="830"/>
                      </a:moveTo>
                      <a:cubicBezTo>
                        <a:pt x="7613" y="830"/>
                        <a:pt x="7816" y="832"/>
                        <a:pt x="8021" y="837"/>
                      </a:cubicBezTo>
                      <a:cubicBezTo>
                        <a:pt x="8138" y="837"/>
                        <a:pt x="8259" y="834"/>
                        <a:pt x="8379" y="834"/>
                      </a:cubicBezTo>
                      <a:cubicBezTo>
                        <a:pt x="8937" y="834"/>
                        <a:pt x="9469" y="888"/>
                        <a:pt x="9513" y="1503"/>
                      </a:cubicBezTo>
                      <a:cubicBezTo>
                        <a:pt x="9540" y="2062"/>
                        <a:pt x="9513" y="2649"/>
                        <a:pt x="9406" y="3208"/>
                      </a:cubicBezTo>
                      <a:cubicBezTo>
                        <a:pt x="9060" y="5260"/>
                        <a:pt x="8607" y="7285"/>
                        <a:pt x="8021" y="9283"/>
                      </a:cubicBezTo>
                      <a:cubicBezTo>
                        <a:pt x="7808" y="10163"/>
                        <a:pt x="7541" y="11495"/>
                        <a:pt x="6688" y="12108"/>
                      </a:cubicBezTo>
                      <a:cubicBezTo>
                        <a:pt x="6566" y="12199"/>
                        <a:pt x="6436" y="12239"/>
                        <a:pt x="6302" y="12239"/>
                      </a:cubicBezTo>
                      <a:cubicBezTo>
                        <a:pt x="5539" y="12239"/>
                        <a:pt x="4665" y="10932"/>
                        <a:pt x="4370" y="10456"/>
                      </a:cubicBezTo>
                      <a:cubicBezTo>
                        <a:pt x="3757" y="9443"/>
                        <a:pt x="3198" y="8404"/>
                        <a:pt x="2745" y="7312"/>
                      </a:cubicBezTo>
                      <a:cubicBezTo>
                        <a:pt x="2258" y="6209"/>
                        <a:pt x="1795" y="5081"/>
                        <a:pt x="1405" y="3953"/>
                      </a:cubicBezTo>
                      <a:lnTo>
                        <a:pt x="1405" y="3953"/>
                      </a:lnTo>
                      <a:cubicBezTo>
                        <a:pt x="1369" y="3760"/>
                        <a:pt x="1336" y="3566"/>
                        <a:pt x="1306" y="3368"/>
                      </a:cubicBezTo>
                      <a:cubicBezTo>
                        <a:pt x="1146" y="2888"/>
                        <a:pt x="1066" y="2382"/>
                        <a:pt x="1039" y="1902"/>
                      </a:cubicBezTo>
                      <a:cubicBezTo>
                        <a:pt x="1093" y="1370"/>
                        <a:pt x="2025" y="1343"/>
                        <a:pt x="2505" y="1263"/>
                      </a:cubicBezTo>
                      <a:cubicBezTo>
                        <a:pt x="3118" y="1156"/>
                        <a:pt x="3731" y="1050"/>
                        <a:pt x="4370" y="997"/>
                      </a:cubicBezTo>
                      <a:cubicBezTo>
                        <a:pt x="5392" y="886"/>
                        <a:pt x="6395" y="830"/>
                        <a:pt x="7410" y="830"/>
                      </a:cubicBezTo>
                      <a:close/>
                      <a:moveTo>
                        <a:pt x="7029" y="0"/>
                      </a:moveTo>
                      <a:cubicBezTo>
                        <a:pt x="6241" y="0"/>
                        <a:pt x="5452" y="47"/>
                        <a:pt x="4663" y="144"/>
                      </a:cubicBezTo>
                      <a:cubicBezTo>
                        <a:pt x="3731" y="224"/>
                        <a:pt x="2825" y="357"/>
                        <a:pt x="1892" y="544"/>
                      </a:cubicBezTo>
                      <a:cubicBezTo>
                        <a:pt x="1386" y="650"/>
                        <a:pt x="666" y="703"/>
                        <a:pt x="320" y="1156"/>
                      </a:cubicBezTo>
                      <a:cubicBezTo>
                        <a:pt x="0" y="1583"/>
                        <a:pt x="187" y="2302"/>
                        <a:pt x="293" y="2808"/>
                      </a:cubicBezTo>
                      <a:cubicBezTo>
                        <a:pt x="453" y="3581"/>
                        <a:pt x="613" y="4354"/>
                        <a:pt x="826" y="5127"/>
                      </a:cubicBezTo>
                      <a:cubicBezTo>
                        <a:pt x="867" y="5269"/>
                        <a:pt x="997" y="5330"/>
                        <a:pt x="1139" y="5330"/>
                      </a:cubicBezTo>
                      <a:cubicBezTo>
                        <a:pt x="1152" y="5330"/>
                        <a:pt x="1165" y="5329"/>
                        <a:pt x="1177" y="5329"/>
                      </a:cubicBezTo>
                      <a:lnTo>
                        <a:pt x="1177" y="5329"/>
                      </a:lnTo>
                      <a:cubicBezTo>
                        <a:pt x="1729" y="7466"/>
                        <a:pt x="2526" y="9594"/>
                        <a:pt x="3864" y="11415"/>
                      </a:cubicBezTo>
                      <a:cubicBezTo>
                        <a:pt x="4373" y="12118"/>
                        <a:pt x="5191" y="13152"/>
                        <a:pt x="6258" y="13152"/>
                      </a:cubicBezTo>
                      <a:cubicBezTo>
                        <a:pt x="6363" y="13152"/>
                        <a:pt x="6471" y="13142"/>
                        <a:pt x="6582" y="13120"/>
                      </a:cubicBezTo>
                      <a:cubicBezTo>
                        <a:pt x="7808" y="12854"/>
                        <a:pt x="8261" y="11442"/>
                        <a:pt x="8580" y="10536"/>
                      </a:cubicBezTo>
                      <a:cubicBezTo>
                        <a:pt x="9007" y="9283"/>
                        <a:pt x="9246" y="7978"/>
                        <a:pt x="9593" y="6699"/>
                      </a:cubicBezTo>
                      <a:cubicBezTo>
                        <a:pt x="9966" y="5340"/>
                        <a:pt x="10232" y="3981"/>
                        <a:pt x="10392" y="2595"/>
                      </a:cubicBezTo>
                      <a:cubicBezTo>
                        <a:pt x="10472" y="1609"/>
                        <a:pt x="10605" y="304"/>
                        <a:pt x="9220" y="117"/>
                      </a:cubicBezTo>
                      <a:cubicBezTo>
                        <a:pt x="8490" y="40"/>
                        <a:pt x="7759" y="0"/>
                        <a:pt x="702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76" name="Google Shape;2176;p44"/>
            <p:cNvSpPr/>
            <p:nvPr/>
          </p:nvSpPr>
          <p:spPr>
            <a:xfrm rot="10800000">
              <a:off x="1424919" y="2259359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44"/>
          <p:cNvGrpSpPr/>
          <p:nvPr/>
        </p:nvGrpSpPr>
        <p:grpSpPr>
          <a:xfrm>
            <a:off x="2627364" y="1503049"/>
            <a:ext cx="1832861" cy="1193083"/>
            <a:chOff x="2627364" y="1503049"/>
            <a:chExt cx="1832861" cy="1193083"/>
          </a:xfrm>
        </p:grpSpPr>
        <p:grpSp>
          <p:nvGrpSpPr>
            <p:cNvPr id="2178" name="Google Shape;2178;p44"/>
            <p:cNvGrpSpPr/>
            <p:nvPr/>
          </p:nvGrpSpPr>
          <p:grpSpPr>
            <a:xfrm>
              <a:off x="2627364" y="1503049"/>
              <a:ext cx="1832861" cy="645515"/>
              <a:chOff x="2627364" y="1615577"/>
              <a:chExt cx="1832861" cy="645515"/>
            </a:xfrm>
          </p:grpSpPr>
          <p:sp>
            <p:nvSpPr>
              <p:cNvPr id="2179" name="Google Shape;2179;p44"/>
              <p:cNvSpPr/>
              <p:nvPr/>
            </p:nvSpPr>
            <p:spPr>
              <a:xfrm>
                <a:off x="2627364" y="1797638"/>
                <a:ext cx="1832861" cy="463455"/>
              </a:xfrm>
              <a:custGeom>
                <a:rect b="b" l="l" r="r" t="t"/>
                <a:pathLst>
                  <a:path extrusionOk="0" h="76101" w="43914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2735372" y="1683664"/>
                <a:ext cx="591054" cy="463500"/>
              </a:xfrm>
              <a:custGeom>
                <a:rect b="b" l="l" r="r" t="t"/>
                <a:pathLst>
                  <a:path extrusionOk="0" h="18540" w="19425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4"/>
              <p:cNvSpPr txBox="1"/>
              <p:nvPr/>
            </p:nvSpPr>
            <p:spPr>
              <a:xfrm>
                <a:off x="3353225" y="1858475"/>
                <a:ext cx="11070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2016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182" name="Google Shape;2182;p44"/>
              <p:cNvGrpSpPr/>
              <p:nvPr/>
            </p:nvGrpSpPr>
            <p:grpSpPr>
              <a:xfrm>
                <a:off x="2976589" y="1615577"/>
                <a:ext cx="207665" cy="396291"/>
                <a:chOff x="32275" y="1645425"/>
                <a:chExt cx="265150" cy="505925"/>
              </a:xfrm>
            </p:grpSpPr>
            <p:sp>
              <p:nvSpPr>
                <p:cNvPr id="2183" name="Google Shape;2183;p44"/>
                <p:cNvSpPr/>
                <p:nvPr/>
              </p:nvSpPr>
              <p:spPr>
                <a:xfrm>
                  <a:off x="122200" y="2009600"/>
                  <a:ext cx="158575" cy="134250"/>
                </a:xfrm>
                <a:custGeom>
                  <a:rect b="b" l="l" r="r" t="t"/>
                  <a:pathLst>
                    <a:path extrusionOk="0" h="5370" w="6343">
                      <a:moveTo>
                        <a:pt x="2882" y="1"/>
                      </a:moveTo>
                      <a:cubicBezTo>
                        <a:pt x="2773" y="1"/>
                        <a:pt x="2665" y="7"/>
                        <a:pt x="2558" y="21"/>
                      </a:cubicBezTo>
                      <a:cubicBezTo>
                        <a:pt x="1679" y="127"/>
                        <a:pt x="880" y="634"/>
                        <a:pt x="427" y="1406"/>
                      </a:cubicBezTo>
                      <a:cubicBezTo>
                        <a:pt x="0" y="2099"/>
                        <a:pt x="27" y="3005"/>
                        <a:pt x="533" y="3698"/>
                      </a:cubicBezTo>
                      <a:cubicBezTo>
                        <a:pt x="640" y="4257"/>
                        <a:pt x="986" y="4737"/>
                        <a:pt x="1493" y="5030"/>
                      </a:cubicBezTo>
                      <a:cubicBezTo>
                        <a:pt x="1866" y="5257"/>
                        <a:pt x="2285" y="5370"/>
                        <a:pt x="2705" y="5370"/>
                      </a:cubicBezTo>
                      <a:cubicBezTo>
                        <a:pt x="3125" y="5370"/>
                        <a:pt x="3544" y="5257"/>
                        <a:pt x="3917" y="5030"/>
                      </a:cubicBezTo>
                      <a:cubicBezTo>
                        <a:pt x="4370" y="4817"/>
                        <a:pt x="4770" y="4471"/>
                        <a:pt x="5037" y="4071"/>
                      </a:cubicBezTo>
                      <a:cubicBezTo>
                        <a:pt x="5649" y="3778"/>
                        <a:pt x="6102" y="3245"/>
                        <a:pt x="6236" y="2579"/>
                      </a:cubicBezTo>
                      <a:cubicBezTo>
                        <a:pt x="6342" y="1992"/>
                        <a:pt x="6156" y="1406"/>
                        <a:pt x="5783" y="953"/>
                      </a:cubicBezTo>
                      <a:cubicBezTo>
                        <a:pt x="5316" y="462"/>
                        <a:pt x="4690" y="174"/>
                        <a:pt x="4032" y="174"/>
                      </a:cubicBezTo>
                      <a:cubicBezTo>
                        <a:pt x="3976" y="174"/>
                        <a:pt x="3920" y="176"/>
                        <a:pt x="3864" y="181"/>
                      </a:cubicBezTo>
                      <a:cubicBezTo>
                        <a:pt x="3544" y="61"/>
                        <a:pt x="32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44"/>
                <p:cNvSpPr/>
                <p:nvPr/>
              </p:nvSpPr>
              <p:spPr>
                <a:xfrm>
                  <a:off x="44250" y="1645425"/>
                  <a:ext cx="244500" cy="316675"/>
                </a:xfrm>
                <a:custGeom>
                  <a:rect b="b" l="l" r="r" t="t"/>
                  <a:pathLst>
                    <a:path extrusionOk="0" h="12667" w="9780">
                      <a:moveTo>
                        <a:pt x="6326" y="1"/>
                      </a:moveTo>
                      <a:cubicBezTo>
                        <a:pt x="5326" y="1"/>
                        <a:pt x="4274" y="199"/>
                        <a:pt x="3332" y="199"/>
                      </a:cubicBezTo>
                      <a:cubicBezTo>
                        <a:pt x="2959" y="199"/>
                        <a:pt x="2612" y="279"/>
                        <a:pt x="2292" y="412"/>
                      </a:cubicBezTo>
                      <a:cubicBezTo>
                        <a:pt x="1360" y="545"/>
                        <a:pt x="427" y="1185"/>
                        <a:pt x="321" y="2037"/>
                      </a:cubicBezTo>
                      <a:cubicBezTo>
                        <a:pt x="1" y="4889"/>
                        <a:pt x="934" y="7313"/>
                        <a:pt x="2452" y="9552"/>
                      </a:cubicBezTo>
                      <a:cubicBezTo>
                        <a:pt x="2532" y="10058"/>
                        <a:pt x="2852" y="10458"/>
                        <a:pt x="3278" y="10697"/>
                      </a:cubicBezTo>
                      <a:cubicBezTo>
                        <a:pt x="3678" y="11204"/>
                        <a:pt x="4104" y="11737"/>
                        <a:pt x="4557" y="12243"/>
                      </a:cubicBezTo>
                      <a:cubicBezTo>
                        <a:pt x="4818" y="12539"/>
                        <a:pt x="5167" y="12666"/>
                        <a:pt x="5516" y="12666"/>
                      </a:cubicBezTo>
                      <a:cubicBezTo>
                        <a:pt x="6203" y="12666"/>
                        <a:pt x="6894" y="12177"/>
                        <a:pt x="6929" y="11523"/>
                      </a:cubicBezTo>
                      <a:cubicBezTo>
                        <a:pt x="7275" y="11337"/>
                        <a:pt x="7568" y="11044"/>
                        <a:pt x="7755" y="10671"/>
                      </a:cubicBezTo>
                      <a:cubicBezTo>
                        <a:pt x="8981" y="8299"/>
                        <a:pt x="9780" y="5555"/>
                        <a:pt x="9727" y="2943"/>
                      </a:cubicBezTo>
                      <a:cubicBezTo>
                        <a:pt x="9727" y="1771"/>
                        <a:pt x="9007" y="679"/>
                        <a:pt x="7915" y="252"/>
                      </a:cubicBezTo>
                      <a:cubicBezTo>
                        <a:pt x="7420" y="62"/>
                        <a:pt x="6881" y="1"/>
                        <a:pt x="6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44"/>
                <p:cNvSpPr/>
                <p:nvPr/>
              </p:nvSpPr>
              <p:spPr>
                <a:xfrm>
                  <a:off x="115550" y="2002425"/>
                  <a:ext cx="170550" cy="148925"/>
                </a:xfrm>
                <a:custGeom>
                  <a:rect b="b" l="l" r="r" t="t"/>
                  <a:pathLst>
                    <a:path extrusionOk="0" h="5957" w="6822">
                      <a:moveTo>
                        <a:pt x="3570" y="709"/>
                      </a:moveTo>
                      <a:cubicBezTo>
                        <a:pt x="3894" y="709"/>
                        <a:pt x="4214" y="759"/>
                        <a:pt x="4530" y="894"/>
                      </a:cubicBezTo>
                      <a:cubicBezTo>
                        <a:pt x="5169" y="1134"/>
                        <a:pt x="5622" y="1720"/>
                        <a:pt x="5676" y="2413"/>
                      </a:cubicBezTo>
                      <a:cubicBezTo>
                        <a:pt x="5782" y="3079"/>
                        <a:pt x="5756" y="3745"/>
                        <a:pt x="5249" y="4305"/>
                      </a:cubicBezTo>
                      <a:cubicBezTo>
                        <a:pt x="4796" y="4758"/>
                        <a:pt x="4183" y="5051"/>
                        <a:pt x="3517" y="5131"/>
                      </a:cubicBezTo>
                      <a:cubicBezTo>
                        <a:pt x="3429" y="5140"/>
                        <a:pt x="3342" y="5144"/>
                        <a:pt x="3255" y="5144"/>
                      </a:cubicBezTo>
                      <a:cubicBezTo>
                        <a:pt x="2058" y="5144"/>
                        <a:pt x="1032" y="4307"/>
                        <a:pt x="933" y="3239"/>
                      </a:cubicBezTo>
                      <a:cubicBezTo>
                        <a:pt x="807" y="2160"/>
                        <a:pt x="1721" y="798"/>
                        <a:pt x="3051" y="798"/>
                      </a:cubicBezTo>
                      <a:cubicBezTo>
                        <a:pt x="3134" y="798"/>
                        <a:pt x="3218" y="803"/>
                        <a:pt x="3304" y="814"/>
                      </a:cubicBezTo>
                      <a:cubicBezTo>
                        <a:pt x="3313" y="815"/>
                        <a:pt x="3322" y="815"/>
                        <a:pt x="3331" y="815"/>
                      </a:cubicBezTo>
                      <a:cubicBezTo>
                        <a:pt x="3421" y="815"/>
                        <a:pt x="3496" y="770"/>
                        <a:pt x="3544" y="709"/>
                      </a:cubicBezTo>
                      <a:lnTo>
                        <a:pt x="3544" y="709"/>
                      </a:lnTo>
                      <a:cubicBezTo>
                        <a:pt x="3553" y="709"/>
                        <a:pt x="3561" y="709"/>
                        <a:pt x="3570" y="709"/>
                      </a:cubicBezTo>
                      <a:close/>
                      <a:moveTo>
                        <a:pt x="3607" y="1"/>
                      </a:moveTo>
                      <a:cubicBezTo>
                        <a:pt x="3070" y="1"/>
                        <a:pt x="2526" y="86"/>
                        <a:pt x="2025" y="228"/>
                      </a:cubicBezTo>
                      <a:cubicBezTo>
                        <a:pt x="1894" y="269"/>
                        <a:pt x="1820" y="358"/>
                        <a:pt x="1795" y="459"/>
                      </a:cubicBezTo>
                      <a:lnTo>
                        <a:pt x="1795" y="459"/>
                      </a:lnTo>
                      <a:cubicBezTo>
                        <a:pt x="801" y="839"/>
                        <a:pt x="71" y="1781"/>
                        <a:pt x="53" y="2946"/>
                      </a:cubicBezTo>
                      <a:cubicBezTo>
                        <a:pt x="0" y="4624"/>
                        <a:pt x="1545" y="5957"/>
                        <a:pt x="3411" y="5957"/>
                      </a:cubicBezTo>
                      <a:cubicBezTo>
                        <a:pt x="4370" y="5957"/>
                        <a:pt x="5276" y="5557"/>
                        <a:pt x="5942" y="4891"/>
                      </a:cubicBezTo>
                      <a:cubicBezTo>
                        <a:pt x="6582" y="4198"/>
                        <a:pt x="6821" y="3265"/>
                        <a:pt x="6608" y="2386"/>
                      </a:cubicBezTo>
                      <a:cubicBezTo>
                        <a:pt x="6475" y="1533"/>
                        <a:pt x="6129" y="761"/>
                        <a:pt x="5249" y="334"/>
                      </a:cubicBezTo>
                      <a:cubicBezTo>
                        <a:pt x="4752" y="100"/>
                        <a:pt x="4184" y="1"/>
                        <a:pt x="36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6" name="Google Shape;2186;p44"/>
                <p:cNvSpPr/>
                <p:nvPr/>
              </p:nvSpPr>
              <p:spPr>
                <a:xfrm>
                  <a:off x="32275" y="1648800"/>
                  <a:ext cx="265150" cy="328825"/>
                </a:xfrm>
                <a:custGeom>
                  <a:rect b="b" l="l" r="r" t="t"/>
                  <a:pathLst>
                    <a:path extrusionOk="0" h="13153" w="10606">
                      <a:moveTo>
                        <a:pt x="7410" y="830"/>
                      </a:moveTo>
                      <a:cubicBezTo>
                        <a:pt x="7613" y="830"/>
                        <a:pt x="7816" y="832"/>
                        <a:pt x="8021" y="837"/>
                      </a:cubicBezTo>
                      <a:cubicBezTo>
                        <a:pt x="8138" y="837"/>
                        <a:pt x="8259" y="834"/>
                        <a:pt x="8379" y="834"/>
                      </a:cubicBezTo>
                      <a:cubicBezTo>
                        <a:pt x="8937" y="834"/>
                        <a:pt x="9469" y="888"/>
                        <a:pt x="9513" y="1503"/>
                      </a:cubicBezTo>
                      <a:cubicBezTo>
                        <a:pt x="9540" y="2062"/>
                        <a:pt x="9513" y="2649"/>
                        <a:pt x="9406" y="3208"/>
                      </a:cubicBezTo>
                      <a:cubicBezTo>
                        <a:pt x="9060" y="5260"/>
                        <a:pt x="8607" y="7285"/>
                        <a:pt x="8021" y="9283"/>
                      </a:cubicBezTo>
                      <a:cubicBezTo>
                        <a:pt x="7808" y="10163"/>
                        <a:pt x="7541" y="11495"/>
                        <a:pt x="6688" y="12108"/>
                      </a:cubicBezTo>
                      <a:cubicBezTo>
                        <a:pt x="6566" y="12199"/>
                        <a:pt x="6436" y="12239"/>
                        <a:pt x="6302" y="12239"/>
                      </a:cubicBezTo>
                      <a:cubicBezTo>
                        <a:pt x="5539" y="12239"/>
                        <a:pt x="4665" y="10932"/>
                        <a:pt x="4370" y="10456"/>
                      </a:cubicBezTo>
                      <a:cubicBezTo>
                        <a:pt x="3757" y="9443"/>
                        <a:pt x="3198" y="8404"/>
                        <a:pt x="2745" y="7312"/>
                      </a:cubicBezTo>
                      <a:cubicBezTo>
                        <a:pt x="2258" y="6209"/>
                        <a:pt x="1795" y="5081"/>
                        <a:pt x="1405" y="3953"/>
                      </a:cubicBezTo>
                      <a:lnTo>
                        <a:pt x="1405" y="3953"/>
                      </a:lnTo>
                      <a:cubicBezTo>
                        <a:pt x="1369" y="3760"/>
                        <a:pt x="1336" y="3566"/>
                        <a:pt x="1306" y="3368"/>
                      </a:cubicBezTo>
                      <a:cubicBezTo>
                        <a:pt x="1146" y="2888"/>
                        <a:pt x="1066" y="2382"/>
                        <a:pt x="1039" y="1902"/>
                      </a:cubicBezTo>
                      <a:cubicBezTo>
                        <a:pt x="1093" y="1370"/>
                        <a:pt x="2025" y="1343"/>
                        <a:pt x="2505" y="1263"/>
                      </a:cubicBezTo>
                      <a:cubicBezTo>
                        <a:pt x="3118" y="1156"/>
                        <a:pt x="3731" y="1050"/>
                        <a:pt x="4370" y="997"/>
                      </a:cubicBezTo>
                      <a:cubicBezTo>
                        <a:pt x="5392" y="886"/>
                        <a:pt x="6395" y="830"/>
                        <a:pt x="7410" y="830"/>
                      </a:cubicBezTo>
                      <a:close/>
                      <a:moveTo>
                        <a:pt x="7029" y="0"/>
                      </a:moveTo>
                      <a:cubicBezTo>
                        <a:pt x="6241" y="0"/>
                        <a:pt x="5452" y="47"/>
                        <a:pt x="4663" y="144"/>
                      </a:cubicBezTo>
                      <a:cubicBezTo>
                        <a:pt x="3731" y="224"/>
                        <a:pt x="2825" y="357"/>
                        <a:pt x="1892" y="544"/>
                      </a:cubicBezTo>
                      <a:cubicBezTo>
                        <a:pt x="1386" y="650"/>
                        <a:pt x="666" y="703"/>
                        <a:pt x="320" y="1156"/>
                      </a:cubicBezTo>
                      <a:cubicBezTo>
                        <a:pt x="0" y="1583"/>
                        <a:pt x="187" y="2302"/>
                        <a:pt x="293" y="2808"/>
                      </a:cubicBezTo>
                      <a:cubicBezTo>
                        <a:pt x="453" y="3581"/>
                        <a:pt x="613" y="4354"/>
                        <a:pt x="826" y="5127"/>
                      </a:cubicBezTo>
                      <a:cubicBezTo>
                        <a:pt x="867" y="5269"/>
                        <a:pt x="997" y="5330"/>
                        <a:pt x="1139" y="5330"/>
                      </a:cubicBezTo>
                      <a:cubicBezTo>
                        <a:pt x="1152" y="5330"/>
                        <a:pt x="1165" y="5329"/>
                        <a:pt x="1177" y="5329"/>
                      </a:cubicBezTo>
                      <a:lnTo>
                        <a:pt x="1177" y="5329"/>
                      </a:lnTo>
                      <a:cubicBezTo>
                        <a:pt x="1729" y="7466"/>
                        <a:pt x="2526" y="9594"/>
                        <a:pt x="3864" y="11415"/>
                      </a:cubicBezTo>
                      <a:cubicBezTo>
                        <a:pt x="4373" y="12118"/>
                        <a:pt x="5191" y="13152"/>
                        <a:pt x="6258" y="13152"/>
                      </a:cubicBezTo>
                      <a:cubicBezTo>
                        <a:pt x="6363" y="13152"/>
                        <a:pt x="6471" y="13142"/>
                        <a:pt x="6582" y="13120"/>
                      </a:cubicBezTo>
                      <a:cubicBezTo>
                        <a:pt x="7808" y="12854"/>
                        <a:pt x="8261" y="11442"/>
                        <a:pt x="8580" y="10536"/>
                      </a:cubicBezTo>
                      <a:cubicBezTo>
                        <a:pt x="9007" y="9283"/>
                        <a:pt x="9246" y="7978"/>
                        <a:pt x="9593" y="6699"/>
                      </a:cubicBezTo>
                      <a:cubicBezTo>
                        <a:pt x="9966" y="5340"/>
                        <a:pt x="10232" y="3981"/>
                        <a:pt x="10392" y="2595"/>
                      </a:cubicBezTo>
                      <a:cubicBezTo>
                        <a:pt x="10472" y="1609"/>
                        <a:pt x="10605" y="304"/>
                        <a:pt x="9220" y="117"/>
                      </a:cubicBezTo>
                      <a:cubicBezTo>
                        <a:pt x="8490" y="40"/>
                        <a:pt x="7759" y="0"/>
                        <a:pt x="702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87" name="Google Shape;2187;p44"/>
            <p:cNvSpPr/>
            <p:nvPr/>
          </p:nvSpPr>
          <p:spPr>
            <a:xfrm rot="10800000">
              <a:off x="3481413" y="2259359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8" name="Google Shape;2188;p44"/>
          <p:cNvGrpSpPr/>
          <p:nvPr/>
        </p:nvGrpSpPr>
        <p:grpSpPr>
          <a:xfrm>
            <a:off x="4684523" y="1503049"/>
            <a:ext cx="1832857" cy="1193083"/>
            <a:chOff x="4684523" y="1503049"/>
            <a:chExt cx="1832857" cy="1193083"/>
          </a:xfrm>
        </p:grpSpPr>
        <p:grpSp>
          <p:nvGrpSpPr>
            <p:cNvPr id="2189" name="Google Shape;2189;p44"/>
            <p:cNvGrpSpPr/>
            <p:nvPr/>
          </p:nvGrpSpPr>
          <p:grpSpPr>
            <a:xfrm>
              <a:off x="4684523" y="1503049"/>
              <a:ext cx="1832857" cy="645515"/>
              <a:chOff x="4684523" y="1615577"/>
              <a:chExt cx="1832857" cy="645515"/>
            </a:xfrm>
          </p:grpSpPr>
          <p:grpSp>
            <p:nvGrpSpPr>
              <p:cNvPr id="2190" name="Google Shape;2190;p44"/>
              <p:cNvGrpSpPr/>
              <p:nvPr/>
            </p:nvGrpSpPr>
            <p:grpSpPr>
              <a:xfrm>
                <a:off x="4684523" y="1683664"/>
                <a:ext cx="1832857" cy="577429"/>
                <a:chOff x="279303" y="1043688"/>
                <a:chExt cx="1990073" cy="577429"/>
              </a:xfrm>
            </p:grpSpPr>
            <p:sp>
              <p:nvSpPr>
                <p:cNvPr id="2191" name="Google Shape;2191;p44"/>
                <p:cNvSpPr/>
                <p:nvPr/>
              </p:nvSpPr>
              <p:spPr>
                <a:xfrm>
                  <a:off x="279303" y="1157661"/>
                  <a:ext cx="1990073" cy="463455"/>
                </a:xfrm>
                <a:custGeom>
                  <a:rect b="b" l="l" r="r" t="t"/>
                  <a:pathLst>
                    <a:path extrusionOk="0" h="76101" w="43914">
                      <a:moveTo>
                        <a:pt x="374" y="0"/>
                      </a:moveTo>
                      <a:cubicBezTo>
                        <a:pt x="374" y="0"/>
                        <a:pt x="374" y="27339"/>
                        <a:pt x="187" y="39063"/>
                      </a:cubicBezTo>
                      <a:cubicBezTo>
                        <a:pt x="1" y="50787"/>
                        <a:pt x="2239" y="75914"/>
                        <a:pt x="2239" y="75914"/>
                      </a:cubicBezTo>
                      <a:lnTo>
                        <a:pt x="6502" y="76101"/>
                      </a:lnTo>
                      <a:lnTo>
                        <a:pt x="43913" y="75728"/>
                      </a:lnTo>
                      <a:lnTo>
                        <a:pt x="43540" y="62698"/>
                      </a:lnTo>
                      <a:lnTo>
                        <a:pt x="424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44"/>
                <p:cNvSpPr/>
                <p:nvPr/>
              </p:nvSpPr>
              <p:spPr>
                <a:xfrm>
                  <a:off x="396575" y="1043688"/>
                  <a:ext cx="641753" cy="463500"/>
                </a:xfrm>
                <a:custGeom>
                  <a:rect b="b" l="l" r="r" t="t"/>
                  <a:pathLst>
                    <a:path extrusionOk="0" h="18540" w="19425">
                      <a:moveTo>
                        <a:pt x="7381" y="0"/>
                      </a:moveTo>
                      <a:cubicBezTo>
                        <a:pt x="7381" y="0"/>
                        <a:pt x="4663" y="187"/>
                        <a:pt x="2532" y="400"/>
                      </a:cubicBezTo>
                      <a:cubicBezTo>
                        <a:pt x="400" y="587"/>
                        <a:pt x="0" y="4663"/>
                        <a:pt x="0" y="4663"/>
                      </a:cubicBezTo>
                      <a:lnTo>
                        <a:pt x="4477" y="5063"/>
                      </a:lnTo>
                      <a:cubicBezTo>
                        <a:pt x="4477" y="5063"/>
                        <a:pt x="5436" y="10499"/>
                        <a:pt x="4850" y="14576"/>
                      </a:cubicBezTo>
                      <a:cubicBezTo>
                        <a:pt x="4359" y="18010"/>
                        <a:pt x="7154" y="18290"/>
                        <a:pt x="8078" y="18290"/>
                      </a:cubicBezTo>
                      <a:cubicBezTo>
                        <a:pt x="8258" y="18290"/>
                        <a:pt x="8367" y="18279"/>
                        <a:pt x="8367" y="18279"/>
                      </a:cubicBezTo>
                      <a:cubicBezTo>
                        <a:pt x="8367" y="18279"/>
                        <a:pt x="10783" y="18540"/>
                        <a:pt x="13199" y="18540"/>
                      </a:cubicBezTo>
                      <a:cubicBezTo>
                        <a:pt x="14407" y="18540"/>
                        <a:pt x="15615" y="18475"/>
                        <a:pt x="16521" y="18279"/>
                      </a:cubicBezTo>
                      <a:cubicBezTo>
                        <a:pt x="19238" y="17693"/>
                        <a:pt x="18865" y="16148"/>
                        <a:pt x="18865" y="16148"/>
                      </a:cubicBezTo>
                      <a:lnTo>
                        <a:pt x="19052" y="11485"/>
                      </a:lnTo>
                      <a:cubicBezTo>
                        <a:pt x="19052" y="11485"/>
                        <a:pt x="19425" y="5436"/>
                        <a:pt x="18865" y="3118"/>
                      </a:cubicBezTo>
                      <a:cubicBezTo>
                        <a:pt x="18279" y="773"/>
                        <a:pt x="14975" y="187"/>
                        <a:pt x="14975" y="187"/>
                      </a:cubicBezTo>
                      <a:lnTo>
                        <a:pt x="73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93" name="Google Shape;2193;p44"/>
              <p:cNvSpPr txBox="1"/>
              <p:nvPr/>
            </p:nvSpPr>
            <p:spPr>
              <a:xfrm>
                <a:off x="5410375" y="1858475"/>
                <a:ext cx="11070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194" name="Google Shape;2194;p44"/>
              <p:cNvGrpSpPr/>
              <p:nvPr/>
            </p:nvGrpSpPr>
            <p:grpSpPr>
              <a:xfrm>
                <a:off x="5033744" y="1615577"/>
                <a:ext cx="207665" cy="396291"/>
                <a:chOff x="32275" y="1645425"/>
                <a:chExt cx="265150" cy="505925"/>
              </a:xfrm>
            </p:grpSpPr>
            <p:sp>
              <p:nvSpPr>
                <p:cNvPr id="2195" name="Google Shape;2195;p44"/>
                <p:cNvSpPr/>
                <p:nvPr/>
              </p:nvSpPr>
              <p:spPr>
                <a:xfrm>
                  <a:off x="122200" y="2009600"/>
                  <a:ext cx="158575" cy="134250"/>
                </a:xfrm>
                <a:custGeom>
                  <a:rect b="b" l="l" r="r" t="t"/>
                  <a:pathLst>
                    <a:path extrusionOk="0" h="5370" w="6343">
                      <a:moveTo>
                        <a:pt x="2882" y="1"/>
                      </a:moveTo>
                      <a:cubicBezTo>
                        <a:pt x="2773" y="1"/>
                        <a:pt x="2665" y="7"/>
                        <a:pt x="2558" y="21"/>
                      </a:cubicBezTo>
                      <a:cubicBezTo>
                        <a:pt x="1679" y="127"/>
                        <a:pt x="880" y="634"/>
                        <a:pt x="427" y="1406"/>
                      </a:cubicBezTo>
                      <a:cubicBezTo>
                        <a:pt x="0" y="2099"/>
                        <a:pt x="27" y="3005"/>
                        <a:pt x="533" y="3698"/>
                      </a:cubicBezTo>
                      <a:cubicBezTo>
                        <a:pt x="640" y="4257"/>
                        <a:pt x="986" y="4737"/>
                        <a:pt x="1493" y="5030"/>
                      </a:cubicBezTo>
                      <a:cubicBezTo>
                        <a:pt x="1866" y="5257"/>
                        <a:pt x="2285" y="5370"/>
                        <a:pt x="2705" y="5370"/>
                      </a:cubicBezTo>
                      <a:cubicBezTo>
                        <a:pt x="3125" y="5370"/>
                        <a:pt x="3544" y="5257"/>
                        <a:pt x="3917" y="5030"/>
                      </a:cubicBezTo>
                      <a:cubicBezTo>
                        <a:pt x="4370" y="4817"/>
                        <a:pt x="4770" y="4471"/>
                        <a:pt x="5037" y="4071"/>
                      </a:cubicBezTo>
                      <a:cubicBezTo>
                        <a:pt x="5649" y="3778"/>
                        <a:pt x="6102" y="3245"/>
                        <a:pt x="6236" y="2579"/>
                      </a:cubicBezTo>
                      <a:cubicBezTo>
                        <a:pt x="6342" y="1992"/>
                        <a:pt x="6156" y="1406"/>
                        <a:pt x="5783" y="953"/>
                      </a:cubicBezTo>
                      <a:cubicBezTo>
                        <a:pt x="5316" y="462"/>
                        <a:pt x="4690" y="174"/>
                        <a:pt x="4032" y="174"/>
                      </a:cubicBezTo>
                      <a:cubicBezTo>
                        <a:pt x="3976" y="174"/>
                        <a:pt x="3920" y="176"/>
                        <a:pt x="3864" y="181"/>
                      </a:cubicBezTo>
                      <a:cubicBezTo>
                        <a:pt x="3544" y="61"/>
                        <a:pt x="32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44"/>
                <p:cNvSpPr/>
                <p:nvPr/>
              </p:nvSpPr>
              <p:spPr>
                <a:xfrm>
                  <a:off x="44250" y="1645425"/>
                  <a:ext cx="244500" cy="316675"/>
                </a:xfrm>
                <a:custGeom>
                  <a:rect b="b" l="l" r="r" t="t"/>
                  <a:pathLst>
                    <a:path extrusionOk="0" h="12667" w="9780">
                      <a:moveTo>
                        <a:pt x="6326" y="1"/>
                      </a:moveTo>
                      <a:cubicBezTo>
                        <a:pt x="5326" y="1"/>
                        <a:pt x="4274" y="199"/>
                        <a:pt x="3332" y="199"/>
                      </a:cubicBezTo>
                      <a:cubicBezTo>
                        <a:pt x="2959" y="199"/>
                        <a:pt x="2612" y="279"/>
                        <a:pt x="2292" y="412"/>
                      </a:cubicBezTo>
                      <a:cubicBezTo>
                        <a:pt x="1360" y="545"/>
                        <a:pt x="427" y="1185"/>
                        <a:pt x="321" y="2037"/>
                      </a:cubicBezTo>
                      <a:cubicBezTo>
                        <a:pt x="1" y="4889"/>
                        <a:pt x="934" y="7313"/>
                        <a:pt x="2452" y="9552"/>
                      </a:cubicBezTo>
                      <a:cubicBezTo>
                        <a:pt x="2532" y="10058"/>
                        <a:pt x="2852" y="10458"/>
                        <a:pt x="3278" y="10697"/>
                      </a:cubicBezTo>
                      <a:cubicBezTo>
                        <a:pt x="3678" y="11204"/>
                        <a:pt x="4104" y="11737"/>
                        <a:pt x="4557" y="12243"/>
                      </a:cubicBezTo>
                      <a:cubicBezTo>
                        <a:pt x="4818" y="12539"/>
                        <a:pt x="5167" y="12666"/>
                        <a:pt x="5516" y="12666"/>
                      </a:cubicBezTo>
                      <a:cubicBezTo>
                        <a:pt x="6203" y="12666"/>
                        <a:pt x="6894" y="12177"/>
                        <a:pt x="6929" y="11523"/>
                      </a:cubicBezTo>
                      <a:cubicBezTo>
                        <a:pt x="7275" y="11337"/>
                        <a:pt x="7568" y="11044"/>
                        <a:pt x="7755" y="10671"/>
                      </a:cubicBezTo>
                      <a:cubicBezTo>
                        <a:pt x="8981" y="8299"/>
                        <a:pt x="9780" y="5555"/>
                        <a:pt x="9727" y="2943"/>
                      </a:cubicBezTo>
                      <a:cubicBezTo>
                        <a:pt x="9727" y="1771"/>
                        <a:pt x="9007" y="679"/>
                        <a:pt x="7915" y="252"/>
                      </a:cubicBezTo>
                      <a:cubicBezTo>
                        <a:pt x="7420" y="62"/>
                        <a:pt x="6881" y="1"/>
                        <a:pt x="63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44"/>
                <p:cNvSpPr/>
                <p:nvPr/>
              </p:nvSpPr>
              <p:spPr>
                <a:xfrm>
                  <a:off x="115550" y="2002425"/>
                  <a:ext cx="170550" cy="148925"/>
                </a:xfrm>
                <a:custGeom>
                  <a:rect b="b" l="l" r="r" t="t"/>
                  <a:pathLst>
                    <a:path extrusionOk="0" h="5957" w="6822">
                      <a:moveTo>
                        <a:pt x="3570" y="709"/>
                      </a:moveTo>
                      <a:cubicBezTo>
                        <a:pt x="3894" y="709"/>
                        <a:pt x="4214" y="759"/>
                        <a:pt x="4530" y="894"/>
                      </a:cubicBezTo>
                      <a:cubicBezTo>
                        <a:pt x="5169" y="1134"/>
                        <a:pt x="5622" y="1720"/>
                        <a:pt x="5676" y="2413"/>
                      </a:cubicBezTo>
                      <a:cubicBezTo>
                        <a:pt x="5782" y="3079"/>
                        <a:pt x="5756" y="3745"/>
                        <a:pt x="5249" y="4305"/>
                      </a:cubicBezTo>
                      <a:cubicBezTo>
                        <a:pt x="4796" y="4758"/>
                        <a:pt x="4183" y="5051"/>
                        <a:pt x="3517" y="5131"/>
                      </a:cubicBezTo>
                      <a:cubicBezTo>
                        <a:pt x="3429" y="5140"/>
                        <a:pt x="3342" y="5144"/>
                        <a:pt x="3255" y="5144"/>
                      </a:cubicBezTo>
                      <a:cubicBezTo>
                        <a:pt x="2058" y="5144"/>
                        <a:pt x="1032" y="4307"/>
                        <a:pt x="933" y="3239"/>
                      </a:cubicBezTo>
                      <a:cubicBezTo>
                        <a:pt x="807" y="2160"/>
                        <a:pt x="1721" y="798"/>
                        <a:pt x="3051" y="798"/>
                      </a:cubicBezTo>
                      <a:cubicBezTo>
                        <a:pt x="3134" y="798"/>
                        <a:pt x="3218" y="803"/>
                        <a:pt x="3304" y="814"/>
                      </a:cubicBezTo>
                      <a:cubicBezTo>
                        <a:pt x="3313" y="815"/>
                        <a:pt x="3322" y="815"/>
                        <a:pt x="3331" y="815"/>
                      </a:cubicBezTo>
                      <a:cubicBezTo>
                        <a:pt x="3421" y="815"/>
                        <a:pt x="3496" y="770"/>
                        <a:pt x="3544" y="709"/>
                      </a:cubicBezTo>
                      <a:lnTo>
                        <a:pt x="3544" y="709"/>
                      </a:lnTo>
                      <a:cubicBezTo>
                        <a:pt x="3553" y="709"/>
                        <a:pt x="3561" y="709"/>
                        <a:pt x="3570" y="709"/>
                      </a:cubicBezTo>
                      <a:close/>
                      <a:moveTo>
                        <a:pt x="3607" y="1"/>
                      </a:moveTo>
                      <a:cubicBezTo>
                        <a:pt x="3070" y="1"/>
                        <a:pt x="2526" y="86"/>
                        <a:pt x="2025" y="228"/>
                      </a:cubicBezTo>
                      <a:cubicBezTo>
                        <a:pt x="1894" y="269"/>
                        <a:pt x="1820" y="358"/>
                        <a:pt x="1795" y="459"/>
                      </a:cubicBezTo>
                      <a:lnTo>
                        <a:pt x="1795" y="459"/>
                      </a:lnTo>
                      <a:cubicBezTo>
                        <a:pt x="801" y="839"/>
                        <a:pt x="71" y="1781"/>
                        <a:pt x="53" y="2946"/>
                      </a:cubicBezTo>
                      <a:cubicBezTo>
                        <a:pt x="0" y="4624"/>
                        <a:pt x="1545" y="5957"/>
                        <a:pt x="3411" y="5957"/>
                      </a:cubicBezTo>
                      <a:cubicBezTo>
                        <a:pt x="4370" y="5957"/>
                        <a:pt x="5276" y="5557"/>
                        <a:pt x="5942" y="4891"/>
                      </a:cubicBezTo>
                      <a:cubicBezTo>
                        <a:pt x="6582" y="4198"/>
                        <a:pt x="6821" y="3265"/>
                        <a:pt x="6608" y="2386"/>
                      </a:cubicBezTo>
                      <a:cubicBezTo>
                        <a:pt x="6475" y="1533"/>
                        <a:pt x="6129" y="761"/>
                        <a:pt x="5249" y="334"/>
                      </a:cubicBezTo>
                      <a:cubicBezTo>
                        <a:pt x="4752" y="100"/>
                        <a:pt x="4184" y="1"/>
                        <a:pt x="3607" y="1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44"/>
                <p:cNvSpPr/>
                <p:nvPr/>
              </p:nvSpPr>
              <p:spPr>
                <a:xfrm>
                  <a:off x="32275" y="1648800"/>
                  <a:ext cx="265150" cy="328825"/>
                </a:xfrm>
                <a:custGeom>
                  <a:rect b="b" l="l" r="r" t="t"/>
                  <a:pathLst>
                    <a:path extrusionOk="0" h="13153" w="10606">
                      <a:moveTo>
                        <a:pt x="7410" y="830"/>
                      </a:moveTo>
                      <a:cubicBezTo>
                        <a:pt x="7613" y="830"/>
                        <a:pt x="7816" y="832"/>
                        <a:pt x="8021" y="837"/>
                      </a:cubicBezTo>
                      <a:cubicBezTo>
                        <a:pt x="8138" y="837"/>
                        <a:pt x="8259" y="834"/>
                        <a:pt x="8379" y="834"/>
                      </a:cubicBezTo>
                      <a:cubicBezTo>
                        <a:pt x="8937" y="834"/>
                        <a:pt x="9469" y="888"/>
                        <a:pt x="9513" y="1503"/>
                      </a:cubicBezTo>
                      <a:cubicBezTo>
                        <a:pt x="9540" y="2062"/>
                        <a:pt x="9513" y="2649"/>
                        <a:pt x="9406" y="3208"/>
                      </a:cubicBezTo>
                      <a:cubicBezTo>
                        <a:pt x="9060" y="5260"/>
                        <a:pt x="8607" y="7285"/>
                        <a:pt x="8021" y="9283"/>
                      </a:cubicBezTo>
                      <a:cubicBezTo>
                        <a:pt x="7808" y="10163"/>
                        <a:pt x="7541" y="11495"/>
                        <a:pt x="6688" y="12108"/>
                      </a:cubicBezTo>
                      <a:cubicBezTo>
                        <a:pt x="6566" y="12199"/>
                        <a:pt x="6436" y="12239"/>
                        <a:pt x="6302" y="12239"/>
                      </a:cubicBezTo>
                      <a:cubicBezTo>
                        <a:pt x="5539" y="12239"/>
                        <a:pt x="4665" y="10932"/>
                        <a:pt x="4370" y="10456"/>
                      </a:cubicBezTo>
                      <a:cubicBezTo>
                        <a:pt x="3757" y="9443"/>
                        <a:pt x="3198" y="8404"/>
                        <a:pt x="2745" y="7312"/>
                      </a:cubicBezTo>
                      <a:cubicBezTo>
                        <a:pt x="2258" y="6209"/>
                        <a:pt x="1795" y="5081"/>
                        <a:pt x="1405" y="3953"/>
                      </a:cubicBezTo>
                      <a:lnTo>
                        <a:pt x="1405" y="3953"/>
                      </a:lnTo>
                      <a:cubicBezTo>
                        <a:pt x="1369" y="3760"/>
                        <a:pt x="1336" y="3566"/>
                        <a:pt x="1306" y="3368"/>
                      </a:cubicBezTo>
                      <a:cubicBezTo>
                        <a:pt x="1146" y="2888"/>
                        <a:pt x="1066" y="2382"/>
                        <a:pt x="1039" y="1902"/>
                      </a:cubicBezTo>
                      <a:cubicBezTo>
                        <a:pt x="1093" y="1370"/>
                        <a:pt x="2025" y="1343"/>
                        <a:pt x="2505" y="1263"/>
                      </a:cubicBezTo>
                      <a:cubicBezTo>
                        <a:pt x="3118" y="1156"/>
                        <a:pt x="3731" y="1050"/>
                        <a:pt x="4370" y="997"/>
                      </a:cubicBezTo>
                      <a:cubicBezTo>
                        <a:pt x="5392" y="886"/>
                        <a:pt x="6395" y="830"/>
                        <a:pt x="7410" y="830"/>
                      </a:cubicBezTo>
                      <a:close/>
                      <a:moveTo>
                        <a:pt x="7029" y="0"/>
                      </a:moveTo>
                      <a:cubicBezTo>
                        <a:pt x="6241" y="0"/>
                        <a:pt x="5452" y="47"/>
                        <a:pt x="4663" y="144"/>
                      </a:cubicBezTo>
                      <a:cubicBezTo>
                        <a:pt x="3731" y="224"/>
                        <a:pt x="2825" y="357"/>
                        <a:pt x="1892" y="544"/>
                      </a:cubicBezTo>
                      <a:cubicBezTo>
                        <a:pt x="1386" y="650"/>
                        <a:pt x="666" y="703"/>
                        <a:pt x="320" y="1156"/>
                      </a:cubicBezTo>
                      <a:cubicBezTo>
                        <a:pt x="0" y="1583"/>
                        <a:pt x="187" y="2302"/>
                        <a:pt x="293" y="2808"/>
                      </a:cubicBezTo>
                      <a:cubicBezTo>
                        <a:pt x="453" y="3581"/>
                        <a:pt x="613" y="4354"/>
                        <a:pt x="826" y="5127"/>
                      </a:cubicBezTo>
                      <a:cubicBezTo>
                        <a:pt x="867" y="5269"/>
                        <a:pt x="997" y="5330"/>
                        <a:pt x="1139" y="5330"/>
                      </a:cubicBezTo>
                      <a:cubicBezTo>
                        <a:pt x="1152" y="5330"/>
                        <a:pt x="1165" y="5329"/>
                        <a:pt x="1177" y="5329"/>
                      </a:cubicBezTo>
                      <a:lnTo>
                        <a:pt x="1177" y="5329"/>
                      </a:lnTo>
                      <a:cubicBezTo>
                        <a:pt x="1729" y="7466"/>
                        <a:pt x="2526" y="9594"/>
                        <a:pt x="3864" y="11415"/>
                      </a:cubicBezTo>
                      <a:cubicBezTo>
                        <a:pt x="4373" y="12118"/>
                        <a:pt x="5191" y="13152"/>
                        <a:pt x="6258" y="13152"/>
                      </a:cubicBezTo>
                      <a:cubicBezTo>
                        <a:pt x="6363" y="13152"/>
                        <a:pt x="6471" y="13142"/>
                        <a:pt x="6582" y="13120"/>
                      </a:cubicBezTo>
                      <a:cubicBezTo>
                        <a:pt x="7808" y="12854"/>
                        <a:pt x="8261" y="11442"/>
                        <a:pt x="8580" y="10536"/>
                      </a:cubicBezTo>
                      <a:cubicBezTo>
                        <a:pt x="9007" y="9283"/>
                        <a:pt x="9246" y="7978"/>
                        <a:pt x="9593" y="6699"/>
                      </a:cubicBezTo>
                      <a:cubicBezTo>
                        <a:pt x="9966" y="5340"/>
                        <a:pt x="10232" y="3981"/>
                        <a:pt x="10392" y="2595"/>
                      </a:cubicBezTo>
                      <a:cubicBezTo>
                        <a:pt x="10472" y="1609"/>
                        <a:pt x="10605" y="304"/>
                        <a:pt x="9220" y="117"/>
                      </a:cubicBezTo>
                      <a:cubicBezTo>
                        <a:pt x="8490" y="40"/>
                        <a:pt x="7759" y="0"/>
                        <a:pt x="702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99" name="Google Shape;2199;p44"/>
            <p:cNvSpPr/>
            <p:nvPr/>
          </p:nvSpPr>
          <p:spPr>
            <a:xfrm rot="10800000">
              <a:off x="5537907" y="2259359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0" name="Google Shape;2200;p44"/>
          <p:cNvGrpSpPr/>
          <p:nvPr/>
        </p:nvGrpSpPr>
        <p:grpSpPr>
          <a:xfrm>
            <a:off x="6739683" y="1503049"/>
            <a:ext cx="1832869" cy="1193083"/>
            <a:chOff x="6739683" y="1503049"/>
            <a:chExt cx="1832869" cy="1193083"/>
          </a:xfrm>
        </p:grpSpPr>
        <p:grpSp>
          <p:nvGrpSpPr>
            <p:cNvPr id="2201" name="Google Shape;2201;p44"/>
            <p:cNvGrpSpPr/>
            <p:nvPr/>
          </p:nvGrpSpPr>
          <p:grpSpPr>
            <a:xfrm>
              <a:off x="6739683" y="1503049"/>
              <a:ext cx="1832869" cy="645515"/>
              <a:chOff x="6741681" y="1615577"/>
              <a:chExt cx="1832869" cy="645515"/>
            </a:xfrm>
          </p:grpSpPr>
          <p:grpSp>
            <p:nvGrpSpPr>
              <p:cNvPr id="2202" name="Google Shape;2202;p44"/>
              <p:cNvGrpSpPr/>
              <p:nvPr/>
            </p:nvGrpSpPr>
            <p:grpSpPr>
              <a:xfrm>
                <a:off x="6741681" y="1683664"/>
                <a:ext cx="1832857" cy="577429"/>
                <a:chOff x="279303" y="1043688"/>
                <a:chExt cx="1990073" cy="577429"/>
              </a:xfrm>
            </p:grpSpPr>
            <p:sp>
              <p:nvSpPr>
                <p:cNvPr id="2203" name="Google Shape;2203;p44"/>
                <p:cNvSpPr/>
                <p:nvPr/>
              </p:nvSpPr>
              <p:spPr>
                <a:xfrm>
                  <a:off x="279303" y="1157661"/>
                  <a:ext cx="1990073" cy="463455"/>
                </a:xfrm>
                <a:custGeom>
                  <a:rect b="b" l="l" r="r" t="t"/>
                  <a:pathLst>
                    <a:path extrusionOk="0" h="76101" w="43914">
                      <a:moveTo>
                        <a:pt x="374" y="0"/>
                      </a:moveTo>
                      <a:cubicBezTo>
                        <a:pt x="374" y="0"/>
                        <a:pt x="374" y="27339"/>
                        <a:pt x="187" y="39063"/>
                      </a:cubicBezTo>
                      <a:cubicBezTo>
                        <a:pt x="1" y="50787"/>
                        <a:pt x="2239" y="75914"/>
                        <a:pt x="2239" y="75914"/>
                      </a:cubicBezTo>
                      <a:lnTo>
                        <a:pt x="6502" y="76101"/>
                      </a:lnTo>
                      <a:lnTo>
                        <a:pt x="43913" y="75728"/>
                      </a:lnTo>
                      <a:lnTo>
                        <a:pt x="43540" y="62698"/>
                      </a:lnTo>
                      <a:lnTo>
                        <a:pt x="424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44"/>
                <p:cNvSpPr/>
                <p:nvPr/>
              </p:nvSpPr>
              <p:spPr>
                <a:xfrm>
                  <a:off x="396575" y="1043688"/>
                  <a:ext cx="641753" cy="463500"/>
                </a:xfrm>
                <a:custGeom>
                  <a:rect b="b" l="l" r="r" t="t"/>
                  <a:pathLst>
                    <a:path extrusionOk="0" h="18540" w="19425">
                      <a:moveTo>
                        <a:pt x="7381" y="0"/>
                      </a:moveTo>
                      <a:cubicBezTo>
                        <a:pt x="7381" y="0"/>
                        <a:pt x="4663" y="187"/>
                        <a:pt x="2532" y="400"/>
                      </a:cubicBezTo>
                      <a:cubicBezTo>
                        <a:pt x="400" y="587"/>
                        <a:pt x="0" y="4663"/>
                        <a:pt x="0" y="4663"/>
                      </a:cubicBezTo>
                      <a:lnTo>
                        <a:pt x="4477" y="5063"/>
                      </a:lnTo>
                      <a:cubicBezTo>
                        <a:pt x="4477" y="5063"/>
                        <a:pt x="5436" y="10499"/>
                        <a:pt x="4850" y="14576"/>
                      </a:cubicBezTo>
                      <a:cubicBezTo>
                        <a:pt x="4359" y="18010"/>
                        <a:pt x="7154" y="18290"/>
                        <a:pt x="8078" y="18290"/>
                      </a:cubicBezTo>
                      <a:cubicBezTo>
                        <a:pt x="8258" y="18290"/>
                        <a:pt x="8367" y="18279"/>
                        <a:pt x="8367" y="18279"/>
                      </a:cubicBezTo>
                      <a:cubicBezTo>
                        <a:pt x="8367" y="18279"/>
                        <a:pt x="10783" y="18540"/>
                        <a:pt x="13199" y="18540"/>
                      </a:cubicBezTo>
                      <a:cubicBezTo>
                        <a:pt x="14407" y="18540"/>
                        <a:pt x="15615" y="18475"/>
                        <a:pt x="16521" y="18279"/>
                      </a:cubicBezTo>
                      <a:cubicBezTo>
                        <a:pt x="19238" y="17693"/>
                        <a:pt x="18865" y="16148"/>
                        <a:pt x="18865" y="16148"/>
                      </a:cubicBezTo>
                      <a:lnTo>
                        <a:pt x="19052" y="11485"/>
                      </a:lnTo>
                      <a:cubicBezTo>
                        <a:pt x="19052" y="11485"/>
                        <a:pt x="19425" y="5436"/>
                        <a:pt x="18865" y="3118"/>
                      </a:cubicBezTo>
                      <a:cubicBezTo>
                        <a:pt x="18279" y="773"/>
                        <a:pt x="14975" y="187"/>
                        <a:pt x="14975" y="187"/>
                      </a:cubicBezTo>
                      <a:lnTo>
                        <a:pt x="73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5" name="Google Shape;2205;p44"/>
              <p:cNvSpPr txBox="1"/>
              <p:nvPr/>
            </p:nvSpPr>
            <p:spPr>
              <a:xfrm>
                <a:off x="7467550" y="1858475"/>
                <a:ext cx="11070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2020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206" name="Google Shape;2206;p44"/>
              <p:cNvGrpSpPr/>
              <p:nvPr/>
            </p:nvGrpSpPr>
            <p:grpSpPr>
              <a:xfrm>
                <a:off x="7090902" y="1615577"/>
                <a:ext cx="207665" cy="396291"/>
                <a:chOff x="32275" y="1645425"/>
                <a:chExt cx="265150" cy="505925"/>
              </a:xfrm>
            </p:grpSpPr>
            <p:sp>
              <p:nvSpPr>
                <p:cNvPr id="2207" name="Google Shape;2207;p44"/>
                <p:cNvSpPr/>
                <p:nvPr/>
              </p:nvSpPr>
              <p:spPr>
                <a:xfrm>
                  <a:off x="122200" y="2009600"/>
                  <a:ext cx="158575" cy="134250"/>
                </a:xfrm>
                <a:custGeom>
                  <a:rect b="b" l="l" r="r" t="t"/>
                  <a:pathLst>
                    <a:path extrusionOk="0" h="5370" w="6343">
                      <a:moveTo>
                        <a:pt x="2882" y="1"/>
                      </a:moveTo>
                      <a:cubicBezTo>
                        <a:pt x="2773" y="1"/>
                        <a:pt x="2665" y="7"/>
                        <a:pt x="2558" y="21"/>
                      </a:cubicBezTo>
                      <a:cubicBezTo>
                        <a:pt x="1679" y="127"/>
                        <a:pt x="880" y="634"/>
                        <a:pt x="427" y="1406"/>
                      </a:cubicBezTo>
                      <a:cubicBezTo>
                        <a:pt x="0" y="2099"/>
                        <a:pt x="27" y="3005"/>
                        <a:pt x="533" y="3698"/>
                      </a:cubicBezTo>
                      <a:cubicBezTo>
                        <a:pt x="640" y="4257"/>
                        <a:pt x="986" y="4737"/>
                        <a:pt x="1493" y="5030"/>
                      </a:cubicBezTo>
                      <a:cubicBezTo>
                        <a:pt x="1866" y="5257"/>
                        <a:pt x="2285" y="5370"/>
                        <a:pt x="2705" y="5370"/>
                      </a:cubicBezTo>
                      <a:cubicBezTo>
                        <a:pt x="3125" y="5370"/>
                        <a:pt x="3544" y="5257"/>
                        <a:pt x="3917" y="5030"/>
                      </a:cubicBezTo>
                      <a:cubicBezTo>
                        <a:pt x="4370" y="4817"/>
                        <a:pt x="4770" y="4471"/>
                        <a:pt x="5037" y="4071"/>
                      </a:cubicBezTo>
                      <a:cubicBezTo>
                        <a:pt x="5649" y="3778"/>
                        <a:pt x="6102" y="3245"/>
                        <a:pt x="6236" y="2579"/>
                      </a:cubicBezTo>
                      <a:cubicBezTo>
                        <a:pt x="6342" y="1992"/>
                        <a:pt x="6156" y="1406"/>
                        <a:pt x="5783" y="953"/>
                      </a:cubicBezTo>
                      <a:cubicBezTo>
                        <a:pt x="5316" y="462"/>
                        <a:pt x="4690" y="174"/>
                        <a:pt x="4032" y="174"/>
                      </a:cubicBezTo>
                      <a:cubicBezTo>
                        <a:pt x="3976" y="174"/>
                        <a:pt x="3920" y="176"/>
                        <a:pt x="3864" y="181"/>
                      </a:cubicBezTo>
                      <a:cubicBezTo>
                        <a:pt x="3544" y="61"/>
                        <a:pt x="32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44"/>
                <p:cNvSpPr/>
                <p:nvPr/>
              </p:nvSpPr>
              <p:spPr>
                <a:xfrm>
                  <a:off x="44250" y="1645425"/>
                  <a:ext cx="244500" cy="316675"/>
                </a:xfrm>
                <a:custGeom>
                  <a:rect b="b" l="l" r="r" t="t"/>
                  <a:pathLst>
                    <a:path extrusionOk="0" h="12667" w="9780">
                      <a:moveTo>
                        <a:pt x="6326" y="1"/>
                      </a:moveTo>
                      <a:cubicBezTo>
                        <a:pt x="5326" y="1"/>
                        <a:pt x="4274" y="199"/>
                        <a:pt x="3332" y="199"/>
                      </a:cubicBezTo>
                      <a:cubicBezTo>
                        <a:pt x="2959" y="199"/>
                        <a:pt x="2612" y="279"/>
                        <a:pt x="2292" y="412"/>
                      </a:cubicBezTo>
                      <a:cubicBezTo>
                        <a:pt x="1360" y="545"/>
                        <a:pt x="427" y="1185"/>
                        <a:pt x="321" y="2037"/>
                      </a:cubicBezTo>
                      <a:cubicBezTo>
                        <a:pt x="1" y="4889"/>
                        <a:pt x="934" y="7313"/>
                        <a:pt x="2452" y="9552"/>
                      </a:cubicBezTo>
                      <a:cubicBezTo>
                        <a:pt x="2532" y="10058"/>
                        <a:pt x="2852" y="10458"/>
                        <a:pt x="3278" y="10697"/>
                      </a:cubicBezTo>
                      <a:cubicBezTo>
                        <a:pt x="3678" y="11204"/>
                        <a:pt x="4104" y="11737"/>
                        <a:pt x="4557" y="12243"/>
                      </a:cubicBezTo>
                      <a:cubicBezTo>
                        <a:pt x="4818" y="12539"/>
                        <a:pt x="5167" y="12666"/>
                        <a:pt x="5516" y="12666"/>
                      </a:cubicBezTo>
                      <a:cubicBezTo>
                        <a:pt x="6203" y="12666"/>
                        <a:pt x="6894" y="12177"/>
                        <a:pt x="6929" y="11523"/>
                      </a:cubicBezTo>
                      <a:cubicBezTo>
                        <a:pt x="7275" y="11337"/>
                        <a:pt x="7568" y="11044"/>
                        <a:pt x="7755" y="10671"/>
                      </a:cubicBezTo>
                      <a:cubicBezTo>
                        <a:pt x="8981" y="8299"/>
                        <a:pt x="9780" y="5555"/>
                        <a:pt x="9727" y="2943"/>
                      </a:cubicBezTo>
                      <a:cubicBezTo>
                        <a:pt x="9727" y="1771"/>
                        <a:pt x="9007" y="679"/>
                        <a:pt x="7915" y="252"/>
                      </a:cubicBezTo>
                      <a:cubicBezTo>
                        <a:pt x="7420" y="62"/>
                        <a:pt x="6881" y="1"/>
                        <a:pt x="63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44"/>
                <p:cNvSpPr/>
                <p:nvPr/>
              </p:nvSpPr>
              <p:spPr>
                <a:xfrm>
                  <a:off x="115550" y="2002425"/>
                  <a:ext cx="170550" cy="148925"/>
                </a:xfrm>
                <a:custGeom>
                  <a:rect b="b" l="l" r="r" t="t"/>
                  <a:pathLst>
                    <a:path extrusionOk="0" h="5957" w="6822">
                      <a:moveTo>
                        <a:pt x="3570" y="709"/>
                      </a:moveTo>
                      <a:cubicBezTo>
                        <a:pt x="3894" y="709"/>
                        <a:pt x="4214" y="759"/>
                        <a:pt x="4530" y="894"/>
                      </a:cubicBezTo>
                      <a:cubicBezTo>
                        <a:pt x="5169" y="1134"/>
                        <a:pt x="5622" y="1720"/>
                        <a:pt x="5676" y="2413"/>
                      </a:cubicBezTo>
                      <a:cubicBezTo>
                        <a:pt x="5782" y="3079"/>
                        <a:pt x="5756" y="3745"/>
                        <a:pt x="5249" y="4305"/>
                      </a:cubicBezTo>
                      <a:cubicBezTo>
                        <a:pt x="4796" y="4758"/>
                        <a:pt x="4183" y="5051"/>
                        <a:pt x="3517" y="5131"/>
                      </a:cubicBezTo>
                      <a:cubicBezTo>
                        <a:pt x="3429" y="5140"/>
                        <a:pt x="3342" y="5144"/>
                        <a:pt x="3255" y="5144"/>
                      </a:cubicBezTo>
                      <a:cubicBezTo>
                        <a:pt x="2058" y="5144"/>
                        <a:pt x="1032" y="4307"/>
                        <a:pt x="933" y="3239"/>
                      </a:cubicBezTo>
                      <a:cubicBezTo>
                        <a:pt x="807" y="2160"/>
                        <a:pt x="1721" y="798"/>
                        <a:pt x="3051" y="798"/>
                      </a:cubicBezTo>
                      <a:cubicBezTo>
                        <a:pt x="3134" y="798"/>
                        <a:pt x="3218" y="803"/>
                        <a:pt x="3304" y="814"/>
                      </a:cubicBezTo>
                      <a:cubicBezTo>
                        <a:pt x="3313" y="815"/>
                        <a:pt x="3322" y="815"/>
                        <a:pt x="3331" y="815"/>
                      </a:cubicBezTo>
                      <a:cubicBezTo>
                        <a:pt x="3421" y="815"/>
                        <a:pt x="3496" y="770"/>
                        <a:pt x="3544" y="709"/>
                      </a:cubicBezTo>
                      <a:lnTo>
                        <a:pt x="3544" y="709"/>
                      </a:lnTo>
                      <a:cubicBezTo>
                        <a:pt x="3553" y="709"/>
                        <a:pt x="3561" y="709"/>
                        <a:pt x="3570" y="709"/>
                      </a:cubicBezTo>
                      <a:close/>
                      <a:moveTo>
                        <a:pt x="3607" y="1"/>
                      </a:moveTo>
                      <a:cubicBezTo>
                        <a:pt x="3070" y="1"/>
                        <a:pt x="2526" y="86"/>
                        <a:pt x="2025" y="228"/>
                      </a:cubicBezTo>
                      <a:cubicBezTo>
                        <a:pt x="1894" y="269"/>
                        <a:pt x="1820" y="358"/>
                        <a:pt x="1795" y="459"/>
                      </a:cubicBezTo>
                      <a:lnTo>
                        <a:pt x="1795" y="459"/>
                      </a:lnTo>
                      <a:cubicBezTo>
                        <a:pt x="801" y="839"/>
                        <a:pt x="71" y="1781"/>
                        <a:pt x="53" y="2946"/>
                      </a:cubicBezTo>
                      <a:cubicBezTo>
                        <a:pt x="0" y="4624"/>
                        <a:pt x="1545" y="5957"/>
                        <a:pt x="3411" y="5957"/>
                      </a:cubicBezTo>
                      <a:cubicBezTo>
                        <a:pt x="4370" y="5957"/>
                        <a:pt x="5276" y="5557"/>
                        <a:pt x="5942" y="4891"/>
                      </a:cubicBezTo>
                      <a:cubicBezTo>
                        <a:pt x="6582" y="4198"/>
                        <a:pt x="6821" y="3265"/>
                        <a:pt x="6608" y="2386"/>
                      </a:cubicBezTo>
                      <a:cubicBezTo>
                        <a:pt x="6475" y="1533"/>
                        <a:pt x="6129" y="761"/>
                        <a:pt x="5249" y="334"/>
                      </a:cubicBezTo>
                      <a:cubicBezTo>
                        <a:pt x="4752" y="100"/>
                        <a:pt x="4184" y="1"/>
                        <a:pt x="3607" y="1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44"/>
                <p:cNvSpPr/>
                <p:nvPr/>
              </p:nvSpPr>
              <p:spPr>
                <a:xfrm>
                  <a:off x="32275" y="1648800"/>
                  <a:ext cx="265150" cy="328825"/>
                </a:xfrm>
                <a:custGeom>
                  <a:rect b="b" l="l" r="r" t="t"/>
                  <a:pathLst>
                    <a:path extrusionOk="0" h="13153" w="10606">
                      <a:moveTo>
                        <a:pt x="7410" y="830"/>
                      </a:moveTo>
                      <a:cubicBezTo>
                        <a:pt x="7613" y="830"/>
                        <a:pt x="7816" y="832"/>
                        <a:pt x="8021" y="837"/>
                      </a:cubicBezTo>
                      <a:cubicBezTo>
                        <a:pt x="8138" y="837"/>
                        <a:pt x="8259" y="834"/>
                        <a:pt x="8379" y="834"/>
                      </a:cubicBezTo>
                      <a:cubicBezTo>
                        <a:pt x="8937" y="834"/>
                        <a:pt x="9469" y="888"/>
                        <a:pt x="9513" y="1503"/>
                      </a:cubicBezTo>
                      <a:cubicBezTo>
                        <a:pt x="9540" y="2062"/>
                        <a:pt x="9513" y="2649"/>
                        <a:pt x="9406" y="3208"/>
                      </a:cubicBezTo>
                      <a:cubicBezTo>
                        <a:pt x="9060" y="5260"/>
                        <a:pt x="8607" y="7285"/>
                        <a:pt x="8021" y="9283"/>
                      </a:cubicBezTo>
                      <a:cubicBezTo>
                        <a:pt x="7808" y="10163"/>
                        <a:pt x="7541" y="11495"/>
                        <a:pt x="6688" y="12108"/>
                      </a:cubicBezTo>
                      <a:cubicBezTo>
                        <a:pt x="6566" y="12199"/>
                        <a:pt x="6436" y="12239"/>
                        <a:pt x="6302" y="12239"/>
                      </a:cubicBezTo>
                      <a:cubicBezTo>
                        <a:pt x="5539" y="12239"/>
                        <a:pt x="4665" y="10932"/>
                        <a:pt x="4370" y="10456"/>
                      </a:cubicBezTo>
                      <a:cubicBezTo>
                        <a:pt x="3757" y="9443"/>
                        <a:pt x="3198" y="8404"/>
                        <a:pt x="2745" y="7312"/>
                      </a:cubicBezTo>
                      <a:cubicBezTo>
                        <a:pt x="2258" y="6209"/>
                        <a:pt x="1795" y="5081"/>
                        <a:pt x="1405" y="3953"/>
                      </a:cubicBezTo>
                      <a:lnTo>
                        <a:pt x="1405" y="3953"/>
                      </a:lnTo>
                      <a:cubicBezTo>
                        <a:pt x="1369" y="3760"/>
                        <a:pt x="1336" y="3566"/>
                        <a:pt x="1306" y="3368"/>
                      </a:cubicBezTo>
                      <a:cubicBezTo>
                        <a:pt x="1146" y="2888"/>
                        <a:pt x="1066" y="2382"/>
                        <a:pt x="1039" y="1902"/>
                      </a:cubicBezTo>
                      <a:cubicBezTo>
                        <a:pt x="1093" y="1370"/>
                        <a:pt x="2025" y="1343"/>
                        <a:pt x="2505" y="1263"/>
                      </a:cubicBezTo>
                      <a:cubicBezTo>
                        <a:pt x="3118" y="1156"/>
                        <a:pt x="3731" y="1050"/>
                        <a:pt x="4370" y="997"/>
                      </a:cubicBezTo>
                      <a:cubicBezTo>
                        <a:pt x="5392" y="886"/>
                        <a:pt x="6395" y="830"/>
                        <a:pt x="7410" y="830"/>
                      </a:cubicBezTo>
                      <a:close/>
                      <a:moveTo>
                        <a:pt x="7029" y="0"/>
                      </a:moveTo>
                      <a:cubicBezTo>
                        <a:pt x="6241" y="0"/>
                        <a:pt x="5452" y="47"/>
                        <a:pt x="4663" y="144"/>
                      </a:cubicBezTo>
                      <a:cubicBezTo>
                        <a:pt x="3731" y="224"/>
                        <a:pt x="2825" y="357"/>
                        <a:pt x="1892" y="544"/>
                      </a:cubicBezTo>
                      <a:cubicBezTo>
                        <a:pt x="1386" y="650"/>
                        <a:pt x="666" y="703"/>
                        <a:pt x="320" y="1156"/>
                      </a:cubicBezTo>
                      <a:cubicBezTo>
                        <a:pt x="0" y="1583"/>
                        <a:pt x="187" y="2302"/>
                        <a:pt x="293" y="2808"/>
                      </a:cubicBezTo>
                      <a:cubicBezTo>
                        <a:pt x="453" y="3581"/>
                        <a:pt x="613" y="4354"/>
                        <a:pt x="826" y="5127"/>
                      </a:cubicBezTo>
                      <a:cubicBezTo>
                        <a:pt x="867" y="5269"/>
                        <a:pt x="997" y="5330"/>
                        <a:pt x="1139" y="5330"/>
                      </a:cubicBezTo>
                      <a:cubicBezTo>
                        <a:pt x="1152" y="5330"/>
                        <a:pt x="1165" y="5329"/>
                        <a:pt x="1177" y="5329"/>
                      </a:cubicBezTo>
                      <a:lnTo>
                        <a:pt x="1177" y="5329"/>
                      </a:lnTo>
                      <a:cubicBezTo>
                        <a:pt x="1729" y="7466"/>
                        <a:pt x="2526" y="9594"/>
                        <a:pt x="3864" y="11415"/>
                      </a:cubicBezTo>
                      <a:cubicBezTo>
                        <a:pt x="4373" y="12118"/>
                        <a:pt x="5191" y="13152"/>
                        <a:pt x="6258" y="13152"/>
                      </a:cubicBezTo>
                      <a:cubicBezTo>
                        <a:pt x="6363" y="13152"/>
                        <a:pt x="6471" y="13142"/>
                        <a:pt x="6582" y="13120"/>
                      </a:cubicBezTo>
                      <a:cubicBezTo>
                        <a:pt x="7808" y="12854"/>
                        <a:pt x="8261" y="11442"/>
                        <a:pt x="8580" y="10536"/>
                      </a:cubicBezTo>
                      <a:cubicBezTo>
                        <a:pt x="9007" y="9283"/>
                        <a:pt x="9246" y="7978"/>
                        <a:pt x="9593" y="6699"/>
                      </a:cubicBezTo>
                      <a:cubicBezTo>
                        <a:pt x="9966" y="5340"/>
                        <a:pt x="10232" y="3981"/>
                        <a:pt x="10392" y="2595"/>
                      </a:cubicBezTo>
                      <a:cubicBezTo>
                        <a:pt x="10472" y="1609"/>
                        <a:pt x="10605" y="304"/>
                        <a:pt x="9220" y="117"/>
                      </a:cubicBezTo>
                      <a:cubicBezTo>
                        <a:pt x="8490" y="40"/>
                        <a:pt x="7759" y="0"/>
                        <a:pt x="702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11" name="Google Shape;2211;p44"/>
            <p:cNvSpPr/>
            <p:nvPr/>
          </p:nvSpPr>
          <p:spPr>
            <a:xfrm rot="10800000">
              <a:off x="7594402" y="2259359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212" name="Google Shape;2212;p44"/>
          <p:cNvGraphicFramePr/>
          <p:nvPr/>
        </p:nvGraphicFramePr>
        <p:xfrm>
          <a:off x="457188" y="2806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{83702946-48AC-4A43-9BE1-338F93B65334}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0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small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has several rings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a dwarf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cold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orbits Earth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45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cxnSp>
        <p:nvCxnSpPr>
          <p:cNvPr id="2218" name="Google Shape;2218;p45"/>
          <p:cNvCxnSpPr/>
          <p:nvPr/>
        </p:nvCxnSpPr>
        <p:spPr>
          <a:xfrm>
            <a:off x="1524263" y="1594144"/>
            <a:ext cx="716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9" name="Google Shape;2219;p45"/>
          <p:cNvGrpSpPr/>
          <p:nvPr/>
        </p:nvGrpSpPr>
        <p:grpSpPr>
          <a:xfrm>
            <a:off x="1620636" y="1498748"/>
            <a:ext cx="1239827" cy="995846"/>
            <a:chOff x="1620636" y="1498748"/>
            <a:chExt cx="1239827" cy="995846"/>
          </a:xfrm>
        </p:grpSpPr>
        <p:sp>
          <p:nvSpPr>
            <p:cNvPr id="2220" name="Google Shape;2220;p45"/>
            <p:cNvSpPr/>
            <p:nvPr/>
          </p:nvSpPr>
          <p:spPr>
            <a:xfrm flipH="1">
              <a:off x="1620636" y="1912906"/>
              <a:ext cx="1239827" cy="581688"/>
            </a:xfrm>
            <a:custGeom>
              <a:rect b="b" l="l" r="r" t="t"/>
              <a:pathLst>
                <a:path extrusionOk="0" h="21317" w="39570">
                  <a:moveTo>
                    <a:pt x="18946" y="0"/>
                  </a:moveTo>
                  <a:lnTo>
                    <a:pt x="15375" y="5249"/>
                  </a:lnTo>
                  <a:lnTo>
                    <a:pt x="1" y="5756"/>
                  </a:lnTo>
                  <a:lnTo>
                    <a:pt x="1" y="20970"/>
                  </a:lnTo>
                  <a:lnTo>
                    <a:pt x="9806" y="21317"/>
                  </a:lnTo>
                  <a:lnTo>
                    <a:pt x="23849" y="21317"/>
                  </a:lnTo>
                  <a:lnTo>
                    <a:pt x="39064" y="20811"/>
                  </a:lnTo>
                  <a:lnTo>
                    <a:pt x="39570" y="15055"/>
                  </a:lnTo>
                  <a:lnTo>
                    <a:pt x="38717" y="5249"/>
                  </a:lnTo>
                  <a:lnTo>
                    <a:pt x="22303" y="5089"/>
                  </a:lnTo>
                  <a:lnTo>
                    <a:pt x="1894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 rot="5400000">
              <a:off x="2145153" y="1493895"/>
              <a:ext cx="190793" cy="200499"/>
            </a:xfrm>
            <a:custGeom>
              <a:rect b="b" l="l" r="r" t="t"/>
              <a:pathLst>
                <a:path extrusionOk="0" h="48139" w="50441">
                  <a:moveTo>
                    <a:pt x="23650" y="0"/>
                  </a:moveTo>
                  <a:cubicBezTo>
                    <a:pt x="20135" y="0"/>
                    <a:pt x="16764" y="610"/>
                    <a:pt x="13989" y="1881"/>
                  </a:cubicBezTo>
                  <a:cubicBezTo>
                    <a:pt x="3811" y="6544"/>
                    <a:pt x="0" y="24343"/>
                    <a:pt x="2532" y="32417"/>
                  </a:cubicBezTo>
                  <a:cubicBezTo>
                    <a:pt x="5007" y="40203"/>
                    <a:pt x="13818" y="48139"/>
                    <a:pt x="25899" y="48139"/>
                  </a:cubicBezTo>
                  <a:cubicBezTo>
                    <a:pt x="26305" y="48139"/>
                    <a:pt x="26713" y="48130"/>
                    <a:pt x="27126" y="48111"/>
                  </a:cubicBezTo>
                  <a:cubicBezTo>
                    <a:pt x="36452" y="47685"/>
                    <a:pt x="41968" y="44274"/>
                    <a:pt x="46204" y="37933"/>
                  </a:cubicBezTo>
                  <a:cubicBezTo>
                    <a:pt x="50441" y="31564"/>
                    <a:pt x="50015" y="22665"/>
                    <a:pt x="46204" y="12060"/>
                  </a:cubicBezTo>
                  <a:cubicBezTo>
                    <a:pt x="43432" y="4345"/>
                    <a:pt x="33032" y="0"/>
                    <a:pt x="236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5"/>
            <p:cNvSpPr txBox="1"/>
            <p:nvPr/>
          </p:nvSpPr>
          <p:spPr>
            <a:xfrm>
              <a:off x="1690200" y="2107682"/>
              <a:ext cx="11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2005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3" name="Google Shape;2223;p45"/>
          <p:cNvGrpSpPr/>
          <p:nvPr/>
        </p:nvGrpSpPr>
        <p:grpSpPr>
          <a:xfrm>
            <a:off x="3053136" y="1498748"/>
            <a:ext cx="1239827" cy="995846"/>
            <a:chOff x="3053136" y="1498748"/>
            <a:chExt cx="1239827" cy="995846"/>
          </a:xfrm>
        </p:grpSpPr>
        <p:sp>
          <p:nvSpPr>
            <p:cNvPr id="2224" name="Google Shape;2224;p45"/>
            <p:cNvSpPr/>
            <p:nvPr/>
          </p:nvSpPr>
          <p:spPr>
            <a:xfrm>
              <a:off x="3053136" y="1912906"/>
              <a:ext cx="1239827" cy="581688"/>
            </a:xfrm>
            <a:custGeom>
              <a:rect b="b" l="l" r="r" t="t"/>
              <a:pathLst>
                <a:path extrusionOk="0" h="21317" w="39570">
                  <a:moveTo>
                    <a:pt x="18946" y="0"/>
                  </a:moveTo>
                  <a:lnTo>
                    <a:pt x="15375" y="5249"/>
                  </a:lnTo>
                  <a:lnTo>
                    <a:pt x="1" y="5756"/>
                  </a:lnTo>
                  <a:lnTo>
                    <a:pt x="1" y="20970"/>
                  </a:lnTo>
                  <a:lnTo>
                    <a:pt x="9806" y="21317"/>
                  </a:lnTo>
                  <a:lnTo>
                    <a:pt x="23849" y="21317"/>
                  </a:lnTo>
                  <a:lnTo>
                    <a:pt x="39064" y="20811"/>
                  </a:lnTo>
                  <a:lnTo>
                    <a:pt x="39570" y="15055"/>
                  </a:lnTo>
                  <a:lnTo>
                    <a:pt x="38717" y="5249"/>
                  </a:lnTo>
                  <a:lnTo>
                    <a:pt x="22303" y="5089"/>
                  </a:lnTo>
                  <a:lnTo>
                    <a:pt x="1894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 rot="5400000">
              <a:off x="3577660" y="1493895"/>
              <a:ext cx="190793" cy="200499"/>
            </a:xfrm>
            <a:custGeom>
              <a:rect b="b" l="l" r="r" t="t"/>
              <a:pathLst>
                <a:path extrusionOk="0" h="48139" w="50441">
                  <a:moveTo>
                    <a:pt x="23650" y="0"/>
                  </a:moveTo>
                  <a:cubicBezTo>
                    <a:pt x="20135" y="0"/>
                    <a:pt x="16764" y="610"/>
                    <a:pt x="13989" y="1881"/>
                  </a:cubicBezTo>
                  <a:cubicBezTo>
                    <a:pt x="3811" y="6544"/>
                    <a:pt x="0" y="24343"/>
                    <a:pt x="2532" y="32417"/>
                  </a:cubicBezTo>
                  <a:cubicBezTo>
                    <a:pt x="5007" y="40203"/>
                    <a:pt x="13818" y="48139"/>
                    <a:pt x="25899" y="48139"/>
                  </a:cubicBezTo>
                  <a:cubicBezTo>
                    <a:pt x="26305" y="48139"/>
                    <a:pt x="26713" y="48130"/>
                    <a:pt x="27126" y="48111"/>
                  </a:cubicBezTo>
                  <a:cubicBezTo>
                    <a:pt x="36452" y="47685"/>
                    <a:pt x="41968" y="44274"/>
                    <a:pt x="46204" y="37933"/>
                  </a:cubicBezTo>
                  <a:cubicBezTo>
                    <a:pt x="50441" y="31564"/>
                    <a:pt x="50015" y="22665"/>
                    <a:pt x="46204" y="12060"/>
                  </a:cubicBezTo>
                  <a:cubicBezTo>
                    <a:pt x="43432" y="4345"/>
                    <a:pt x="33032" y="0"/>
                    <a:pt x="236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5"/>
            <p:cNvSpPr txBox="1"/>
            <p:nvPr/>
          </p:nvSpPr>
          <p:spPr>
            <a:xfrm>
              <a:off x="3122700" y="2107682"/>
              <a:ext cx="11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2010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7" name="Google Shape;2227;p45"/>
          <p:cNvGrpSpPr/>
          <p:nvPr/>
        </p:nvGrpSpPr>
        <p:grpSpPr>
          <a:xfrm>
            <a:off x="4485636" y="1498748"/>
            <a:ext cx="1239827" cy="995846"/>
            <a:chOff x="4485636" y="1498748"/>
            <a:chExt cx="1239827" cy="995846"/>
          </a:xfrm>
        </p:grpSpPr>
        <p:sp>
          <p:nvSpPr>
            <p:cNvPr id="2228" name="Google Shape;2228;p45"/>
            <p:cNvSpPr/>
            <p:nvPr/>
          </p:nvSpPr>
          <p:spPr>
            <a:xfrm flipH="1">
              <a:off x="4485636" y="1912906"/>
              <a:ext cx="1239827" cy="581688"/>
            </a:xfrm>
            <a:custGeom>
              <a:rect b="b" l="l" r="r" t="t"/>
              <a:pathLst>
                <a:path extrusionOk="0" h="21317" w="39570">
                  <a:moveTo>
                    <a:pt x="18946" y="0"/>
                  </a:moveTo>
                  <a:lnTo>
                    <a:pt x="15375" y="5249"/>
                  </a:lnTo>
                  <a:lnTo>
                    <a:pt x="1" y="5756"/>
                  </a:lnTo>
                  <a:lnTo>
                    <a:pt x="1" y="20970"/>
                  </a:lnTo>
                  <a:lnTo>
                    <a:pt x="9806" y="21317"/>
                  </a:lnTo>
                  <a:lnTo>
                    <a:pt x="23849" y="21317"/>
                  </a:lnTo>
                  <a:lnTo>
                    <a:pt x="39064" y="20811"/>
                  </a:lnTo>
                  <a:lnTo>
                    <a:pt x="39570" y="15055"/>
                  </a:lnTo>
                  <a:lnTo>
                    <a:pt x="38717" y="5249"/>
                  </a:lnTo>
                  <a:lnTo>
                    <a:pt x="22303" y="5089"/>
                  </a:lnTo>
                  <a:lnTo>
                    <a:pt x="189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 rot="5400000">
              <a:off x="5010158" y="1493895"/>
              <a:ext cx="190793" cy="200499"/>
            </a:xfrm>
            <a:custGeom>
              <a:rect b="b" l="l" r="r" t="t"/>
              <a:pathLst>
                <a:path extrusionOk="0" h="48139" w="50441">
                  <a:moveTo>
                    <a:pt x="23650" y="0"/>
                  </a:moveTo>
                  <a:cubicBezTo>
                    <a:pt x="20135" y="0"/>
                    <a:pt x="16764" y="610"/>
                    <a:pt x="13989" y="1881"/>
                  </a:cubicBezTo>
                  <a:cubicBezTo>
                    <a:pt x="3811" y="6544"/>
                    <a:pt x="0" y="24343"/>
                    <a:pt x="2532" y="32417"/>
                  </a:cubicBezTo>
                  <a:cubicBezTo>
                    <a:pt x="5007" y="40203"/>
                    <a:pt x="13818" y="48139"/>
                    <a:pt x="25899" y="48139"/>
                  </a:cubicBezTo>
                  <a:cubicBezTo>
                    <a:pt x="26305" y="48139"/>
                    <a:pt x="26713" y="48130"/>
                    <a:pt x="27126" y="48111"/>
                  </a:cubicBezTo>
                  <a:cubicBezTo>
                    <a:pt x="36452" y="47685"/>
                    <a:pt x="41968" y="44274"/>
                    <a:pt x="46204" y="37933"/>
                  </a:cubicBezTo>
                  <a:cubicBezTo>
                    <a:pt x="50441" y="31564"/>
                    <a:pt x="50015" y="22665"/>
                    <a:pt x="46204" y="12060"/>
                  </a:cubicBezTo>
                  <a:cubicBezTo>
                    <a:pt x="43432" y="4345"/>
                    <a:pt x="33032" y="0"/>
                    <a:pt x="236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5"/>
            <p:cNvSpPr txBox="1"/>
            <p:nvPr/>
          </p:nvSpPr>
          <p:spPr>
            <a:xfrm>
              <a:off x="4555200" y="2107682"/>
              <a:ext cx="11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2015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1" name="Google Shape;2231;p45"/>
          <p:cNvGrpSpPr/>
          <p:nvPr/>
        </p:nvGrpSpPr>
        <p:grpSpPr>
          <a:xfrm>
            <a:off x="5918136" y="1498748"/>
            <a:ext cx="1239827" cy="995846"/>
            <a:chOff x="5918136" y="1498748"/>
            <a:chExt cx="1239827" cy="995846"/>
          </a:xfrm>
        </p:grpSpPr>
        <p:sp>
          <p:nvSpPr>
            <p:cNvPr id="2232" name="Google Shape;2232;p45"/>
            <p:cNvSpPr/>
            <p:nvPr/>
          </p:nvSpPr>
          <p:spPr>
            <a:xfrm>
              <a:off x="5918136" y="1912906"/>
              <a:ext cx="1239827" cy="581688"/>
            </a:xfrm>
            <a:custGeom>
              <a:rect b="b" l="l" r="r" t="t"/>
              <a:pathLst>
                <a:path extrusionOk="0" h="21317" w="39570">
                  <a:moveTo>
                    <a:pt x="18946" y="0"/>
                  </a:moveTo>
                  <a:lnTo>
                    <a:pt x="15375" y="5249"/>
                  </a:lnTo>
                  <a:lnTo>
                    <a:pt x="1" y="5756"/>
                  </a:lnTo>
                  <a:lnTo>
                    <a:pt x="1" y="20970"/>
                  </a:lnTo>
                  <a:lnTo>
                    <a:pt x="9806" y="21317"/>
                  </a:lnTo>
                  <a:lnTo>
                    <a:pt x="23849" y="21317"/>
                  </a:lnTo>
                  <a:lnTo>
                    <a:pt x="39064" y="20811"/>
                  </a:lnTo>
                  <a:lnTo>
                    <a:pt x="39570" y="15055"/>
                  </a:lnTo>
                  <a:lnTo>
                    <a:pt x="38717" y="5249"/>
                  </a:lnTo>
                  <a:lnTo>
                    <a:pt x="22303" y="5089"/>
                  </a:lnTo>
                  <a:lnTo>
                    <a:pt x="189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 rot="5400000">
              <a:off x="6442656" y="1493895"/>
              <a:ext cx="190793" cy="200499"/>
            </a:xfrm>
            <a:custGeom>
              <a:rect b="b" l="l" r="r" t="t"/>
              <a:pathLst>
                <a:path extrusionOk="0" h="48139" w="50441">
                  <a:moveTo>
                    <a:pt x="23650" y="0"/>
                  </a:moveTo>
                  <a:cubicBezTo>
                    <a:pt x="20135" y="0"/>
                    <a:pt x="16764" y="610"/>
                    <a:pt x="13989" y="1881"/>
                  </a:cubicBezTo>
                  <a:cubicBezTo>
                    <a:pt x="3811" y="6544"/>
                    <a:pt x="0" y="24343"/>
                    <a:pt x="2532" y="32417"/>
                  </a:cubicBezTo>
                  <a:cubicBezTo>
                    <a:pt x="5007" y="40203"/>
                    <a:pt x="13818" y="48139"/>
                    <a:pt x="25899" y="48139"/>
                  </a:cubicBezTo>
                  <a:cubicBezTo>
                    <a:pt x="26305" y="48139"/>
                    <a:pt x="26713" y="48130"/>
                    <a:pt x="27126" y="48111"/>
                  </a:cubicBezTo>
                  <a:cubicBezTo>
                    <a:pt x="36452" y="47685"/>
                    <a:pt x="41968" y="44274"/>
                    <a:pt x="46204" y="37933"/>
                  </a:cubicBezTo>
                  <a:cubicBezTo>
                    <a:pt x="50441" y="31564"/>
                    <a:pt x="50015" y="22665"/>
                    <a:pt x="46204" y="12060"/>
                  </a:cubicBezTo>
                  <a:cubicBezTo>
                    <a:pt x="43432" y="4345"/>
                    <a:pt x="33032" y="0"/>
                    <a:pt x="2365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5"/>
            <p:cNvSpPr txBox="1"/>
            <p:nvPr/>
          </p:nvSpPr>
          <p:spPr>
            <a:xfrm>
              <a:off x="5987700" y="2107682"/>
              <a:ext cx="11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5" name="Google Shape;2235;p45"/>
          <p:cNvGrpSpPr/>
          <p:nvPr/>
        </p:nvGrpSpPr>
        <p:grpSpPr>
          <a:xfrm>
            <a:off x="7350636" y="1498748"/>
            <a:ext cx="1239827" cy="995846"/>
            <a:chOff x="7350636" y="1498748"/>
            <a:chExt cx="1239827" cy="995846"/>
          </a:xfrm>
        </p:grpSpPr>
        <p:sp>
          <p:nvSpPr>
            <p:cNvPr id="2236" name="Google Shape;2236;p45"/>
            <p:cNvSpPr/>
            <p:nvPr/>
          </p:nvSpPr>
          <p:spPr>
            <a:xfrm flipH="1">
              <a:off x="7350636" y="1912906"/>
              <a:ext cx="1239827" cy="581688"/>
            </a:xfrm>
            <a:custGeom>
              <a:rect b="b" l="l" r="r" t="t"/>
              <a:pathLst>
                <a:path extrusionOk="0" h="21317" w="39570">
                  <a:moveTo>
                    <a:pt x="18946" y="0"/>
                  </a:moveTo>
                  <a:lnTo>
                    <a:pt x="15375" y="5249"/>
                  </a:lnTo>
                  <a:lnTo>
                    <a:pt x="1" y="5756"/>
                  </a:lnTo>
                  <a:lnTo>
                    <a:pt x="1" y="20970"/>
                  </a:lnTo>
                  <a:lnTo>
                    <a:pt x="9806" y="21317"/>
                  </a:lnTo>
                  <a:lnTo>
                    <a:pt x="23849" y="21317"/>
                  </a:lnTo>
                  <a:lnTo>
                    <a:pt x="39064" y="20811"/>
                  </a:lnTo>
                  <a:lnTo>
                    <a:pt x="39570" y="15055"/>
                  </a:lnTo>
                  <a:lnTo>
                    <a:pt x="38717" y="5249"/>
                  </a:lnTo>
                  <a:lnTo>
                    <a:pt x="22303" y="5089"/>
                  </a:lnTo>
                  <a:lnTo>
                    <a:pt x="189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 rot="5400000">
              <a:off x="7875153" y="1493895"/>
              <a:ext cx="190793" cy="200499"/>
            </a:xfrm>
            <a:custGeom>
              <a:rect b="b" l="l" r="r" t="t"/>
              <a:pathLst>
                <a:path extrusionOk="0" h="48139" w="50441">
                  <a:moveTo>
                    <a:pt x="23650" y="0"/>
                  </a:moveTo>
                  <a:cubicBezTo>
                    <a:pt x="20135" y="0"/>
                    <a:pt x="16764" y="610"/>
                    <a:pt x="13989" y="1881"/>
                  </a:cubicBezTo>
                  <a:cubicBezTo>
                    <a:pt x="3811" y="6544"/>
                    <a:pt x="0" y="24343"/>
                    <a:pt x="2532" y="32417"/>
                  </a:cubicBezTo>
                  <a:cubicBezTo>
                    <a:pt x="5007" y="40203"/>
                    <a:pt x="13818" y="48139"/>
                    <a:pt x="25899" y="48139"/>
                  </a:cubicBezTo>
                  <a:cubicBezTo>
                    <a:pt x="26305" y="48139"/>
                    <a:pt x="26713" y="48130"/>
                    <a:pt x="27126" y="48111"/>
                  </a:cubicBezTo>
                  <a:cubicBezTo>
                    <a:pt x="36452" y="47685"/>
                    <a:pt x="41968" y="44274"/>
                    <a:pt x="46204" y="37933"/>
                  </a:cubicBezTo>
                  <a:cubicBezTo>
                    <a:pt x="50441" y="31564"/>
                    <a:pt x="50015" y="22665"/>
                    <a:pt x="46204" y="12060"/>
                  </a:cubicBezTo>
                  <a:cubicBezTo>
                    <a:pt x="43432" y="4345"/>
                    <a:pt x="33032" y="0"/>
                    <a:pt x="2365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5"/>
            <p:cNvSpPr txBox="1"/>
            <p:nvPr/>
          </p:nvSpPr>
          <p:spPr>
            <a:xfrm>
              <a:off x="7420200" y="2107682"/>
              <a:ext cx="11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2025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9" name="Google Shape;2239;p45"/>
          <p:cNvGrpSpPr/>
          <p:nvPr/>
        </p:nvGrpSpPr>
        <p:grpSpPr>
          <a:xfrm>
            <a:off x="457189" y="2892105"/>
            <a:ext cx="883500" cy="742492"/>
            <a:chOff x="457189" y="2892105"/>
            <a:chExt cx="883500" cy="742492"/>
          </a:xfrm>
        </p:grpSpPr>
        <p:grpSp>
          <p:nvGrpSpPr>
            <p:cNvPr id="2240" name="Google Shape;2240;p45"/>
            <p:cNvGrpSpPr/>
            <p:nvPr/>
          </p:nvGrpSpPr>
          <p:grpSpPr>
            <a:xfrm rot="5400000">
              <a:off x="527694" y="2821601"/>
              <a:ext cx="742492" cy="883500"/>
              <a:chOff x="3211125" y="1793550"/>
              <a:chExt cx="1261025" cy="1362375"/>
            </a:xfrm>
          </p:grpSpPr>
          <p:sp>
            <p:nvSpPr>
              <p:cNvPr id="2241" name="Google Shape;2241;p45"/>
              <p:cNvSpPr/>
              <p:nvPr/>
            </p:nvSpPr>
            <p:spPr>
              <a:xfrm>
                <a:off x="3211125" y="1853225"/>
                <a:ext cx="1261025" cy="120347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3830650" y="1793550"/>
                <a:ext cx="181200" cy="32250"/>
              </a:xfrm>
              <a:custGeom>
                <a:rect b="b" l="l" r="r" t="t"/>
                <a:pathLst>
                  <a:path extrusionOk="0" h="1290" w="7248">
                    <a:moveTo>
                      <a:pt x="3544" y="1"/>
                    </a:moveTo>
                    <a:cubicBezTo>
                      <a:pt x="2371" y="1"/>
                      <a:pt x="1184" y="170"/>
                      <a:pt x="187" y="378"/>
                    </a:cubicBezTo>
                    <a:cubicBezTo>
                      <a:pt x="0" y="458"/>
                      <a:pt x="27" y="697"/>
                      <a:pt x="213" y="724"/>
                    </a:cubicBezTo>
                    <a:cubicBezTo>
                      <a:pt x="1332" y="724"/>
                      <a:pt x="2451" y="777"/>
                      <a:pt x="3544" y="857"/>
                    </a:cubicBezTo>
                    <a:cubicBezTo>
                      <a:pt x="4559" y="981"/>
                      <a:pt x="5575" y="1289"/>
                      <a:pt x="6590" y="1289"/>
                    </a:cubicBezTo>
                    <a:cubicBezTo>
                      <a:pt x="6667" y="1289"/>
                      <a:pt x="6744" y="1287"/>
                      <a:pt x="6821" y="1284"/>
                    </a:cubicBezTo>
                    <a:cubicBezTo>
                      <a:pt x="7141" y="1284"/>
                      <a:pt x="7248" y="884"/>
                      <a:pt x="6981" y="724"/>
                    </a:cubicBezTo>
                    <a:cubicBezTo>
                      <a:pt x="6009" y="190"/>
                      <a:pt x="4784" y="1"/>
                      <a:pt x="3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3903925" y="3027000"/>
                <a:ext cx="260200" cy="84875"/>
              </a:xfrm>
              <a:custGeom>
                <a:rect b="b" l="l" r="r" t="t"/>
                <a:pathLst>
                  <a:path extrusionOk="0" h="3395" w="10408">
                    <a:moveTo>
                      <a:pt x="10067" y="0"/>
                    </a:moveTo>
                    <a:cubicBezTo>
                      <a:pt x="10025" y="0"/>
                      <a:pt x="9982" y="13"/>
                      <a:pt x="9939" y="41"/>
                    </a:cubicBezTo>
                    <a:cubicBezTo>
                      <a:pt x="7107" y="1716"/>
                      <a:pt x="4389" y="2890"/>
                      <a:pt x="1111" y="2890"/>
                    </a:cubicBezTo>
                    <a:cubicBezTo>
                      <a:pt x="842" y="2890"/>
                      <a:pt x="570" y="2882"/>
                      <a:pt x="293" y="2866"/>
                    </a:cubicBezTo>
                    <a:cubicBezTo>
                      <a:pt x="0" y="2866"/>
                      <a:pt x="0" y="3292"/>
                      <a:pt x="293" y="3319"/>
                    </a:cubicBezTo>
                    <a:cubicBezTo>
                      <a:pt x="785" y="3369"/>
                      <a:pt x="1288" y="3394"/>
                      <a:pt x="1796" y="3394"/>
                    </a:cubicBezTo>
                    <a:cubicBezTo>
                      <a:pt x="4813" y="3394"/>
                      <a:pt x="8020" y="2493"/>
                      <a:pt x="10232" y="441"/>
                    </a:cubicBezTo>
                    <a:cubicBezTo>
                      <a:pt x="10407" y="266"/>
                      <a:pt x="10258" y="0"/>
                      <a:pt x="10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3887200" y="3125750"/>
                <a:ext cx="175350" cy="30175"/>
              </a:xfrm>
              <a:custGeom>
                <a:rect b="b" l="l" r="r" t="t"/>
                <a:pathLst>
                  <a:path extrusionOk="0" h="1207" w="7014">
                    <a:moveTo>
                      <a:pt x="6605" y="0"/>
                    </a:moveTo>
                    <a:cubicBezTo>
                      <a:pt x="6582" y="0"/>
                      <a:pt x="6557" y="3"/>
                      <a:pt x="6531" y="8"/>
                    </a:cubicBezTo>
                    <a:cubicBezTo>
                      <a:pt x="5148" y="318"/>
                      <a:pt x="3789" y="528"/>
                      <a:pt x="2413" y="528"/>
                    </a:cubicBezTo>
                    <a:cubicBezTo>
                      <a:pt x="1774" y="528"/>
                      <a:pt x="1132" y="483"/>
                      <a:pt x="483" y="381"/>
                    </a:cubicBezTo>
                    <a:cubicBezTo>
                      <a:pt x="458" y="376"/>
                      <a:pt x="435" y="373"/>
                      <a:pt x="413" y="373"/>
                    </a:cubicBezTo>
                    <a:cubicBezTo>
                      <a:pt x="116" y="373"/>
                      <a:pt x="0" y="838"/>
                      <a:pt x="323" y="888"/>
                    </a:cubicBezTo>
                    <a:cubicBezTo>
                      <a:pt x="1259" y="1089"/>
                      <a:pt x="2221" y="1206"/>
                      <a:pt x="3180" y="1206"/>
                    </a:cubicBezTo>
                    <a:cubicBezTo>
                      <a:pt x="4376" y="1206"/>
                      <a:pt x="5567" y="1024"/>
                      <a:pt x="6691" y="594"/>
                    </a:cubicBezTo>
                    <a:cubicBezTo>
                      <a:pt x="7013" y="470"/>
                      <a:pt x="6920" y="0"/>
                      <a:pt x="6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5" name="Google Shape;2245;p45"/>
            <p:cNvGrpSpPr/>
            <p:nvPr/>
          </p:nvGrpSpPr>
          <p:grpSpPr>
            <a:xfrm>
              <a:off x="719345" y="3099449"/>
              <a:ext cx="359213" cy="327807"/>
              <a:chOff x="1958520" y="2302574"/>
              <a:chExt cx="359213" cy="327807"/>
            </a:xfrm>
          </p:grpSpPr>
          <p:sp>
            <p:nvSpPr>
              <p:cNvPr id="2246" name="Google Shape;2246;p45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rect b="b" l="l" r="r" t="t"/>
                <a:pathLst>
                  <a:path extrusionOk="0" h="10323" w="11312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rect b="b" l="l" r="r" t="t"/>
                <a:pathLst>
                  <a:path extrusionOk="0" h="5823" w="9514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rect b="b" l="l" r="r" t="t"/>
                <a:pathLst>
                  <a:path extrusionOk="0" h="335" w="375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9" name="Google Shape;2249;p45"/>
          <p:cNvGrpSpPr/>
          <p:nvPr/>
        </p:nvGrpSpPr>
        <p:grpSpPr>
          <a:xfrm>
            <a:off x="457189" y="3792280"/>
            <a:ext cx="883500" cy="742492"/>
            <a:chOff x="457189" y="3792280"/>
            <a:chExt cx="883500" cy="742492"/>
          </a:xfrm>
        </p:grpSpPr>
        <p:grpSp>
          <p:nvGrpSpPr>
            <p:cNvPr id="2250" name="Google Shape;2250;p45"/>
            <p:cNvGrpSpPr/>
            <p:nvPr/>
          </p:nvGrpSpPr>
          <p:grpSpPr>
            <a:xfrm rot="5400000">
              <a:off x="527694" y="3721776"/>
              <a:ext cx="742492" cy="883500"/>
              <a:chOff x="3211125" y="1793550"/>
              <a:chExt cx="1261025" cy="1362375"/>
            </a:xfrm>
          </p:grpSpPr>
          <p:sp>
            <p:nvSpPr>
              <p:cNvPr id="2251" name="Google Shape;2251;p45"/>
              <p:cNvSpPr/>
              <p:nvPr/>
            </p:nvSpPr>
            <p:spPr>
              <a:xfrm>
                <a:off x="3211125" y="1853225"/>
                <a:ext cx="1261025" cy="120347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3830650" y="1793550"/>
                <a:ext cx="181200" cy="32250"/>
              </a:xfrm>
              <a:custGeom>
                <a:rect b="b" l="l" r="r" t="t"/>
                <a:pathLst>
                  <a:path extrusionOk="0" h="1290" w="7248">
                    <a:moveTo>
                      <a:pt x="3544" y="1"/>
                    </a:moveTo>
                    <a:cubicBezTo>
                      <a:pt x="2371" y="1"/>
                      <a:pt x="1184" y="170"/>
                      <a:pt x="187" y="378"/>
                    </a:cubicBezTo>
                    <a:cubicBezTo>
                      <a:pt x="0" y="458"/>
                      <a:pt x="27" y="697"/>
                      <a:pt x="213" y="724"/>
                    </a:cubicBezTo>
                    <a:cubicBezTo>
                      <a:pt x="1332" y="724"/>
                      <a:pt x="2451" y="777"/>
                      <a:pt x="3544" y="857"/>
                    </a:cubicBezTo>
                    <a:cubicBezTo>
                      <a:pt x="4559" y="981"/>
                      <a:pt x="5575" y="1289"/>
                      <a:pt x="6590" y="1289"/>
                    </a:cubicBezTo>
                    <a:cubicBezTo>
                      <a:pt x="6667" y="1289"/>
                      <a:pt x="6744" y="1287"/>
                      <a:pt x="6821" y="1284"/>
                    </a:cubicBezTo>
                    <a:cubicBezTo>
                      <a:pt x="7141" y="1284"/>
                      <a:pt x="7248" y="884"/>
                      <a:pt x="6981" y="724"/>
                    </a:cubicBezTo>
                    <a:cubicBezTo>
                      <a:pt x="6009" y="190"/>
                      <a:pt x="4784" y="1"/>
                      <a:pt x="3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3903925" y="3027000"/>
                <a:ext cx="260200" cy="84875"/>
              </a:xfrm>
              <a:custGeom>
                <a:rect b="b" l="l" r="r" t="t"/>
                <a:pathLst>
                  <a:path extrusionOk="0" h="3395" w="10408">
                    <a:moveTo>
                      <a:pt x="10067" y="0"/>
                    </a:moveTo>
                    <a:cubicBezTo>
                      <a:pt x="10025" y="0"/>
                      <a:pt x="9982" y="13"/>
                      <a:pt x="9939" y="41"/>
                    </a:cubicBezTo>
                    <a:cubicBezTo>
                      <a:pt x="7107" y="1716"/>
                      <a:pt x="4389" y="2890"/>
                      <a:pt x="1111" y="2890"/>
                    </a:cubicBezTo>
                    <a:cubicBezTo>
                      <a:pt x="842" y="2890"/>
                      <a:pt x="570" y="2882"/>
                      <a:pt x="293" y="2866"/>
                    </a:cubicBezTo>
                    <a:cubicBezTo>
                      <a:pt x="0" y="2866"/>
                      <a:pt x="0" y="3292"/>
                      <a:pt x="293" y="3319"/>
                    </a:cubicBezTo>
                    <a:cubicBezTo>
                      <a:pt x="785" y="3369"/>
                      <a:pt x="1288" y="3394"/>
                      <a:pt x="1796" y="3394"/>
                    </a:cubicBezTo>
                    <a:cubicBezTo>
                      <a:pt x="4813" y="3394"/>
                      <a:pt x="8020" y="2493"/>
                      <a:pt x="10232" y="441"/>
                    </a:cubicBezTo>
                    <a:cubicBezTo>
                      <a:pt x="10407" y="266"/>
                      <a:pt x="10258" y="0"/>
                      <a:pt x="10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3887200" y="3125750"/>
                <a:ext cx="175350" cy="30175"/>
              </a:xfrm>
              <a:custGeom>
                <a:rect b="b" l="l" r="r" t="t"/>
                <a:pathLst>
                  <a:path extrusionOk="0" h="1207" w="7014">
                    <a:moveTo>
                      <a:pt x="6605" y="0"/>
                    </a:moveTo>
                    <a:cubicBezTo>
                      <a:pt x="6582" y="0"/>
                      <a:pt x="6557" y="3"/>
                      <a:pt x="6531" y="8"/>
                    </a:cubicBezTo>
                    <a:cubicBezTo>
                      <a:pt x="5148" y="318"/>
                      <a:pt x="3789" y="528"/>
                      <a:pt x="2413" y="528"/>
                    </a:cubicBezTo>
                    <a:cubicBezTo>
                      <a:pt x="1774" y="528"/>
                      <a:pt x="1132" y="483"/>
                      <a:pt x="483" y="381"/>
                    </a:cubicBezTo>
                    <a:cubicBezTo>
                      <a:pt x="458" y="376"/>
                      <a:pt x="435" y="373"/>
                      <a:pt x="413" y="373"/>
                    </a:cubicBezTo>
                    <a:cubicBezTo>
                      <a:pt x="116" y="373"/>
                      <a:pt x="0" y="838"/>
                      <a:pt x="323" y="888"/>
                    </a:cubicBezTo>
                    <a:cubicBezTo>
                      <a:pt x="1259" y="1089"/>
                      <a:pt x="2221" y="1206"/>
                      <a:pt x="3180" y="1206"/>
                    </a:cubicBezTo>
                    <a:cubicBezTo>
                      <a:pt x="4376" y="1206"/>
                      <a:pt x="5567" y="1024"/>
                      <a:pt x="6691" y="594"/>
                    </a:cubicBezTo>
                    <a:cubicBezTo>
                      <a:pt x="7013" y="470"/>
                      <a:pt x="6920" y="0"/>
                      <a:pt x="6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5" name="Google Shape;2255;p45"/>
            <p:cNvGrpSpPr/>
            <p:nvPr/>
          </p:nvGrpSpPr>
          <p:grpSpPr>
            <a:xfrm>
              <a:off x="741281" y="4006038"/>
              <a:ext cx="315327" cy="314978"/>
              <a:chOff x="5823294" y="2309751"/>
              <a:chExt cx="315327" cy="314978"/>
            </a:xfrm>
          </p:grpSpPr>
          <p:sp>
            <p:nvSpPr>
              <p:cNvPr id="2256" name="Google Shape;2256;p45"/>
              <p:cNvSpPr/>
              <p:nvPr/>
            </p:nvSpPr>
            <p:spPr>
              <a:xfrm>
                <a:off x="5823294" y="2309751"/>
                <a:ext cx="315327" cy="314978"/>
              </a:xfrm>
              <a:custGeom>
                <a:rect b="b" l="l" r="r" t="t"/>
                <a:pathLst>
                  <a:path extrusionOk="0" h="9919" w="9930">
                    <a:moveTo>
                      <a:pt x="4953" y="0"/>
                    </a:moveTo>
                    <a:cubicBezTo>
                      <a:pt x="3632" y="0"/>
                      <a:pt x="2381" y="524"/>
                      <a:pt x="1465" y="1465"/>
                    </a:cubicBezTo>
                    <a:cubicBezTo>
                      <a:pt x="524" y="2405"/>
                      <a:pt x="0" y="3656"/>
                      <a:pt x="0" y="4965"/>
                    </a:cubicBezTo>
                    <a:cubicBezTo>
                      <a:pt x="0" y="6275"/>
                      <a:pt x="524" y="7537"/>
                      <a:pt x="1465" y="8466"/>
                    </a:cubicBezTo>
                    <a:cubicBezTo>
                      <a:pt x="2393" y="9394"/>
                      <a:pt x="3643" y="9918"/>
                      <a:pt x="4953" y="9918"/>
                    </a:cubicBezTo>
                    <a:cubicBezTo>
                      <a:pt x="6263" y="9918"/>
                      <a:pt x="7537" y="9394"/>
                      <a:pt x="8454" y="8466"/>
                    </a:cubicBezTo>
                    <a:cubicBezTo>
                      <a:pt x="9394" y="7525"/>
                      <a:pt x="9918" y="6275"/>
                      <a:pt x="9918" y="4965"/>
                    </a:cubicBezTo>
                    <a:cubicBezTo>
                      <a:pt x="9930" y="4858"/>
                      <a:pt x="9930" y="4775"/>
                      <a:pt x="9930" y="4680"/>
                    </a:cubicBezTo>
                    <a:cubicBezTo>
                      <a:pt x="9930" y="4613"/>
                      <a:pt x="9869" y="4547"/>
                      <a:pt x="9803" y="4547"/>
                    </a:cubicBezTo>
                    <a:cubicBezTo>
                      <a:pt x="9798" y="4547"/>
                      <a:pt x="9792" y="4548"/>
                      <a:pt x="9787" y="4549"/>
                    </a:cubicBezTo>
                    <a:cubicBezTo>
                      <a:pt x="9704" y="4549"/>
                      <a:pt x="9632" y="4620"/>
                      <a:pt x="9644" y="4691"/>
                    </a:cubicBezTo>
                    <a:lnTo>
                      <a:pt x="9644" y="4953"/>
                    </a:lnTo>
                    <a:cubicBezTo>
                      <a:pt x="9644" y="6204"/>
                      <a:pt x="9156" y="7358"/>
                      <a:pt x="8275" y="8251"/>
                    </a:cubicBezTo>
                    <a:cubicBezTo>
                      <a:pt x="7394" y="9144"/>
                      <a:pt x="6227" y="9621"/>
                      <a:pt x="4977" y="9621"/>
                    </a:cubicBezTo>
                    <a:cubicBezTo>
                      <a:pt x="3727" y="9621"/>
                      <a:pt x="2560" y="9132"/>
                      <a:pt x="1667" y="8251"/>
                    </a:cubicBezTo>
                    <a:cubicBezTo>
                      <a:pt x="774" y="7370"/>
                      <a:pt x="298" y="6204"/>
                      <a:pt x="298" y="4953"/>
                    </a:cubicBezTo>
                    <a:cubicBezTo>
                      <a:pt x="298" y="3703"/>
                      <a:pt x="786" y="2536"/>
                      <a:pt x="1667" y="1643"/>
                    </a:cubicBezTo>
                    <a:cubicBezTo>
                      <a:pt x="2548" y="750"/>
                      <a:pt x="3727" y="274"/>
                      <a:pt x="4977" y="274"/>
                    </a:cubicBezTo>
                    <a:cubicBezTo>
                      <a:pt x="6072" y="274"/>
                      <a:pt x="7144" y="667"/>
                      <a:pt x="7977" y="1382"/>
                    </a:cubicBezTo>
                    <a:cubicBezTo>
                      <a:pt x="8811" y="2072"/>
                      <a:pt x="9382" y="3048"/>
                      <a:pt x="9561" y="4120"/>
                    </a:cubicBezTo>
                    <a:cubicBezTo>
                      <a:pt x="9572" y="4185"/>
                      <a:pt x="9632" y="4241"/>
                      <a:pt x="9697" y="4241"/>
                    </a:cubicBezTo>
                    <a:cubicBezTo>
                      <a:pt x="9703" y="4241"/>
                      <a:pt x="9709" y="4240"/>
                      <a:pt x="9716" y="4239"/>
                    </a:cubicBezTo>
                    <a:cubicBezTo>
                      <a:pt x="9799" y="4215"/>
                      <a:pt x="9858" y="4144"/>
                      <a:pt x="9835" y="4072"/>
                    </a:cubicBezTo>
                    <a:cubicBezTo>
                      <a:pt x="9632" y="2941"/>
                      <a:pt x="9037" y="1917"/>
                      <a:pt x="8156" y="1167"/>
                    </a:cubicBezTo>
                    <a:cubicBezTo>
                      <a:pt x="7263" y="405"/>
                      <a:pt x="6132" y="0"/>
                      <a:pt x="4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5"/>
              <p:cNvSpPr/>
              <p:nvPr/>
            </p:nvSpPr>
            <p:spPr>
              <a:xfrm>
                <a:off x="5846348" y="2332805"/>
                <a:ext cx="268457" cy="268489"/>
              </a:xfrm>
              <a:custGeom>
                <a:rect b="b" l="l" r="r" t="t"/>
                <a:pathLst>
                  <a:path extrusionOk="0" h="8455" w="8454">
                    <a:moveTo>
                      <a:pt x="4227" y="1"/>
                    </a:moveTo>
                    <a:cubicBezTo>
                      <a:pt x="3632" y="1"/>
                      <a:pt x="3060" y="120"/>
                      <a:pt x="2501" y="370"/>
                    </a:cubicBezTo>
                    <a:cubicBezTo>
                      <a:pt x="1989" y="608"/>
                      <a:pt x="1512" y="929"/>
                      <a:pt x="1120" y="1358"/>
                    </a:cubicBezTo>
                    <a:cubicBezTo>
                      <a:pt x="1060" y="1418"/>
                      <a:pt x="1072" y="1513"/>
                      <a:pt x="1131" y="1572"/>
                    </a:cubicBezTo>
                    <a:cubicBezTo>
                      <a:pt x="1158" y="1599"/>
                      <a:pt x="1192" y="1611"/>
                      <a:pt x="1227" y="1611"/>
                    </a:cubicBezTo>
                    <a:cubicBezTo>
                      <a:pt x="1270" y="1611"/>
                      <a:pt x="1313" y="1593"/>
                      <a:pt x="1346" y="1560"/>
                    </a:cubicBezTo>
                    <a:cubicBezTo>
                      <a:pt x="1715" y="1156"/>
                      <a:pt x="2155" y="846"/>
                      <a:pt x="2644" y="632"/>
                    </a:cubicBezTo>
                    <a:cubicBezTo>
                      <a:pt x="3144" y="405"/>
                      <a:pt x="3679" y="286"/>
                      <a:pt x="4251" y="286"/>
                    </a:cubicBezTo>
                    <a:cubicBezTo>
                      <a:pt x="6418" y="286"/>
                      <a:pt x="8192" y="2060"/>
                      <a:pt x="8192" y="4239"/>
                    </a:cubicBezTo>
                    <a:cubicBezTo>
                      <a:pt x="8192" y="6406"/>
                      <a:pt x="6418" y="8180"/>
                      <a:pt x="4251" y="8180"/>
                    </a:cubicBezTo>
                    <a:cubicBezTo>
                      <a:pt x="2072" y="8180"/>
                      <a:pt x="298" y="6406"/>
                      <a:pt x="298" y="4239"/>
                    </a:cubicBezTo>
                    <a:cubicBezTo>
                      <a:pt x="298" y="3465"/>
                      <a:pt x="524" y="2703"/>
                      <a:pt x="965" y="2060"/>
                    </a:cubicBezTo>
                    <a:cubicBezTo>
                      <a:pt x="1001" y="1989"/>
                      <a:pt x="989" y="1882"/>
                      <a:pt x="917" y="1846"/>
                    </a:cubicBezTo>
                    <a:cubicBezTo>
                      <a:pt x="893" y="1827"/>
                      <a:pt x="862" y="1818"/>
                      <a:pt x="830" y="1818"/>
                    </a:cubicBezTo>
                    <a:cubicBezTo>
                      <a:pt x="781" y="1818"/>
                      <a:pt x="731" y="1839"/>
                      <a:pt x="703" y="1882"/>
                    </a:cubicBezTo>
                    <a:cubicBezTo>
                      <a:pt x="250" y="2584"/>
                      <a:pt x="0" y="3394"/>
                      <a:pt x="0" y="4227"/>
                    </a:cubicBezTo>
                    <a:cubicBezTo>
                      <a:pt x="0" y="5358"/>
                      <a:pt x="453" y="6406"/>
                      <a:pt x="1239" y="7216"/>
                    </a:cubicBezTo>
                    <a:cubicBezTo>
                      <a:pt x="2048" y="8014"/>
                      <a:pt x="3096" y="8454"/>
                      <a:pt x="4227" y="8454"/>
                    </a:cubicBezTo>
                    <a:cubicBezTo>
                      <a:pt x="5358" y="8454"/>
                      <a:pt x="6418" y="8002"/>
                      <a:pt x="7227" y="7216"/>
                    </a:cubicBezTo>
                    <a:cubicBezTo>
                      <a:pt x="8025" y="6430"/>
                      <a:pt x="8454" y="5358"/>
                      <a:pt x="8454" y="4227"/>
                    </a:cubicBezTo>
                    <a:cubicBezTo>
                      <a:pt x="8454" y="3096"/>
                      <a:pt x="8013" y="2037"/>
                      <a:pt x="7227" y="1227"/>
                    </a:cubicBezTo>
                    <a:cubicBezTo>
                      <a:pt x="6418" y="429"/>
                      <a:pt x="5358" y="1"/>
                      <a:pt x="4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5"/>
              <p:cNvSpPr/>
              <p:nvPr/>
            </p:nvSpPr>
            <p:spPr>
              <a:xfrm>
                <a:off x="5869402" y="2462111"/>
                <a:ext cx="15909" cy="9495"/>
              </a:xfrm>
              <a:custGeom>
                <a:rect b="b" l="l" r="r" t="t"/>
                <a:pathLst>
                  <a:path extrusionOk="0" h="299" w="501">
                    <a:moveTo>
                      <a:pt x="144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27"/>
                      <a:pt x="60" y="298"/>
                      <a:pt x="144" y="298"/>
                    </a:cubicBezTo>
                    <a:lnTo>
                      <a:pt x="358" y="298"/>
                    </a:lnTo>
                    <a:cubicBezTo>
                      <a:pt x="429" y="298"/>
                      <a:pt x="501" y="239"/>
                      <a:pt x="501" y="155"/>
                    </a:cubicBezTo>
                    <a:cubicBezTo>
                      <a:pt x="501" y="60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5"/>
              <p:cNvSpPr/>
              <p:nvPr/>
            </p:nvSpPr>
            <p:spPr>
              <a:xfrm>
                <a:off x="5976416" y="2354748"/>
                <a:ext cx="116858" cy="116858"/>
              </a:xfrm>
              <a:custGeom>
                <a:rect b="b" l="l" r="r" t="t"/>
                <a:pathLst>
                  <a:path extrusionOk="0" h="3680" w="3680">
                    <a:moveTo>
                      <a:pt x="155" y="0"/>
                    </a:moveTo>
                    <a:cubicBezTo>
                      <a:pt x="60" y="0"/>
                      <a:pt x="0" y="60"/>
                      <a:pt x="0" y="155"/>
                    </a:cubicBezTo>
                    <a:lnTo>
                      <a:pt x="0" y="3536"/>
                    </a:lnTo>
                    <a:cubicBezTo>
                      <a:pt x="0" y="3608"/>
                      <a:pt x="60" y="3679"/>
                      <a:pt x="155" y="3679"/>
                    </a:cubicBezTo>
                    <a:lnTo>
                      <a:pt x="3536" y="3679"/>
                    </a:lnTo>
                    <a:cubicBezTo>
                      <a:pt x="3608" y="3679"/>
                      <a:pt x="3679" y="3620"/>
                      <a:pt x="3679" y="3536"/>
                    </a:cubicBezTo>
                    <a:cubicBezTo>
                      <a:pt x="3679" y="3441"/>
                      <a:pt x="3620" y="3382"/>
                      <a:pt x="3536" y="3382"/>
                    </a:cubicBezTo>
                    <a:lnTo>
                      <a:pt x="298" y="3382"/>
                    </a:lnTo>
                    <a:lnTo>
                      <a:pt x="298" y="155"/>
                    </a:lnTo>
                    <a:cubicBezTo>
                      <a:pt x="298" y="84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5"/>
              <p:cNvSpPr/>
              <p:nvPr/>
            </p:nvSpPr>
            <p:spPr>
              <a:xfrm>
                <a:off x="5976416" y="2562679"/>
                <a:ext cx="9463" cy="16290"/>
              </a:xfrm>
              <a:custGeom>
                <a:rect b="b" l="l" r="r" t="t"/>
                <a:pathLst>
                  <a:path extrusionOk="0" h="513" w="298">
                    <a:moveTo>
                      <a:pt x="155" y="1"/>
                    </a:moveTo>
                    <a:cubicBezTo>
                      <a:pt x="60" y="1"/>
                      <a:pt x="0" y="60"/>
                      <a:pt x="0" y="155"/>
                    </a:cubicBezTo>
                    <a:lnTo>
                      <a:pt x="0" y="358"/>
                    </a:lnTo>
                    <a:cubicBezTo>
                      <a:pt x="0" y="441"/>
                      <a:pt x="60" y="513"/>
                      <a:pt x="155" y="513"/>
                    </a:cubicBezTo>
                    <a:cubicBezTo>
                      <a:pt x="238" y="513"/>
                      <a:pt x="298" y="453"/>
                      <a:pt x="298" y="358"/>
                    </a:cubicBezTo>
                    <a:lnTo>
                      <a:pt x="298" y="155"/>
                    </a:lnTo>
                    <a:cubicBezTo>
                      <a:pt x="298" y="84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5"/>
              <p:cNvSpPr/>
              <p:nvPr/>
            </p:nvSpPr>
            <p:spPr>
              <a:xfrm>
                <a:off x="5900395" y="2386217"/>
                <a:ext cx="15179" cy="13909"/>
              </a:xfrm>
              <a:custGeom>
                <a:rect b="b" l="l" r="r" t="t"/>
                <a:pathLst>
                  <a:path extrusionOk="0" h="438" w="478">
                    <a:moveTo>
                      <a:pt x="168" y="0"/>
                    </a:moveTo>
                    <a:cubicBezTo>
                      <a:pt x="129" y="0"/>
                      <a:pt x="90" y="15"/>
                      <a:pt x="61" y="45"/>
                    </a:cubicBezTo>
                    <a:cubicBezTo>
                      <a:pt x="1" y="105"/>
                      <a:pt x="1" y="188"/>
                      <a:pt x="61" y="247"/>
                    </a:cubicBezTo>
                    <a:lnTo>
                      <a:pt x="215" y="402"/>
                    </a:lnTo>
                    <a:cubicBezTo>
                      <a:pt x="239" y="426"/>
                      <a:pt x="275" y="438"/>
                      <a:pt x="311" y="438"/>
                    </a:cubicBezTo>
                    <a:cubicBezTo>
                      <a:pt x="358" y="438"/>
                      <a:pt x="394" y="426"/>
                      <a:pt x="418" y="402"/>
                    </a:cubicBezTo>
                    <a:cubicBezTo>
                      <a:pt x="477" y="343"/>
                      <a:pt x="477" y="247"/>
                      <a:pt x="418" y="188"/>
                    </a:cubicBezTo>
                    <a:lnTo>
                      <a:pt x="275" y="45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5"/>
              <p:cNvSpPr/>
              <p:nvPr/>
            </p:nvSpPr>
            <p:spPr>
              <a:xfrm>
                <a:off x="6047484" y="2533655"/>
                <a:ext cx="15147" cy="13940"/>
              </a:xfrm>
              <a:custGeom>
                <a:rect b="b" l="l" r="r" t="t"/>
                <a:pathLst>
                  <a:path extrusionOk="0" h="439" w="477">
                    <a:moveTo>
                      <a:pt x="161" y="1"/>
                    </a:moveTo>
                    <a:cubicBezTo>
                      <a:pt x="126" y="1"/>
                      <a:pt x="90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lnTo>
                      <a:pt x="203" y="391"/>
                    </a:lnTo>
                    <a:cubicBezTo>
                      <a:pt x="239" y="427"/>
                      <a:pt x="262" y="438"/>
                      <a:pt x="310" y="438"/>
                    </a:cubicBezTo>
                    <a:cubicBezTo>
                      <a:pt x="358" y="438"/>
                      <a:pt x="382" y="427"/>
                      <a:pt x="417" y="391"/>
                    </a:cubicBezTo>
                    <a:cubicBezTo>
                      <a:pt x="477" y="343"/>
                      <a:pt x="477" y="248"/>
                      <a:pt x="417" y="188"/>
                    </a:cubicBezTo>
                    <a:lnTo>
                      <a:pt x="262" y="46"/>
                    </a:lnTo>
                    <a:cubicBezTo>
                      <a:pt x="233" y="16"/>
                      <a:pt x="197" y="1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5"/>
              <p:cNvSpPr/>
              <p:nvPr/>
            </p:nvSpPr>
            <p:spPr>
              <a:xfrm>
                <a:off x="6047484" y="2386217"/>
                <a:ext cx="15147" cy="13909"/>
              </a:xfrm>
              <a:custGeom>
                <a:rect b="b" l="l" r="r" t="t"/>
                <a:pathLst>
                  <a:path extrusionOk="0" h="438" w="477">
                    <a:moveTo>
                      <a:pt x="310" y="0"/>
                    </a:moveTo>
                    <a:cubicBezTo>
                      <a:pt x="271" y="0"/>
                      <a:pt x="233" y="15"/>
                      <a:pt x="203" y="45"/>
                    </a:cubicBezTo>
                    <a:lnTo>
                      <a:pt x="60" y="188"/>
                    </a:lnTo>
                    <a:cubicBezTo>
                      <a:pt x="1" y="247"/>
                      <a:pt x="1" y="343"/>
                      <a:pt x="60" y="402"/>
                    </a:cubicBezTo>
                    <a:cubicBezTo>
                      <a:pt x="84" y="426"/>
                      <a:pt x="120" y="438"/>
                      <a:pt x="167" y="438"/>
                    </a:cubicBezTo>
                    <a:cubicBezTo>
                      <a:pt x="203" y="438"/>
                      <a:pt x="239" y="426"/>
                      <a:pt x="262" y="402"/>
                    </a:cubicBezTo>
                    <a:lnTo>
                      <a:pt x="417" y="247"/>
                    </a:lnTo>
                    <a:cubicBezTo>
                      <a:pt x="477" y="188"/>
                      <a:pt x="477" y="105"/>
                      <a:pt x="417" y="45"/>
                    </a:cubicBezTo>
                    <a:cubicBezTo>
                      <a:pt x="387" y="15"/>
                      <a:pt x="349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5"/>
              <p:cNvSpPr/>
              <p:nvPr/>
            </p:nvSpPr>
            <p:spPr>
              <a:xfrm>
                <a:off x="5900395" y="2533655"/>
                <a:ext cx="15179" cy="13940"/>
              </a:xfrm>
              <a:custGeom>
                <a:rect b="b" l="l" r="r" t="t"/>
                <a:pathLst>
                  <a:path extrusionOk="0" h="439" w="478">
                    <a:moveTo>
                      <a:pt x="316" y="1"/>
                    </a:moveTo>
                    <a:cubicBezTo>
                      <a:pt x="281" y="1"/>
                      <a:pt x="245" y="16"/>
                      <a:pt x="215" y="46"/>
                    </a:cubicBezTo>
                    <a:lnTo>
                      <a:pt x="61" y="188"/>
                    </a:lnTo>
                    <a:cubicBezTo>
                      <a:pt x="1" y="248"/>
                      <a:pt x="1" y="343"/>
                      <a:pt x="61" y="403"/>
                    </a:cubicBezTo>
                    <a:cubicBezTo>
                      <a:pt x="96" y="427"/>
                      <a:pt x="120" y="438"/>
                      <a:pt x="168" y="438"/>
                    </a:cubicBezTo>
                    <a:cubicBezTo>
                      <a:pt x="215" y="438"/>
                      <a:pt x="239" y="427"/>
                      <a:pt x="275" y="403"/>
                    </a:cubicBezTo>
                    <a:lnTo>
                      <a:pt x="418" y="248"/>
                    </a:lnTo>
                    <a:cubicBezTo>
                      <a:pt x="477" y="188"/>
                      <a:pt x="477" y="105"/>
                      <a:pt x="418" y="46"/>
                    </a:cubicBezTo>
                    <a:cubicBezTo>
                      <a:pt x="388" y="16"/>
                      <a:pt x="35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45"/>
              <p:cNvSpPr/>
              <p:nvPr/>
            </p:nvSpPr>
            <p:spPr>
              <a:xfrm>
                <a:off x="5877341" y="2420639"/>
                <a:ext cx="16671" cy="11654"/>
              </a:xfrm>
              <a:custGeom>
                <a:rect b="b" l="l" r="r" t="t"/>
                <a:pathLst>
                  <a:path extrusionOk="0" h="367" w="525">
                    <a:moveTo>
                      <a:pt x="167" y="0"/>
                    </a:moveTo>
                    <a:cubicBezTo>
                      <a:pt x="106" y="0"/>
                      <a:pt x="52" y="29"/>
                      <a:pt x="25" y="92"/>
                    </a:cubicBezTo>
                    <a:cubicBezTo>
                      <a:pt x="1" y="164"/>
                      <a:pt x="25" y="247"/>
                      <a:pt x="108" y="283"/>
                    </a:cubicBezTo>
                    <a:lnTo>
                      <a:pt x="298" y="354"/>
                    </a:lnTo>
                    <a:cubicBezTo>
                      <a:pt x="310" y="366"/>
                      <a:pt x="346" y="366"/>
                      <a:pt x="358" y="366"/>
                    </a:cubicBezTo>
                    <a:cubicBezTo>
                      <a:pt x="417" y="366"/>
                      <a:pt x="465" y="342"/>
                      <a:pt x="489" y="283"/>
                    </a:cubicBezTo>
                    <a:cubicBezTo>
                      <a:pt x="525" y="187"/>
                      <a:pt x="489" y="116"/>
                      <a:pt x="417" y="92"/>
                    </a:cubicBezTo>
                    <a:lnTo>
                      <a:pt x="227" y="9"/>
                    </a:lnTo>
                    <a:cubicBezTo>
                      <a:pt x="207" y="3"/>
                      <a:pt x="186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5"/>
              <p:cNvSpPr/>
              <p:nvPr/>
            </p:nvSpPr>
            <p:spPr>
              <a:xfrm>
                <a:off x="6068665" y="2501519"/>
                <a:ext cx="16671" cy="11654"/>
              </a:xfrm>
              <a:custGeom>
                <a:rect b="b" l="l" r="r" t="t"/>
                <a:pathLst>
                  <a:path extrusionOk="0" h="367" w="525">
                    <a:moveTo>
                      <a:pt x="170" y="1"/>
                    </a:moveTo>
                    <a:cubicBezTo>
                      <a:pt x="112" y="1"/>
                      <a:pt x="54" y="28"/>
                      <a:pt x="36" y="81"/>
                    </a:cubicBezTo>
                    <a:cubicBezTo>
                      <a:pt x="0" y="165"/>
                      <a:pt x="36" y="248"/>
                      <a:pt x="107" y="284"/>
                    </a:cubicBezTo>
                    <a:lnTo>
                      <a:pt x="298" y="355"/>
                    </a:lnTo>
                    <a:cubicBezTo>
                      <a:pt x="310" y="367"/>
                      <a:pt x="346" y="367"/>
                      <a:pt x="357" y="367"/>
                    </a:cubicBezTo>
                    <a:cubicBezTo>
                      <a:pt x="417" y="367"/>
                      <a:pt x="465" y="343"/>
                      <a:pt x="488" y="284"/>
                    </a:cubicBezTo>
                    <a:cubicBezTo>
                      <a:pt x="524" y="200"/>
                      <a:pt x="488" y="117"/>
                      <a:pt x="417" y="81"/>
                    </a:cubicBezTo>
                    <a:lnTo>
                      <a:pt x="226" y="10"/>
                    </a:lnTo>
                    <a:cubicBezTo>
                      <a:pt x="209" y="4"/>
                      <a:pt x="189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5"/>
              <p:cNvSpPr/>
              <p:nvPr/>
            </p:nvSpPr>
            <p:spPr>
              <a:xfrm>
                <a:off x="6015729" y="2363353"/>
                <a:ext cx="12893" cy="15623"/>
              </a:xfrm>
              <a:custGeom>
                <a:rect b="b" l="l" r="r" t="t"/>
                <a:pathLst>
                  <a:path extrusionOk="0" h="492" w="406">
                    <a:moveTo>
                      <a:pt x="237" y="1"/>
                    </a:moveTo>
                    <a:cubicBezTo>
                      <a:pt x="181" y="1"/>
                      <a:pt x="125" y="34"/>
                      <a:pt x="108" y="86"/>
                    </a:cubicBezTo>
                    <a:lnTo>
                      <a:pt x="36" y="277"/>
                    </a:lnTo>
                    <a:cubicBezTo>
                      <a:pt x="0" y="360"/>
                      <a:pt x="36" y="444"/>
                      <a:pt x="108" y="479"/>
                    </a:cubicBezTo>
                    <a:cubicBezTo>
                      <a:pt x="119" y="479"/>
                      <a:pt x="131" y="491"/>
                      <a:pt x="167" y="491"/>
                    </a:cubicBezTo>
                    <a:cubicBezTo>
                      <a:pt x="227" y="491"/>
                      <a:pt x="274" y="467"/>
                      <a:pt x="298" y="396"/>
                    </a:cubicBezTo>
                    <a:lnTo>
                      <a:pt x="369" y="205"/>
                    </a:lnTo>
                    <a:cubicBezTo>
                      <a:pt x="405" y="134"/>
                      <a:pt x="369" y="39"/>
                      <a:pt x="298" y="15"/>
                    </a:cubicBezTo>
                    <a:cubicBezTo>
                      <a:pt x="279" y="5"/>
                      <a:pt x="25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5"/>
              <p:cNvSpPr/>
              <p:nvPr/>
            </p:nvSpPr>
            <p:spPr>
              <a:xfrm>
                <a:off x="5934055" y="2554836"/>
                <a:ext cx="13274" cy="15433"/>
              </a:xfrm>
              <a:custGeom>
                <a:rect b="b" l="l" r="r" t="t"/>
                <a:pathLst>
                  <a:path extrusionOk="0" h="486" w="418">
                    <a:moveTo>
                      <a:pt x="255" y="1"/>
                    </a:moveTo>
                    <a:cubicBezTo>
                      <a:pt x="197" y="1"/>
                      <a:pt x="138" y="30"/>
                      <a:pt x="120" y="93"/>
                    </a:cubicBezTo>
                    <a:lnTo>
                      <a:pt x="48" y="283"/>
                    </a:lnTo>
                    <a:cubicBezTo>
                      <a:pt x="1" y="355"/>
                      <a:pt x="48" y="450"/>
                      <a:pt x="120" y="474"/>
                    </a:cubicBezTo>
                    <a:cubicBezTo>
                      <a:pt x="132" y="486"/>
                      <a:pt x="167" y="486"/>
                      <a:pt x="179" y="486"/>
                    </a:cubicBezTo>
                    <a:cubicBezTo>
                      <a:pt x="239" y="486"/>
                      <a:pt x="286" y="462"/>
                      <a:pt x="310" y="402"/>
                    </a:cubicBezTo>
                    <a:lnTo>
                      <a:pt x="382" y="212"/>
                    </a:lnTo>
                    <a:cubicBezTo>
                      <a:pt x="417" y="129"/>
                      <a:pt x="382" y="45"/>
                      <a:pt x="310" y="10"/>
                    </a:cubicBezTo>
                    <a:cubicBezTo>
                      <a:pt x="293" y="4"/>
                      <a:pt x="274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5"/>
              <p:cNvSpPr/>
              <p:nvPr/>
            </p:nvSpPr>
            <p:spPr>
              <a:xfrm>
                <a:off x="5935960" y="2362401"/>
                <a:ext cx="12861" cy="15814"/>
              </a:xfrm>
              <a:custGeom>
                <a:rect b="b" l="l" r="r" t="t"/>
                <a:pathLst>
                  <a:path extrusionOk="0" h="498" w="405">
                    <a:moveTo>
                      <a:pt x="161" y="1"/>
                    </a:moveTo>
                    <a:cubicBezTo>
                      <a:pt x="143" y="1"/>
                      <a:pt x="125" y="3"/>
                      <a:pt x="107" y="9"/>
                    </a:cubicBezTo>
                    <a:cubicBezTo>
                      <a:pt x="24" y="45"/>
                      <a:pt x="0" y="128"/>
                      <a:pt x="24" y="212"/>
                    </a:cubicBezTo>
                    <a:lnTo>
                      <a:pt x="107" y="402"/>
                    </a:lnTo>
                    <a:cubicBezTo>
                      <a:pt x="131" y="462"/>
                      <a:pt x="191" y="497"/>
                      <a:pt x="238" y="497"/>
                    </a:cubicBezTo>
                    <a:cubicBezTo>
                      <a:pt x="250" y="497"/>
                      <a:pt x="262" y="497"/>
                      <a:pt x="298" y="474"/>
                    </a:cubicBezTo>
                    <a:cubicBezTo>
                      <a:pt x="369" y="450"/>
                      <a:pt x="405" y="355"/>
                      <a:pt x="369" y="283"/>
                    </a:cubicBezTo>
                    <a:lnTo>
                      <a:pt x="298" y="93"/>
                    </a:lnTo>
                    <a:cubicBezTo>
                      <a:pt x="271" y="29"/>
                      <a:pt x="216" y="1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5"/>
              <p:cNvSpPr/>
              <p:nvPr/>
            </p:nvSpPr>
            <p:spPr>
              <a:xfrm>
                <a:off x="6013824" y="2555820"/>
                <a:ext cx="12893" cy="15592"/>
              </a:xfrm>
              <a:custGeom>
                <a:rect b="b" l="l" r="r" t="t"/>
                <a:pathLst>
                  <a:path extrusionOk="0" h="491" w="406">
                    <a:moveTo>
                      <a:pt x="167" y="0"/>
                    </a:moveTo>
                    <a:cubicBezTo>
                      <a:pt x="147" y="0"/>
                      <a:pt x="127" y="5"/>
                      <a:pt x="108" y="14"/>
                    </a:cubicBezTo>
                    <a:cubicBezTo>
                      <a:pt x="37" y="38"/>
                      <a:pt x="1" y="133"/>
                      <a:pt x="37" y="205"/>
                    </a:cubicBezTo>
                    <a:lnTo>
                      <a:pt x="108" y="395"/>
                    </a:lnTo>
                    <a:cubicBezTo>
                      <a:pt x="132" y="455"/>
                      <a:pt x="179" y="491"/>
                      <a:pt x="239" y="491"/>
                    </a:cubicBezTo>
                    <a:cubicBezTo>
                      <a:pt x="251" y="491"/>
                      <a:pt x="275" y="491"/>
                      <a:pt x="299" y="479"/>
                    </a:cubicBezTo>
                    <a:cubicBezTo>
                      <a:pt x="370" y="443"/>
                      <a:pt x="406" y="360"/>
                      <a:pt x="370" y="276"/>
                    </a:cubicBezTo>
                    <a:lnTo>
                      <a:pt x="299" y="86"/>
                    </a:lnTo>
                    <a:cubicBezTo>
                      <a:pt x="272" y="33"/>
                      <a:pt x="22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5"/>
              <p:cNvSpPr/>
              <p:nvPr/>
            </p:nvSpPr>
            <p:spPr>
              <a:xfrm>
                <a:off x="6069776" y="2422132"/>
                <a:ext cx="16290" cy="11654"/>
              </a:xfrm>
              <a:custGeom>
                <a:rect b="b" l="l" r="r" t="t"/>
                <a:pathLst>
                  <a:path extrusionOk="0" h="367" w="513">
                    <a:moveTo>
                      <a:pt x="354" y="1"/>
                    </a:moveTo>
                    <a:cubicBezTo>
                      <a:pt x="335" y="1"/>
                      <a:pt x="316" y="3"/>
                      <a:pt x="299" y="9"/>
                    </a:cubicBezTo>
                    <a:lnTo>
                      <a:pt x="96" y="81"/>
                    </a:lnTo>
                    <a:cubicBezTo>
                      <a:pt x="25" y="117"/>
                      <a:pt x="1" y="200"/>
                      <a:pt x="25" y="283"/>
                    </a:cubicBezTo>
                    <a:cubicBezTo>
                      <a:pt x="37" y="343"/>
                      <a:pt x="96" y="367"/>
                      <a:pt x="156" y="367"/>
                    </a:cubicBezTo>
                    <a:cubicBezTo>
                      <a:pt x="180" y="367"/>
                      <a:pt x="191" y="367"/>
                      <a:pt x="215" y="355"/>
                    </a:cubicBezTo>
                    <a:lnTo>
                      <a:pt x="418" y="283"/>
                    </a:lnTo>
                    <a:cubicBezTo>
                      <a:pt x="489" y="248"/>
                      <a:pt x="513" y="164"/>
                      <a:pt x="489" y="81"/>
                    </a:cubicBezTo>
                    <a:cubicBezTo>
                      <a:pt x="462" y="27"/>
                      <a:pt x="409" y="1"/>
                      <a:pt x="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5"/>
              <p:cNvSpPr/>
              <p:nvPr/>
            </p:nvSpPr>
            <p:spPr>
              <a:xfrm>
                <a:off x="5876960" y="2500027"/>
                <a:ext cx="16290" cy="11654"/>
              </a:xfrm>
              <a:custGeom>
                <a:rect b="b" l="l" r="r" t="t"/>
                <a:pathLst>
                  <a:path extrusionOk="0" h="367" w="513">
                    <a:moveTo>
                      <a:pt x="352" y="0"/>
                    </a:moveTo>
                    <a:cubicBezTo>
                      <a:pt x="334" y="0"/>
                      <a:pt x="316" y="3"/>
                      <a:pt x="298" y="9"/>
                    </a:cubicBezTo>
                    <a:lnTo>
                      <a:pt x="96" y="92"/>
                    </a:lnTo>
                    <a:cubicBezTo>
                      <a:pt x="25" y="116"/>
                      <a:pt x="1" y="212"/>
                      <a:pt x="25" y="283"/>
                    </a:cubicBezTo>
                    <a:cubicBezTo>
                      <a:pt x="60" y="343"/>
                      <a:pt x="96" y="366"/>
                      <a:pt x="156" y="366"/>
                    </a:cubicBezTo>
                    <a:cubicBezTo>
                      <a:pt x="179" y="366"/>
                      <a:pt x="191" y="366"/>
                      <a:pt x="215" y="354"/>
                    </a:cubicBezTo>
                    <a:lnTo>
                      <a:pt x="418" y="283"/>
                    </a:lnTo>
                    <a:cubicBezTo>
                      <a:pt x="489" y="247"/>
                      <a:pt x="513" y="164"/>
                      <a:pt x="489" y="92"/>
                    </a:cubicBezTo>
                    <a:cubicBezTo>
                      <a:pt x="462" y="29"/>
                      <a:pt x="408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2273" name="Google Shape;2273;p45"/>
          <p:cNvGraphicFramePr/>
          <p:nvPr/>
        </p:nvGraphicFramePr>
        <p:xfrm>
          <a:off x="1524263" y="28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{83702946-48AC-4A43-9BE1-338F93B65334}</a:tableStyleId>
              </a:tblPr>
              <a:tblGrid>
                <a:gridCol w="1432500"/>
                <a:gridCol w="1432500"/>
                <a:gridCol w="1432500"/>
                <a:gridCol w="1432500"/>
                <a:gridCol w="1432500"/>
              </a:tblGrid>
              <a:tr h="90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a star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 dwarf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place we live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eighth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has several rings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orbits Earth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very cold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small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295" name="Google Shape;2295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296" name="Google Shape;2296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297" name="Google Shape;2297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298" name="Google Shape;2298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0" name="Google Shape;2300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1" name="Google Shape;2301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02" name="Google Shape;2302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03" name="Google Shape;2303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05" name="Google Shape;2305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06" name="Google Shape;2306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10" name="Google Shape;2310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11" name="Google Shape;2311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12" name="Google Shape;2312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4" name="Google Shape;2314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15" name="Google Shape;2315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19" name="Google Shape;2319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20" name="Google Shape;2320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21" name="Google Shape;2321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23" name="Google Shape;2323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24" name="Google Shape;2324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26" name="Google Shape;2326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27" name="Google Shape;2327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28" name="Google Shape;2328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0" name="Google Shape;2330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31" name="Google Shape;2331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/>
          <p:nvPr/>
        </p:nvSpPr>
        <p:spPr>
          <a:xfrm>
            <a:off x="-222600" y="2920761"/>
            <a:ext cx="9589225" cy="1569275"/>
          </a:xfrm>
          <a:custGeom>
            <a:rect b="b" l="l" r="r" t="t"/>
            <a:pathLst>
              <a:path extrusionOk="0" h="62771" w="383569">
                <a:moveTo>
                  <a:pt x="0" y="138"/>
                </a:moveTo>
                <a:cubicBezTo>
                  <a:pt x="6712" y="1268"/>
                  <a:pt x="25229" y="-3498"/>
                  <a:pt x="40271" y="6916"/>
                </a:cubicBezTo>
                <a:cubicBezTo>
                  <a:pt x="55313" y="17330"/>
                  <a:pt x="73703" y="59698"/>
                  <a:pt x="90250" y="62622"/>
                </a:cubicBezTo>
                <a:cubicBezTo>
                  <a:pt x="106797" y="65546"/>
                  <a:pt x="122630" y="24574"/>
                  <a:pt x="139552" y="24460"/>
                </a:cubicBezTo>
                <a:cubicBezTo>
                  <a:pt x="156475" y="24346"/>
                  <a:pt x="174308" y="62007"/>
                  <a:pt x="191785" y="61940"/>
                </a:cubicBezTo>
                <a:cubicBezTo>
                  <a:pt x="209262" y="61874"/>
                  <a:pt x="227514" y="23947"/>
                  <a:pt x="244416" y="24061"/>
                </a:cubicBezTo>
                <a:cubicBezTo>
                  <a:pt x="261318" y="24175"/>
                  <a:pt x="276319" y="63951"/>
                  <a:pt x="293198" y="62622"/>
                </a:cubicBezTo>
                <a:cubicBezTo>
                  <a:pt x="310077" y="61293"/>
                  <a:pt x="330629" y="24973"/>
                  <a:pt x="345691" y="16087"/>
                </a:cubicBezTo>
                <a:cubicBezTo>
                  <a:pt x="360753" y="7202"/>
                  <a:pt x="377256" y="10439"/>
                  <a:pt x="383569" y="9309"/>
                </a:cubicBezTo>
              </a:path>
            </a:pathLst>
          </a:custGeom>
          <a:noFill/>
          <a:ln cap="rnd" cmpd="sng" w="1524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Google Shape;275;p18"/>
          <p:cNvSpPr/>
          <p:nvPr/>
        </p:nvSpPr>
        <p:spPr>
          <a:xfrm>
            <a:off x="-229100" y="2920761"/>
            <a:ext cx="9589225" cy="1569275"/>
          </a:xfrm>
          <a:custGeom>
            <a:rect b="b" l="l" r="r" t="t"/>
            <a:pathLst>
              <a:path extrusionOk="0" h="62771" w="383569">
                <a:moveTo>
                  <a:pt x="0" y="138"/>
                </a:moveTo>
                <a:cubicBezTo>
                  <a:pt x="6712" y="1268"/>
                  <a:pt x="25186" y="-3498"/>
                  <a:pt x="40271" y="6916"/>
                </a:cubicBezTo>
                <a:cubicBezTo>
                  <a:pt x="55356" y="17330"/>
                  <a:pt x="73963" y="59698"/>
                  <a:pt x="90510" y="62622"/>
                </a:cubicBezTo>
                <a:cubicBezTo>
                  <a:pt x="107057" y="65546"/>
                  <a:pt x="122673" y="24574"/>
                  <a:pt x="139552" y="24460"/>
                </a:cubicBezTo>
                <a:cubicBezTo>
                  <a:pt x="156431" y="24346"/>
                  <a:pt x="174308" y="62007"/>
                  <a:pt x="191785" y="61940"/>
                </a:cubicBezTo>
                <a:cubicBezTo>
                  <a:pt x="209262" y="61874"/>
                  <a:pt x="227471" y="23947"/>
                  <a:pt x="244416" y="24061"/>
                </a:cubicBezTo>
                <a:cubicBezTo>
                  <a:pt x="261362" y="24175"/>
                  <a:pt x="276579" y="63951"/>
                  <a:pt x="293458" y="62622"/>
                </a:cubicBezTo>
                <a:cubicBezTo>
                  <a:pt x="310337" y="61293"/>
                  <a:pt x="330673" y="24973"/>
                  <a:pt x="345691" y="16087"/>
                </a:cubicBezTo>
                <a:cubicBezTo>
                  <a:pt x="360710" y="7202"/>
                  <a:pt x="377256" y="10439"/>
                  <a:pt x="383569" y="930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3162863" y="3429454"/>
            <a:ext cx="193800" cy="19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5787338" y="3429454"/>
            <a:ext cx="193800" cy="19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8"/>
          <p:cNvGrpSpPr/>
          <p:nvPr/>
        </p:nvGrpSpPr>
        <p:grpSpPr>
          <a:xfrm>
            <a:off x="3689850" y="1399629"/>
            <a:ext cx="1764300" cy="3177525"/>
            <a:chOff x="3689850" y="1369725"/>
            <a:chExt cx="1764300" cy="3177525"/>
          </a:xfrm>
        </p:grpSpPr>
        <p:cxnSp>
          <p:nvCxnSpPr>
            <p:cNvPr id="280" name="Google Shape;280;p18"/>
            <p:cNvCxnSpPr/>
            <p:nvPr/>
          </p:nvCxnSpPr>
          <p:spPr>
            <a:xfrm rot="10800000">
              <a:off x="4572000" y="3075150"/>
              <a:ext cx="0" cy="88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81" name="Google Shape;281;p18"/>
            <p:cNvSpPr/>
            <p:nvPr/>
          </p:nvSpPr>
          <p:spPr>
            <a:xfrm>
              <a:off x="4163250" y="3729750"/>
              <a:ext cx="817500" cy="817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3730650" y="2028907"/>
              <a:ext cx="16827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good name and is the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689850" y="1369725"/>
              <a:ext cx="1764300" cy="44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84" name="Google Shape;284;p18"/>
            <p:cNvGrpSpPr/>
            <p:nvPr/>
          </p:nvGrpSpPr>
          <p:grpSpPr>
            <a:xfrm>
              <a:off x="4385582" y="3967214"/>
              <a:ext cx="372835" cy="342573"/>
              <a:chOff x="1952836" y="2774422"/>
              <a:chExt cx="372835" cy="342573"/>
            </a:xfrm>
          </p:grpSpPr>
          <p:sp>
            <p:nvSpPr>
              <p:cNvPr id="285" name="Google Shape;285;p18"/>
              <p:cNvSpPr/>
              <p:nvPr/>
            </p:nvSpPr>
            <p:spPr>
              <a:xfrm>
                <a:off x="2076490" y="3057581"/>
                <a:ext cx="40869" cy="40869"/>
              </a:xfrm>
              <a:custGeom>
                <a:rect b="b" l="l" r="r" t="t"/>
                <a:pathLst>
                  <a:path extrusionOk="0" h="1287" w="1287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6" y="941"/>
                      <a:pt x="345" y="811"/>
                      <a:pt x="345" y="644"/>
                    </a:cubicBezTo>
                    <a:cubicBezTo>
                      <a:pt x="345" y="477"/>
                      <a:pt x="476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0" y="1287"/>
                      <a:pt x="1286" y="1001"/>
                      <a:pt x="1286" y="644"/>
                    </a:cubicBezTo>
                    <a:cubicBezTo>
                      <a:pt x="1286" y="287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208432" y="3057581"/>
                <a:ext cx="40869" cy="40869"/>
              </a:xfrm>
              <a:custGeom>
                <a:rect b="b" l="l" r="r" t="t"/>
                <a:pathLst>
                  <a:path extrusionOk="0" h="1287" w="1287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7" y="941"/>
                      <a:pt x="346" y="811"/>
                      <a:pt x="346" y="644"/>
                    </a:cubicBezTo>
                    <a:cubicBezTo>
                      <a:pt x="346" y="477"/>
                      <a:pt x="477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1" y="1287"/>
                      <a:pt x="1286" y="1001"/>
                      <a:pt x="1286" y="644"/>
                    </a:cubicBezTo>
                    <a:cubicBezTo>
                      <a:pt x="1286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1952836" y="2774422"/>
                <a:ext cx="372835" cy="342573"/>
              </a:xfrm>
              <a:custGeom>
                <a:rect b="b" l="l" r="r" t="t"/>
                <a:pathLst>
                  <a:path extrusionOk="0" h="10788" w="11741">
                    <a:moveTo>
                      <a:pt x="5382" y="1988"/>
                    </a:moveTo>
                    <a:lnTo>
                      <a:pt x="5382" y="3001"/>
                    </a:lnTo>
                    <a:lnTo>
                      <a:pt x="4359" y="3001"/>
                    </a:lnTo>
                    <a:lnTo>
                      <a:pt x="4359" y="1988"/>
                    </a:lnTo>
                    <a:close/>
                    <a:moveTo>
                      <a:pt x="6752" y="1988"/>
                    </a:moveTo>
                    <a:lnTo>
                      <a:pt x="6752" y="3001"/>
                    </a:lnTo>
                    <a:lnTo>
                      <a:pt x="5728" y="3001"/>
                    </a:lnTo>
                    <a:lnTo>
                      <a:pt x="5728" y="1988"/>
                    </a:lnTo>
                    <a:close/>
                    <a:moveTo>
                      <a:pt x="8121" y="1988"/>
                    </a:moveTo>
                    <a:lnTo>
                      <a:pt x="8121" y="3001"/>
                    </a:lnTo>
                    <a:lnTo>
                      <a:pt x="7097" y="3001"/>
                    </a:lnTo>
                    <a:lnTo>
                      <a:pt x="7097" y="1988"/>
                    </a:lnTo>
                    <a:close/>
                    <a:moveTo>
                      <a:pt x="9490" y="1988"/>
                    </a:moveTo>
                    <a:lnTo>
                      <a:pt x="9490" y="3001"/>
                    </a:lnTo>
                    <a:lnTo>
                      <a:pt x="8466" y="3001"/>
                    </a:lnTo>
                    <a:lnTo>
                      <a:pt x="8466" y="1988"/>
                    </a:lnTo>
                    <a:close/>
                    <a:moveTo>
                      <a:pt x="10324" y="1988"/>
                    </a:moveTo>
                    <a:lnTo>
                      <a:pt x="10085" y="3001"/>
                    </a:lnTo>
                    <a:lnTo>
                      <a:pt x="9847" y="3001"/>
                    </a:lnTo>
                    <a:lnTo>
                      <a:pt x="9847" y="1988"/>
                    </a:lnTo>
                    <a:close/>
                    <a:moveTo>
                      <a:pt x="4001" y="2000"/>
                    </a:moveTo>
                    <a:lnTo>
                      <a:pt x="4001" y="3012"/>
                    </a:lnTo>
                    <a:lnTo>
                      <a:pt x="3311" y="3012"/>
                    </a:lnTo>
                    <a:lnTo>
                      <a:pt x="2965" y="2000"/>
                    </a:lnTo>
                    <a:close/>
                    <a:moveTo>
                      <a:pt x="10014" y="3334"/>
                    </a:moveTo>
                    <a:lnTo>
                      <a:pt x="9847" y="4048"/>
                    </a:lnTo>
                    <a:lnTo>
                      <a:pt x="9847" y="3334"/>
                    </a:lnTo>
                    <a:close/>
                    <a:moveTo>
                      <a:pt x="4013" y="3334"/>
                    </a:moveTo>
                    <a:lnTo>
                      <a:pt x="4013" y="4370"/>
                    </a:lnTo>
                    <a:lnTo>
                      <a:pt x="3823" y="4370"/>
                    </a:lnTo>
                    <a:lnTo>
                      <a:pt x="3454" y="3334"/>
                    </a:lnTo>
                    <a:close/>
                    <a:moveTo>
                      <a:pt x="5371" y="3334"/>
                    </a:moveTo>
                    <a:lnTo>
                      <a:pt x="5371" y="4370"/>
                    </a:lnTo>
                    <a:lnTo>
                      <a:pt x="4347" y="4370"/>
                    </a:lnTo>
                    <a:lnTo>
                      <a:pt x="4347" y="3334"/>
                    </a:lnTo>
                    <a:close/>
                    <a:moveTo>
                      <a:pt x="6752" y="3334"/>
                    </a:moveTo>
                    <a:lnTo>
                      <a:pt x="6752" y="4370"/>
                    </a:lnTo>
                    <a:lnTo>
                      <a:pt x="5728" y="4370"/>
                    </a:lnTo>
                    <a:lnTo>
                      <a:pt x="5728" y="3334"/>
                    </a:lnTo>
                    <a:close/>
                    <a:moveTo>
                      <a:pt x="8121" y="3358"/>
                    </a:moveTo>
                    <a:lnTo>
                      <a:pt x="8121" y="4382"/>
                    </a:lnTo>
                    <a:lnTo>
                      <a:pt x="7097" y="4382"/>
                    </a:lnTo>
                    <a:lnTo>
                      <a:pt x="7097" y="3358"/>
                    </a:lnTo>
                    <a:close/>
                    <a:moveTo>
                      <a:pt x="9514" y="3358"/>
                    </a:moveTo>
                    <a:lnTo>
                      <a:pt x="9514" y="4382"/>
                    </a:lnTo>
                    <a:lnTo>
                      <a:pt x="8478" y="4382"/>
                    </a:lnTo>
                    <a:lnTo>
                      <a:pt x="8478" y="3358"/>
                    </a:lnTo>
                    <a:close/>
                    <a:moveTo>
                      <a:pt x="4001" y="4727"/>
                    </a:moveTo>
                    <a:lnTo>
                      <a:pt x="4001" y="4941"/>
                    </a:lnTo>
                    <a:lnTo>
                      <a:pt x="3930" y="4727"/>
                    </a:lnTo>
                    <a:close/>
                    <a:moveTo>
                      <a:pt x="5371" y="4715"/>
                    </a:moveTo>
                    <a:lnTo>
                      <a:pt x="5371" y="5525"/>
                    </a:lnTo>
                    <a:cubicBezTo>
                      <a:pt x="5297" y="5521"/>
                      <a:pt x="5230" y="5520"/>
                      <a:pt x="5167" y="5520"/>
                    </a:cubicBezTo>
                    <a:cubicBezTo>
                      <a:pt x="5049" y="5520"/>
                      <a:pt x="4947" y="5524"/>
                      <a:pt x="4854" y="5524"/>
                    </a:cubicBezTo>
                    <a:cubicBezTo>
                      <a:pt x="4666" y="5524"/>
                      <a:pt x="4516" y="5507"/>
                      <a:pt x="4347" y="5406"/>
                    </a:cubicBezTo>
                    <a:lnTo>
                      <a:pt x="4347" y="4715"/>
                    </a:lnTo>
                    <a:close/>
                    <a:moveTo>
                      <a:pt x="6752" y="4727"/>
                    </a:moveTo>
                    <a:lnTo>
                      <a:pt x="6752" y="5525"/>
                    </a:lnTo>
                    <a:lnTo>
                      <a:pt x="5728" y="5525"/>
                    </a:lnTo>
                    <a:lnTo>
                      <a:pt x="5728" y="4727"/>
                    </a:lnTo>
                    <a:close/>
                    <a:moveTo>
                      <a:pt x="8121" y="4727"/>
                    </a:moveTo>
                    <a:lnTo>
                      <a:pt x="8121" y="5525"/>
                    </a:lnTo>
                    <a:lnTo>
                      <a:pt x="7097" y="5525"/>
                    </a:lnTo>
                    <a:lnTo>
                      <a:pt x="7097" y="4727"/>
                    </a:lnTo>
                    <a:close/>
                    <a:moveTo>
                      <a:pt x="9490" y="4727"/>
                    </a:moveTo>
                    <a:lnTo>
                      <a:pt x="9490" y="5525"/>
                    </a:lnTo>
                    <a:lnTo>
                      <a:pt x="8466" y="5525"/>
                    </a:lnTo>
                    <a:lnTo>
                      <a:pt x="8466" y="4727"/>
                    </a:lnTo>
                    <a:close/>
                    <a:moveTo>
                      <a:pt x="4537" y="8680"/>
                    </a:moveTo>
                    <a:cubicBezTo>
                      <a:pt x="5025" y="8680"/>
                      <a:pt x="5418" y="9085"/>
                      <a:pt x="5418" y="9561"/>
                    </a:cubicBezTo>
                    <a:cubicBezTo>
                      <a:pt x="5418" y="10037"/>
                      <a:pt x="5025" y="10442"/>
                      <a:pt x="4537" y="10442"/>
                    </a:cubicBezTo>
                    <a:cubicBezTo>
                      <a:pt x="4049" y="10442"/>
                      <a:pt x="3656" y="10049"/>
                      <a:pt x="3656" y="9561"/>
                    </a:cubicBezTo>
                    <a:cubicBezTo>
                      <a:pt x="3656" y="9085"/>
                      <a:pt x="4049" y="8680"/>
                      <a:pt x="4537" y="8680"/>
                    </a:cubicBezTo>
                    <a:close/>
                    <a:moveTo>
                      <a:pt x="8692" y="8680"/>
                    </a:moveTo>
                    <a:cubicBezTo>
                      <a:pt x="9181" y="8680"/>
                      <a:pt x="9573" y="9085"/>
                      <a:pt x="9573" y="9561"/>
                    </a:cubicBezTo>
                    <a:cubicBezTo>
                      <a:pt x="9573" y="10037"/>
                      <a:pt x="9181" y="10442"/>
                      <a:pt x="8692" y="10442"/>
                    </a:cubicBezTo>
                    <a:cubicBezTo>
                      <a:pt x="8204" y="10442"/>
                      <a:pt x="7811" y="10049"/>
                      <a:pt x="7811" y="9561"/>
                    </a:cubicBezTo>
                    <a:cubicBezTo>
                      <a:pt x="7811" y="9085"/>
                      <a:pt x="8204" y="8680"/>
                      <a:pt x="8692" y="8680"/>
                    </a:cubicBezTo>
                    <a:close/>
                    <a:moveTo>
                      <a:pt x="620" y="0"/>
                    </a:moveTo>
                    <a:cubicBezTo>
                      <a:pt x="287" y="0"/>
                      <a:pt x="1" y="286"/>
                      <a:pt x="1" y="631"/>
                    </a:cubicBezTo>
                    <a:cubicBezTo>
                      <a:pt x="1" y="976"/>
                      <a:pt x="287" y="1250"/>
                      <a:pt x="620" y="1250"/>
                    </a:cubicBezTo>
                    <a:lnTo>
                      <a:pt x="1394" y="1250"/>
                    </a:lnTo>
                    <a:lnTo>
                      <a:pt x="2346" y="3965"/>
                    </a:lnTo>
                    <a:cubicBezTo>
                      <a:pt x="2374" y="4029"/>
                      <a:pt x="2444" y="4072"/>
                      <a:pt x="2513" y="4072"/>
                    </a:cubicBezTo>
                    <a:cubicBezTo>
                      <a:pt x="2533" y="4072"/>
                      <a:pt x="2553" y="4068"/>
                      <a:pt x="2573" y="4060"/>
                    </a:cubicBezTo>
                    <a:cubicBezTo>
                      <a:pt x="2668" y="4036"/>
                      <a:pt x="2704" y="3929"/>
                      <a:pt x="2680" y="3846"/>
                    </a:cubicBezTo>
                    <a:cubicBezTo>
                      <a:pt x="1739" y="1191"/>
                      <a:pt x="1692" y="1072"/>
                      <a:pt x="1692" y="1072"/>
                    </a:cubicBezTo>
                    <a:cubicBezTo>
                      <a:pt x="1656" y="965"/>
                      <a:pt x="1561" y="905"/>
                      <a:pt x="1441" y="905"/>
                    </a:cubicBezTo>
                    <a:lnTo>
                      <a:pt x="620" y="905"/>
                    </a:lnTo>
                    <a:cubicBezTo>
                      <a:pt x="465" y="905"/>
                      <a:pt x="346" y="774"/>
                      <a:pt x="346" y="631"/>
                    </a:cubicBezTo>
                    <a:cubicBezTo>
                      <a:pt x="346" y="464"/>
                      <a:pt x="477" y="345"/>
                      <a:pt x="620" y="345"/>
                    </a:cubicBezTo>
                    <a:lnTo>
                      <a:pt x="1441" y="345"/>
                    </a:lnTo>
                    <a:cubicBezTo>
                      <a:pt x="1787" y="345"/>
                      <a:pt x="2084" y="536"/>
                      <a:pt x="2215" y="845"/>
                    </a:cubicBezTo>
                    <a:cubicBezTo>
                      <a:pt x="2418" y="1429"/>
                      <a:pt x="3585" y="4703"/>
                      <a:pt x="3751" y="5191"/>
                    </a:cubicBezTo>
                    <a:cubicBezTo>
                      <a:pt x="3870" y="5548"/>
                      <a:pt x="4287" y="5882"/>
                      <a:pt x="4775" y="5882"/>
                    </a:cubicBezTo>
                    <a:lnTo>
                      <a:pt x="10978" y="5882"/>
                    </a:lnTo>
                    <a:cubicBezTo>
                      <a:pt x="11145" y="5882"/>
                      <a:pt x="11264" y="6013"/>
                      <a:pt x="11264" y="6168"/>
                    </a:cubicBezTo>
                    <a:cubicBezTo>
                      <a:pt x="11264" y="6322"/>
                      <a:pt x="11133" y="6441"/>
                      <a:pt x="10978" y="6441"/>
                    </a:cubicBezTo>
                    <a:lnTo>
                      <a:pt x="4775" y="6441"/>
                    </a:lnTo>
                    <a:cubicBezTo>
                      <a:pt x="4108" y="6441"/>
                      <a:pt x="3489" y="6049"/>
                      <a:pt x="3227" y="5417"/>
                    </a:cubicBezTo>
                    <a:lnTo>
                      <a:pt x="2882" y="4453"/>
                    </a:lnTo>
                    <a:cubicBezTo>
                      <a:pt x="2863" y="4377"/>
                      <a:pt x="2791" y="4339"/>
                      <a:pt x="2720" y="4339"/>
                    </a:cubicBezTo>
                    <a:cubicBezTo>
                      <a:pt x="2702" y="4339"/>
                      <a:pt x="2684" y="4341"/>
                      <a:pt x="2668" y="4346"/>
                    </a:cubicBezTo>
                    <a:cubicBezTo>
                      <a:pt x="2573" y="4382"/>
                      <a:pt x="2525" y="4477"/>
                      <a:pt x="2561" y="4572"/>
                    </a:cubicBezTo>
                    <a:cubicBezTo>
                      <a:pt x="2846" y="5275"/>
                      <a:pt x="2846" y="5596"/>
                      <a:pt x="3180" y="6013"/>
                    </a:cubicBezTo>
                    <a:lnTo>
                      <a:pt x="2799" y="6560"/>
                    </a:lnTo>
                    <a:cubicBezTo>
                      <a:pt x="2215" y="7394"/>
                      <a:pt x="2715" y="8549"/>
                      <a:pt x="3716" y="8680"/>
                    </a:cubicBezTo>
                    <a:cubicBezTo>
                      <a:pt x="2918" y="9418"/>
                      <a:pt x="3442" y="10787"/>
                      <a:pt x="4549" y="10787"/>
                    </a:cubicBezTo>
                    <a:cubicBezTo>
                      <a:pt x="5656" y="10787"/>
                      <a:pt x="6168" y="9454"/>
                      <a:pt x="5394" y="8692"/>
                    </a:cubicBezTo>
                    <a:lnTo>
                      <a:pt x="7871" y="8692"/>
                    </a:lnTo>
                    <a:cubicBezTo>
                      <a:pt x="7085" y="9454"/>
                      <a:pt x="7621" y="10787"/>
                      <a:pt x="8716" y="10787"/>
                    </a:cubicBezTo>
                    <a:cubicBezTo>
                      <a:pt x="9823" y="10787"/>
                      <a:pt x="10335" y="9454"/>
                      <a:pt x="9562" y="8692"/>
                    </a:cubicBezTo>
                    <a:lnTo>
                      <a:pt x="9788" y="8692"/>
                    </a:lnTo>
                    <a:cubicBezTo>
                      <a:pt x="10133" y="8692"/>
                      <a:pt x="10419" y="8406"/>
                      <a:pt x="10419" y="8073"/>
                    </a:cubicBezTo>
                    <a:cubicBezTo>
                      <a:pt x="10419" y="7727"/>
                      <a:pt x="10133" y="7442"/>
                      <a:pt x="9788" y="7442"/>
                    </a:cubicBezTo>
                    <a:lnTo>
                      <a:pt x="8228" y="7442"/>
                    </a:lnTo>
                    <a:cubicBezTo>
                      <a:pt x="8133" y="7442"/>
                      <a:pt x="8061" y="7513"/>
                      <a:pt x="8061" y="7608"/>
                    </a:cubicBezTo>
                    <a:cubicBezTo>
                      <a:pt x="8061" y="7692"/>
                      <a:pt x="8133" y="7775"/>
                      <a:pt x="8228" y="7775"/>
                    </a:cubicBezTo>
                    <a:lnTo>
                      <a:pt x="9788" y="7775"/>
                    </a:lnTo>
                    <a:cubicBezTo>
                      <a:pt x="9954" y="7775"/>
                      <a:pt x="10074" y="7906"/>
                      <a:pt x="10074" y="8049"/>
                    </a:cubicBezTo>
                    <a:cubicBezTo>
                      <a:pt x="10074" y="8215"/>
                      <a:pt x="9943" y="8335"/>
                      <a:pt x="9788" y="8335"/>
                    </a:cubicBezTo>
                    <a:lnTo>
                      <a:pt x="3930" y="8335"/>
                    </a:lnTo>
                    <a:cubicBezTo>
                      <a:pt x="3108" y="8335"/>
                      <a:pt x="2620" y="7418"/>
                      <a:pt x="3096" y="6739"/>
                    </a:cubicBezTo>
                    <a:lnTo>
                      <a:pt x="3442" y="6251"/>
                    </a:lnTo>
                    <a:cubicBezTo>
                      <a:pt x="3573" y="6382"/>
                      <a:pt x="3739" y="6489"/>
                      <a:pt x="3906" y="6560"/>
                    </a:cubicBezTo>
                    <a:lnTo>
                      <a:pt x="3573" y="7072"/>
                    </a:lnTo>
                    <a:cubicBezTo>
                      <a:pt x="3358" y="7370"/>
                      <a:pt x="3573" y="7775"/>
                      <a:pt x="3942" y="7775"/>
                    </a:cubicBezTo>
                    <a:lnTo>
                      <a:pt x="7609" y="7775"/>
                    </a:lnTo>
                    <a:cubicBezTo>
                      <a:pt x="7692" y="7775"/>
                      <a:pt x="7764" y="7692"/>
                      <a:pt x="7764" y="7608"/>
                    </a:cubicBezTo>
                    <a:cubicBezTo>
                      <a:pt x="7764" y="7513"/>
                      <a:pt x="7692" y="7442"/>
                      <a:pt x="7609" y="7442"/>
                    </a:cubicBezTo>
                    <a:lnTo>
                      <a:pt x="3942" y="7442"/>
                    </a:lnTo>
                    <a:cubicBezTo>
                      <a:pt x="3847" y="7442"/>
                      <a:pt x="3811" y="7334"/>
                      <a:pt x="3847" y="7263"/>
                    </a:cubicBezTo>
                    <a:lnTo>
                      <a:pt x="4251" y="6703"/>
                    </a:lnTo>
                    <a:cubicBezTo>
                      <a:pt x="4465" y="6762"/>
                      <a:pt x="4535" y="6775"/>
                      <a:pt x="5134" y="6775"/>
                    </a:cubicBezTo>
                    <a:cubicBezTo>
                      <a:pt x="5630" y="6775"/>
                      <a:pt x="6490" y="6766"/>
                      <a:pt x="8097" y="6766"/>
                    </a:cubicBezTo>
                    <a:cubicBezTo>
                      <a:pt x="8881" y="6766"/>
                      <a:pt x="9842" y="6768"/>
                      <a:pt x="11026" y="6775"/>
                    </a:cubicBezTo>
                    <a:cubicBezTo>
                      <a:pt x="11371" y="6775"/>
                      <a:pt x="11645" y="6489"/>
                      <a:pt x="11645" y="6144"/>
                    </a:cubicBezTo>
                    <a:cubicBezTo>
                      <a:pt x="11598" y="5810"/>
                      <a:pt x="11312" y="5525"/>
                      <a:pt x="10966" y="5525"/>
                    </a:cubicBezTo>
                    <a:lnTo>
                      <a:pt x="10788" y="5525"/>
                    </a:lnTo>
                    <a:lnTo>
                      <a:pt x="11598" y="2048"/>
                    </a:lnTo>
                    <a:cubicBezTo>
                      <a:pt x="11740" y="1393"/>
                      <a:pt x="11252" y="762"/>
                      <a:pt x="10562" y="762"/>
                    </a:cubicBezTo>
                    <a:lnTo>
                      <a:pt x="7252" y="762"/>
                    </a:lnTo>
                    <a:cubicBezTo>
                      <a:pt x="7156" y="762"/>
                      <a:pt x="7085" y="834"/>
                      <a:pt x="7085" y="929"/>
                    </a:cubicBezTo>
                    <a:cubicBezTo>
                      <a:pt x="7085" y="1012"/>
                      <a:pt x="7156" y="1096"/>
                      <a:pt x="7252" y="1096"/>
                    </a:cubicBezTo>
                    <a:lnTo>
                      <a:pt x="10562" y="1096"/>
                    </a:lnTo>
                    <a:cubicBezTo>
                      <a:pt x="11026" y="1096"/>
                      <a:pt x="11359" y="1524"/>
                      <a:pt x="11252" y="1953"/>
                    </a:cubicBezTo>
                    <a:lnTo>
                      <a:pt x="10431" y="5525"/>
                    </a:lnTo>
                    <a:lnTo>
                      <a:pt x="9847" y="5525"/>
                    </a:lnTo>
                    <a:cubicBezTo>
                      <a:pt x="9943" y="5144"/>
                      <a:pt x="10585" y="2369"/>
                      <a:pt x="10705" y="1869"/>
                    </a:cubicBezTo>
                    <a:cubicBezTo>
                      <a:pt x="10728" y="1762"/>
                      <a:pt x="10645" y="1655"/>
                      <a:pt x="10538" y="1655"/>
                    </a:cubicBezTo>
                    <a:lnTo>
                      <a:pt x="2858" y="1655"/>
                    </a:lnTo>
                    <a:lnTo>
                      <a:pt x="2668" y="1096"/>
                    </a:lnTo>
                    <a:lnTo>
                      <a:pt x="6621" y="1096"/>
                    </a:lnTo>
                    <a:cubicBezTo>
                      <a:pt x="6716" y="1096"/>
                      <a:pt x="6787" y="1012"/>
                      <a:pt x="6787" y="929"/>
                    </a:cubicBezTo>
                    <a:cubicBezTo>
                      <a:pt x="6787" y="834"/>
                      <a:pt x="6716" y="762"/>
                      <a:pt x="6621" y="762"/>
                    </a:cubicBezTo>
                    <a:lnTo>
                      <a:pt x="2549" y="762"/>
                    </a:lnTo>
                    <a:cubicBezTo>
                      <a:pt x="2394" y="334"/>
                      <a:pt x="1965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" name="Google Shape;288;p18"/>
          <p:cNvGrpSpPr/>
          <p:nvPr/>
        </p:nvGrpSpPr>
        <p:grpSpPr>
          <a:xfrm>
            <a:off x="6214344" y="1399629"/>
            <a:ext cx="1764300" cy="3177525"/>
            <a:chOff x="6214344" y="1369725"/>
            <a:chExt cx="1764300" cy="3177525"/>
          </a:xfrm>
        </p:grpSpPr>
        <p:cxnSp>
          <p:nvCxnSpPr>
            <p:cNvPr id="289" name="Google Shape;289;p18"/>
            <p:cNvCxnSpPr/>
            <p:nvPr/>
          </p:nvCxnSpPr>
          <p:spPr>
            <a:xfrm rot="10800000">
              <a:off x="7096494" y="3075150"/>
              <a:ext cx="0" cy="88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0" name="Google Shape;290;p18"/>
            <p:cNvSpPr/>
            <p:nvPr/>
          </p:nvSpPr>
          <p:spPr>
            <a:xfrm>
              <a:off x="6687744" y="3729750"/>
              <a:ext cx="817500" cy="8175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 txBox="1"/>
            <p:nvPr/>
          </p:nvSpPr>
          <p:spPr>
            <a:xfrm>
              <a:off x="6240144" y="2028907"/>
              <a:ext cx="17127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System. It’s the fourth-brightest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6214344" y="1369725"/>
              <a:ext cx="1764300" cy="448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93" name="Google Shape;293;p18"/>
            <p:cNvGrpSpPr/>
            <p:nvPr/>
          </p:nvGrpSpPr>
          <p:grpSpPr>
            <a:xfrm>
              <a:off x="6909139" y="3951495"/>
              <a:ext cx="374709" cy="374010"/>
              <a:chOff x="1421638" y="4125629"/>
              <a:chExt cx="374709" cy="37401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1421638" y="4265954"/>
                <a:ext cx="374709" cy="233685"/>
              </a:xfrm>
              <a:custGeom>
                <a:rect b="b" l="l" r="r" t="t"/>
                <a:pathLst>
                  <a:path extrusionOk="0" h="7359" w="11800">
                    <a:moveTo>
                      <a:pt x="3180" y="3298"/>
                    </a:moveTo>
                    <a:lnTo>
                      <a:pt x="3180" y="7001"/>
                    </a:lnTo>
                    <a:lnTo>
                      <a:pt x="1691" y="7001"/>
                    </a:lnTo>
                    <a:lnTo>
                      <a:pt x="1691" y="3298"/>
                    </a:lnTo>
                    <a:close/>
                    <a:moveTo>
                      <a:pt x="6680" y="2370"/>
                    </a:moveTo>
                    <a:lnTo>
                      <a:pt x="6680" y="7001"/>
                    </a:lnTo>
                    <a:lnTo>
                      <a:pt x="5192" y="7001"/>
                    </a:lnTo>
                    <a:lnTo>
                      <a:pt x="5192" y="2370"/>
                    </a:lnTo>
                    <a:close/>
                    <a:moveTo>
                      <a:pt x="10180" y="345"/>
                    </a:moveTo>
                    <a:lnTo>
                      <a:pt x="10180" y="7001"/>
                    </a:lnTo>
                    <a:lnTo>
                      <a:pt x="8692" y="7001"/>
                    </a:lnTo>
                    <a:lnTo>
                      <a:pt x="8692" y="345"/>
                    </a:lnTo>
                    <a:close/>
                    <a:moveTo>
                      <a:pt x="8502" y="0"/>
                    </a:moveTo>
                    <a:cubicBezTo>
                      <a:pt x="8406" y="0"/>
                      <a:pt x="8323" y="84"/>
                      <a:pt x="8323" y="179"/>
                    </a:cubicBezTo>
                    <a:lnTo>
                      <a:pt x="8323" y="7001"/>
                    </a:lnTo>
                    <a:lnTo>
                      <a:pt x="7013" y="7001"/>
                    </a:lnTo>
                    <a:lnTo>
                      <a:pt x="7013" y="2203"/>
                    </a:lnTo>
                    <a:cubicBezTo>
                      <a:pt x="7013" y="2120"/>
                      <a:pt x="6930" y="2024"/>
                      <a:pt x="6835" y="2024"/>
                    </a:cubicBezTo>
                    <a:lnTo>
                      <a:pt x="4989" y="2024"/>
                    </a:lnTo>
                    <a:cubicBezTo>
                      <a:pt x="4894" y="2024"/>
                      <a:pt x="4811" y="2108"/>
                      <a:pt x="4811" y="2203"/>
                    </a:cubicBezTo>
                    <a:lnTo>
                      <a:pt x="4811" y="7001"/>
                    </a:lnTo>
                    <a:lnTo>
                      <a:pt x="3501" y="7001"/>
                    </a:lnTo>
                    <a:lnTo>
                      <a:pt x="3501" y="3132"/>
                    </a:lnTo>
                    <a:cubicBezTo>
                      <a:pt x="3501" y="3036"/>
                      <a:pt x="3418" y="2953"/>
                      <a:pt x="3322" y="2953"/>
                    </a:cubicBezTo>
                    <a:lnTo>
                      <a:pt x="1477" y="2953"/>
                    </a:lnTo>
                    <a:cubicBezTo>
                      <a:pt x="1382" y="2953"/>
                      <a:pt x="1298" y="3024"/>
                      <a:pt x="1298" y="3132"/>
                    </a:cubicBezTo>
                    <a:lnTo>
                      <a:pt x="1298" y="7001"/>
                    </a:lnTo>
                    <a:lnTo>
                      <a:pt x="179" y="7001"/>
                    </a:lnTo>
                    <a:cubicBezTo>
                      <a:pt x="84" y="7001"/>
                      <a:pt x="1" y="7073"/>
                      <a:pt x="1" y="7180"/>
                    </a:cubicBezTo>
                    <a:cubicBezTo>
                      <a:pt x="1" y="7287"/>
                      <a:pt x="72" y="7358"/>
                      <a:pt x="179" y="7358"/>
                    </a:cubicBezTo>
                    <a:lnTo>
                      <a:pt x="11597" y="7358"/>
                    </a:lnTo>
                    <a:cubicBezTo>
                      <a:pt x="11681" y="7358"/>
                      <a:pt x="11776" y="7287"/>
                      <a:pt x="11776" y="7180"/>
                    </a:cubicBezTo>
                    <a:cubicBezTo>
                      <a:pt x="11800" y="7073"/>
                      <a:pt x="11728" y="7001"/>
                      <a:pt x="11633" y="7001"/>
                    </a:cubicBezTo>
                    <a:lnTo>
                      <a:pt x="10526" y="7001"/>
                    </a:lnTo>
                    <a:lnTo>
                      <a:pt x="10526" y="179"/>
                    </a:lnTo>
                    <a:cubicBezTo>
                      <a:pt x="10526" y="95"/>
                      <a:pt x="10442" y="0"/>
                      <a:pt x="10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1428052" y="4125629"/>
                <a:ext cx="356958" cy="215585"/>
              </a:xfrm>
              <a:custGeom>
                <a:rect b="b" l="l" r="r" t="t"/>
                <a:pathLst>
                  <a:path extrusionOk="0" h="6789" w="11241">
                    <a:moveTo>
                      <a:pt x="10668" y="0"/>
                    </a:moveTo>
                    <a:cubicBezTo>
                      <a:pt x="10653" y="0"/>
                      <a:pt x="10637" y="1"/>
                      <a:pt x="10621" y="2"/>
                    </a:cubicBezTo>
                    <a:lnTo>
                      <a:pt x="9145" y="181"/>
                    </a:lnTo>
                    <a:cubicBezTo>
                      <a:pt x="8847" y="216"/>
                      <a:pt x="8633" y="490"/>
                      <a:pt x="8669" y="788"/>
                    </a:cubicBezTo>
                    <a:cubicBezTo>
                      <a:pt x="8691" y="1064"/>
                      <a:pt x="8938" y="1268"/>
                      <a:pt x="9211" y="1268"/>
                    </a:cubicBezTo>
                    <a:cubicBezTo>
                      <a:pt x="9232" y="1268"/>
                      <a:pt x="9254" y="1267"/>
                      <a:pt x="9276" y="1264"/>
                    </a:cubicBezTo>
                    <a:lnTo>
                      <a:pt x="9395" y="1252"/>
                    </a:lnTo>
                    <a:lnTo>
                      <a:pt x="9395" y="1252"/>
                    </a:lnTo>
                    <a:cubicBezTo>
                      <a:pt x="7597" y="3348"/>
                      <a:pt x="5442" y="4443"/>
                      <a:pt x="3918" y="4979"/>
                    </a:cubicBezTo>
                    <a:cubicBezTo>
                      <a:pt x="2025" y="5657"/>
                      <a:pt x="561" y="5717"/>
                      <a:pt x="537" y="5717"/>
                    </a:cubicBezTo>
                    <a:cubicBezTo>
                      <a:pt x="239" y="5729"/>
                      <a:pt x="1" y="5967"/>
                      <a:pt x="25" y="6265"/>
                    </a:cubicBezTo>
                    <a:cubicBezTo>
                      <a:pt x="37" y="6562"/>
                      <a:pt x="275" y="6789"/>
                      <a:pt x="561" y="6789"/>
                    </a:cubicBezTo>
                    <a:lnTo>
                      <a:pt x="572" y="6789"/>
                    </a:lnTo>
                    <a:cubicBezTo>
                      <a:pt x="632" y="6789"/>
                      <a:pt x="2192" y="6729"/>
                      <a:pt x="4263" y="6003"/>
                    </a:cubicBezTo>
                    <a:cubicBezTo>
                      <a:pt x="5418" y="5586"/>
                      <a:pt x="6514" y="5050"/>
                      <a:pt x="7490" y="4383"/>
                    </a:cubicBezTo>
                    <a:cubicBezTo>
                      <a:pt x="7561" y="4324"/>
                      <a:pt x="7597" y="4217"/>
                      <a:pt x="7538" y="4145"/>
                    </a:cubicBezTo>
                    <a:cubicBezTo>
                      <a:pt x="7501" y="4093"/>
                      <a:pt x="7445" y="4065"/>
                      <a:pt x="7391" y="4065"/>
                    </a:cubicBezTo>
                    <a:cubicBezTo>
                      <a:pt x="7358" y="4065"/>
                      <a:pt x="7326" y="4075"/>
                      <a:pt x="7299" y="4098"/>
                    </a:cubicBezTo>
                    <a:cubicBezTo>
                      <a:pt x="6335" y="4753"/>
                      <a:pt x="5275" y="5288"/>
                      <a:pt x="4144" y="5693"/>
                    </a:cubicBezTo>
                    <a:cubicBezTo>
                      <a:pt x="2132" y="6408"/>
                      <a:pt x="632" y="6467"/>
                      <a:pt x="561" y="6467"/>
                    </a:cubicBezTo>
                    <a:cubicBezTo>
                      <a:pt x="453" y="6467"/>
                      <a:pt x="358" y="6372"/>
                      <a:pt x="358" y="6265"/>
                    </a:cubicBezTo>
                    <a:cubicBezTo>
                      <a:pt x="358" y="6169"/>
                      <a:pt x="441" y="6074"/>
                      <a:pt x="561" y="6062"/>
                    </a:cubicBezTo>
                    <a:cubicBezTo>
                      <a:pt x="572" y="6062"/>
                      <a:pt x="2085" y="6003"/>
                      <a:pt x="4037" y="5300"/>
                    </a:cubicBezTo>
                    <a:cubicBezTo>
                      <a:pt x="5680" y="4717"/>
                      <a:pt x="8026" y="3514"/>
                      <a:pt x="9943" y="1133"/>
                    </a:cubicBezTo>
                    <a:cubicBezTo>
                      <a:pt x="10035" y="1018"/>
                      <a:pt x="9949" y="847"/>
                      <a:pt x="9813" y="847"/>
                    </a:cubicBezTo>
                    <a:cubicBezTo>
                      <a:pt x="9809" y="847"/>
                      <a:pt x="9804" y="847"/>
                      <a:pt x="9800" y="847"/>
                    </a:cubicBezTo>
                    <a:lnTo>
                      <a:pt x="9252" y="931"/>
                    </a:lnTo>
                    <a:cubicBezTo>
                      <a:pt x="9244" y="932"/>
                      <a:pt x="9236" y="932"/>
                      <a:pt x="9228" y="932"/>
                    </a:cubicBezTo>
                    <a:cubicBezTo>
                      <a:pt x="9139" y="932"/>
                      <a:pt x="9049" y="874"/>
                      <a:pt x="9038" y="776"/>
                    </a:cubicBezTo>
                    <a:cubicBezTo>
                      <a:pt x="9014" y="657"/>
                      <a:pt x="9085" y="550"/>
                      <a:pt x="9204" y="538"/>
                    </a:cubicBezTo>
                    <a:lnTo>
                      <a:pt x="10681" y="359"/>
                    </a:lnTo>
                    <a:cubicBezTo>
                      <a:pt x="10688" y="358"/>
                      <a:pt x="10696" y="358"/>
                      <a:pt x="10703" y="358"/>
                    </a:cubicBezTo>
                    <a:cubicBezTo>
                      <a:pt x="10812" y="358"/>
                      <a:pt x="10895" y="438"/>
                      <a:pt x="10895" y="550"/>
                    </a:cubicBezTo>
                    <a:lnTo>
                      <a:pt x="10895" y="2026"/>
                    </a:lnTo>
                    <a:cubicBezTo>
                      <a:pt x="10895" y="2133"/>
                      <a:pt x="10812" y="2217"/>
                      <a:pt x="10705" y="2217"/>
                    </a:cubicBezTo>
                    <a:cubicBezTo>
                      <a:pt x="10598" y="2217"/>
                      <a:pt x="10514" y="2133"/>
                      <a:pt x="10514" y="2026"/>
                    </a:cubicBezTo>
                    <a:lnTo>
                      <a:pt x="10514" y="1586"/>
                    </a:lnTo>
                    <a:cubicBezTo>
                      <a:pt x="10514" y="1502"/>
                      <a:pt x="10467" y="1443"/>
                      <a:pt x="10407" y="1419"/>
                    </a:cubicBezTo>
                    <a:cubicBezTo>
                      <a:pt x="10387" y="1409"/>
                      <a:pt x="10368" y="1405"/>
                      <a:pt x="10349" y="1405"/>
                    </a:cubicBezTo>
                    <a:cubicBezTo>
                      <a:pt x="10298" y="1405"/>
                      <a:pt x="10251" y="1435"/>
                      <a:pt x="10217" y="1478"/>
                    </a:cubicBezTo>
                    <a:cubicBezTo>
                      <a:pt x="9574" y="2264"/>
                      <a:pt x="8835" y="2979"/>
                      <a:pt x="8026" y="3610"/>
                    </a:cubicBezTo>
                    <a:cubicBezTo>
                      <a:pt x="7954" y="3669"/>
                      <a:pt x="7942" y="3764"/>
                      <a:pt x="8002" y="3848"/>
                    </a:cubicBezTo>
                    <a:cubicBezTo>
                      <a:pt x="8036" y="3888"/>
                      <a:pt x="8081" y="3910"/>
                      <a:pt x="8129" y="3910"/>
                    </a:cubicBezTo>
                    <a:cubicBezTo>
                      <a:pt x="8166" y="3910"/>
                      <a:pt x="8204" y="3897"/>
                      <a:pt x="8240" y="3872"/>
                    </a:cubicBezTo>
                    <a:cubicBezTo>
                      <a:pt x="8931" y="3336"/>
                      <a:pt x="9585" y="2729"/>
                      <a:pt x="10169" y="2062"/>
                    </a:cubicBezTo>
                    <a:cubicBezTo>
                      <a:pt x="10181" y="2336"/>
                      <a:pt x="10419" y="2574"/>
                      <a:pt x="10705" y="2574"/>
                    </a:cubicBezTo>
                    <a:cubicBezTo>
                      <a:pt x="11002" y="2574"/>
                      <a:pt x="11240" y="2336"/>
                      <a:pt x="11240" y="2038"/>
                    </a:cubicBezTo>
                    <a:lnTo>
                      <a:pt x="11240" y="573"/>
                    </a:lnTo>
                    <a:cubicBezTo>
                      <a:pt x="11240" y="395"/>
                      <a:pt x="11169" y="240"/>
                      <a:pt x="11050" y="133"/>
                    </a:cubicBezTo>
                    <a:cubicBezTo>
                      <a:pt x="10943" y="47"/>
                      <a:pt x="10807" y="0"/>
                      <a:pt x="10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18"/>
          <p:cNvGrpSpPr/>
          <p:nvPr/>
        </p:nvGrpSpPr>
        <p:grpSpPr>
          <a:xfrm>
            <a:off x="1165356" y="1399629"/>
            <a:ext cx="1764300" cy="3177525"/>
            <a:chOff x="1165356" y="1369725"/>
            <a:chExt cx="1764300" cy="3177525"/>
          </a:xfrm>
        </p:grpSpPr>
        <p:cxnSp>
          <p:nvCxnSpPr>
            <p:cNvPr id="297" name="Google Shape;297;p18"/>
            <p:cNvCxnSpPr/>
            <p:nvPr/>
          </p:nvCxnSpPr>
          <p:spPr>
            <a:xfrm rot="10800000">
              <a:off x="2047506" y="3075150"/>
              <a:ext cx="0" cy="88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8" name="Google Shape;298;p18"/>
            <p:cNvSpPr/>
            <p:nvPr/>
          </p:nvSpPr>
          <p:spPr>
            <a:xfrm>
              <a:off x="1638756" y="3729750"/>
              <a:ext cx="817500" cy="8175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1206156" y="2028907"/>
              <a:ext cx="16827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165356" y="1369725"/>
              <a:ext cx="1764300" cy="44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301" name="Google Shape;301;p18"/>
            <p:cNvGrpSpPr/>
            <p:nvPr/>
          </p:nvGrpSpPr>
          <p:grpSpPr>
            <a:xfrm>
              <a:off x="1875474" y="3954178"/>
              <a:ext cx="344065" cy="368644"/>
              <a:chOff x="4149138" y="4121151"/>
              <a:chExt cx="344065" cy="368644"/>
            </a:xfrm>
          </p:grpSpPr>
          <p:sp>
            <p:nvSpPr>
              <p:cNvPr id="302" name="Google Shape;302;p18"/>
              <p:cNvSpPr/>
              <p:nvPr/>
            </p:nvSpPr>
            <p:spPr>
              <a:xfrm>
                <a:off x="4205853" y="4182724"/>
                <a:ext cx="225746" cy="307071"/>
              </a:xfrm>
              <a:custGeom>
                <a:rect b="b" l="l" r="r" t="t"/>
                <a:pathLst>
                  <a:path extrusionOk="0" h="9670" w="7109">
                    <a:moveTo>
                      <a:pt x="3643" y="359"/>
                    </a:moveTo>
                    <a:cubicBezTo>
                      <a:pt x="4417" y="359"/>
                      <a:pt x="5132" y="645"/>
                      <a:pt x="5703" y="1157"/>
                    </a:cubicBezTo>
                    <a:cubicBezTo>
                      <a:pt x="6358" y="1752"/>
                      <a:pt x="6751" y="2597"/>
                      <a:pt x="6751" y="3478"/>
                    </a:cubicBezTo>
                    <a:cubicBezTo>
                      <a:pt x="6739" y="4074"/>
                      <a:pt x="6572" y="4669"/>
                      <a:pt x="6251" y="5157"/>
                    </a:cubicBezTo>
                    <a:cubicBezTo>
                      <a:pt x="5929" y="5645"/>
                      <a:pt x="5489" y="6038"/>
                      <a:pt x="4953" y="6288"/>
                    </a:cubicBezTo>
                    <a:cubicBezTo>
                      <a:pt x="4620" y="6431"/>
                      <a:pt x="4417" y="6776"/>
                      <a:pt x="4417" y="7146"/>
                    </a:cubicBezTo>
                    <a:lnTo>
                      <a:pt x="4417" y="7360"/>
                    </a:lnTo>
                    <a:lnTo>
                      <a:pt x="2834" y="7360"/>
                    </a:lnTo>
                    <a:lnTo>
                      <a:pt x="2834" y="7146"/>
                    </a:lnTo>
                    <a:cubicBezTo>
                      <a:pt x="2834" y="6776"/>
                      <a:pt x="2631" y="6455"/>
                      <a:pt x="2298" y="6288"/>
                    </a:cubicBezTo>
                    <a:cubicBezTo>
                      <a:pt x="1084" y="5705"/>
                      <a:pt x="381" y="4407"/>
                      <a:pt x="548" y="3074"/>
                    </a:cubicBezTo>
                    <a:cubicBezTo>
                      <a:pt x="726" y="1669"/>
                      <a:pt x="1869" y="526"/>
                      <a:pt x="3286" y="383"/>
                    </a:cubicBezTo>
                    <a:cubicBezTo>
                      <a:pt x="3405" y="359"/>
                      <a:pt x="3524" y="359"/>
                      <a:pt x="3643" y="359"/>
                    </a:cubicBezTo>
                    <a:close/>
                    <a:moveTo>
                      <a:pt x="4417" y="7729"/>
                    </a:moveTo>
                    <a:lnTo>
                      <a:pt x="4417" y="8324"/>
                    </a:lnTo>
                    <a:cubicBezTo>
                      <a:pt x="4417" y="8443"/>
                      <a:pt x="4322" y="8539"/>
                      <a:pt x="4203" y="8539"/>
                    </a:cubicBezTo>
                    <a:lnTo>
                      <a:pt x="3048" y="8539"/>
                    </a:lnTo>
                    <a:cubicBezTo>
                      <a:pt x="2929" y="8539"/>
                      <a:pt x="2834" y="8443"/>
                      <a:pt x="2834" y="8324"/>
                    </a:cubicBezTo>
                    <a:lnTo>
                      <a:pt x="2834" y="7729"/>
                    </a:lnTo>
                    <a:close/>
                    <a:moveTo>
                      <a:pt x="4024" y="8896"/>
                    </a:moveTo>
                    <a:lnTo>
                      <a:pt x="4024" y="9098"/>
                    </a:lnTo>
                    <a:cubicBezTo>
                      <a:pt x="4024" y="9217"/>
                      <a:pt x="3941" y="9313"/>
                      <a:pt x="3822" y="9313"/>
                    </a:cubicBezTo>
                    <a:lnTo>
                      <a:pt x="3429" y="9313"/>
                    </a:lnTo>
                    <a:cubicBezTo>
                      <a:pt x="3310" y="9313"/>
                      <a:pt x="3227" y="9217"/>
                      <a:pt x="3227" y="9098"/>
                    </a:cubicBezTo>
                    <a:lnTo>
                      <a:pt x="3227" y="8896"/>
                    </a:lnTo>
                    <a:close/>
                    <a:moveTo>
                      <a:pt x="3658" y="1"/>
                    </a:moveTo>
                    <a:cubicBezTo>
                      <a:pt x="3519" y="1"/>
                      <a:pt x="3379" y="9"/>
                      <a:pt x="3239" y="26"/>
                    </a:cubicBezTo>
                    <a:cubicBezTo>
                      <a:pt x="1667" y="204"/>
                      <a:pt x="381" y="1466"/>
                      <a:pt x="191" y="3026"/>
                    </a:cubicBezTo>
                    <a:cubicBezTo>
                      <a:pt x="0" y="4526"/>
                      <a:pt x="786" y="5979"/>
                      <a:pt x="2155" y="6610"/>
                    </a:cubicBezTo>
                    <a:cubicBezTo>
                      <a:pt x="2358" y="6705"/>
                      <a:pt x="2477" y="6931"/>
                      <a:pt x="2477" y="7146"/>
                    </a:cubicBezTo>
                    <a:lnTo>
                      <a:pt x="2477" y="8324"/>
                    </a:lnTo>
                    <a:cubicBezTo>
                      <a:pt x="2477" y="8574"/>
                      <a:pt x="2643" y="8789"/>
                      <a:pt x="2870" y="8860"/>
                    </a:cubicBezTo>
                    <a:lnTo>
                      <a:pt x="2870" y="9098"/>
                    </a:lnTo>
                    <a:cubicBezTo>
                      <a:pt x="2870" y="9408"/>
                      <a:pt x="3120" y="9670"/>
                      <a:pt x="3429" y="9670"/>
                    </a:cubicBezTo>
                    <a:lnTo>
                      <a:pt x="3822" y="9670"/>
                    </a:lnTo>
                    <a:cubicBezTo>
                      <a:pt x="4132" y="9670"/>
                      <a:pt x="4382" y="9408"/>
                      <a:pt x="4382" y="9098"/>
                    </a:cubicBezTo>
                    <a:lnTo>
                      <a:pt x="4382" y="8860"/>
                    </a:lnTo>
                    <a:cubicBezTo>
                      <a:pt x="4608" y="8789"/>
                      <a:pt x="4775" y="8574"/>
                      <a:pt x="4775" y="8324"/>
                    </a:cubicBezTo>
                    <a:lnTo>
                      <a:pt x="4775" y="7146"/>
                    </a:lnTo>
                    <a:cubicBezTo>
                      <a:pt x="4775" y="6931"/>
                      <a:pt x="4906" y="6717"/>
                      <a:pt x="5096" y="6610"/>
                    </a:cubicBezTo>
                    <a:cubicBezTo>
                      <a:pt x="5691" y="6336"/>
                      <a:pt x="6191" y="5895"/>
                      <a:pt x="6549" y="5348"/>
                    </a:cubicBezTo>
                    <a:cubicBezTo>
                      <a:pt x="6906" y="4788"/>
                      <a:pt x="7096" y="4133"/>
                      <a:pt x="7096" y="3455"/>
                    </a:cubicBezTo>
                    <a:cubicBezTo>
                      <a:pt x="7108" y="2490"/>
                      <a:pt x="6680" y="1538"/>
                      <a:pt x="5953" y="883"/>
                    </a:cubicBezTo>
                    <a:cubicBezTo>
                      <a:pt x="5309" y="310"/>
                      <a:pt x="4506" y="1"/>
                      <a:pt x="3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4444777" y="4287484"/>
                <a:ext cx="48426" cy="11400"/>
              </a:xfrm>
              <a:custGeom>
                <a:rect b="b" l="l" r="r" t="t"/>
                <a:pathLst>
                  <a:path extrusionOk="0" h="359" w="1525"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5"/>
                      <a:pt x="72" y="358"/>
                      <a:pt x="180" y="358"/>
                    </a:cubicBezTo>
                    <a:lnTo>
                      <a:pt x="1346" y="358"/>
                    </a:lnTo>
                    <a:cubicBezTo>
                      <a:pt x="1442" y="358"/>
                      <a:pt x="1525" y="275"/>
                      <a:pt x="1525" y="179"/>
                    </a:cubicBezTo>
                    <a:cubicBezTo>
                      <a:pt x="1525" y="72"/>
                      <a:pt x="1430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4149138" y="4287484"/>
                <a:ext cx="48426" cy="11400"/>
              </a:xfrm>
              <a:custGeom>
                <a:rect b="b" l="l" r="r" t="t"/>
                <a:pathLst>
                  <a:path extrusionOk="0" h="359" w="1525">
                    <a:moveTo>
                      <a:pt x="179" y="1"/>
                    </a:moveTo>
                    <a:cubicBezTo>
                      <a:pt x="72" y="1"/>
                      <a:pt x="0" y="72"/>
                      <a:pt x="0" y="179"/>
                    </a:cubicBezTo>
                    <a:cubicBezTo>
                      <a:pt x="0" y="275"/>
                      <a:pt x="72" y="358"/>
                      <a:pt x="179" y="358"/>
                    </a:cubicBezTo>
                    <a:lnTo>
                      <a:pt x="1334" y="358"/>
                    </a:lnTo>
                    <a:cubicBezTo>
                      <a:pt x="1441" y="358"/>
                      <a:pt x="1512" y="275"/>
                      <a:pt x="1512" y="179"/>
                    </a:cubicBezTo>
                    <a:cubicBezTo>
                      <a:pt x="1524" y="72"/>
                      <a:pt x="1441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4315471" y="4121151"/>
                <a:ext cx="11400" cy="48045"/>
              </a:xfrm>
              <a:custGeom>
                <a:rect b="b" l="l" r="r" t="t"/>
                <a:pathLst>
                  <a:path extrusionOk="0" h="1513" w="359">
                    <a:moveTo>
                      <a:pt x="180" y="0"/>
                    </a:moveTo>
                    <a:cubicBezTo>
                      <a:pt x="72" y="0"/>
                      <a:pt x="1" y="72"/>
                      <a:pt x="1" y="179"/>
                    </a:cubicBezTo>
                    <a:lnTo>
                      <a:pt x="1" y="1334"/>
                    </a:lnTo>
                    <a:cubicBezTo>
                      <a:pt x="1" y="1441"/>
                      <a:pt x="72" y="1512"/>
                      <a:pt x="180" y="1512"/>
                    </a:cubicBezTo>
                    <a:cubicBezTo>
                      <a:pt x="275" y="1512"/>
                      <a:pt x="358" y="1441"/>
                      <a:pt x="358" y="1334"/>
                    </a:cubicBezTo>
                    <a:lnTo>
                      <a:pt x="358" y="179"/>
                    </a:lnTo>
                    <a:cubicBezTo>
                      <a:pt x="358" y="72"/>
                      <a:pt x="275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378632" y="4159575"/>
                <a:ext cx="22705" cy="27754"/>
              </a:xfrm>
              <a:custGeom>
                <a:rect b="b" l="l" r="r" t="t"/>
                <a:pathLst>
                  <a:path extrusionOk="0" h="874" w="715">
                    <a:moveTo>
                      <a:pt x="513" y="0"/>
                    </a:moveTo>
                    <a:cubicBezTo>
                      <a:pt x="451" y="0"/>
                      <a:pt x="387" y="27"/>
                      <a:pt x="346" y="76"/>
                    </a:cubicBezTo>
                    <a:lnTo>
                      <a:pt x="48" y="588"/>
                    </a:lnTo>
                    <a:cubicBezTo>
                      <a:pt x="0" y="671"/>
                      <a:pt x="24" y="778"/>
                      <a:pt x="107" y="838"/>
                    </a:cubicBezTo>
                    <a:cubicBezTo>
                      <a:pt x="131" y="850"/>
                      <a:pt x="167" y="874"/>
                      <a:pt x="191" y="874"/>
                    </a:cubicBezTo>
                    <a:cubicBezTo>
                      <a:pt x="250" y="874"/>
                      <a:pt x="310" y="838"/>
                      <a:pt x="358" y="778"/>
                    </a:cubicBezTo>
                    <a:lnTo>
                      <a:pt x="655" y="278"/>
                    </a:lnTo>
                    <a:cubicBezTo>
                      <a:pt x="715" y="171"/>
                      <a:pt x="691" y="64"/>
                      <a:pt x="596" y="16"/>
                    </a:cubicBezTo>
                    <a:cubicBezTo>
                      <a:pt x="570" y="5"/>
                      <a:pt x="542" y="0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4240243" y="4399103"/>
                <a:ext cx="22705" cy="27563"/>
              </a:xfrm>
              <a:custGeom>
                <a:rect b="b" l="l" r="r" t="t"/>
                <a:pathLst>
                  <a:path extrusionOk="0" h="868" w="715">
                    <a:moveTo>
                      <a:pt x="507" y="0"/>
                    </a:moveTo>
                    <a:cubicBezTo>
                      <a:pt x="444" y="0"/>
                      <a:pt x="387" y="33"/>
                      <a:pt x="346" y="82"/>
                    </a:cubicBezTo>
                    <a:lnTo>
                      <a:pt x="48" y="594"/>
                    </a:lnTo>
                    <a:cubicBezTo>
                      <a:pt x="1" y="677"/>
                      <a:pt x="24" y="784"/>
                      <a:pt x="108" y="844"/>
                    </a:cubicBezTo>
                    <a:cubicBezTo>
                      <a:pt x="132" y="855"/>
                      <a:pt x="155" y="867"/>
                      <a:pt x="191" y="867"/>
                    </a:cubicBezTo>
                    <a:cubicBezTo>
                      <a:pt x="251" y="867"/>
                      <a:pt x="310" y="844"/>
                      <a:pt x="358" y="784"/>
                    </a:cubicBezTo>
                    <a:lnTo>
                      <a:pt x="655" y="272"/>
                    </a:lnTo>
                    <a:cubicBezTo>
                      <a:pt x="715" y="189"/>
                      <a:pt x="679" y="82"/>
                      <a:pt x="596" y="22"/>
                    </a:cubicBezTo>
                    <a:cubicBezTo>
                      <a:pt x="566" y="7"/>
                      <a:pt x="536" y="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4240243" y="4159130"/>
                <a:ext cx="22705" cy="28198"/>
              </a:xfrm>
              <a:custGeom>
                <a:rect b="b" l="l" r="r" t="t"/>
                <a:pathLst>
                  <a:path extrusionOk="0" h="888" w="715">
                    <a:moveTo>
                      <a:pt x="213" y="1"/>
                    </a:moveTo>
                    <a:cubicBezTo>
                      <a:pt x="181" y="1"/>
                      <a:pt x="148" y="10"/>
                      <a:pt x="120" y="30"/>
                    </a:cubicBezTo>
                    <a:cubicBezTo>
                      <a:pt x="24" y="78"/>
                      <a:pt x="1" y="197"/>
                      <a:pt x="60" y="292"/>
                    </a:cubicBezTo>
                    <a:lnTo>
                      <a:pt x="358" y="792"/>
                    </a:lnTo>
                    <a:cubicBezTo>
                      <a:pt x="382" y="852"/>
                      <a:pt x="441" y="888"/>
                      <a:pt x="525" y="888"/>
                    </a:cubicBezTo>
                    <a:cubicBezTo>
                      <a:pt x="548" y="888"/>
                      <a:pt x="584" y="864"/>
                      <a:pt x="608" y="852"/>
                    </a:cubicBezTo>
                    <a:cubicBezTo>
                      <a:pt x="679" y="792"/>
                      <a:pt x="715" y="685"/>
                      <a:pt x="667" y="602"/>
                    </a:cubicBezTo>
                    <a:lnTo>
                      <a:pt x="370" y="90"/>
                    </a:lnTo>
                    <a:cubicBezTo>
                      <a:pt x="338" y="35"/>
                      <a:pt x="276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4378632" y="4399230"/>
                <a:ext cx="22705" cy="28198"/>
              </a:xfrm>
              <a:custGeom>
                <a:rect b="b" l="l" r="r" t="t"/>
                <a:pathLst>
                  <a:path extrusionOk="0" h="888" w="715">
                    <a:moveTo>
                      <a:pt x="221" y="0"/>
                    </a:moveTo>
                    <a:cubicBezTo>
                      <a:pt x="187" y="0"/>
                      <a:pt x="152" y="10"/>
                      <a:pt x="119" y="30"/>
                    </a:cubicBezTo>
                    <a:cubicBezTo>
                      <a:pt x="24" y="78"/>
                      <a:pt x="0" y="197"/>
                      <a:pt x="60" y="292"/>
                    </a:cubicBezTo>
                    <a:lnTo>
                      <a:pt x="358" y="792"/>
                    </a:lnTo>
                    <a:cubicBezTo>
                      <a:pt x="393" y="851"/>
                      <a:pt x="453" y="887"/>
                      <a:pt x="524" y="887"/>
                    </a:cubicBezTo>
                    <a:cubicBezTo>
                      <a:pt x="548" y="887"/>
                      <a:pt x="584" y="863"/>
                      <a:pt x="608" y="851"/>
                    </a:cubicBezTo>
                    <a:cubicBezTo>
                      <a:pt x="691" y="792"/>
                      <a:pt x="715" y="673"/>
                      <a:pt x="667" y="601"/>
                    </a:cubicBezTo>
                    <a:lnTo>
                      <a:pt x="369" y="89"/>
                    </a:lnTo>
                    <a:cubicBezTo>
                      <a:pt x="346" y="35"/>
                      <a:pt x="286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426264" y="4351851"/>
                <a:ext cx="29532" cy="21117"/>
              </a:xfrm>
              <a:custGeom>
                <a:rect b="b" l="l" r="r" t="t"/>
                <a:pathLst>
                  <a:path extrusionOk="0" h="665" w="930">
                    <a:moveTo>
                      <a:pt x="215" y="0"/>
                    </a:moveTo>
                    <a:cubicBezTo>
                      <a:pt x="152" y="0"/>
                      <a:pt x="89" y="32"/>
                      <a:pt x="48" y="81"/>
                    </a:cubicBezTo>
                    <a:cubicBezTo>
                      <a:pt x="1" y="177"/>
                      <a:pt x="36" y="272"/>
                      <a:pt x="108" y="331"/>
                    </a:cubicBezTo>
                    <a:lnTo>
                      <a:pt x="608" y="629"/>
                    </a:lnTo>
                    <a:cubicBezTo>
                      <a:pt x="643" y="653"/>
                      <a:pt x="667" y="665"/>
                      <a:pt x="703" y="665"/>
                    </a:cubicBezTo>
                    <a:cubicBezTo>
                      <a:pt x="763" y="665"/>
                      <a:pt x="822" y="629"/>
                      <a:pt x="870" y="569"/>
                    </a:cubicBezTo>
                    <a:cubicBezTo>
                      <a:pt x="929" y="486"/>
                      <a:pt x="893" y="367"/>
                      <a:pt x="810" y="319"/>
                    </a:cubicBezTo>
                    <a:lnTo>
                      <a:pt x="298" y="22"/>
                    </a:lnTo>
                    <a:cubicBezTo>
                      <a:pt x="272" y="7"/>
                      <a:pt x="244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4186196" y="4213463"/>
                <a:ext cx="29500" cy="21117"/>
              </a:xfrm>
              <a:custGeom>
                <a:rect b="b" l="l" r="r" t="t"/>
                <a:pathLst>
                  <a:path extrusionOk="0" h="665" w="929">
                    <a:moveTo>
                      <a:pt x="214" y="0"/>
                    </a:moveTo>
                    <a:cubicBezTo>
                      <a:pt x="152" y="0"/>
                      <a:pt x="89" y="33"/>
                      <a:pt x="48" y="82"/>
                    </a:cubicBezTo>
                    <a:cubicBezTo>
                      <a:pt x="0" y="165"/>
                      <a:pt x="36" y="272"/>
                      <a:pt x="107" y="332"/>
                    </a:cubicBezTo>
                    <a:lnTo>
                      <a:pt x="619" y="629"/>
                    </a:lnTo>
                    <a:cubicBezTo>
                      <a:pt x="643" y="641"/>
                      <a:pt x="667" y="665"/>
                      <a:pt x="703" y="665"/>
                    </a:cubicBezTo>
                    <a:cubicBezTo>
                      <a:pt x="762" y="665"/>
                      <a:pt x="822" y="629"/>
                      <a:pt x="869" y="570"/>
                    </a:cubicBezTo>
                    <a:cubicBezTo>
                      <a:pt x="929" y="463"/>
                      <a:pt x="893" y="367"/>
                      <a:pt x="810" y="320"/>
                    </a:cubicBezTo>
                    <a:lnTo>
                      <a:pt x="298" y="22"/>
                    </a:lnTo>
                    <a:cubicBezTo>
                      <a:pt x="272" y="7"/>
                      <a:pt x="243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4425883" y="4213590"/>
                <a:ext cx="29913" cy="21371"/>
              </a:xfrm>
              <a:custGeom>
                <a:rect b="b" l="l" r="r" t="t"/>
                <a:pathLst>
                  <a:path extrusionOk="0" h="673" w="942">
                    <a:moveTo>
                      <a:pt x="725" y="0"/>
                    </a:moveTo>
                    <a:cubicBezTo>
                      <a:pt x="693" y="0"/>
                      <a:pt x="660" y="10"/>
                      <a:pt x="632" y="30"/>
                    </a:cubicBezTo>
                    <a:lnTo>
                      <a:pt x="120" y="328"/>
                    </a:lnTo>
                    <a:cubicBezTo>
                      <a:pt x="36" y="375"/>
                      <a:pt x="1" y="494"/>
                      <a:pt x="60" y="578"/>
                    </a:cubicBezTo>
                    <a:cubicBezTo>
                      <a:pt x="96" y="637"/>
                      <a:pt x="155" y="673"/>
                      <a:pt x="227" y="673"/>
                    </a:cubicBezTo>
                    <a:cubicBezTo>
                      <a:pt x="251" y="673"/>
                      <a:pt x="286" y="661"/>
                      <a:pt x="310" y="637"/>
                    </a:cubicBezTo>
                    <a:lnTo>
                      <a:pt x="822" y="340"/>
                    </a:lnTo>
                    <a:cubicBezTo>
                      <a:pt x="905" y="280"/>
                      <a:pt x="941" y="161"/>
                      <a:pt x="882" y="89"/>
                    </a:cubicBezTo>
                    <a:cubicBezTo>
                      <a:pt x="850" y="35"/>
                      <a:pt x="788" y="0"/>
                      <a:pt x="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4186196" y="4351978"/>
                <a:ext cx="29500" cy="21371"/>
              </a:xfrm>
              <a:custGeom>
                <a:rect b="b" l="l" r="r" t="t"/>
                <a:pathLst>
                  <a:path extrusionOk="0" h="673" w="929">
                    <a:moveTo>
                      <a:pt x="725" y="0"/>
                    </a:moveTo>
                    <a:cubicBezTo>
                      <a:pt x="692" y="0"/>
                      <a:pt x="660" y="9"/>
                      <a:pt x="631" y="30"/>
                    </a:cubicBezTo>
                    <a:lnTo>
                      <a:pt x="119" y="327"/>
                    </a:lnTo>
                    <a:cubicBezTo>
                      <a:pt x="36" y="375"/>
                      <a:pt x="0" y="494"/>
                      <a:pt x="60" y="589"/>
                    </a:cubicBezTo>
                    <a:cubicBezTo>
                      <a:pt x="95" y="649"/>
                      <a:pt x="155" y="673"/>
                      <a:pt x="226" y="673"/>
                    </a:cubicBezTo>
                    <a:cubicBezTo>
                      <a:pt x="262" y="673"/>
                      <a:pt x="286" y="661"/>
                      <a:pt x="322" y="649"/>
                    </a:cubicBezTo>
                    <a:lnTo>
                      <a:pt x="822" y="351"/>
                    </a:lnTo>
                    <a:cubicBezTo>
                      <a:pt x="893" y="292"/>
                      <a:pt x="929" y="173"/>
                      <a:pt x="881" y="89"/>
                    </a:cubicBezTo>
                    <a:cubicBezTo>
                      <a:pt x="850" y="34"/>
                      <a:pt x="787" y="0"/>
                      <a:pt x="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/>
          <p:nvPr/>
        </p:nvSpPr>
        <p:spPr>
          <a:xfrm>
            <a:off x="457200" y="3108175"/>
            <a:ext cx="8229730" cy="38424"/>
          </a:xfrm>
          <a:custGeom>
            <a:rect b="b" l="l" r="r" t="t"/>
            <a:pathLst>
              <a:path extrusionOk="0" h="2017" w="250334">
                <a:moveTo>
                  <a:pt x="226226" y="0"/>
                </a:moveTo>
                <a:cubicBezTo>
                  <a:pt x="217773" y="0"/>
                  <a:pt x="209326" y="70"/>
                  <a:pt x="200890" y="70"/>
                </a:cubicBezTo>
                <a:lnTo>
                  <a:pt x="151062" y="70"/>
                </a:lnTo>
                <a:cubicBezTo>
                  <a:pt x="117446" y="70"/>
                  <a:pt x="83871" y="155"/>
                  <a:pt x="50255" y="283"/>
                </a:cubicBezTo>
                <a:cubicBezTo>
                  <a:pt x="49344" y="286"/>
                  <a:pt x="48433" y="287"/>
                  <a:pt x="47521" y="287"/>
                </a:cubicBezTo>
                <a:cubicBezTo>
                  <a:pt x="39625" y="287"/>
                  <a:pt x="31703" y="208"/>
                  <a:pt x="23782" y="208"/>
                </a:cubicBezTo>
                <a:cubicBezTo>
                  <a:pt x="16044" y="208"/>
                  <a:pt x="8307" y="283"/>
                  <a:pt x="598" y="582"/>
                </a:cubicBezTo>
                <a:cubicBezTo>
                  <a:pt x="0" y="582"/>
                  <a:pt x="0" y="1478"/>
                  <a:pt x="598" y="1478"/>
                </a:cubicBezTo>
                <a:cubicBezTo>
                  <a:pt x="8009" y="1746"/>
                  <a:pt x="15438" y="1816"/>
                  <a:pt x="22873" y="1816"/>
                </a:cubicBezTo>
                <a:cubicBezTo>
                  <a:pt x="31088" y="1816"/>
                  <a:pt x="39310" y="1730"/>
                  <a:pt x="47524" y="1730"/>
                </a:cubicBezTo>
                <a:cubicBezTo>
                  <a:pt x="48434" y="1730"/>
                  <a:pt x="49345" y="1731"/>
                  <a:pt x="50255" y="1734"/>
                </a:cubicBezTo>
                <a:cubicBezTo>
                  <a:pt x="67063" y="1776"/>
                  <a:pt x="83829" y="1819"/>
                  <a:pt x="100637" y="1819"/>
                </a:cubicBezTo>
                <a:cubicBezTo>
                  <a:pt x="134041" y="1904"/>
                  <a:pt x="167444" y="1947"/>
                  <a:pt x="200890" y="1947"/>
                </a:cubicBezTo>
                <a:cubicBezTo>
                  <a:pt x="209326" y="1947"/>
                  <a:pt x="217785" y="2017"/>
                  <a:pt x="226243" y="2017"/>
                </a:cubicBezTo>
                <a:cubicBezTo>
                  <a:pt x="233996" y="2017"/>
                  <a:pt x="241748" y="1958"/>
                  <a:pt x="249481" y="1734"/>
                </a:cubicBezTo>
                <a:cubicBezTo>
                  <a:pt x="250334" y="1606"/>
                  <a:pt x="250334" y="411"/>
                  <a:pt x="249481" y="283"/>
                </a:cubicBezTo>
                <a:cubicBezTo>
                  <a:pt x="241728" y="59"/>
                  <a:pt x="233974" y="0"/>
                  <a:pt x="226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443963" y="1318443"/>
            <a:ext cx="1849800" cy="3447868"/>
            <a:chOff x="443963" y="1318443"/>
            <a:chExt cx="1849800" cy="3447868"/>
          </a:xfrm>
        </p:grpSpPr>
        <p:grpSp>
          <p:nvGrpSpPr>
            <p:cNvPr id="321" name="Google Shape;321;p19"/>
            <p:cNvGrpSpPr/>
            <p:nvPr/>
          </p:nvGrpSpPr>
          <p:grpSpPr>
            <a:xfrm>
              <a:off x="754244" y="1318443"/>
              <a:ext cx="1145633" cy="3447868"/>
              <a:chOff x="754244" y="1318443"/>
              <a:chExt cx="1145633" cy="3447868"/>
            </a:xfrm>
          </p:grpSpPr>
          <p:grpSp>
            <p:nvGrpSpPr>
              <p:cNvPr id="322" name="Google Shape;322;p19"/>
              <p:cNvGrpSpPr/>
              <p:nvPr/>
            </p:nvGrpSpPr>
            <p:grpSpPr>
              <a:xfrm>
                <a:off x="754244" y="1318443"/>
                <a:ext cx="1145633" cy="1072500"/>
                <a:chOff x="754244" y="1318443"/>
                <a:chExt cx="1145633" cy="1072500"/>
              </a:xfrm>
            </p:grpSpPr>
            <p:sp>
              <p:nvSpPr>
                <p:cNvPr id="323" name="Google Shape;323;p19"/>
                <p:cNvSpPr/>
                <p:nvPr/>
              </p:nvSpPr>
              <p:spPr>
                <a:xfrm>
                  <a:off x="827377" y="1318443"/>
                  <a:ext cx="1072500" cy="10725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754244" y="1480257"/>
                  <a:ext cx="1098839" cy="910256"/>
                </a:xfrm>
                <a:custGeom>
                  <a:rect b="b" l="l" r="r" t="t"/>
                  <a:pathLst>
                    <a:path extrusionOk="0" h="38238" w="46160">
                      <a:moveTo>
                        <a:pt x="9898" y="0"/>
                      </a:moveTo>
                      <a:lnTo>
                        <a:pt x="9898" y="0"/>
                      </a:lnTo>
                      <a:cubicBezTo>
                        <a:pt x="1" y="9898"/>
                        <a:pt x="1494" y="26365"/>
                        <a:pt x="13012" y="34300"/>
                      </a:cubicBezTo>
                      <a:cubicBezTo>
                        <a:pt x="16915" y="36979"/>
                        <a:pt x="21315" y="38238"/>
                        <a:pt x="25648" y="38238"/>
                      </a:cubicBezTo>
                      <a:cubicBezTo>
                        <a:pt x="34151" y="38238"/>
                        <a:pt x="42401" y="33392"/>
                        <a:pt x="46160" y="24914"/>
                      </a:cubicBezTo>
                      <a:lnTo>
                        <a:pt x="46160" y="24914"/>
                      </a:lnTo>
                      <a:cubicBezTo>
                        <a:pt x="45562" y="25213"/>
                        <a:pt x="44965" y="25512"/>
                        <a:pt x="44325" y="25810"/>
                      </a:cubicBezTo>
                      <a:cubicBezTo>
                        <a:pt x="40457" y="27581"/>
                        <a:pt x="36143" y="28627"/>
                        <a:pt x="31905" y="28627"/>
                      </a:cubicBezTo>
                      <a:cubicBezTo>
                        <a:pt x="28385" y="28627"/>
                        <a:pt x="24917" y="27905"/>
                        <a:pt x="21800" y="26279"/>
                      </a:cubicBezTo>
                      <a:cubicBezTo>
                        <a:pt x="14761" y="22611"/>
                        <a:pt x="10410" y="14846"/>
                        <a:pt x="9642" y="6954"/>
                      </a:cubicBezTo>
                      <a:cubicBezTo>
                        <a:pt x="9386" y="4650"/>
                        <a:pt x="9471" y="2304"/>
                        <a:pt x="98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6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5" name="Google Shape;325;p19"/>
              <p:cNvSpPr/>
              <p:nvPr/>
            </p:nvSpPr>
            <p:spPr>
              <a:xfrm>
                <a:off x="1296091" y="3053314"/>
                <a:ext cx="145542" cy="145618"/>
              </a:xfrm>
              <a:custGeom>
                <a:rect b="b" l="l" r="r" t="t"/>
                <a:pathLst>
                  <a:path extrusionOk="0" h="7642" w="7638">
                    <a:moveTo>
                      <a:pt x="3807" y="1"/>
                    </a:moveTo>
                    <a:cubicBezTo>
                      <a:pt x="1958" y="1"/>
                      <a:pt x="186" y="1385"/>
                      <a:pt x="43" y="3546"/>
                    </a:cubicBezTo>
                    <a:cubicBezTo>
                      <a:pt x="1" y="3674"/>
                      <a:pt x="1" y="3802"/>
                      <a:pt x="1" y="3930"/>
                    </a:cubicBezTo>
                    <a:cubicBezTo>
                      <a:pt x="43" y="6021"/>
                      <a:pt x="1750" y="7642"/>
                      <a:pt x="3798" y="7642"/>
                    </a:cubicBezTo>
                    <a:cubicBezTo>
                      <a:pt x="5888" y="7642"/>
                      <a:pt x="7552" y="6021"/>
                      <a:pt x="7637" y="3930"/>
                    </a:cubicBezTo>
                    <a:cubicBezTo>
                      <a:pt x="7637" y="2864"/>
                      <a:pt x="7210" y="1840"/>
                      <a:pt x="6443" y="1115"/>
                    </a:cubicBezTo>
                    <a:cubicBezTo>
                      <a:pt x="5675" y="347"/>
                      <a:pt x="4731" y="1"/>
                      <a:pt x="38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1295691" y="4677781"/>
                <a:ext cx="146342" cy="88530"/>
              </a:xfrm>
              <a:custGeom>
                <a:rect b="b" l="l" r="r" t="t"/>
                <a:pathLst>
                  <a:path extrusionOk="0" h="4646" w="7680">
                    <a:moveTo>
                      <a:pt x="4333" y="1"/>
                    </a:moveTo>
                    <a:cubicBezTo>
                      <a:pt x="2744" y="1"/>
                      <a:pt x="983" y="180"/>
                      <a:pt x="555" y="465"/>
                    </a:cubicBezTo>
                    <a:cubicBezTo>
                      <a:pt x="1" y="849"/>
                      <a:pt x="2688" y="4645"/>
                      <a:pt x="3840" y="4645"/>
                    </a:cubicBezTo>
                    <a:cubicBezTo>
                      <a:pt x="4992" y="4645"/>
                      <a:pt x="7680" y="1019"/>
                      <a:pt x="7040" y="379"/>
                    </a:cubicBezTo>
                    <a:cubicBezTo>
                      <a:pt x="6756" y="114"/>
                      <a:pt x="5599" y="1"/>
                      <a:pt x="4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1297921" y="2659504"/>
                <a:ext cx="141884" cy="163130"/>
              </a:xfrm>
              <a:custGeom>
                <a:rect b="b" l="l" r="r" t="t"/>
                <a:pathLst>
                  <a:path extrusionOk="0" h="8561" w="7446">
                    <a:moveTo>
                      <a:pt x="3374" y="1"/>
                    </a:moveTo>
                    <a:cubicBezTo>
                      <a:pt x="3192" y="1"/>
                      <a:pt x="3011" y="107"/>
                      <a:pt x="2947" y="321"/>
                    </a:cubicBezTo>
                    <a:cubicBezTo>
                      <a:pt x="2776" y="1387"/>
                      <a:pt x="2691" y="2496"/>
                      <a:pt x="2691" y="3563"/>
                    </a:cubicBezTo>
                    <a:cubicBezTo>
                      <a:pt x="2606" y="4544"/>
                      <a:pt x="2563" y="5525"/>
                      <a:pt x="2563" y="6506"/>
                    </a:cubicBezTo>
                    <a:cubicBezTo>
                      <a:pt x="1923" y="6080"/>
                      <a:pt x="1198" y="5269"/>
                      <a:pt x="686" y="5099"/>
                    </a:cubicBezTo>
                    <a:cubicBezTo>
                      <a:pt x="628" y="5081"/>
                      <a:pt x="575" y="5073"/>
                      <a:pt x="526" y="5073"/>
                    </a:cubicBezTo>
                    <a:cubicBezTo>
                      <a:pt x="102" y="5073"/>
                      <a:pt x="1" y="5675"/>
                      <a:pt x="345" y="5866"/>
                    </a:cubicBezTo>
                    <a:cubicBezTo>
                      <a:pt x="1625" y="6720"/>
                      <a:pt x="1667" y="8383"/>
                      <a:pt x="3416" y="8554"/>
                    </a:cubicBezTo>
                    <a:cubicBezTo>
                      <a:pt x="3459" y="8559"/>
                      <a:pt x="3504" y="8561"/>
                      <a:pt x="3548" y="8561"/>
                    </a:cubicBezTo>
                    <a:cubicBezTo>
                      <a:pt x="4789" y="8561"/>
                      <a:pt x="6635" y="6897"/>
                      <a:pt x="7170" y="5909"/>
                    </a:cubicBezTo>
                    <a:cubicBezTo>
                      <a:pt x="7446" y="5319"/>
                      <a:pt x="6996" y="4657"/>
                      <a:pt x="6356" y="4657"/>
                    </a:cubicBezTo>
                    <a:cubicBezTo>
                      <a:pt x="6302" y="4657"/>
                      <a:pt x="6246" y="4662"/>
                      <a:pt x="6189" y="4672"/>
                    </a:cubicBezTo>
                    <a:cubicBezTo>
                      <a:pt x="5379" y="4843"/>
                      <a:pt x="4781" y="5482"/>
                      <a:pt x="4184" y="6037"/>
                    </a:cubicBezTo>
                    <a:cubicBezTo>
                      <a:pt x="4184" y="5397"/>
                      <a:pt x="4099" y="4757"/>
                      <a:pt x="4056" y="4117"/>
                    </a:cubicBezTo>
                    <a:cubicBezTo>
                      <a:pt x="4056" y="2838"/>
                      <a:pt x="3971" y="1558"/>
                      <a:pt x="3800" y="321"/>
                    </a:cubicBezTo>
                    <a:cubicBezTo>
                      <a:pt x="3736" y="107"/>
                      <a:pt x="3555" y="1"/>
                      <a:pt x="3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" name="Google Shape;328;p19"/>
            <p:cNvSpPr/>
            <p:nvPr/>
          </p:nvSpPr>
          <p:spPr>
            <a:xfrm>
              <a:off x="891581" y="3451952"/>
              <a:ext cx="954563" cy="276036"/>
            </a:xfrm>
            <a:custGeom>
              <a:rect b="b" l="l" r="r" t="t"/>
              <a:pathLst>
                <a:path extrusionOk="0" h="7768" w="30546">
                  <a:moveTo>
                    <a:pt x="11719" y="1"/>
                  </a:moveTo>
                  <a:cubicBezTo>
                    <a:pt x="7611" y="1"/>
                    <a:pt x="4010" y="43"/>
                    <a:pt x="2773" y="138"/>
                  </a:cubicBezTo>
                  <a:cubicBezTo>
                    <a:pt x="0" y="309"/>
                    <a:pt x="171" y="7177"/>
                    <a:pt x="2347" y="7476"/>
                  </a:cubicBezTo>
                  <a:cubicBezTo>
                    <a:pt x="3528" y="7641"/>
                    <a:pt x="10671" y="7767"/>
                    <a:pt x="17197" y="7767"/>
                  </a:cubicBezTo>
                  <a:cubicBezTo>
                    <a:pt x="22458" y="7767"/>
                    <a:pt x="27318" y="7685"/>
                    <a:pt x="28327" y="7476"/>
                  </a:cubicBezTo>
                  <a:cubicBezTo>
                    <a:pt x="30546" y="7007"/>
                    <a:pt x="29351" y="607"/>
                    <a:pt x="27943" y="309"/>
                  </a:cubicBezTo>
                  <a:cubicBezTo>
                    <a:pt x="27059" y="121"/>
                    <a:pt x="18664" y="1"/>
                    <a:pt x="11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9" name="Google Shape;329;p19"/>
            <p:cNvGrpSpPr/>
            <p:nvPr/>
          </p:nvGrpSpPr>
          <p:grpSpPr>
            <a:xfrm>
              <a:off x="1082130" y="1515365"/>
              <a:ext cx="562995" cy="678656"/>
              <a:chOff x="-705024" y="1441934"/>
              <a:chExt cx="611951" cy="737590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-496470" y="1849560"/>
                <a:ext cx="73398" cy="161479"/>
              </a:xfrm>
              <a:custGeom>
                <a:rect b="b" l="l" r="r" t="t"/>
                <a:pathLst>
                  <a:path extrusionOk="0" h="7599" w="3454">
                    <a:moveTo>
                      <a:pt x="381" y="0"/>
                    </a:moveTo>
                    <a:cubicBezTo>
                      <a:pt x="177" y="0"/>
                      <a:pt x="0" y="189"/>
                      <a:pt x="126" y="378"/>
                    </a:cubicBezTo>
                    <a:cubicBezTo>
                      <a:pt x="1662" y="2639"/>
                      <a:pt x="2643" y="4730"/>
                      <a:pt x="2771" y="7375"/>
                    </a:cubicBezTo>
                    <a:cubicBezTo>
                      <a:pt x="2771" y="7524"/>
                      <a:pt x="2910" y="7599"/>
                      <a:pt x="3049" y="7599"/>
                    </a:cubicBezTo>
                    <a:cubicBezTo>
                      <a:pt x="3187" y="7599"/>
                      <a:pt x="3326" y="7524"/>
                      <a:pt x="3326" y="7375"/>
                    </a:cubicBezTo>
                    <a:cubicBezTo>
                      <a:pt x="3454" y="4687"/>
                      <a:pt x="2473" y="2042"/>
                      <a:pt x="596" y="80"/>
                    </a:cubicBezTo>
                    <a:cubicBezTo>
                      <a:pt x="529" y="24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-475666" y="1745581"/>
                <a:ext cx="166834" cy="101150"/>
              </a:xfrm>
              <a:custGeom>
                <a:rect b="b" l="l" r="r" t="t"/>
                <a:pathLst>
                  <a:path extrusionOk="0" h="4760" w="7851">
                    <a:moveTo>
                      <a:pt x="5437" y="763"/>
                    </a:moveTo>
                    <a:cubicBezTo>
                      <a:pt x="5647" y="763"/>
                      <a:pt x="5867" y="904"/>
                      <a:pt x="6016" y="1218"/>
                    </a:cubicBezTo>
                    <a:cubicBezTo>
                      <a:pt x="5973" y="1816"/>
                      <a:pt x="5760" y="2370"/>
                      <a:pt x="5333" y="2754"/>
                    </a:cubicBezTo>
                    <a:cubicBezTo>
                      <a:pt x="5120" y="2456"/>
                      <a:pt x="4949" y="2072"/>
                      <a:pt x="4821" y="1688"/>
                    </a:cubicBezTo>
                    <a:cubicBezTo>
                      <a:pt x="4795" y="1113"/>
                      <a:pt x="5105" y="763"/>
                      <a:pt x="5437" y="763"/>
                    </a:cubicBezTo>
                    <a:close/>
                    <a:moveTo>
                      <a:pt x="1368" y="1182"/>
                    </a:moveTo>
                    <a:cubicBezTo>
                      <a:pt x="1552" y="1182"/>
                      <a:pt x="1755" y="1374"/>
                      <a:pt x="1920" y="1901"/>
                    </a:cubicBezTo>
                    <a:cubicBezTo>
                      <a:pt x="1963" y="2370"/>
                      <a:pt x="1878" y="2840"/>
                      <a:pt x="1664" y="3266"/>
                    </a:cubicBezTo>
                    <a:cubicBezTo>
                      <a:pt x="1579" y="3223"/>
                      <a:pt x="1494" y="3138"/>
                      <a:pt x="1366" y="3096"/>
                    </a:cubicBezTo>
                    <a:lnTo>
                      <a:pt x="897" y="2242"/>
                    </a:lnTo>
                    <a:cubicBezTo>
                      <a:pt x="758" y="1828"/>
                      <a:pt x="1031" y="1182"/>
                      <a:pt x="1368" y="1182"/>
                    </a:cubicBezTo>
                    <a:close/>
                    <a:moveTo>
                      <a:pt x="5310" y="0"/>
                    </a:moveTo>
                    <a:cubicBezTo>
                      <a:pt x="5248" y="0"/>
                      <a:pt x="5184" y="8"/>
                      <a:pt x="5120" y="24"/>
                    </a:cubicBezTo>
                    <a:cubicBezTo>
                      <a:pt x="3797" y="408"/>
                      <a:pt x="4053" y="1944"/>
                      <a:pt x="4949" y="3096"/>
                    </a:cubicBezTo>
                    <a:cubicBezTo>
                      <a:pt x="4437" y="3437"/>
                      <a:pt x="3840" y="3650"/>
                      <a:pt x="3243" y="3693"/>
                    </a:cubicBezTo>
                    <a:cubicBezTo>
                      <a:pt x="2816" y="3693"/>
                      <a:pt x="2432" y="3650"/>
                      <a:pt x="2091" y="3479"/>
                    </a:cubicBezTo>
                    <a:cubicBezTo>
                      <a:pt x="2219" y="3181"/>
                      <a:pt x="2304" y="2882"/>
                      <a:pt x="2347" y="2584"/>
                    </a:cubicBezTo>
                    <a:cubicBezTo>
                      <a:pt x="2475" y="1688"/>
                      <a:pt x="2304" y="621"/>
                      <a:pt x="1238" y="536"/>
                    </a:cubicBezTo>
                    <a:cubicBezTo>
                      <a:pt x="1225" y="535"/>
                      <a:pt x="1212" y="535"/>
                      <a:pt x="1200" y="535"/>
                    </a:cubicBezTo>
                    <a:cubicBezTo>
                      <a:pt x="425" y="535"/>
                      <a:pt x="343" y="1824"/>
                      <a:pt x="427" y="2370"/>
                    </a:cubicBezTo>
                    <a:cubicBezTo>
                      <a:pt x="555" y="2925"/>
                      <a:pt x="897" y="3394"/>
                      <a:pt x="1408" y="3693"/>
                    </a:cubicBezTo>
                    <a:cubicBezTo>
                      <a:pt x="1110" y="4077"/>
                      <a:pt x="683" y="4333"/>
                      <a:pt x="171" y="4461"/>
                    </a:cubicBezTo>
                    <a:cubicBezTo>
                      <a:pt x="1" y="4503"/>
                      <a:pt x="43" y="4759"/>
                      <a:pt x="214" y="4759"/>
                    </a:cubicBezTo>
                    <a:cubicBezTo>
                      <a:pt x="854" y="4717"/>
                      <a:pt x="1451" y="4375"/>
                      <a:pt x="1835" y="3863"/>
                    </a:cubicBezTo>
                    <a:cubicBezTo>
                      <a:pt x="2297" y="4041"/>
                      <a:pt x="2789" y="4130"/>
                      <a:pt x="3286" y="4130"/>
                    </a:cubicBezTo>
                    <a:cubicBezTo>
                      <a:pt x="3385" y="4130"/>
                      <a:pt x="3485" y="4126"/>
                      <a:pt x="3584" y="4119"/>
                    </a:cubicBezTo>
                    <a:cubicBezTo>
                      <a:pt x="4181" y="4034"/>
                      <a:pt x="4779" y="3821"/>
                      <a:pt x="5248" y="3437"/>
                    </a:cubicBezTo>
                    <a:cubicBezTo>
                      <a:pt x="5702" y="3956"/>
                      <a:pt x="6354" y="4253"/>
                      <a:pt x="7015" y="4253"/>
                    </a:cubicBezTo>
                    <a:cubicBezTo>
                      <a:pt x="7223" y="4253"/>
                      <a:pt x="7432" y="4223"/>
                      <a:pt x="7637" y="4162"/>
                    </a:cubicBezTo>
                    <a:cubicBezTo>
                      <a:pt x="7850" y="4077"/>
                      <a:pt x="7850" y="3735"/>
                      <a:pt x="7594" y="3735"/>
                    </a:cubicBezTo>
                    <a:cubicBezTo>
                      <a:pt x="7469" y="3758"/>
                      <a:pt x="7343" y="3768"/>
                      <a:pt x="7218" y="3768"/>
                    </a:cubicBezTo>
                    <a:cubicBezTo>
                      <a:pt x="6624" y="3768"/>
                      <a:pt x="6055" y="3526"/>
                      <a:pt x="5632" y="3138"/>
                    </a:cubicBezTo>
                    <a:cubicBezTo>
                      <a:pt x="5973" y="2754"/>
                      <a:pt x="6272" y="2328"/>
                      <a:pt x="6442" y="1816"/>
                    </a:cubicBezTo>
                    <a:cubicBezTo>
                      <a:pt x="6679" y="1145"/>
                      <a:pt x="6077" y="0"/>
                      <a:pt x="5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-346930" y="1832283"/>
                <a:ext cx="60924" cy="174696"/>
              </a:xfrm>
              <a:custGeom>
                <a:rect b="b" l="l" r="r" t="t"/>
                <a:pathLst>
                  <a:path extrusionOk="0" h="8221" w="2867">
                    <a:moveTo>
                      <a:pt x="2569" y="1"/>
                    </a:moveTo>
                    <a:cubicBezTo>
                      <a:pt x="2517" y="1"/>
                      <a:pt x="2467" y="24"/>
                      <a:pt x="2432" y="82"/>
                    </a:cubicBezTo>
                    <a:cubicBezTo>
                      <a:pt x="598" y="2300"/>
                      <a:pt x="128" y="5159"/>
                      <a:pt x="0" y="7974"/>
                    </a:cubicBezTo>
                    <a:cubicBezTo>
                      <a:pt x="0" y="8134"/>
                      <a:pt x="123" y="8221"/>
                      <a:pt x="250" y="8221"/>
                    </a:cubicBezTo>
                    <a:cubicBezTo>
                      <a:pt x="360" y="8221"/>
                      <a:pt x="473" y="8156"/>
                      <a:pt x="512" y="8017"/>
                    </a:cubicBezTo>
                    <a:cubicBezTo>
                      <a:pt x="854" y="6822"/>
                      <a:pt x="811" y="5543"/>
                      <a:pt x="1024" y="4305"/>
                    </a:cubicBezTo>
                    <a:cubicBezTo>
                      <a:pt x="1323" y="2855"/>
                      <a:pt x="1920" y="1490"/>
                      <a:pt x="2773" y="295"/>
                    </a:cubicBezTo>
                    <a:cubicBezTo>
                      <a:pt x="2867" y="171"/>
                      <a:pt x="2710" y="1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-624335" y="1554710"/>
                <a:ext cx="436071" cy="624814"/>
              </a:xfrm>
              <a:custGeom>
                <a:rect b="b" l="l" r="r" t="t"/>
                <a:pathLst>
                  <a:path extrusionOk="0" h="29403" w="20521">
                    <a:moveTo>
                      <a:pt x="7082" y="22017"/>
                    </a:moveTo>
                    <a:lnTo>
                      <a:pt x="7082" y="22017"/>
                    </a:lnTo>
                    <a:cubicBezTo>
                      <a:pt x="8576" y="22740"/>
                      <a:pt x="10433" y="23389"/>
                      <a:pt x="12187" y="23389"/>
                    </a:cubicBezTo>
                    <a:cubicBezTo>
                      <a:pt x="13438" y="23389"/>
                      <a:pt x="14637" y="23058"/>
                      <a:pt x="15614" y="22188"/>
                    </a:cubicBezTo>
                    <a:lnTo>
                      <a:pt x="15614" y="22188"/>
                    </a:lnTo>
                    <a:cubicBezTo>
                      <a:pt x="15188" y="24108"/>
                      <a:pt x="13908" y="24918"/>
                      <a:pt x="11817" y="25046"/>
                    </a:cubicBezTo>
                    <a:cubicBezTo>
                      <a:pt x="11672" y="25056"/>
                      <a:pt x="11523" y="25060"/>
                      <a:pt x="11370" y="25060"/>
                    </a:cubicBezTo>
                    <a:cubicBezTo>
                      <a:pt x="9414" y="25060"/>
                      <a:pt x="6963" y="24273"/>
                      <a:pt x="7082" y="22017"/>
                    </a:cubicBezTo>
                    <a:close/>
                    <a:moveTo>
                      <a:pt x="7551" y="24406"/>
                    </a:moveTo>
                    <a:lnTo>
                      <a:pt x="7551" y="24406"/>
                    </a:lnTo>
                    <a:cubicBezTo>
                      <a:pt x="8426" y="25235"/>
                      <a:pt x="9885" y="25667"/>
                      <a:pt x="11352" y="25667"/>
                    </a:cubicBezTo>
                    <a:cubicBezTo>
                      <a:pt x="12602" y="25667"/>
                      <a:pt x="13858" y="25353"/>
                      <a:pt x="14761" y="24705"/>
                    </a:cubicBezTo>
                    <a:lnTo>
                      <a:pt x="14761" y="24705"/>
                    </a:lnTo>
                    <a:cubicBezTo>
                      <a:pt x="14761" y="25046"/>
                      <a:pt x="14676" y="25345"/>
                      <a:pt x="14590" y="25686"/>
                    </a:cubicBezTo>
                    <a:cubicBezTo>
                      <a:pt x="14309" y="26775"/>
                      <a:pt x="13161" y="26939"/>
                      <a:pt x="12169" y="26939"/>
                    </a:cubicBezTo>
                    <a:cubicBezTo>
                      <a:pt x="11956" y="26939"/>
                      <a:pt x="11750" y="26931"/>
                      <a:pt x="11561" y="26923"/>
                    </a:cubicBezTo>
                    <a:cubicBezTo>
                      <a:pt x="9727" y="26923"/>
                      <a:pt x="7850" y="26412"/>
                      <a:pt x="7551" y="24406"/>
                    </a:cubicBezTo>
                    <a:close/>
                    <a:moveTo>
                      <a:pt x="9642" y="27265"/>
                    </a:moveTo>
                    <a:lnTo>
                      <a:pt x="9642" y="27265"/>
                    </a:lnTo>
                    <a:cubicBezTo>
                      <a:pt x="10111" y="27393"/>
                      <a:pt x="10623" y="27478"/>
                      <a:pt x="11092" y="27563"/>
                    </a:cubicBezTo>
                    <a:cubicBezTo>
                      <a:pt x="11391" y="27585"/>
                      <a:pt x="11689" y="27595"/>
                      <a:pt x="11988" y="27595"/>
                    </a:cubicBezTo>
                    <a:cubicBezTo>
                      <a:pt x="12287" y="27595"/>
                      <a:pt x="12585" y="27585"/>
                      <a:pt x="12884" y="27563"/>
                    </a:cubicBezTo>
                    <a:lnTo>
                      <a:pt x="12884" y="27563"/>
                    </a:lnTo>
                    <a:cubicBezTo>
                      <a:pt x="12628" y="28033"/>
                      <a:pt x="12585" y="28587"/>
                      <a:pt x="11860" y="28843"/>
                    </a:cubicBezTo>
                    <a:cubicBezTo>
                      <a:pt x="11703" y="28887"/>
                      <a:pt x="11546" y="28908"/>
                      <a:pt x="11392" y="28908"/>
                    </a:cubicBezTo>
                    <a:cubicBezTo>
                      <a:pt x="10500" y="28908"/>
                      <a:pt x="9714" y="28210"/>
                      <a:pt x="9642" y="27265"/>
                    </a:cubicBezTo>
                    <a:close/>
                    <a:moveTo>
                      <a:pt x="10418" y="1"/>
                    </a:moveTo>
                    <a:cubicBezTo>
                      <a:pt x="6413" y="1"/>
                      <a:pt x="2625" y="3026"/>
                      <a:pt x="1621" y="6830"/>
                    </a:cubicBezTo>
                    <a:cubicBezTo>
                      <a:pt x="0" y="12675"/>
                      <a:pt x="6186" y="16258"/>
                      <a:pt x="6826" y="21548"/>
                    </a:cubicBezTo>
                    <a:cubicBezTo>
                      <a:pt x="6826" y="21623"/>
                      <a:pt x="6898" y="21668"/>
                      <a:pt x="6967" y="21668"/>
                    </a:cubicBezTo>
                    <a:cubicBezTo>
                      <a:pt x="7016" y="21668"/>
                      <a:pt x="7064" y="21644"/>
                      <a:pt x="7082" y="21591"/>
                    </a:cubicBezTo>
                    <a:cubicBezTo>
                      <a:pt x="7295" y="19884"/>
                      <a:pt x="6783" y="18519"/>
                      <a:pt x="5845" y="17111"/>
                    </a:cubicBezTo>
                    <a:cubicBezTo>
                      <a:pt x="4522" y="15106"/>
                      <a:pt x="3200" y="13272"/>
                      <a:pt x="2432" y="10968"/>
                    </a:cubicBezTo>
                    <a:cubicBezTo>
                      <a:pt x="768" y="5593"/>
                      <a:pt x="5418" y="730"/>
                      <a:pt x="10665" y="644"/>
                    </a:cubicBezTo>
                    <a:cubicBezTo>
                      <a:pt x="10714" y="644"/>
                      <a:pt x="10763" y="643"/>
                      <a:pt x="10811" y="643"/>
                    </a:cubicBezTo>
                    <a:cubicBezTo>
                      <a:pt x="16057" y="643"/>
                      <a:pt x="19243" y="5212"/>
                      <a:pt x="19582" y="10115"/>
                    </a:cubicBezTo>
                    <a:cubicBezTo>
                      <a:pt x="19752" y="12760"/>
                      <a:pt x="18302" y="14893"/>
                      <a:pt x="16937" y="16983"/>
                    </a:cubicBezTo>
                    <a:cubicBezTo>
                      <a:pt x="16041" y="18434"/>
                      <a:pt x="15188" y="19756"/>
                      <a:pt x="15571" y="21463"/>
                    </a:cubicBezTo>
                    <a:cubicBezTo>
                      <a:pt x="14222" y="22363"/>
                      <a:pt x="12941" y="22723"/>
                      <a:pt x="11629" y="22723"/>
                    </a:cubicBezTo>
                    <a:cubicBezTo>
                      <a:pt x="10205" y="22723"/>
                      <a:pt x="8746" y="22298"/>
                      <a:pt x="7125" y="21676"/>
                    </a:cubicBezTo>
                    <a:cubicBezTo>
                      <a:pt x="7039" y="21676"/>
                      <a:pt x="6997" y="21719"/>
                      <a:pt x="6954" y="21762"/>
                    </a:cubicBezTo>
                    <a:cubicBezTo>
                      <a:pt x="6931" y="21750"/>
                      <a:pt x="6905" y="21745"/>
                      <a:pt x="6879" y="21745"/>
                    </a:cubicBezTo>
                    <a:cubicBezTo>
                      <a:pt x="6809" y="21745"/>
                      <a:pt x="6741" y="21784"/>
                      <a:pt x="6741" y="21847"/>
                    </a:cubicBezTo>
                    <a:cubicBezTo>
                      <a:pt x="6527" y="22615"/>
                      <a:pt x="6741" y="23425"/>
                      <a:pt x="7210" y="24023"/>
                    </a:cubicBezTo>
                    <a:cubicBezTo>
                      <a:pt x="7210" y="24023"/>
                      <a:pt x="7167" y="24065"/>
                      <a:pt x="7167" y="24108"/>
                    </a:cubicBezTo>
                    <a:cubicBezTo>
                      <a:pt x="7082" y="24918"/>
                      <a:pt x="6997" y="25985"/>
                      <a:pt x="7850" y="26497"/>
                    </a:cubicBezTo>
                    <a:cubicBezTo>
                      <a:pt x="8276" y="26795"/>
                      <a:pt x="8788" y="27009"/>
                      <a:pt x="9300" y="27137"/>
                    </a:cubicBezTo>
                    <a:cubicBezTo>
                      <a:pt x="9218" y="28368"/>
                      <a:pt x="10203" y="29403"/>
                      <a:pt x="11418" y="29403"/>
                    </a:cubicBezTo>
                    <a:cubicBezTo>
                      <a:pt x="11465" y="29403"/>
                      <a:pt x="11513" y="29401"/>
                      <a:pt x="11561" y="29398"/>
                    </a:cubicBezTo>
                    <a:cubicBezTo>
                      <a:pt x="12628" y="29355"/>
                      <a:pt x="13481" y="28459"/>
                      <a:pt x="13481" y="27393"/>
                    </a:cubicBezTo>
                    <a:cubicBezTo>
                      <a:pt x="14718" y="27009"/>
                      <a:pt x="15614" y="26070"/>
                      <a:pt x="15401" y="24279"/>
                    </a:cubicBezTo>
                    <a:cubicBezTo>
                      <a:pt x="15401" y="24279"/>
                      <a:pt x="15401" y="24279"/>
                      <a:pt x="15358" y="24236"/>
                    </a:cubicBezTo>
                    <a:cubicBezTo>
                      <a:pt x="15955" y="23596"/>
                      <a:pt x="16297" y="22700"/>
                      <a:pt x="16211" y="21804"/>
                    </a:cubicBezTo>
                    <a:cubicBezTo>
                      <a:pt x="16211" y="21762"/>
                      <a:pt x="16169" y="21719"/>
                      <a:pt x="16126" y="21676"/>
                    </a:cubicBezTo>
                    <a:lnTo>
                      <a:pt x="16169" y="21634"/>
                    </a:lnTo>
                    <a:cubicBezTo>
                      <a:pt x="16297" y="21506"/>
                      <a:pt x="16211" y="21292"/>
                      <a:pt x="16041" y="21250"/>
                    </a:cubicBezTo>
                    <a:cubicBezTo>
                      <a:pt x="15742" y="18647"/>
                      <a:pt x="18686" y="16173"/>
                      <a:pt x="19582" y="13912"/>
                    </a:cubicBezTo>
                    <a:cubicBezTo>
                      <a:pt x="20520" y="11608"/>
                      <a:pt x="20392" y="9219"/>
                      <a:pt x="19667" y="6830"/>
                    </a:cubicBezTo>
                    <a:cubicBezTo>
                      <a:pt x="18302" y="2649"/>
                      <a:pt x="15017" y="175"/>
                      <a:pt x="10665" y="4"/>
                    </a:cubicBezTo>
                    <a:cubicBezTo>
                      <a:pt x="10583" y="2"/>
                      <a:pt x="10500" y="1"/>
                      <a:pt x="104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-641166" y="1878120"/>
                <a:ext cx="60138" cy="50788"/>
              </a:xfrm>
              <a:custGeom>
                <a:rect b="b" l="l" r="r" t="t"/>
                <a:pathLst>
                  <a:path extrusionOk="0" h="2390" w="2830">
                    <a:moveTo>
                      <a:pt x="2501" y="0"/>
                    </a:moveTo>
                    <a:cubicBezTo>
                      <a:pt x="2474" y="0"/>
                      <a:pt x="2444" y="5"/>
                      <a:pt x="2413" y="15"/>
                    </a:cubicBezTo>
                    <a:cubicBezTo>
                      <a:pt x="1987" y="229"/>
                      <a:pt x="1603" y="485"/>
                      <a:pt x="1219" y="741"/>
                    </a:cubicBezTo>
                    <a:cubicBezTo>
                      <a:pt x="792" y="1039"/>
                      <a:pt x="366" y="1381"/>
                      <a:pt x="110" y="1807"/>
                    </a:cubicBezTo>
                    <a:cubicBezTo>
                      <a:pt x="1" y="2098"/>
                      <a:pt x="202" y="2389"/>
                      <a:pt x="475" y="2389"/>
                    </a:cubicBezTo>
                    <a:cubicBezTo>
                      <a:pt x="522" y="2389"/>
                      <a:pt x="571" y="2381"/>
                      <a:pt x="622" y="2362"/>
                    </a:cubicBezTo>
                    <a:cubicBezTo>
                      <a:pt x="1048" y="2106"/>
                      <a:pt x="1432" y="1807"/>
                      <a:pt x="1773" y="1423"/>
                    </a:cubicBezTo>
                    <a:cubicBezTo>
                      <a:pt x="2115" y="1167"/>
                      <a:pt x="2456" y="826"/>
                      <a:pt x="2755" y="442"/>
                    </a:cubicBezTo>
                    <a:cubicBezTo>
                      <a:pt x="2830" y="254"/>
                      <a:pt x="2707" y="0"/>
                      <a:pt x="2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-705024" y="1696790"/>
                <a:ext cx="67107" cy="31174"/>
              </a:xfrm>
              <a:custGeom>
                <a:rect b="b" l="l" r="r" t="t"/>
                <a:pathLst>
                  <a:path extrusionOk="0" h="1467" w="3158">
                    <a:moveTo>
                      <a:pt x="819" y="1"/>
                    </a:moveTo>
                    <a:cubicBezTo>
                      <a:pt x="689" y="1"/>
                      <a:pt x="558" y="6"/>
                      <a:pt x="427" y="16"/>
                    </a:cubicBezTo>
                    <a:cubicBezTo>
                      <a:pt x="128" y="102"/>
                      <a:pt x="0" y="443"/>
                      <a:pt x="171" y="741"/>
                    </a:cubicBezTo>
                    <a:cubicBezTo>
                      <a:pt x="444" y="1054"/>
                      <a:pt x="825" y="1259"/>
                      <a:pt x="1247" y="1259"/>
                    </a:cubicBezTo>
                    <a:cubicBezTo>
                      <a:pt x="1286" y="1259"/>
                      <a:pt x="1326" y="1257"/>
                      <a:pt x="1366" y="1253"/>
                    </a:cubicBezTo>
                    <a:cubicBezTo>
                      <a:pt x="1622" y="1253"/>
                      <a:pt x="1835" y="1253"/>
                      <a:pt x="2091" y="1296"/>
                    </a:cubicBezTo>
                    <a:cubicBezTo>
                      <a:pt x="2304" y="1339"/>
                      <a:pt x="2517" y="1424"/>
                      <a:pt x="2731" y="1467"/>
                    </a:cubicBezTo>
                    <a:cubicBezTo>
                      <a:pt x="2987" y="1424"/>
                      <a:pt x="3157" y="1211"/>
                      <a:pt x="3115" y="955"/>
                    </a:cubicBezTo>
                    <a:cubicBezTo>
                      <a:pt x="2987" y="486"/>
                      <a:pt x="2475" y="272"/>
                      <a:pt x="2048" y="187"/>
                    </a:cubicBezTo>
                    <a:cubicBezTo>
                      <a:pt x="1657" y="57"/>
                      <a:pt x="1241" y="1"/>
                      <a:pt x="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-621190" y="1537115"/>
                <a:ext cx="55441" cy="51383"/>
              </a:xfrm>
              <a:custGeom>
                <a:rect b="b" l="l" r="r" t="t"/>
                <a:pathLst>
                  <a:path extrusionOk="0" h="2418" w="2609">
                    <a:moveTo>
                      <a:pt x="534" y="0"/>
                    </a:moveTo>
                    <a:cubicBezTo>
                      <a:pt x="216" y="0"/>
                      <a:pt x="0" y="398"/>
                      <a:pt x="151" y="662"/>
                    </a:cubicBezTo>
                    <a:cubicBezTo>
                      <a:pt x="364" y="1003"/>
                      <a:pt x="663" y="1302"/>
                      <a:pt x="961" y="1558"/>
                    </a:cubicBezTo>
                    <a:cubicBezTo>
                      <a:pt x="1303" y="1814"/>
                      <a:pt x="1601" y="2112"/>
                      <a:pt x="1900" y="2368"/>
                    </a:cubicBezTo>
                    <a:cubicBezTo>
                      <a:pt x="1968" y="2402"/>
                      <a:pt x="2037" y="2417"/>
                      <a:pt x="2104" y="2417"/>
                    </a:cubicBezTo>
                    <a:cubicBezTo>
                      <a:pt x="2375" y="2417"/>
                      <a:pt x="2608" y="2164"/>
                      <a:pt x="2540" y="1856"/>
                    </a:cubicBezTo>
                    <a:cubicBezTo>
                      <a:pt x="2199" y="1003"/>
                      <a:pt x="1516" y="321"/>
                      <a:pt x="663" y="22"/>
                    </a:cubicBezTo>
                    <a:cubicBezTo>
                      <a:pt x="618" y="7"/>
                      <a:pt x="575" y="0"/>
                      <a:pt x="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-433951" y="1441934"/>
                <a:ext cx="24480" cy="69211"/>
              </a:xfrm>
              <a:custGeom>
                <a:rect b="b" l="l" r="r" t="t"/>
                <a:pathLst>
                  <a:path extrusionOk="0" h="3257" w="1152">
                    <a:moveTo>
                      <a:pt x="555" y="0"/>
                    </a:moveTo>
                    <a:cubicBezTo>
                      <a:pt x="373" y="0"/>
                      <a:pt x="192" y="107"/>
                      <a:pt x="128" y="320"/>
                    </a:cubicBezTo>
                    <a:cubicBezTo>
                      <a:pt x="0" y="747"/>
                      <a:pt x="0" y="1216"/>
                      <a:pt x="43" y="1685"/>
                    </a:cubicBezTo>
                    <a:cubicBezTo>
                      <a:pt x="0" y="2112"/>
                      <a:pt x="0" y="2581"/>
                      <a:pt x="43" y="3008"/>
                    </a:cubicBezTo>
                    <a:cubicBezTo>
                      <a:pt x="69" y="3164"/>
                      <a:pt x="206" y="3257"/>
                      <a:pt x="338" y="3257"/>
                    </a:cubicBezTo>
                    <a:cubicBezTo>
                      <a:pt x="422" y="3257"/>
                      <a:pt x="505" y="3219"/>
                      <a:pt x="555" y="3136"/>
                    </a:cubicBezTo>
                    <a:cubicBezTo>
                      <a:pt x="853" y="2794"/>
                      <a:pt x="1024" y="2325"/>
                      <a:pt x="1024" y="1856"/>
                    </a:cubicBezTo>
                    <a:cubicBezTo>
                      <a:pt x="1152" y="1344"/>
                      <a:pt x="1109" y="832"/>
                      <a:pt x="981" y="320"/>
                    </a:cubicBezTo>
                    <a:cubicBezTo>
                      <a:pt x="917" y="107"/>
                      <a:pt x="736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-279013" y="1492255"/>
                <a:ext cx="51765" cy="58416"/>
              </a:xfrm>
              <a:custGeom>
                <a:rect b="b" l="l" r="r" t="t"/>
                <a:pathLst>
                  <a:path extrusionOk="0" h="2749" w="2436">
                    <a:moveTo>
                      <a:pt x="1982" y="0"/>
                    </a:moveTo>
                    <a:cubicBezTo>
                      <a:pt x="1918" y="0"/>
                      <a:pt x="1853" y="14"/>
                      <a:pt x="1796" y="43"/>
                    </a:cubicBezTo>
                    <a:cubicBezTo>
                      <a:pt x="1497" y="299"/>
                      <a:pt x="1241" y="597"/>
                      <a:pt x="1071" y="938"/>
                    </a:cubicBezTo>
                    <a:cubicBezTo>
                      <a:pt x="815" y="1322"/>
                      <a:pt x="559" y="1621"/>
                      <a:pt x="260" y="1962"/>
                    </a:cubicBezTo>
                    <a:cubicBezTo>
                      <a:pt x="1" y="2318"/>
                      <a:pt x="283" y="2748"/>
                      <a:pt x="601" y="2748"/>
                    </a:cubicBezTo>
                    <a:cubicBezTo>
                      <a:pt x="702" y="2748"/>
                      <a:pt x="807" y="2705"/>
                      <a:pt x="900" y="2602"/>
                    </a:cubicBezTo>
                    <a:cubicBezTo>
                      <a:pt x="1199" y="2304"/>
                      <a:pt x="1497" y="1962"/>
                      <a:pt x="1796" y="1664"/>
                    </a:cubicBezTo>
                    <a:cubicBezTo>
                      <a:pt x="2137" y="1322"/>
                      <a:pt x="2350" y="896"/>
                      <a:pt x="2436" y="426"/>
                    </a:cubicBezTo>
                    <a:cubicBezTo>
                      <a:pt x="2436" y="162"/>
                      <a:pt x="2205" y="0"/>
                      <a:pt x="19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-168999" y="1646916"/>
                <a:ext cx="75926" cy="33958"/>
              </a:xfrm>
              <a:custGeom>
                <a:rect b="b" l="l" r="r" t="t"/>
                <a:pathLst>
                  <a:path extrusionOk="0" h="1598" w="3573">
                    <a:moveTo>
                      <a:pt x="2905" y="0"/>
                    </a:moveTo>
                    <a:cubicBezTo>
                      <a:pt x="2083" y="0"/>
                      <a:pt x="1231" y="552"/>
                      <a:pt x="416" y="785"/>
                    </a:cubicBezTo>
                    <a:cubicBezTo>
                      <a:pt x="1" y="868"/>
                      <a:pt x="70" y="1597"/>
                      <a:pt x="506" y="1597"/>
                    </a:cubicBezTo>
                    <a:cubicBezTo>
                      <a:pt x="519" y="1597"/>
                      <a:pt x="531" y="1596"/>
                      <a:pt x="544" y="1595"/>
                    </a:cubicBezTo>
                    <a:cubicBezTo>
                      <a:pt x="970" y="1553"/>
                      <a:pt x="1439" y="1467"/>
                      <a:pt x="1866" y="1339"/>
                    </a:cubicBezTo>
                    <a:cubicBezTo>
                      <a:pt x="2335" y="1254"/>
                      <a:pt x="2805" y="1083"/>
                      <a:pt x="3274" y="870"/>
                    </a:cubicBezTo>
                    <a:cubicBezTo>
                      <a:pt x="3573" y="657"/>
                      <a:pt x="3573" y="102"/>
                      <a:pt x="3146" y="17"/>
                    </a:cubicBezTo>
                    <a:cubicBezTo>
                      <a:pt x="3066" y="5"/>
                      <a:pt x="2986" y="0"/>
                      <a:pt x="29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-173738" y="1887874"/>
                <a:ext cx="77031" cy="43010"/>
              </a:xfrm>
              <a:custGeom>
                <a:rect b="b" l="l" r="r" t="t"/>
                <a:pathLst>
                  <a:path extrusionOk="0" h="2024" w="3625">
                    <a:moveTo>
                      <a:pt x="616" y="0"/>
                    </a:moveTo>
                    <a:cubicBezTo>
                      <a:pt x="201" y="0"/>
                      <a:pt x="0" y="611"/>
                      <a:pt x="383" y="879"/>
                    </a:cubicBezTo>
                    <a:cubicBezTo>
                      <a:pt x="1064" y="1333"/>
                      <a:pt x="2015" y="2023"/>
                      <a:pt x="2876" y="2023"/>
                    </a:cubicBezTo>
                    <a:cubicBezTo>
                      <a:pt x="2985" y="2023"/>
                      <a:pt x="3093" y="2012"/>
                      <a:pt x="3198" y="1988"/>
                    </a:cubicBezTo>
                    <a:cubicBezTo>
                      <a:pt x="3497" y="1903"/>
                      <a:pt x="3625" y="1476"/>
                      <a:pt x="3412" y="1263"/>
                    </a:cubicBezTo>
                    <a:cubicBezTo>
                      <a:pt x="3070" y="922"/>
                      <a:pt x="2686" y="708"/>
                      <a:pt x="2260" y="580"/>
                    </a:cubicBezTo>
                    <a:cubicBezTo>
                      <a:pt x="1748" y="410"/>
                      <a:pt x="1279" y="196"/>
                      <a:pt x="767" y="26"/>
                    </a:cubicBezTo>
                    <a:cubicBezTo>
                      <a:pt x="714" y="8"/>
                      <a:pt x="663" y="0"/>
                      <a:pt x="6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-344975" y="1610832"/>
                <a:ext cx="102319" cy="141228"/>
              </a:xfrm>
              <a:custGeom>
                <a:rect b="b" l="l" r="r" t="t"/>
                <a:pathLst>
                  <a:path extrusionOk="0" h="6646" w="4815">
                    <a:moveTo>
                      <a:pt x="427" y="0"/>
                    </a:moveTo>
                    <a:cubicBezTo>
                      <a:pt x="167" y="0"/>
                      <a:pt x="1" y="385"/>
                      <a:pt x="250" y="563"/>
                    </a:cubicBezTo>
                    <a:cubicBezTo>
                      <a:pt x="1274" y="1246"/>
                      <a:pt x="2127" y="2142"/>
                      <a:pt x="2809" y="3165"/>
                    </a:cubicBezTo>
                    <a:cubicBezTo>
                      <a:pt x="3407" y="4147"/>
                      <a:pt x="3535" y="5298"/>
                      <a:pt x="3961" y="6365"/>
                    </a:cubicBezTo>
                    <a:cubicBezTo>
                      <a:pt x="4019" y="6557"/>
                      <a:pt x="4180" y="6645"/>
                      <a:pt x="4341" y="6645"/>
                    </a:cubicBezTo>
                    <a:cubicBezTo>
                      <a:pt x="4536" y="6645"/>
                      <a:pt x="4729" y="6514"/>
                      <a:pt x="4729" y="6280"/>
                    </a:cubicBezTo>
                    <a:cubicBezTo>
                      <a:pt x="4814" y="3592"/>
                      <a:pt x="2767" y="1288"/>
                      <a:pt x="591" y="51"/>
                    </a:cubicBezTo>
                    <a:cubicBezTo>
                      <a:pt x="534" y="16"/>
                      <a:pt x="478" y="0"/>
                      <a:pt x="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-258995" y="1776225"/>
                <a:ext cx="21335" cy="45964"/>
              </a:xfrm>
              <a:custGeom>
                <a:rect b="b" l="l" r="r" t="t"/>
                <a:pathLst>
                  <a:path extrusionOk="0" h="2163" w="1004">
                    <a:moveTo>
                      <a:pt x="603" y="0"/>
                    </a:moveTo>
                    <a:cubicBezTo>
                      <a:pt x="395" y="0"/>
                      <a:pt x="171" y="139"/>
                      <a:pt x="129" y="416"/>
                    </a:cubicBezTo>
                    <a:cubicBezTo>
                      <a:pt x="1" y="886"/>
                      <a:pt x="1" y="1398"/>
                      <a:pt x="86" y="1909"/>
                    </a:cubicBezTo>
                    <a:cubicBezTo>
                      <a:pt x="133" y="2076"/>
                      <a:pt x="274" y="2163"/>
                      <a:pt x="418" y="2163"/>
                    </a:cubicBezTo>
                    <a:cubicBezTo>
                      <a:pt x="533" y="2163"/>
                      <a:pt x="650" y="2108"/>
                      <a:pt x="726" y="1995"/>
                    </a:cubicBezTo>
                    <a:cubicBezTo>
                      <a:pt x="896" y="1483"/>
                      <a:pt x="982" y="928"/>
                      <a:pt x="982" y="416"/>
                    </a:cubicBezTo>
                    <a:cubicBezTo>
                      <a:pt x="1003" y="139"/>
                      <a:pt x="811" y="0"/>
                      <a:pt x="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19"/>
            <p:cNvSpPr txBox="1"/>
            <p:nvPr/>
          </p:nvSpPr>
          <p:spPr>
            <a:xfrm>
              <a:off x="443963" y="3854434"/>
              <a:ext cx="1849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" name="Google Shape;344;p19"/>
          <p:cNvGrpSpPr/>
          <p:nvPr/>
        </p:nvGrpSpPr>
        <p:grpSpPr>
          <a:xfrm>
            <a:off x="4714813" y="1318443"/>
            <a:ext cx="1849800" cy="3447868"/>
            <a:chOff x="4714813" y="1318443"/>
            <a:chExt cx="1849800" cy="3447868"/>
          </a:xfrm>
        </p:grpSpPr>
        <p:grpSp>
          <p:nvGrpSpPr>
            <p:cNvPr id="345" name="Google Shape;345;p19"/>
            <p:cNvGrpSpPr/>
            <p:nvPr/>
          </p:nvGrpSpPr>
          <p:grpSpPr>
            <a:xfrm>
              <a:off x="5045402" y="1318443"/>
              <a:ext cx="1130561" cy="3447868"/>
              <a:chOff x="5045402" y="1318443"/>
              <a:chExt cx="1130561" cy="3447868"/>
            </a:xfrm>
          </p:grpSpPr>
          <p:sp>
            <p:nvSpPr>
              <p:cNvPr id="346" name="Google Shape;346;p19"/>
              <p:cNvSpPr/>
              <p:nvPr/>
            </p:nvSpPr>
            <p:spPr>
              <a:xfrm>
                <a:off x="5566951" y="3053314"/>
                <a:ext cx="145523" cy="145618"/>
              </a:xfrm>
              <a:custGeom>
                <a:rect b="b" l="l" r="r" t="t"/>
                <a:pathLst>
                  <a:path extrusionOk="0" h="7642" w="7637">
                    <a:moveTo>
                      <a:pt x="3838" y="1"/>
                    </a:moveTo>
                    <a:cubicBezTo>
                      <a:pt x="1977" y="1"/>
                      <a:pt x="185" y="1385"/>
                      <a:pt x="43" y="3546"/>
                    </a:cubicBezTo>
                    <a:cubicBezTo>
                      <a:pt x="0" y="3674"/>
                      <a:pt x="0" y="3802"/>
                      <a:pt x="0" y="3930"/>
                    </a:cubicBezTo>
                    <a:cubicBezTo>
                      <a:pt x="85" y="6021"/>
                      <a:pt x="1749" y="7642"/>
                      <a:pt x="3840" y="7642"/>
                    </a:cubicBezTo>
                    <a:cubicBezTo>
                      <a:pt x="5887" y="7642"/>
                      <a:pt x="7551" y="6021"/>
                      <a:pt x="7636" y="3930"/>
                    </a:cubicBezTo>
                    <a:cubicBezTo>
                      <a:pt x="7636" y="2864"/>
                      <a:pt x="7210" y="1840"/>
                      <a:pt x="6485" y="1115"/>
                    </a:cubicBezTo>
                    <a:cubicBezTo>
                      <a:pt x="5717" y="347"/>
                      <a:pt x="4769" y="1"/>
                      <a:pt x="3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5566951" y="4677781"/>
                <a:ext cx="145523" cy="88530"/>
              </a:xfrm>
              <a:custGeom>
                <a:rect b="b" l="l" r="r" t="t"/>
                <a:pathLst>
                  <a:path extrusionOk="0" h="4646" w="7637">
                    <a:moveTo>
                      <a:pt x="4332" y="1"/>
                    </a:moveTo>
                    <a:cubicBezTo>
                      <a:pt x="2744" y="1"/>
                      <a:pt x="982" y="180"/>
                      <a:pt x="555" y="465"/>
                    </a:cubicBezTo>
                    <a:cubicBezTo>
                      <a:pt x="0" y="849"/>
                      <a:pt x="2688" y="4645"/>
                      <a:pt x="3840" y="4645"/>
                    </a:cubicBezTo>
                    <a:cubicBezTo>
                      <a:pt x="4991" y="4645"/>
                      <a:pt x="7636" y="1019"/>
                      <a:pt x="7039" y="379"/>
                    </a:cubicBezTo>
                    <a:cubicBezTo>
                      <a:pt x="6755" y="114"/>
                      <a:pt x="5599" y="1"/>
                      <a:pt x="4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5568447" y="2659504"/>
                <a:ext cx="142531" cy="163130"/>
              </a:xfrm>
              <a:custGeom>
                <a:rect b="b" l="l" r="r" t="t"/>
                <a:pathLst>
                  <a:path extrusionOk="0" h="8561" w="7480">
                    <a:moveTo>
                      <a:pt x="3335" y="1"/>
                    </a:moveTo>
                    <a:cubicBezTo>
                      <a:pt x="3154" y="1"/>
                      <a:pt x="2973" y="107"/>
                      <a:pt x="2909" y="321"/>
                    </a:cubicBezTo>
                    <a:cubicBezTo>
                      <a:pt x="2738" y="1387"/>
                      <a:pt x="2653" y="2496"/>
                      <a:pt x="2653" y="3563"/>
                    </a:cubicBezTo>
                    <a:cubicBezTo>
                      <a:pt x="2567" y="4544"/>
                      <a:pt x="2525" y="5525"/>
                      <a:pt x="2525" y="6506"/>
                    </a:cubicBezTo>
                    <a:cubicBezTo>
                      <a:pt x="1885" y="6080"/>
                      <a:pt x="1160" y="5269"/>
                      <a:pt x="648" y="5099"/>
                    </a:cubicBezTo>
                    <a:cubicBezTo>
                      <a:pt x="595" y="5081"/>
                      <a:pt x="545" y="5073"/>
                      <a:pt x="500" y="5073"/>
                    </a:cubicBezTo>
                    <a:cubicBezTo>
                      <a:pt x="106" y="5073"/>
                      <a:pt x="0" y="5675"/>
                      <a:pt x="306" y="5866"/>
                    </a:cubicBezTo>
                    <a:cubicBezTo>
                      <a:pt x="1586" y="6720"/>
                      <a:pt x="1629" y="8383"/>
                      <a:pt x="3378" y="8554"/>
                    </a:cubicBezTo>
                    <a:cubicBezTo>
                      <a:pt x="3423" y="8559"/>
                      <a:pt x="3468" y="8561"/>
                      <a:pt x="3514" y="8561"/>
                    </a:cubicBezTo>
                    <a:cubicBezTo>
                      <a:pt x="4790" y="8561"/>
                      <a:pt x="6597" y="6897"/>
                      <a:pt x="7132" y="5909"/>
                    </a:cubicBezTo>
                    <a:cubicBezTo>
                      <a:pt x="7479" y="5331"/>
                      <a:pt x="7025" y="4648"/>
                      <a:pt x="6398" y="4648"/>
                    </a:cubicBezTo>
                    <a:cubicBezTo>
                      <a:pt x="6332" y="4648"/>
                      <a:pt x="6263" y="4656"/>
                      <a:pt x="6194" y="4672"/>
                    </a:cubicBezTo>
                    <a:cubicBezTo>
                      <a:pt x="5340" y="4843"/>
                      <a:pt x="4786" y="5482"/>
                      <a:pt x="4146" y="6037"/>
                    </a:cubicBezTo>
                    <a:cubicBezTo>
                      <a:pt x="4146" y="5397"/>
                      <a:pt x="4060" y="4757"/>
                      <a:pt x="4060" y="4117"/>
                    </a:cubicBezTo>
                    <a:cubicBezTo>
                      <a:pt x="4018" y="2838"/>
                      <a:pt x="3932" y="1558"/>
                      <a:pt x="3762" y="321"/>
                    </a:cubicBezTo>
                    <a:cubicBezTo>
                      <a:pt x="3698" y="107"/>
                      <a:pt x="3517" y="1"/>
                      <a:pt x="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9" name="Google Shape;349;p19"/>
              <p:cNvGrpSpPr/>
              <p:nvPr/>
            </p:nvGrpSpPr>
            <p:grpSpPr>
              <a:xfrm>
                <a:off x="5045402" y="1318443"/>
                <a:ext cx="1130561" cy="1072500"/>
                <a:chOff x="5045402" y="1159405"/>
                <a:chExt cx="1130561" cy="1072500"/>
              </a:xfrm>
            </p:grpSpPr>
            <p:sp>
              <p:nvSpPr>
                <p:cNvPr id="350" name="Google Shape;350;p19"/>
                <p:cNvSpPr/>
                <p:nvPr/>
              </p:nvSpPr>
              <p:spPr>
                <a:xfrm>
                  <a:off x="5103463" y="1159405"/>
                  <a:ext cx="1072500" cy="1072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9"/>
                <p:cNvSpPr/>
                <p:nvPr/>
              </p:nvSpPr>
              <p:spPr>
                <a:xfrm>
                  <a:off x="5045402" y="1321219"/>
                  <a:ext cx="1098839" cy="910256"/>
                </a:xfrm>
                <a:custGeom>
                  <a:rect b="b" l="l" r="r" t="t"/>
                  <a:pathLst>
                    <a:path extrusionOk="0" h="38238" w="46160">
                      <a:moveTo>
                        <a:pt x="9898" y="0"/>
                      </a:moveTo>
                      <a:lnTo>
                        <a:pt x="9898" y="0"/>
                      </a:lnTo>
                      <a:cubicBezTo>
                        <a:pt x="1" y="9898"/>
                        <a:pt x="1494" y="26365"/>
                        <a:pt x="13012" y="34300"/>
                      </a:cubicBezTo>
                      <a:cubicBezTo>
                        <a:pt x="16915" y="36979"/>
                        <a:pt x="21315" y="38238"/>
                        <a:pt x="25648" y="38238"/>
                      </a:cubicBezTo>
                      <a:cubicBezTo>
                        <a:pt x="34151" y="38238"/>
                        <a:pt x="42401" y="33392"/>
                        <a:pt x="46160" y="24914"/>
                      </a:cubicBezTo>
                      <a:lnTo>
                        <a:pt x="46160" y="24914"/>
                      </a:lnTo>
                      <a:cubicBezTo>
                        <a:pt x="45562" y="25213"/>
                        <a:pt x="44965" y="25512"/>
                        <a:pt x="44325" y="25810"/>
                      </a:cubicBezTo>
                      <a:cubicBezTo>
                        <a:pt x="40457" y="27581"/>
                        <a:pt x="36143" y="28627"/>
                        <a:pt x="31905" y="28627"/>
                      </a:cubicBezTo>
                      <a:cubicBezTo>
                        <a:pt x="28385" y="28627"/>
                        <a:pt x="24917" y="27905"/>
                        <a:pt x="21800" y="26279"/>
                      </a:cubicBezTo>
                      <a:cubicBezTo>
                        <a:pt x="14761" y="22611"/>
                        <a:pt x="10410" y="14846"/>
                        <a:pt x="9642" y="6954"/>
                      </a:cubicBezTo>
                      <a:cubicBezTo>
                        <a:pt x="9386" y="4650"/>
                        <a:pt x="9471" y="2304"/>
                        <a:pt x="98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6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2" name="Google Shape;352;p19"/>
            <p:cNvSpPr/>
            <p:nvPr/>
          </p:nvSpPr>
          <p:spPr>
            <a:xfrm>
              <a:off x="5161775" y="3451952"/>
              <a:ext cx="955875" cy="276036"/>
            </a:xfrm>
            <a:custGeom>
              <a:rect b="b" l="l" r="r" t="t"/>
              <a:pathLst>
                <a:path extrusionOk="0" h="7768" w="30588">
                  <a:moveTo>
                    <a:pt x="11741" y="1"/>
                  </a:moveTo>
                  <a:cubicBezTo>
                    <a:pt x="7633" y="1"/>
                    <a:pt x="4037" y="43"/>
                    <a:pt x="2816" y="138"/>
                  </a:cubicBezTo>
                  <a:cubicBezTo>
                    <a:pt x="0" y="309"/>
                    <a:pt x="213" y="7177"/>
                    <a:pt x="2346" y="7476"/>
                  </a:cubicBezTo>
                  <a:cubicBezTo>
                    <a:pt x="3527" y="7641"/>
                    <a:pt x="10684" y="7767"/>
                    <a:pt x="17214" y="7767"/>
                  </a:cubicBezTo>
                  <a:cubicBezTo>
                    <a:pt x="22479" y="7767"/>
                    <a:pt x="27337" y="7685"/>
                    <a:pt x="28327" y="7476"/>
                  </a:cubicBezTo>
                  <a:cubicBezTo>
                    <a:pt x="30588" y="7007"/>
                    <a:pt x="29351" y="607"/>
                    <a:pt x="27943" y="309"/>
                  </a:cubicBezTo>
                  <a:cubicBezTo>
                    <a:pt x="27085" y="121"/>
                    <a:pt x="18683" y="1"/>
                    <a:pt x="1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4714813" y="3854434"/>
              <a:ext cx="1849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2579388" y="1318443"/>
            <a:ext cx="1849800" cy="3447868"/>
            <a:chOff x="2579388" y="1318443"/>
            <a:chExt cx="1849800" cy="3447868"/>
          </a:xfrm>
        </p:grpSpPr>
        <p:grpSp>
          <p:nvGrpSpPr>
            <p:cNvPr id="355" name="Google Shape;355;p19"/>
            <p:cNvGrpSpPr/>
            <p:nvPr/>
          </p:nvGrpSpPr>
          <p:grpSpPr>
            <a:xfrm>
              <a:off x="2905941" y="1318443"/>
              <a:ext cx="1134597" cy="3447868"/>
              <a:chOff x="2905941" y="1318443"/>
              <a:chExt cx="1134597" cy="3447868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3431516" y="3053314"/>
                <a:ext cx="145542" cy="147505"/>
              </a:xfrm>
              <a:custGeom>
                <a:rect b="b" l="l" r="r" t="t"/>
                <a:pathLst>
                  <a:path extrusionOk="0" h="7741" w="7638">
                    <a:moveTo>
                      <a:pt x="3826" y="0"/>
                    </a:moveTo>
                    <a:cubicBezTo>
                      <a:pt x="1971" y="0"/>
                      <a:pt x="186" y="1377"/>
                      <a:pt x="43" y="3517"/>
                    </a:cubicBezTo>
                    <a:cubicBezTo>
                      <a:pt x="1" y="3645"/>
                      <a:pt x="1" y="3773"/>
                      <a:pt x="1" y="3901"/>
                    </a:cubicBezTo>
                    <a:cubicBezTo>
                      <a:pt x="1" y="6034"/>
                      <a:pt x="1707" y="7741"/>
                      <a:pt x="3798" y="7741"/>
                    </a:cubicBezTo>
                    <a:cubicBezTo>
                      <a:pt x="5931" y="7741"/>
                      <a:pt x="7637" y="6034"/>
                      <a:pt x="7637" y="3901"/>
                    </a:cubicBezTo>
                    <a:cubicBezTo>
                      <a:pt x="7637" y="2835"/>
                      <a:pt x="7210" y="1811"/>
                      <a:pt x="6443" y="1086"/>
                    </a:cubicBezTo>
                    <a:cubicBezTo>
                      <a:pt x="5680" y="337"/>
                      <a:pt x="4744" y="0"/>
                      <a:pt x="38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3431516" y="4677781"/>
                <a:ext cx="145542" cy="88530"/>
              </a:xfrm>
              <a:custGeom>
                <a:rect b="b" l="l" r="r" t="t"/>
                <a:pathLst>
                  <a:path extrusionOk="0" h="4646" w="7638">
                    <a:moveTo>
                      <a:pt x="4333" y="1"/>
                    </a:moveTo>
                    <a:cubicBezTo>
                      <a:pt x="2744" y="1"/>
                      <a:pt x="983" y="180"/>
                      <a:pt x="555" y="465"/>
                    </a:cubicBezTo>
                    <a:cubicBezTo>
                      <a:pt x="1" y="849"/>
                      <a:pt x="2688" y="4645"/>
                      <a:pt x="3840" y="4645"/>
                    </a:cubicBezTo>
                    <a:cubicBezTo>
                      <a:pt x="4992" y="4645"/>
                      <a:pt x="7637" y="1019"/>
                      <a:pt x="7040" y="379"/>
                    </a:cubicBezTo>
                    <a:cubicBezTo>
                      <a:pt x="6756" y="114"/>
                      <a:pt x="5599" y="1"/>
                      <a:pt x="43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3433346" y="2659504"/>
                <a:ext cx="141884" cy="163130"/>
              </a:xfrm>
              <a:custGeom>
                <a:rect b="b" l="l" r="r" t="t"/>
                <a:pathLst>
                  <a:path extrusionOk="0" h="8561" w="7446">
                    <a:moveTo>
                      <a:pt x="3374" y="1"/>
                    </a:moveTo>
                    <a:cubicBezTo>
                      <a:pt x="3192" y="1"/>
                      <a:pt x="3011" y="107"/>
                      <a:pt x="2947" y="321"/>
                    </a:cubicBezTo>
                    <a:cubicBezTo>
                      <a:pt x="2776" y="1387"/>
                      <a:pt x="2691" y="2496"/>
                      <a:pt x="2691" y="3563"/>
                    </a:cubicBezTo>
                    <a:cubicBezTo>
                      <a:pt x="2606" y="4544"/>
                      <a:pt x="2563" y="5525"/>
                      <a:pt x="2563" y="6506"/>
                    </a:cubicBezTo>
                    <a:cubicBezTo>
                      <a:pt x="1923" y="6080"/>
                      <a:pt x="1198" y="5269"/>
                      <a:pt x="686" y="5099"/>
                    </a:cubicBezTo>
                    <a:cubicBezTo>
                      <a:pt x="628" y="5081"/>
                      <a:pt x="575" y="5073"/>
                      <a:pt x="526" y="5073"/>
                    </a:cubicBezTo>
                    <a:cubicBezTo>
                      <a:pt x="102" y="5073"/>
                      <a:pt x="1" y="5675"/>
                      <a:pt x="345" y="5866"/>
                    </a:cubicBezTo>
                    <a:cubicBezTo>
                      <a:pt x="1625" y="6720"/>
                      <a:pt x="1667" y="8383"/>
                      <a:pt x="3416" y="8554"/>
                    </a:cubicBezTo>
                    <a:cubicBezTo>
                      <a:pt x="3459" y="8559"/>
                      <a:pt x="3504" y="8561"/>
                      <a:pt x="3548" y="8561"/>
                    </a:cubicBezTo>
                    <a:cubicBezTo>
                      <a:pt x="4789" y="8561"/>
                      <a:pt x="6635" y="6897"/>
                      <a:pt x="7170" y="5909"/>
                    </a:cubicBezTo>
                    <a:cubicBezTo>
                      <a:pt x="7446" y="5319"/>
                      <a:pt x="6996" y="4657"/>
                      <a:pt x="6356" y="4657"/>
                    </a:cubicBezTo>
                    <a:cubicBezTo>
                      <a:pt x="6302" y="4657"/>
                      <a:pt x="6246" y="4662"/>
                      <a:pt x="6189" y="4672"/>
                    </a:cubicBezTo>
                    <a:cubicBezTo>
                      <a:pt x="5379" y="4843"/>
                      <a:pt x="4781" y="5482"/>
                      <a:pt x="4184" y="6037"/>
                    </a:cubicBezTo>
                    <a:cubicBezTo>
                      <a:pt x="4184" y="5397"/>
                      <a:pt x="4099" y="4757"/>
                      <a:pt x="4056" y="4117"/>
                    </a:cubicBezTo>
                    <a:cubicBezTo>
                      <a:pt x="4056" y="2838"/>
                      <a:pt x="3971" y="1558"/>
                      <a:pt x="3800" y="321"/>
                    </a:cubicBezTo>
                    <a:cubicBezTo>
                      <a:pt x="3736" y="107"/>
                      <a:pt x="3555" y="1"/>
                      <a:pt x="3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9"/>
              <p:cNvGrpSpPr/>
              <p:nvPr/>
            </p:nvGrpSpPr>
            <p:grpSpPr>
              <a:xfrm>
                <a:off x="2905941" y="1318443"/>
                <a:ext cx="1134597" cy="1072500"/>
                <a:chOff x="2905941" y="1318443"/>
                <a:chExt cx="1134597" cy="1072500"/>
              </a:xfrm>
            </p:grpSpPr>
            <p:sp>
              <p:nvSpPr>
                <p:cNvPr id="360" name="Google Shape;360;p19"/>
                <p:cNvSpPr/>
                <p:nvPr/>
              </p:nvSpPr>
              <p:spPr>
                <a:xfrm>
                  <a:off x="2968038" y="1318443"/>
                  <a:ext cx="1072500" cy="10725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9"/>
                <p:cNvSpPr/>
                <p:nvPr/>
              </p:nvSpPr>
              <p:spPr>
                <a:xfrm>
                  <a:off x="2905941" y="1480257"/>
                  <a:ext cx="1098839" cy="910256"/>
                </a:xfrm>
                <a:custGeom>
                  <a:rect b="b" l="l" r="r" t="t"/>
                  <a:pathLst>
                    <a:path extrusionOk="0" h="38238" w="46160">
                      <a:moveTo>
                        <a:pt x="9898" y="0"/>
                      </a:moveTo>
                      <a:lnTo>
                        <a:pt x="9898" y="0"/>
                      </a:lnTo>
                      <a:cubicBezTo>
                        <a:pt x="1" y="9898"/>
                        <a:pt x="1494" y="26365"/>
                        <a:pt x="13012" y="34300"/>
                      </a:cubicBezTo>
                      <a:cubicBezTo>
                        <a:pt x="16915" y="36979"/>
                        <a:pt x="21315" y="38238"/>
                        <a:pt x="25648" y="38238"/>
                      </a:cubicBezTo>
                      <a:cubicBezTo>
                        <a:pt x="34151" y="38238"/>
                        <a:pt x="42401" y="33392"/>
                        <a:pt x="46160" y="24914"/>
                      </a:cubicBezTo>
                      <a:lnTo>
                        <a:pt x="46160" y="24914"/>
                      </a:lnTo>
                      <a:cubicBezTo>
                        <a:pt x="45562" y="25213"/>
                        <a:pt x="44965" y="25512"/>
                        <a:pt x="44325" y="25810"/>
                      </a:cubicBezTo>
                      <a:cubicBezTo>
                        <a:pt x="40457" y="27581"/>
                        <a:pt x="36143" y="28627"/>
                        <a:pt x="31905" y="28627"/>
                      </a:cubicBezTo>
                      <a:cubicBezTo>
                        <a:pt x="28385" y="28627"/>
                        <a:pt x="24917" y="27905"/>
                        <a:pt x="21800" y="26279"/>
                      </a:cubicBezTo>
                      <a:cubicBezTo>
                        <a:pt x="14761" y="22611"/>
                        <a:pt x="10410" y="14846"/>
                        <a:pt x="9642" y="6954"/>
                      </a:cubicBezTo>
                      <a:cubicBezTo>
                        <a:pt x="9386" y="4650"/>
                        <a:pt x="9471" y="2304"/>
                        <a:pt x="98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6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62" name="Google Shape;362;p19"/>
            <p:cNvSpPr/>
            <p:nvPr/>
          </p:nvSpPr>
          <p:spPr>
            <a:xfrm>
              <a:off x="3026334" y="3451952"/>
              <a:ext cx="955906" cy="276036"/>
            </a:xfrm>
            <a:custGeom>
              <a:rect b="b" l="l" r="r" t="t"/>
              <a:pathLst>
                <a:path extrusionOk="0" h="7768" w="30589">
                  <a:moveTo>
                    <a:pt x="11730" y="1"/>
                  </a:moveTo>
                  <a:cubicBezTo>
                    <a:pt x="7628" y="1"/>
                    <a:pt x="4037" y="43"/>
                    <a:pt x="2816" y="138"/>
                  </a:cubicBezTo>
                  <a:cubicBezTo>
                    <a:pt x="1" y="309"/>
                    <a:pt x="171" y="7177"/>
                    <a:pt x="2347" y="7476"/>
                  </a:cubicBezTo>
                  <a:cubicBezTo>
                    <a:pt x="3528" y="7641"/>
                    <a:pt x="10672" y="7767"/>
                    <a:pt x="17197" y="7767"/>
                  </a:cubicBezTo>
                  <a:cubicBezTo>
                    <a:pt x="22459" y="7767"/>
                    <a:pt x="27318" y="7685"/>
                    <a:pt x="28327" y="7476"/>
                  </a:cubicBezTo>
                  <a:cubicBezTo>
                    <a:pt x="30588" y="7007"/>
                    <a:pt x="29351" y="607"/>
                    <a:pt x="27944" y="309"/>
                  </a:cubicBezTo>
                  <a:cubicBezTo>
                    <a:pt x="27059" y="121"/>
                    <a:pt x="18664" y="1"/>
                    <a:pt x="1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2579388" y="3854434"/>
              <a:ext cx="1849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It’s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4" name="Google Shape;364;p19"/>
          <p:cNvGrpSpPr/>
          <p:nvPr/>
        </p:nvGrpSpPr>
        <p:grpSpPr>
          <a:xfrm>
            <a:off x="6850238" y="1318443"/>
            <a:ext cx="1849800" cy="3447868"/>
            <a:chOff x="6850238" y="1318443"/>
            <a:chExt cx="1849800" cy="3447868"/>
          </a:xfrm>
        </p:grpSpPr>
        <p:grpSp>
          <p:nvGrpSpPr>
            <p:cNvPr id="365" name="Google Shape;365;p19"/>
            <p:cNvGrpSpPr/>
            <p:nvPr/>
          </p:nvGrpSpPr>
          <p:grpSpPr>
            <a:xfrm>
              <a:off x="7184272" y="1318443"/>
              <a:ext cx="1130561" cy="3447868"/>
              <a:chOff x="7184272" y="1318443"/>
              <a:chExt cx="1130561" cy="3447868"/>
            </a:xfrm>
          </p:grpSpPr>
          <p:sp>
            <p:nvSpPr>
              <p:cNvPr id="366" name="Google Shape;366;p19"/>
              <p:cNvSpPr/>
              <p:nvPr/>
            </p:nvSpPr>
            <p:spPr>
              <a:xfrm>
                <a:off x="7702376" y="3053314"/>
                <a:ext cx="145523" cy="145618"/>
              </a:xfrm>
              <a:custGeom>
                <a:rect b="b" l="l" r="r" t="t"/>
                <a:pathLst>
                  <a:path extrusionOk="0" h="7642" w="7637">
                    <a:moveTo>
                      <a:pt x="3807" y="1"/>
                    </a:moveTo>
                    <a:cubicBezTo>
                      <a:pt x="1958" y="1"/>
                      <a:pt x="185" y="1385"/>
                      <a:pt x="43" y="3546"/>
                    </a:cubicBezTo>
                    <a:cubicBezTo>
                      <a:pt x="0" y="3674"/>
                      <a:pt x="0" y="3802"/>
                      <a:pt x="0" y="3930"/>
                    </a:cubicBezTo>
                    <a:cubicBezTo>
                      <a:pt x="43" y="6021"/>
                      <a:pt x="1749" y="7642"/>
                      <a:pt x="3797" y="7642"/>
                    </a:cubicBezTo>
                    <a:cubicBezTo>
                      <a:pt x="5888" y="7642"/>
                      <a:pt x="7551" y="6021"/>
                      <a:pt x="7637" y="3930"/>
                    </a:cubicBezTo>
                    <a:cubicBezTo>
                      <a:pt x="7637" y="2864"/>
                      <a:pt x="7210" y="1840"/>
                      <a:pt x="6442" y="1115"/>
                    </a:cubicBezTo>
                    <a:cubicBezTo>
                      <a:pt x="5674" y="347"/>
                      <a:pt x="4731" y="1"/>
                      <a:pt x="3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701966" y="4677781"/>
                <a:ext cx="146342" cy="88530"/>
              </a:xfrm>
              <a:custGeom>
                <a:rect b="b" l="l" r="r" t="t"/>
                <a:pathLst>
                  <a:path extrusionOk="0" h="4646" w="7680">
                    <a:moveTo>
                      <a:pt x="4333" y="1"/>
                    </a:moveTo>
                    <a:cubicBezTo>
                      <a:pt x="2744" y="1"/>
                      <a:pt x="982" y="180"/>
                      <a:pt x="555" y="465"/>
                    </a:cubicBezTo>
                    <a:cubicBezTo>
                      <a:pt x="0" y="849"/>
                      <a:pt x="2688" y="4645"/>
                      <a:pt x="3840" y="4645"/>
                    </a:cubicBezTo>
                    <a:cubicBezTo>
                      <a:pt x="4992" y="4645"/>
                      <a:pt x="7679" y="1019"/>
                      <a:pt x="7039" y="379"/>
                    </a:cubicBezTo>
                    <a:cubicBezTo>
                      <a:pt x="6756" y="114"/>
                      <a:pt x="5599" y="1"/>
                      <a:pt x="43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7704196" y="2659504"/>
                <a:ext cx="141884" cy="163130"/>
              </a:xfrm>
              <a:custGeom>
                <a:rect b="b" l="l" r="r" t="t"/>
                <a:pathLst>
                  <a:path extrusionOk="0" h="8561" w="7446">
                    <a:moveTo>
                      <a:pt x="3374" y="1"/>
                    </a:moveTo>
                    <a:cubicBezTo>
                      <a:pt x="3192" y="1"/>
                      <a:pt x="3011" y="107"/>
                      <a:pt x="2947" y="321"/>
                    </a:cubicBezTo>
                    <a:cubicBezTo>
                      <a:pt x="2776" y="1387"/>
                      <a:pt x="2691" y="2496"/>
                      <a:pt x="2691" y="3563"/>
                    </a:cubicBezTo>
                    <a:cubicBezTo>
                      <a:pt x="2606" y="4544"/>
                      <a:pt x="2563" y="5525"/>
                      <a:pt x="2563" y="6506"/>
                    </a:cubicBezTo>
                    <a:cubicBezTo>
                      <a:pt x="1923" y="6080"/>
                      <a:pt x="1198" y="5269"/>
                      <a:pt x="686" y="5099"/>
                    </a:cubicBezTo>
                    <a:cubicBezTo>
                      <a:pt x="628" y="5081"/>
                      <a:pt x="575" y="5073"/>
                      <a:pt x="526" y="5073"/>
                    </a:cubicBezTo>
                    <a:cubicBezTo>
                      <a:pt x="102" y="5073"/>
                      <a:pt x="1" y="5675"/>
                      <a:pt x="345" y="5866"/>
                    </a:cubicBezTo>
                    <a:cubicBezTo>
                      <a:pt x="1625" y="6720"/>
                      <a:pt x="1667" y="8383"/>
                      <a:pt x="3416" y="8554"/>
                    </a:cubicBezTo>
                    <a:cubicBezTo>
                      <a:pt x="3459" y="8559"/>
                      <a:pt x="3504" y="8561"/>
                      <a:pt x="3548" y="8561"/>
                    </a:cubicBezTo>
                    <a:cubicBezTo>
                      <a:pt x="4789" y="8561"/>
                      <a:pt x="6635" y="6897"/>
                      <a:pt x="7170" y="5909"/>
                    </a:cubicBezTo>
                    <a:cubicBezTo>
                      <a:pt x="7446" y="5319"/>
                      <a:pt x="6996" y="4657"/>
                      <a:pt x="6356" y="4657"/>
                    </a:cubicBezTo>
                    <a:cubicBezTo>
                      <a:pt x="6302" y="4657"/>
                      <a:pt x="6246" y="4662"/>
                      <a:pt x="6189" y="4672"/>
                    </a:cubicBezTo>
                    <a:cubicBezTo>
                      <a:pt x="5379" y="4843"/>
                      <a:pt x="4781" y="5482"/>
                      <a:pt x="4184" y="6037"/>
                    </a:cubicBezTo>
                    <a:cubicBezTo>
                      <a:pt x="4184" y="5397"/>
                      <a:pt x="4099" y="4757"/>
                      <a:pt x="4056" y="4117"/>
                    </a:cubicBezTo>
                    <a:cubicBezTo>
                      <a:pt x="4056" y="2838"/>
                      <a:pt x="3971" y="1558"/>
                      <a:pt x="3800" y="321"/>
                    </a:cubicBezTo>
                    <a:cubicBezTo>
                      <a:pt x="3736" y="107"/>
                      <a:pt x="3555" y="1"/>
                      <a:pt x="3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19"/>
              <p:cNvGrpSpPr/>
              <p:nvPr/>
            </p:nvGrpSpPr>
            <p:grpSpPr>
              <a:xfrm>
                <a:off x="7184272" y="1318443"/>
                <a:ext cx="1130561" cy="1072500"/>
                <a:chOff x="7184272" y="1318443"/>
                <a:chExt cx="1130561" cy="1072500"/>
              </a:xfrm>
            </p:grpSpPr>
            <p:sp>
              <p:nvSpPr>
                <p:cNvPr id="370" name="Google Shape;370;p19"/>
                <p:cNvSpPr/>
                <p:nvPr/>
              </p:nvSpPr>
              <p:spPr>
                <a:xfrm>
                  <a:off x="7242333" y="1318443"/>
                  <a:ext cx="1072500" cy="10725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9"/>
                <p:cNvSpPr/>
                <p:nvPr/>
              </p:nvSpPr>
              <p:spPr>
                <a:xfrm>
                  <a:off x="7184272" y="1480257"/>
                  <a:ext cx="1098839" cy="910256"/>
                </a:xfrm>
                <a:custGeom>
                  <a:rect b="b" l="l" r="r" t="t"/>
                  <a:pathLst>
                    <a:path extrusionOk="0" h="38238" w="46160">
                      <a:moveTo>
                        <a:pt x="9898" y="0"/>
                      </a:moveTo>
                      <a:lnTo>
                        <a:pt x="9898" y="0"/>
                      </a:lnTo>
                      <a:cubicBezTo>
                        <a:pt x="1" y="9898"/>
                        <a:pt x="1494" y="26365"/>
                        <a:pt x="13012" y="34300"/>
                      </a:cubicBezTo>
                      <a:cubicBezTo>
                        <a:pt x="16915" y="36979"/>
                        <a:pt x="21315" y="38238"/>
                        <a:pt x="25648" y="38238"/>
                      </a:cubicBezTo>
                      <a:cubicBezTo>
                        <a:pt x="34151" y="38238"/>
                        <a:pt x="42401" y="33392"/>
                        <a:pt x="46160" y="24914"/>
                      </a:cubicBezTo>
                      <a:lnTo>
                        <a:pt x="46160" y="24914"/>
                      </a:lnTo>
                      <a:cubicBezTo>
                        <a:pt x="45562" y="25213"/>
                        <a:pt x="44965" y="25512"/>
                        <a:pt x="44325" y="25810"/>
                      </a:cubicBezTo>
                      <a:cubicBezTo>
                        <a:pt x="40457" y="27581"/>
                        <a:pt x="36143" y="28627"/>
                        <a:pt x="31905" y="28627"/>
                      </a:cubicBezTo>
                      <a:cubicBezTo>
                        <a:pt x="28385" y="28627"/>
                        <a:pt x="24917" y="27905"/>
                        <a:pt x="21800" y="26279"/>
                      </a:cubicBezTo>
                      <a:cubicBezTo>
                        <a:pt x="14761" y="22611"/>
                        <a:pt x="10410" y="14846"/>
                        <a:pt x="9642" y="6954"/>
                      </a:cubicBezTo>
                      <a:cubicBezTo>
                        <a:pt x="9386" y="4650"/>
                        <a:pt x="9471" y="2304"/>
                        <a:pt x="98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6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2" name="Google Shape;372;p19"/>
            <p:cNvSpPr/>
            <p:nvPr/>
          </p:nvSpPr>
          <p:spPr>
            <a:xfrm>
              <a:off x="7297856" y="3451952"/>
              <a:ext cx="954563" cy="276036"/>
            </a:xfrm>
            <a:custGeom>
              <a:rect b="b" l="l" r="r" t="t"/>
              <a:pathLst>
                <a:path extrusionOk="0" h="7768" w="30546">
                  <a:moveTo>
                    <a:pt x="11719" y="1"/>
                  </a:moveTo>
                  <a:cubicBezTo>
                    <a:pt x="7610" y="1"/>
                    <a:pt x="4010" y="43"/>
                    <a:pt x="2773" y="138"/>
                  </a:cubicBezTo>
                  <a:cubicBezTo>
                    <a:pt x="0" y="309"/>
                    <a:pt x="171" y="7177"/>
                    <a:pt x="2346" y="7476"/>
                  </a:cubicBezTo>
                  <a:cubicBezTo>
                    <a:pt x="3527" y="7641"/>
                    <a:pt x="10671" y="7767"/>
                    <a:pt x="17197" y="7767"/>
                  </a:cubicBezTo>
                  <a:cubicBezTo>
                    <a:pt x="22458" y="7767"/>
                    <a:pt x="27318" y="7685"/>
                    <a:pt x="28327" y="7476"/>
                  </a:cubicBezTo>
                  <a:cubicBezTo>
                    <a:pt x="30545" y="7007"/>
                    <a:pt x="29351" y="607"/>
                    <a:pt x="27943" y="309"/>
                  </a:cubicBezTo>
                  <a:cubicBezTo>
                    <a:pt x="27058" y="121"/>
                    <a:pt x="18663" y="1"/>
                    <a:pt x="117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6850238" y="3854434"/>
              <a:ext cx="1849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Sun. It’s very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3222782" y="1510017"/>
            <a:ext cx="563011" cy="689351"/>
            <a:chOff x="-740788" y="1541507"/>
            <a:chExt cx="563011" cy="689351"/>
          </a:xfrm>
        </p:grpSpPr>
        <p:sp>
          <p:nvSpPr>
            <p:cNvPr id="375" name="Google Shape;375;p19"/>
            <p:cNvSpPr/>
            <p:nvPr/>
          </p:nvSpPr>
          <p:spPr>
            <a:xfrm>
              <a:off x="-669152" y="1609445"/>
              <a:ext cx="457810" cy="621414"/>
            </a:xfrm>
            <a:custGeom>
              <a:rect b="b" l="l" r="r" t="t"/>
              <a:pathLst>
                <a:path extrusionOk="0" h="29243" w="21544">
                  <a:moveTo>
                    <a:pt x="10100" y="477"/>
                  </a:moveTo>
                  <a:cubicBezTo>
                    <a:pt x="13574" y="477"/>
                    <a:pt x="17010" y="2707"/>
                    <a:pt x="17875" y="6234"/>
                  </a:cubicBezTo>
                  <a:cubicBezTo>
                    <a:pt x="18728" y="9690"/>
                    <a:pt x="16638" y="14766"/>
                    <a:pt x="13396" y="16516"/>
                  </a:cubicBezTo>
                  <a:lnTo>
                    <a:pt x="13353" y="16516"/>
                  </a:lnTo>
                  <a:cubicBezTo>
                    <a:pt x="12500" y="16814"/>
                    <a:pt x="11774" y="17198"/>
                    <a:pt x="10921" y="17411"/>
                  </a:cubicBezTo>
                  <a:cubicBezTo>
                    <a:pt x="10404" y="17518"/>
                    <a:pt x="9882" y="17570"/>
                    <a:pt x="9362" y="17570"/>
                  </a:cubicBezTo>
                  <a:cubicBezTo>
                    <a:pt x="8423" y="17570"/>
                    <a:pt x="7491" y="17400"/>
                    <a:pt x="6613" y="17070"/>
                  </a:cubicBezTo>
                  <a:cubicBezTo>
                    <a:pt x="4352" y="16388"/>
                    <a:pt x="2261" y="14681"/>
                    <a:pt x="1664" y="12335"/>
                  </a:cubicBezTo>
                  <a:cubicBezTo>
                    <a:pt x="512" y="7727"/>
                    <a:pt x="2858" y="2949"/>
                    <a:pt x="7210" y="1030"/>
                  </a:cubicBezTo>
                  <a:cubicBezTo>
                    <a:pt x="8139" y="654"/>
                    <a:pt x="9121" y="477"/>
                    <a:pt x="10100" y="477"/>
                  </a:cubicBezTo>
                  <a:close/>
                  <a:moveTo>
                    <a:pt x="14462" y="16601"/>
                  </a:moveTo>
                  <a:cubicBezTo>
                    <a:pt x="14590" y="17198"/>
                    <a:pt x="14846" y="17795"/>
                    <a:pt x="15145" y="18350"/>
                  </a:cubicBezTo>
                  <a:cubicBezTo>
                    <a:pt x="15273" y="18691"/>
                    <a:pt x="15315" y="19033"/>
                    <a:pt x="15273" y="19417"/>
                  </a:cubicBezTo>
                  <a:cubicBezTo>
                    <a:pt x="15210" y="19708"/>
                    <a:pt x="14985" y="19817"/>
                    <a:pt x="14736" y="19817"/>
                  </a:cubicBezTo>
                  <a:cubicBezTo>
                    <a:pt x="14475" y="19817"/>
                    <a:pt x="14188" y="19697"/>
                    <a:pt x="14036" y="19544"/>
                  </a:cubicBezTo>
                  <a:cubicBezTo>
                    <a:pt x="13908" y="19459"/>
                    <a:pt x="13822" y="19289"/>
                    <a:pt x="13780" y="19161"/>
                  </a:cubicBezTo>
                  <a:lnTo>
                    <a:pt x="13780" y="18990"/>
                  </a:lnTo>
                  <a:cubicBezTo>
                    <a:pt x="13780" y="18862"/>
                    <a:pt x="13694" y="18777"/>
                    <a:pt x="13609" y="18734"/>
                  </a:cubicBezTo>
                  <a:cubicBezTo>
                    <a:pt x="13524" y="18265"/>
                    <a:pt x="13353" y="17795"/>
                    <a:pt x="13097" y="17369"/>
                  </a:cubicBezTo>
                  <a:cubicBezTo>
                    <a:pt x="13566" y="17155"/>
                    <a:pt x="13993" y="16900"/>
                    <a:pt x="14462" y="16601"/>
                  </a:cubicBezTo>
                  <a:close/>
                  <a:moveTo>
                    <a:pt x="15955" y="18606"/>
                  </a:moveTo>
                  <a:lnTo>
                    <a:pt x="15955" y="18606"/>
                  </a:lnTo>
                  <a:cubicBezTo>
                    <a:pt x="16894" y="19630"/>
                    <a:pt x="17704" y="20782"/>
                    <a:pt x="18387" y="22019"/>
                  </a:cubicBezTo>
                  <a:cubicBezTo>
                    <a:pt x="19112" y="23384"/>
                    <a:pt x="21160" y="26584"/>
                    <a:pt x="19880" y="28077"/>
                  </a:cubicBezTo>
                  <a:cubicBezTo>
                    <a:pt x="19681" y="28320"/>
                    <a:pt x="19452" y="28425"/>
                    <a:pt x="19204" y="28425"/>
                  </a:cubicBezTo>
                  <a:cubicBezTo>
                    <a:pt x="17801" y="28425"/>
                    <a:pt x="15806" y="25073"/>
                    <a:pt x="15443" y="24493"/>
                  </a:cubicBezTo>
                  <a:cubicBezTo>
                    <a:pt x="14590" y="23213"/>
                    <a:pt x="14036" y="21720"/>
                    <a:pt x="13865" y="20184"/>
                  </a:cubicBezTo>
                  <a:lnTo>
                    <a:pt x="13865" y="20184"/>
                  </a:lnTo>
                  <a:cubicBezTo>
                    <a:pt x="14078" y="20355"/>
                    <a:pt x="14419" y="20483"/>
                    <a:pt x="14718" y="20483"/>
                  </a:cubicBezTo>
                  <a:cubicBezTo>
                    <a:pt x="15401" y="20483"/>
                    <a:pt x="15955" y="19971"/>
                    <a:pt x="15998" y="19289"/>
                  </a:cubicBezTo>
                  <a:cubicBezTo>
                    <a:pt x="15998" y="19075"/>
                    <a:pt x="15998" y="18819"/>
                    <a:pt x="15955" y="18606"/>
                  </a:cubicBezTo>
                  <a:close/>
                  <a:moveTo>
                    <a:pt x="9995" y="0"/>
                  </a:moveTo>
                  <a:cubicBezTo>
                    <a:pt x="9148" y="0"/>
                    <a:pt x="8307" y="101"/>
                    <a:pt x="7508" y="304"/>
                  </a:cubicBezTo>
                  <a:cubicBezTo>
                    <a:pt x="2602" y="1584"/>
                    <a:pt x="0" y="7343"/>
                    <a:pt x="896" y="12036"/>
                  </a:cubicBezTo>
                  <a:cubicBezTo>
                    <a:pt x="1365" y="14511"/>
                    <a:pt x="3114" y="16302"/>
                    <a:pt x="5333" y="17369"/>
                  </a:cubicBezTo>
                  <a:cubicBezTo>
                    <a:pt x="6570" y="17923"/>
                    <a:pt x="7935" y="18265"/>
                    <a:pt x="9300" y="18307"/>
                  </a:cubicBezTo>
                  <a:cubicBezTo>
                    <a:pt x="10495" y="18307"/>
                    <a:pt x="11647" y="18051"/>
                    <a:pt x="12713" y="17582"/>
                  </a:cubicBezTo>
                  <a:cubicBezTo>
                    <a:pt x="12884" y="18094"/>
                    <a:pt x="13054" y="18691"/>
                    <a:pt x="13225" y="19246"/>
                  </a:cubicBezTo>
                  <a:cubicBezTo>
                    <a:pt x="13012" y="21848"/>
                    <a:pt x="14291" y="24280"/>
                    <a:pt x="15742" y="26328"/>
                  </a:cubicBezTo>
                  <a:cubicBezTo>
                    <a:pt x="16375" y="27184"/>
                    <a:pt x="17625" y="29242"/>
                    <a:pt x="18982" y="29242"/>
                  </a:cubicBezTo>
                  <a:cubicBezTo>
                    <a:pt x="19180" y="29242"/>
                    <a:pt x="19380" y="29198"/>
                    <a:pt x="19581" y="29101"/>
                  </a:cubicBezTo>
                  <a:cubicBezTo>
                    <a:pt x="21544" y="28119"/>
                    <a:pt x="21075" y="26285"/>
                    <a:pt x="20221" y="24706"/>
                  </a:cubicBezTo>
                  <a:cubicBezTo>
                    <a:pt x="19496" y="23469"/>
                    <a:pt x="18899" y="22147"/>
                    <a:pt x="18174" y="20910"/>
                  </a:cubicBezTo>
                  <a:cubicBezTo>
                    <a:pt x="17832" y="20312"/>
                    <a:pt x="17491" y="19672"/>
                    <a:pt x="17107" y="19075"/>
                  </a:cubicBezTo>
                  <a:cubicBezTo>
                    <a:pt x="16766" y="18606"/>
                    <a:pt x="16211" y="18393"/>
                    <a:pt x="15827" y="17966"/>
                  </a:cubicBezTo>
                  <a:cubicBezTo>
                    <a:pt x="15486" y="17497"/>
                    <a:pt x="15187" y="16985"/>
                    <a:pt x="15059" y="16388"/>
                  </a:cubicBezTo>
                  <a:cubicBezTo>
                    <a:pt x="15017" y="16345"/>
                    <a:pt x="14974" y="16302"/>
                    <a:pt x="14931" y="16260"/>
                  </a:cubicBezTo>
                  <a:cubicBezTo>
                    <a:pt x="15017" y="16174"/>
                    <a:pt x="15145" y="16132"/>
                    <a:pt x="15230" y="16046"/>
                  </a:cubicBezTo>
                  <a:cubicBezTo>
                    <a:pt x="16083" y="15236"/>
                    <a:pt x="16808" y="14255"/>
                    <a:pt x="17363" y="13188"/>
                  </a:cubicBezTo>
                  <a:cubicBezTo>
                    <a:pt x="18472" y="11140"/>
                    <a:pt x="18899" y="8794"/>
                    <a:pt x="18600" y="6448"/>
                  </a:cubicBezTo>
                  <a:cubicBezTo>
                    <a:pt x="18038" y="2197"/>
                    <a:pt x="13947" y="0"/>
                    <a:pt x="9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-631985" y="1643807"/>
              <a:ext cx="329099" cy="318410"/>
            </a:xfrm>
            <a:custGeom>
              <a:rect b="b" l="l" r="r" t="t"/>
              <a:pathLst>
                <a:path extrusionOk="0" h="14984" w="15487">
                  <a:moveTo>
                    <a:pt x="8280" y="406"/>
                  </a:moveTo>
                  <a:cubicBezTo>
                    <a:pt x="11137" y="406"/>
                    <a:pt x="13935" y="2236"/>
                    <a:pt x="14633" y="5129"/>
                  </a:cubicBezTo>
                  <a:cubicBezTo>
                    <a:pt x="15358" y="7988"/>
                    <a:pt x="13652" y="12126"/>
                    <a:pt x="10964" y="13576"/>
                  </a:cubicBezTo>
                  <a:lnTo>
                    <a:pt x="10921" y="13576"/>
                  </a:lnTo>
                  <a:cubicBezTo>
                    <a:pt x="10239" y="13789"/>
                    <a:pt x="9642" y="14131"/>
                    <a:pt x="8959" y="14301"/>
                  </a:cubicBezTo>
                  <a:cubicBezTo>
                    <a:pt x="8536" y="14392"/>
                    <a:pt x="8113" y="14434"/>
                    <a:pt x="7691" y="14434"/>
                  </a:cubicBezTo>
                  <a:cubicBezTo>
                    <a:pt x="6924" y="14434"/>
                    <a:pt x="6162" y="14293"/>
                    <a:pt x="5418" y="14045"/>
                  </a:cubicBezTo>
                  <a:cubicBezTo>
                    <a:pt x="3498" y="13491"/>
                    <a:pt x="1963" y="12040"/>
                    <a:pt x="1365" y="10121"/>
                  </a:cubicBezTo>
                  <a:cubicBezTo>
                    <a:pt x="384" y="6366"/>
                    <a:pt x="2347" y="2442"/>
                    <a:pt x="5887" y="863"/>
                  </a:cubicBezTo>
                  <a:cubicBezTo>
                    <a:pt x="6659" y="553"/>
                    <a:pt x="7472" y="406"/>
                    <a:pt x="8280" y="406"/>
                  </a:cubicBezTo>
                  <a:close/>
                  <a:moveTo>
                    <a:pt x="8236" y="0"/>
                  </a:moveTo>
                  <a:cubicBezTo>
                    <a:pt x="7523" y="0"/>
                    <a:pt x="6815" y="88"/>
                    <a:pt x="6143" y="266"/>
                  </a:cubicBezTo>
                  <a:cubicBezTo>
                    <a:pt x="2133" y="1332"/>
                    <a:pt x="0" y="6025"/>
                    <a:pt x="725" y="9865"/>
                  </a:cubicBezTo>
                  <a:cubicBezTo>
                    <a:pt x="1109" y="11912"/>
                    <a:pt x="2560" y="13363"/>
                    <a:pt x="4352" y="14216"/>
                  </a:cubicBezTo>
                  <a:cubicBezTo>
                    <a:pt x="5375" y="14685"/>
                    <a:pt x="6527" y="14941"/>
                    <a:pt x="7636" y="14984"/>
                  </a:cubicBezTo>
                  <a:cubicBezTo>
                    <a:pt x="9428" y="14941"/>
                    <a:pt x="11092" y="14301"/>
                    <a:pt x="12457" y="13149"/>
                  </a:cubicBezTo>
                  <a:cubicBezTo>
                    <a:pt x="13182" y="12510"/>
                    <a:pt x="13780" y="11699"/>
                    <a:pt x="14249" y="10846"/>
                  </a:cubicBezTo>
                  <a:cubicBezTo>
                    <a:pt x="15145" y="9139"/>
                    <a:pt x="15486" y="7220"/>
                    <a:pt x="15273" y="5300"/>
                  </a:cubicBezTo>
                  <a:cubicBezTo>
                    <a:pt x="14784" y="1806"/>
                    <a:pt x="11461" y="0"/>
                    <a:pt x="8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-365460" y="2040595"/>
              <a:ext cx="56801" cy="28114"/>
            </a:xfrm>
            <a:custGeom>
              <a:rect b="b" l="l" r="r" t="t"/>
              <a:pathLst>
                <a:path extrusionOk="0" h="1323" w="2673">
                  <a:moveTo>
                    <a:pt x="2425" y="0"/>
                  </a:moveTo>
                  <a:cubicBezTo>
                    <a:pt x="2398" y="0"/>
                    <a:pt x="2371" y="7"/>
                    <a:pt x="2347" y="23"/>
                  </a:cubicBezTo>
                  <a:cubicBezTo>
                    <a:pt x="2006" y="194"/>
                    <a:pt x="1750" y="450"/>
                    <a:pt x="1451" y="663"/>
                  </a:cubicBezTo>
                  <a:cubicBezTo>
                    <a:pt x="1129" y="878"/>
                    <a:pt x="748" y="972"/>
                    <a:pt x="357" y="972"/>
                  </a:cubicBezTo>
                  <a:cubicBezTo>
                    <a:pt x="281" y="972"/>
                    <a:pt x="205" y="969"/>
                    <a:pt x="128" y="962"/>
                  </a:cubicBezTo>
                  <a:cubicBezTo>
                    <a:pt x="0" y="962"/>
                    <a:pt x="0" y="1090"/>
                    <a:pt x="86" y="1133"/>
                  </a:cubicBezTo>
                  <a:cubicBezTo>
                    <a:pt x="270" y="1266"/>
                    <a:pt x="485" y="1323"/>
                    <a:pt x="710" y="1323"/>
                  </a:cubicBezTo>
                  <a:cubicBezTo>
                    <a:pt x="1422" y="1323"/>
                    <a:pt x="2246" y="755"/>
                    <a:pt x="2603" y="237"/>
                  </a:cubicBezTo>
                  <a:cubicBezTo>
                    <a:pt x="2672" y="133"/>
                    <a:pt x="2544" y="0"/>
                    <a:pt x="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-340979" y="2078952"/>
              <a:ext cx="52997" cy="27689"/>
            </a:xfrm>
            <a:custGeom>
              <a:rect b="b" l="l" r="r" t="t"/>
              <a:pathLst>
                <a:path extrusionOk="0" h="1303" w="2494">
                  <a:moveTo>
                    <a:pt x="2297" y="1"/>
                  </a:moveTo>
                  <a:cubicBezTo>
                    <a:pt x="2255" y="1"/>
                    <a:pt x="2212" y="17"/>
                    <a:pt x="2176" y="53"/>
                  </a:cubicBezTo>
                  <a:cubicBezTo>
                    <a:pt x="1664" y="565"/>
                    <a:pt x="982" y="906"/>
                    <a:pt x="256" y="949"/>
                  </a:cubicBezTo>
                  <a:cubicBezTo>
                    <a:pt x="43" y="949"/>
                    <a:pt x="0" y="1247"/>
                    <a:pt x="214" y="1290"/>
                  </a:cubicBezTo>
                  <a:cubicBezTo>
                    <a:pt x="299" y="1298"/>
                    <a:pt x="386" y="1303"/>
                    <a:pt x="474" y="1303"/>
                  </a:cubicBezTo>
                  <a:cubicBezTo>
                    <a:pt x="1271" y="1303"/>
                    <a:pt x="2163" y="953"/>
                    <a:pt x="2432" y="223"/>
                  </a:cubicBezTo>
                  <a:cubicBezTo>
                    <a:pt x="2493" y="101"/>
                    <a:pt x="2401" y="1"/>
                    <a:pt x="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-310825" y="2129188"/>
              <a:ext cx="48046" cy="27051"/>
            </a:xfrm>
            <a:custGeom>
              <a:rect b="b" l="l" r="r" t="t"/>
              <a:pathLst>
                <a:path extrusionOk="0" h="1273" w="2261">
                  <a:moveTo>
                    <a:pt x="2024" y="0"/>
                  </a:moveTo>
                  <a:cubicBezTo>
                    <a:pt x="1989" y="0"/>
                    <a:pt x="1950" y="11"/>
                    <a:pt x="1909" y="35"/>
                  </a:cubicBezTo>
                  <a:cubicBezTo>
                    <a:pt x="1415" y="225"/>
                    <a:pt x="1023" y="922"/>
                    <a:pt x="461" y="922"/>
                  </a:cubicBezTo>
                  <a:cubicBezTo>
                    <a:pt x="392" y="922"/>
                    <a:pt x="320" y="912"/>
                    <a:pt x="245" y="888"/>
                  </a:cubicBezTo>
                  <a:cubicBezTo>
                    <a:pt x="230" y="885"/>
                    <a:pt x="215" y="883"/>
                    <a:pt x="202" y="883"/>
                  </a:cubicBezTo>
                  <a:cubicBezTo>
                    <a:pt x="61" y="883"/>
                    <a:pt x="1" y="1067"/>
                    <a:pt x="117" y="1144"/>
                  </a:cubicBezTo>
                  <a:cubicBezTo>
                    <a:pt x="270" y="1234"/>
                    <a:pt x="428" y="1273"/>
                    <a:pt x="587" y="1273"/>
                  </a:cubicBezTo>
                  <a:cubicBezTo>
                    <a:pt x="1183" y="1273"/>
                    <a:pt x="1785" y="729"/>
                    <a:pt x="2122" y="291"/>
                  </a:cubicBezTo>
                  <a:cubicBezTo>
                    <a:pt x="2260" y="188"/>
                    <a:pt x="2175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277079" y="2178786"/>
              <a:ext cx="35572" cy="19465"/>
            </a:xfrm>
            <a:custGeom>
              <a:rect b="b" l="l" r="r" t="t"/>
              <a:pathLst>
                <a:path extrusionOk="0" h="916" w="1674">
                  <a:moveTo>
                    <a:pt x="1434" y="0"/>
                  </a:moveTo>
                  <a:cubicBezTo>
                    <a:pt x="1419" y="0"/>
                    <a:pt x="1404" y="2"/>
                    <a:pt x="1387" y="5"/>
                  </a:cubicBezTo>
                  <a:cubicBezTo>
                    <a:pt x="918" y="90"/>
                    <a:pt x="577" y="474"/>
                    <a:pt x="150" y="645"/>
                  </a:cubicBezTo>
                  <a:cubicBezTo>
                    <a:pt x="1" y="682"/>
                    <a:pt x="48" y="916"/>
                    <a:pt x="176" y="916"/>
                  </a:cubicBezTo>
                  <a:cubicBezTo>
                    <a:pt x="195" y="916"/>
                    <a:pt x="214" y="911"/>
                    <a:pt x="236" y="901"/>
                  </a:cubicBezTo>
                  <a:cubicBezTo>
                    <a:pt x="705" y="815"/>
                    <a:pt x="1131" y="602"/>
                    <a:pt x="1515" y="303"/>
                  </a:cubicBezTo>
                  <a:cubicBezTo>
                    <a:pt x="1673" y="225"/>
                    <a:pt x="1612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-486036" y="1676511"/>
              <a:ext cx="127436" cy="68404"/>
            </a:xfrm>
            <a:custGeom>
              <a:rect b="b" l="l" r="r" t="t"/>
              <a:pathLst>
                <a:path extrusionOk="0" h="3219" w="5997">
                  <a:moveTo>
                    <a:pt x="1405" y="1"/>
                  </a:moveTo>
                  <a:cubicBezTo>
                    <a:pt x="979" y="1"/>
                    <a:pt x="562" y="58"/>
                    <a:pt x="171" y="177"/>
                  </a:cubicBezTo>
                  <a:cubicBezTo>
                    <a:pt x="1" y="263"/>
                    <a:pt x="43" y="476"/>
                    <a:pt x="171" y="476"/>
                  </a:cubicBezTo>
                  <a:cubicBezTo>
                    <a:pt x="1280" y="476"/>
                    <a:pt x="2347" y="775"/>
                    <a:pt x="3285" y="1329"/>
                  </a:cubicBezTo>
                  <a:cubicBezTo>
                    <a:pt x="4139" y="1841"/>
                    <a:pt x="4693" y="2609"/>
                    <a:pt x="5419" y="3164"/>
                  </a:cubicBezTo>
                  <a:cubicBezTo>
                    <a:pt x="5475" y="3202"/>
                    <a:pt x="5536" y="3218"/>
                    <a:pt x="5596" y="3218"/>
                  </a:cubicBezTo>
                  <a:cubicBezTo>
                    <a:pt x="5805" y="3218"/>
                    <a:pt x="5997" y="3012"/>
                    <a:pt x="5930" y="2780"/>
                  </a:cubicBezTo>
                  <a:cubicBezTo>
                    <a:pt x="5271" y="1080"/>
                    <a:pt x="3258" y="1"/>
                    <a:pt x="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-358490" y="1757794"/>
              <a:ext cx="19338" cy="28326"/>
            </a:xfrm>
            <a:custGeom>
              <a:rect b="b" l="l" r="r" t="t"/>
              <a:pathLst>
                <a:path extrusionOk="0" h="1333" w="910">
                  <a:moveTo>
                    <a:pt x="303" y="1"/>
                  </a:moveTo>
                  <a:cubicBezTo>
                    <a:pt x="147" y="1"/>
                    <a:pt x="0" y="123"/>
                    <a:pt x="56" y="320"/>
                  </a:cubicBezTo>
                  <a:cubicBezTo>
                    <a:pt x="99" y="661"/>
                    <a:pt x="227" y="960"/>
                    <a:pt x="440" y="1258"/>
                  </a:cubicBezTo>
                  <a:cubicBezTo>
                    <a:pt x="508" y="1309"/>
                    <a:pt x="582" y="1333"/>
                    <a:pt x="649" y="1333"/>
                  </a:cubicBezTo>
                  <a:cubicBezTo>
                    <a:pt x="753" y="1333"/>
                    <a:pt x="841" y="1276"/>
                    <a:pt x="867" y="1173"/>
                  </a:cubicBezTo>
                  <a:cubicBezTo>
                    <a:pt x="910" y="746"/>
                    <a:pt x="782" y="405"/>
                    <a:pt x="526" y="107"/>
                  </a:cubicBezTo>
                  <a:cubicBezTo>
                    <a:pt x="467" y="34"/>
                    <a:pt x="384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-526837" y="1703839"/>
              <a:ext cx="11475" cy="8670"/>
            </a:xfrm>
            <a:custGeom>
              <a:rect b="b" l="l" r="r" t="t"/>
              <a:pathLst>
                <a:path extrusionOk="0" h="408" w="540">
                  <a:moveTo>
                    <a:pt x="129" y="1"/>
                  </a:moveTo>
                  <a:cubicBezTo>
                    <a:pt x="44" y="43"/>
                    <a:pt x="1" y="171"/>
                    <a:pt x="86" y="257"/>
                  </a:cubicBezTo>
                  <a:cubicBezTo>
                    <a:pt x="129" y="299"/>
                    <a:pt x="172" y="342"/>
                    <a:pt x="214" y="384"/>
                  </a:cubicBezTo>
                  <a:cubicBezTo>
                    <a:pt x="238" y="400"/>
                    <a:pt x="264" y="407"/>
                    <a:pt x="291" y="407"/>
                  </a:cubicBezTo>
                  <a:cubicBezTo>
                    <a:pt x="410" y="407"/>
                    <a:pt x="540" y="268"/>
                    <a:pt x="470" y="129"/>
                  </a:cubicBezTo>
                  <a:lnTo>
                    <a:pt x="427" y="86"/>
                  </a:lnTo>
                  <a:cubicBezTo>
                    <a:pt x="385" y="43"/>
                    <a:pt x="299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567617" y="1749166"/>
              <a:ext cx="18594" cy="11156"/>
            </a:xfrm>
            <a:custGeom>
              <a:rect b="b" l="l" r="r" t="t"/>
              <a:pathLst>
                <a:path extrusionOk="0" h="525" w="875">
                  <a:moveTo>
                    <a:pt x="171" y="1"/>
                  </a:moveTo>
                  <a:cubicBezTo>
                    <a:pt x="43" y="1"/>
                    <a:pt x="0" y="129"/>
                    <a:pt x="85" y="257"/>
                  </a:cubicBezTo>
                  <a:cubicBezTo>
                    <a:pt x="213" y="342"/>
                    <a:pt x="341" y="427"/>
                    <a:pt x="512" y="513"/>
                  </a:cubicBezTo>
                  <a:cubicBezTo>
                    <a:pt x="533" y="521"/>
                    <a:pt x="554" y="525"/>
                    <a:pt x="574" y="525"/>
                  </a:cubicBezTo>
                  <a:cubicBezTo>
                    <a:pt x="755" y="525"/>
                    <a:pt x="875" y="205"/>
                    <a:pt x="683" y="129"/>
                  </a:cubicBezTo>
                  <a:cubicBezTo>
                    <a:pt x="512" y="43"/>
                    <a:pt x="3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-572165" y="1824860"/>
              <a:ext cx="22057" cy="12622"/>
            </a:xfrm>
            <a:custGeom>
              <a:rect b="b" l="l" r="r" t="t"/>
              <a:pathLst>
                <a:path extrusionOk="0" h="594" w="1038">
                  <a:moveTo>
                    <a:pt x="780" y="0"/>
                  </a:moveTo>
                  <a:cubicBezTo>
                    <a:pt x="751" y="0"/>
                    <a:pt x="719" y="7"/>
                    <a:pt x="683" y="22"/>
                  </a:cubicBezTo>
                  <a:cubicBezTo>
                    <a:pt x="470" y="65"/>
                    <a:pt x="299" y="150"/>
                    <a:pt x="129" y="278"/>
                  </a:cubicBezTo>
                  <a:cubicBezTo>
                    <a:pt x="1" y="363"/>
                    <a:pt x="43" y="577"/>
                    <a:pt x="214" y="577"/>
                  </a:cubicBezTo>
                  <a:cubicBezTo>
                    <a:pt x="271" y="588"/>
                    <a:pt x="328" y="593"/>
                    <a:pt x="385" y="593"/>
                  </a:cubicBezTo>
                  <a:cubicBezTo>
                    <a:pt x="539" y="593"/>
                    <a:pt x="686" y="554"/>
                    <a:pt x="811" y="491"/>
                  </a:cubicBezTo>
                  <a:cubicBezTo>
                    <a:pt x="1037" y="379"/>
                    <a:pt x="997" y="0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-530450" y="1889462"/>
              <a:ext cx="10901" cy="16554"/>
            </a:xfrm>
            <a:custGeom>
              <a:rect b="b" l="l" r="r" t="t"/>
              <a:pathLst>
                <a:path extrusionOk="0" h="779" w="513">
                  <a:moveTo>
                    <a:pt x="240" y="0"/>
                  </a:moveTo>
                  <a:cubicBezTo>
                    <a:pt x="139" y="0"/>
                    <a:pt x="43" y="75"/>
                    <a:pt x="43" y="224"/>
                  </a:cubicBezTo>
                  <a:cubicBezTo>
                    <a:pt x="0" y="352"/>
                    <a:pt x="0" y="480"/>
                    <a:pt x="0" y="608"/>
                  </a:cubicBezTo>
                  <a:cubicBezTo>
                    <a:pt x="0" y="722"/>
                    <a:pt x="95" y="779"/>
                    <a:pt x="184" y="779"/>
                  </a:cubicBezTo>
                  <a:cubicBezTo>
                    <a:pt x="228" y="779"/>
                    <a:pt x="270" y="765"/>
                    <a:pt x="299" y="736"/>
                  </a:cubicBezTo>
                  <a:cubicBezTo>
                    <a:pt x="469" y="608"/>
                    <a:pt x="512" y="395"/>
                    <a:pt x="469" y="224"/>
                  </a:cubicBezTo>
                  <a:cubicBezTo>
                    <a:pt x="448" y="75"/>
                    <a:pt x="342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-466995" y="1910075"/>
              <a:ext cx="10901" cy="19550"/>
            </a:xfrm>
            <a:custGeom>
              <a:rect b="b" l="l" r="r" t="t"/>
              <a:pathLst>
                <a:path extrusionOk="0" h="920" w="513">
                  <a:moveTo>
                    <a:pt x="256" y="1"/>
                  </a:moveTo>
                  <a:cubicBezTo>
                    <a:pt x="150" y="1"/>
                    <a:pt x="43" y="65"/>
                    <a:pt x="43" y="193"/>
                  </a:cubicBezTo>
                  <a:cubicBezTo>
                    <a:pt x="0" y="449"/>
                    <a:pt x="86" y="705"/>
                    <a:pt x="256" y="875"/>
                  </a:cubicBezTo>
                  <a:cubicBezTo>
                    <a:pt x="287" y="906"/>
                    <a:pt x="328" y="920"/>
                    <a:pt x="368" y="920"/>
                  </a:cubicBezTo>
                  <a:cubicBezTo>
                    <a:pt x="441" y="920"/>
                    <a:pt x="512" y="873"/>
                    <a:pt x="512" y="790"/>
                  </a:cubicBezTo>
                  <a:cubicBezTo>
                    <a:pt x="512" y="577"/>
                    <a:pt x="512" y="406"/>
                    <a:pt x="470" y="193"/>
                  </a:cubicBezTo>
                  <a:cubicBezTo>
                    <a:pt x="470" y="65"/>
                    <a:pt x="363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-407834" y="1895794"/>
              <a:ext cx="19720" cy="14769"/>
            </a:xfrm>
            <a:custGeom>
              <a:rect b="b" l="l" r="r" t="t"/>
              <a:pathLst>
                <a:path extrusionOk="0" h="695" w="928">
                  <a:moveTo>
                    <a:pt x="299" y="0"/>
                  </a:moveTo>
                  <a:cubicBezTo>
                    <a:pt x="143" y="0"/>
                    <a:pt x="1" y="135"/>
                    <a:pt x="117" y="310"/>
                  </a:cubicBezTo>
                  <a:cubicBezTo>
                    <a:pt x="203" y="524"/>
                    <a:pt x="416" y="694"/>
                    <a:pt x="715" y="694"/>
                  </a:cubicBezTo>
                  <a:cubicBezTo>
                    <a:pt x="843" y="694"/>
                    <a:pt x="928" y="524"/>
                    <a:pt x="843" y="396"/>
                  </a:cubicBezTo>
                  <a:cubicBezTo>
                    <a:pt x="715" y="268"/>
                    <a:pt x="587" y="225"/>
                    <a:pt x="501" y="97"/>
                  </a:cubicBezTo>
                  <a:cubicBezTo>
                    <a:pt x="447" y="29"/>
                    <a:pt x="372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-369986" y="1833105"/>
              <a:ext cx="19061" cy="10774"/>
            </a:xfrm>
            <a:custGeom>
              <a:rect b="b" l="l" r="r" t="t"/>
              <a:pathLst>
                <a:path extrusionOk="0" h="507" w="897">
                  <a:moveTo>
                    <a:pt x="377" y="0"/>
                  </a:moveTo>
                  <a:cubicBezTo>
                    <a:pt x="335" y="0"/>
                    <a:pt x="294" y="6"/>
                    <a:pt x="256" y="18"/>
                  </a:cubicBezTo>
                  <a:cubicBezTo>
                    <a:pt x="0" y="61"/>
                    <a:pt x="0" y="445"/>
                    <a:pt x="256" y="487"/>
                  </a:cubicBezTo>
                  <a:cubicBezTo>
                    <a:pt x="299" y="502"/>
                    <a:pt x="346" y="506"/>
                    <a:pt x="395" y="506"/>
                  </a:cubicBezTo>
                  <a:cubicBezTo>
                    <a:pt x="493" y="506"/>
                    <a:pt x="597" y="487"/>
                    <a:pt x="683" y="487"/>
                  </a:cubicBezTo>
                  <a:cubicBezTo>
                    <a:pt x="896" y="402"/>
                    <a:pt x="896" y="103"/>
                    <a:pt x="683" y="61"/>
                  </a:cubicBezTo>
                  <a:cubicBezTo>
                    <a:pt x="592" y="31"/>
                    <a:pt x="480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-493282" y="2030309"/>
              <a:ext cx="33384" cy="74928"/>
            </a:xfrm>
            <a:custGeom>
              <a:rect b="b" l="l" r="r" t="t"/>
              <a:pathLst>
                <a:path extrusionOk="0" h="3526" w="1571">
                  <a:moveTo>
                    <a:pt x="1088" y="1"/>
                  </a:moveTo>
                  <a:cubicBezTo>
                    <a:pt x="930" y="1"/>
                    <a:pt x="777" y="89"/>
                    <a:pt x="726" y="294"/>
                  </a:cubicBezTo>
                  <a:cubicBezTo>
                    <a:pt x="427" y="1147"/>
                    <a:pt x="0" y="2342"/>
                    <a:pt x="256" y="3238"/>
                  </a:cubicBezTo>
                  <a:cubicBezTo>
                    <a:pt x="320" y="3430"/>
                    <a:pt x="480" y="3526"/>
                    <a:pt x="640" y="3526"/>
                  </a:cubicBezTo>
                  <a:cubicBezTo>
                    <a:pt x="800" y="3526"/>
                    <a:pt x="960" y="3430"/>
                    <a:pt x="1024" y="3238"/>
                  </a:cubicBezTo>
                  <a:cubicBezTo>
                    <a:pt x="1109" y="2811"/>
                    <a:pt x="1152" y="2384"/>
                    <a:pt x="1195" y="1958"/>
                  </a:cubicBezTo>
                  <a:cubicBezTo>
                    <a:pt x="1237" y="1489"/>
                    <a:pt x="1365" y="1019"/>
                    <a:pt x="1493" y="507"/>
                  </a:cubicBezTo>
                  <a:cubicBezTo>
                    <a:pt x="1570" y="200"/>
                    <a:pt x="1325" y="1"/>
                    <a:pt x="1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-577435" y="2015073"/>
              <a:ext cx="21675" cy="27413"/>
            </a:xfrm>
            <a:custGeom>
              <a:rect b="b" l="l" r="r" t="t"/>
              <a:pathLst>
                <a:path extrusionOk="0" h="1290" w="1020">
                  <a:moveTo>
                    <a:pt x="705" y="1"/>
                  </a:moveTo>
                  <a:cubicBezTo>
                    <a:pt x="632" y="1"/>
                    <a:pt x="558" y="35"/>
                    <a:pt x="505" y="115"/>
                  </a:cubicBezTo>
                  <a:cubicBezTo>
                    <a:pt x="291" y="371"/>
                    <a:pt x="121" y="712"/>
                    <a:pt x="36" y="1011"/>
                  </a:cubicBezTo>
                  <a:cubicBezTo>
                    <a:pt x="1" y="1150"/>
                    <a:pt x="136" y="1290"/>
                    <a:pt x="280" y="1290"/>
                  </a:cubicBezTo>
                  <a:cubicBezTo>
                    <a:pt x="313" y="1290"/>
                    <a:pt x="345" y="1283"/>
                    <a:pt x="377" y="1267"/>
                  </a:cubicBezTo>
                  <a:cubicBezTo>
                    <a:pt x="675" y="1054"/>
                    <a:pt x="761" y="670"/>
                    <a:pt x="931" y="371"/>
                  </a:cubicBezTo>
                  <a:cubicBezTo>
                    <a:pt x="1019" y="166"/>
                    <a:pt x="866" y="1"/>
                    <a:pt x="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-698839" y="1952915"/>
              <a:ext cx="61604" cy="49300"/>
            </a:xfrm>
            <a:custGeom>
              <a:rect b="b" l="l" r="r" t="t"/>
              <a:pathLst>
                <a:path extrusionOk="0" h="2320" w="2899">
                  <a:moveTo>
                    <a:pt x="2387" y="1"/>
                  </a:moveTo>
                  <a:cubicBezTo>
                    <a:pt x="2311" y="1"/>
                    <a:pt x="2232" y="29"/>
                    <a:pt x="2165" y="97"/>
                  </a:cubicBezTo>
                  <a:cubicBezTo>
                    <a:pt x="1482" y="651"/>
                    <a:pt x="757" y="1206"/>
                    <a:pt x="160" y="1846"/>
                  </a:cubicBezTo>
                  <a:cubicBezTo>
                    <a:pt x="0" y="2045"/>
                    <a:pt x="139" y="2319"/>
                    <a:pt x="367" y="2319"/>
                  </a:cubicBezTo>
                  <a:cubicBezTo>
                    <a:pt x="383" y="2319"/>
                    <a:pt x="399" y="2318"/>
                    <a:pt x="416" y="2315"/>
                  </a:cubicBezTo>
                  <a:cubicBezTo>
                    <a:pt x="1354" y="2016"/>
                    <a:pt x="1994" y="1206"/>
                    <a:pt x="2634" y="566"/>
                  </a:cubicBezTo>
                  <a:cubicBezTo>
                    <a:pt x="2899" y="335"/>
                    <a:pt x="2651" y="1"/>
                    <a:pt x="2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-700901" y="1880388"/>
              <a:ext cx="29389" cy="17467"/>
            </a:xfrm>
            <a:custGeom>
              <a:rect b="b" l="l" r="r" t="t"/>
              <a:pathLst>
                <a:path extrusionOk="0" h="822" w="1383">
                  <a:moveTo>
                    <a:pt x="984" y="0"/>
                  </a:moveTo>
                  <a:cubicBezTo>
                    <a:pt x="956" y="0"/>
                    <a:pt x="927" y="4"/>
                    <a:pt x="897" y="11"/>
                  </a:cubicBezTo>
                  <a:cubicBezTo>
                    <a:pt x="641" y="97"/>
                    <a:pt x="385" y="225"/>
                    <a:pt x="172" y="395"/>
                  </a:cubicBezTo>
                  <a:cubicBezTo>
                    <a:pt x="1" y="609"/>
                    <a:pt x="172" y="822"/>
                    <a:pt x="428" y="822"/>
                  </a:cubicBezTo>
                  <a:cubicBezTo>
                    <a:pt x="684" y="779"/>
                    <a:pt x="897" y="694"/>
                    <a:pt x="1110" y="523"/>
                  </a:cubicBezTo>
                  <a:cubicBezTo>
                    <a:pt x="1382" y="368"/>
                    <a:pt x="1265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-740788" y="1766400"/>
              <a:ext cx="65301" cy="20103"/>
            </a:xfrm>
            <a:custGeom>
              <a:rect b="b" l="l" r="r" t="t"/>
              <a:pathLst>
                <a:path extrusionOk="0" h="946" w="3073">
                  <a:moveTo>
                    <a:pt x="300" y="0"/>
                  </a:moveTo>
                  <a:cubicBezTo>
                    <a:pt x="44" y="0"/>
                    <a:pt x="1" y="299"/>
                    <a:pt x="172" y="427"/>
                  </a:cubicBezTo>
                  <a:cubicBezTo>
                    <a:pt x="901" y="772"/>
                    <a:pt x="1665" y="945"/>
                    <a:pt x="2464" y="945"/>
                  </a:cubicBezTo>
                  <a:cubicBezTo>
                    <a:pt x="2552" y="945"/>
                    <a:pt x="2642" y="943"/>
                    <a:pt x="2731" y="939"/>
                  </a:cubicBezTo>
                  <a:cubicBezTo>
                    <a:pt x="2987" y="939"/>
                    <a:pt x="3072" y="469"/>
                    <a:pt x="2774" y="427"/>
                  </a:cubicBezTo>
                  <a:cubicBezTo>
                    <a:pt x="1963" y="341"/>
                    <a:pt x="1153" y="43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672531" y="1687158"/>
              <a:ext cx="25521" cy="18785"/>
            </a:xfrm>
            <a:custGeom>
              <a:rect b="b" l="l" r="r" t="t"/>
              <a:pathLst>
                <a:path extrusionOk="0" h="884" w="1201">
                  <a:moveTo>
                    <a:pt x="289" y="1"/>
                  </a:moveTo>
                  <a:cubicBezTo>
                    <a:pt x="118" y="1"/>
                    <a:pt x="0" y="217"/>
                    <a:pt x="74" y="402"/>
                  </a:cubicBezTo>
                  <a:cubicBezTo>
                    <a:pt x="244" y="615"/>
                    <a:pt x="458" y="786"/>
                    <a:pt x="714" y="871"/>
                  </a:cubicBezTo>
                  <a:cubicBezTo>
                    <a:pt x="743" y="879"/>
                    <a:pt x="771" y="883"/>
                    <a:pt x="798" y="883"/>
                  </a:cubicBezTo>
                  <a:cubicBezTo>
                    <a:pt x="1049" y="883"/>
                    <a:pt x="1201" y="551"/>
                    <a:pt x="970" y="359"/>
                  </a:cubicBezTo>
                  <a:cubicBezTo>
                    <a:pt x="799" y="188"/>
                    <a:pt x="586" y="103"/>
                    <a:pt x="372" y="18"/>
                  </a:cubicBezTo>
                  <a:cubicBezTo>
                    <a:pt x="344" y="6"/>
                    <a:pt x="315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-626949" y="1584518"/>
              <a:ext cx="39738" cy="45241"/>
            </a:xfrm>
            <a:custGeom>
              <a:rect b="b" l="l" r="r" t="t"/>
              <a:pathLst>
                <a:path extrusionOk="0" h="2129" w="1870">
                  <a:moveTo>
                    <a:pt x="319" y="1"/>
                  </a:moveTo>
                  <a:cubicBezTo>
                    <a:pt x="160" y="1"/>
                    <a:pt x="0" y="141"/>
                    <a:pt x="62" y="326"/>
                  </a:cubicBezTo>
                  <a:cubicBezTo>
                    <a:pt x="318" y="1008"/>
                    <a:pt x="958" y="1392"/>
                    <a:pt x="1342" y="2032"/>
                  </a:cubicBezTo>
                  <a:cubicBezTo>
                    <a:pt x="1396" y="2100"/>
                    <a:pt x="1471" y="2129"/>
                    <a:pt x="1546" y="2129"/>
                  </a:cubicBezTo>
                  <a:cubicBezTo>
                    <a:pt x="1708" y="2129"/>
                    <a:pt x="1869" y="1994"/>
                    <a:pt x="1811" y="1819"/>
                  </a:cubicBezTo>
                  <a:cubicBezTo>
                    <a:pt x="1512" y="1136"/>
                    <a:pt x="1043" y="539"/>
                    <a:pt x="488" y="70"/>
                  </a:cubicBezTo>
                  <a:cubicBezTo>
                    <a:pt x="441" y="22"/>
                    <a:pt x="380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-514129" y="1568793"/>
              <a:ext cx="13621" cy="26223"/>
            </a:xfrm>
            <a:custGeom>
              <a:rect b="b" l="l" r="r" t="t"/>
              <a:pathLst>
                <a:path extrusionOk="0" h="1234" w="641">
                  <a:moveTo>
                    <a:pt x="284" y="1"/>
                  </a:moveTo>
                  <a:cubicBezTo>
                    <a:pt x="178" y="1"/>
                    <a:pt x="68" y="71"/>
                    <a:pt x="43" y="170"/>
                  </a:cubicBezTo>
                  <a:cubicBezTo>
                    <a:pt x="0" y="468"/>
                    <a:pt x="43" y="767"/>
                    <a:pt x="128" y="1066"/>
                  </a:cubicBezTo>
                  <a:cubicBezTo>
                    <a:pt x="166" y="1179"/>
                    <a:pt x="270" y="1234"/>
                    <a:pt x="372" y="1234"/>
                  </a:cubicBezTo>
                  <a:cubicBezTo>
                    <a:pt x="499" y="1234"/>
                    <a:pt x="621" y="1147"/>
                    <a:pt x="597" y="980"/>
                  </a:cubicBezTo>
                  <a:cubicBezTo>
                    <a:pt x="640" y="682"/>
                    <a:pt x="555" y="383"/>
                    <a:pt x="469" y="127"/>
                  </a:cubicBezTo>
                  <a:cubicBezTo>
                    <a:pt x="434" y="37"/>
                    <a:pt x="360" y="1"/>
                    <a:pt x="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-413508" y="1541507"/>
              <a:ext cx="24863" cy="54188"/>
            </a:xfrm>
            <a:custGeom>
              <a:rect b="b" l="l" r="r" t="t"/>
              <a:pathLst>
                <a:path extrusionOk="0" h="2550" w="1170">
                  <a:moveTo>
                    <a:pt x="896" y="0"/>
                  </a:moveTo>
                  <a:cubicBezTo>
                    <a:pt x="837" y="0"/>
                    <a:pt x="776" y="26"/>
                    <a:pt x="726" y="89"/>
                  </a:cubicBezTo>
                  <a:cubicBezTo>
                    <a:pt x="256" y="728"/>
                    <a:pt x="0" y="1496"/>
                    <a:pt x="0" y="2264"/>
                  </a:cubicBezTo>
                  <a:cubicBezTo>
                    <a:pt x="0" y="2452"/>
                    <a:pt x="142" y="2549"/>
                    <a:pt x="284" y="2549"/>
                  </a:cubicBezTo>
                  <a:cubicBezTo>
                    <a:pt x="400" y="2549"/>
                    <a:pt x="517" y="2484"/>
                    <a:pt x="555" y="2350"/>
                  </a:cubicBezTo>
                  <a:cubicBezTo>
                    <a:pt x="768" y="1667"/>
                    <a:pt x="896" y="984"/>
                    <a:pt x="1110" y="302"/>
                  </a:cubicBezTo>
                  <a:cubicBezTo>
                    <a:pt x="1170" y="151"/>
                    <a:pt x="1038" y="0"/>
                    <a:pt x="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-308849" y="1611995"/>
              <a:ext cx="23694" cy="17127"/>
            </a:xfrm>
            <a:custGeom>
              <a:rect b="b" l="l" r="r" t="t"/>
              <a:pathLst>
                <a:path extrusionOk="0" h="806" w="1115">
                  <a:moveTo>
                    <a:pt x="797" y="0"/>
                  </a:moveTo>
                  <a:cubicBezTo>
                    <a:pt x="769" y="0"/>
                    <a:pt x="739" y="5"/>
                    <a:pt x="707" y="14"/>
                  </a:cubicBezTo>
                  <a:cubicBezTo>
                    <a:pt x="579" y="56"/>
                    <a:pt x="408" y="142"/>
                    <a:pt x="280" y="227"/>
                  </a:cubicBezTo>
                  <a:cubicBezTo>
                    <a:pt x="1" y="402"/>
                    <a:pt x="179" y="805"/>
                    <a:pt x="440" y="805"/>
                  </a:cubicBezTo>
                  <a:cubicBezTo>
                    <a:pt x="498" y="805"/>
                    <a:pt x="560" y="785"/>
                    <a:pt x="621" y="739"/>
                  </a:cubicBezTo>
                  <a:cubicBezTo>
                    <a:pt x="749" y="654"/>
                    <a:pt x="877" y="568"/>
                    <a:pt x="963" y="440"/>
                  </a:cubicBezTo>
                  <a:cubicBezTo>
                    <a:pt x="1115" y="288"/>
                    <a:pt x="1030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-242164" y="1722879"/>
              <a:ext cx="64388" cy="14854"/>
            </a:xfrm>
            <a:custGeom>
              <a:rect b="b" l="l" r="r" t="t"/>
              <a:pathLst>
                <a:path extrusionOk="0" h="699" w="3030">
                  <a:moveTo>
                    <a:pt x="1163" y="0"/>
                  </a:moveTo>
                  <a:cubicBezTo>
                    <a:pt x="901" y="0"/>
                    <a:pt x="640" y="15"/>
                    <a:pt x="384" y="43"/>
                  </a:cubicBezTo>
                  <a:cubicBezTo>
                    <a:pt x="0" y="43"/>
                    <a:pt x="0" y="555"/>
                    <a:pt x="384" y="555"/>
                  </a:cubicBezTo>
                  <a:cubicBezTo>
                    <a:pt x="960" y="651"/>
                    <a:pt x="1560" y="699"/>
                    <a:pt x="2148" y="699"/>
                  </a:cubicBezTo>
                  <a:cubicBezTo>
                    <a:pt x="2344" y="699"/>
                    <a:pt x="2539" y="694"/>
                    <a:pt x="2731" y="683"/>
                  </a:cubicBezTo>
                  <a:cubicBezTo>
                    <a:pt x="3029" y="598"/>
                    <a:pt x="2987" y="214"/>
                    <a:pt x="2731" y="171"/>
                  </a:cubicBezTo>
                  <a:cubicBezTo>
                    <a:pt x="2219" y="57"/>
                    <a:pt x="1688" y="0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-254575" y="1837037"/>
              <a:ext cx="24204" cy="11879"/>
            </a:xfrm>
            <a:custGeom>
              <a:rect b="b" l="l" r="r" t="t"/>
              <a:pathLst>
                <a:path extrusionOk="0" h="559" w="1139">
                  <a:moveTo>
                    <a:pt x="376" y="1"/>
                  </a:moveTo>
                  <a:cubicBezTo>
                    <a:pt x="105" y="1"/>
                    <a:pt x="0" y="432"/>
                    <a:pt x="286" y="473"/>
                  </a:cubicBezTo>
                  <a:cubicBezTo>
                    <a:pt x="499" y="516"/>
                    <a:pt x="712" y="516"/>
                    <a:pt x="926" y="558"/>
                  </a:cubicBezTo>
                  <a:cubicBezTo>
                    <a:pt x="1139" y="558"/>
                    <a:pt x="1139" y="260"/>
                    <a:pt x="926" y="174"/>
                  </a:cubicBezTo>
                  <a:cubicBezTo>
                    <a:pt x="755" y="89"/>
                    <a:pt x="584" y="46"/>
                    <a:pt x="414" y="4"/>
                  </a:cubicBezTo>
                  <a:cubicBezTo>
                    <a:pt x="401" y="2"/>
                    <a:pt x="388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-275655" y="1919361"/>
              <a:ext cx="54357" cy="36529"/>
            </a:xfrm>
            <a:custGeom>
              <a:rect b="b" l="l" r="r" t="t"/>
              <a:pathLst>
                <a:path extrusionOk="0" h="1719" w="2558">
                  <a:moveTo>
                    <a:pt x="412" y="0"/>
                  </a:moveTo>
                  <a:cubicBezTo>
                    <a:pt x="194" y="0"/>
                    <a:pt x="1" y="348"/>
                    <a:pt x="211" y="524"/>
                  </a:cubicBezTo>
                  <a:cubicBezTo>
                    <a:pt x="723" y="1121"/>
                    <a:pt x="1406" y="1505"/>
                    <a:pt x="2174" y="1718"/>
                  </a:cubicBezTo>
                  <a:cubicBezTo>
                    <a:pt x="2430" y="1676"/>
                    <a:pt x="2558" y="1377"/>
                    <a:pt x="2387" y="1206"/>
                  </a:cubicBezTo>
                  <a:cubicBezTo>
                    <a:pt x="1832" y="737"/>
                    <a:pt x="1107" y="481"/>
                    <a:pt x="552" y="54"/>
                  </a:cubicBezTo>
                  <a:cubicBezTo>
                    <a:pt x="507" y="17"/>
                    <a:pt x="459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5267901" y="1546434"/>
            <a:ext cx="751696" cy="616517"/>
            <a:chOff x="5429298" y="1588546"/>
            <a:chExt cx="751696" cy="616517"/>
          </a:xfrm>
        </p:grpSpPr>
        <p:sp>
          <p:nvSpPr>
            <p:cNvPr id="404" name="Google Shape;404;p19"/>
            <p:cNvSpPr/>
            <p:nvPr/>
          </p:nvSpPr>
          <p:spPr>
            <a:xfrm>
              <a:off x="5648286" y="1766412"/>
              <a:ext cx="78880" cy="70274"/>
            </a:xfrm>
            <a:custGeom>
              <a:rect b="b" l="l" r="r" t="t"/>
              <a:pathLst>
                <a:path extrusionOk="0" h="3307" w="3712">
                  <a:moveTo>
                    <a:pt x="2251" y="0"/>
                  </a:moveTo>
                  <a:cubicBezTo>
                    <a:pt x="2179" y="0"/>
                    <a:pt x="2110" y="1"/>
                    <a:pt x="2048" y="1"/>
                  </a:cubicBezTo>
                  <a:cubicBezTo>
                    <a:pt x="1493" y="44"/>
                    <a:pt x="555" y="129"/>
                    <a:pt x="299" y="726"/>
                  </a:cubicBezTo>
                  <a:cubicBezTo>
                    <a:pt x="0" y="1451"/>
                    <a:pt x="469" y="2433"/>
                    <a:pt x="512" y="3158"/>
                  </a:cubicBezTo>
                  <a:cubicBezTo>
                    <a:pt x="512" y="3241"/>
                    <a:pt x="584" y="3306"/>
                    <a:pt x="659" y="3306"/>
                  </a:cubicBezTo>
                  <a:cubicBezTo>
                    <a:pt x="698" y="3306"/>
                    <a:pt x="738" y="3288"/>
                    <a:pt x="768" y="3243"/>
                  </a:cubicBezTo>
                  <a:cubicBezTo>
                    <a:pt x="981" y="2689"/>
                    <a:pt x="768" y="2049"/>
                    <a:pt x="725" y="1494"/>
                  </a:cubicBezTo>
                  <a:cubicBezTo>
                    <a:pt x="683" y="1110"/>
                    <a:pt x="725" y="854"/>
                    <a:pt x="1109" y="726"/>
                  </a:cubicBezTo>
                  <a:cubicBezTo>
                    <a:pt x="1408" y="641"/>
                    <a:pt x="1707" y="556"/>
                    <a:pt x="2048" y="556"/>
                  </a:cubicBezTo>
                  <a:cubicBezTo>
                    <a:pt x="2261" y="556"/>
                    <a:pt x="2517" y="556"/>
                    <a:pt x="2773" y="598"/>
                  </a:cubicBezTo>
                  <a:cubicBezTo>
                    <a:pt x="3072" y="598"/>
                    <a:pt x="2986" y="939"/>
                    <a:pt x="3029" y="1195"/>
                  </a:cubicBezTo>
                  <a:cubicBezTo>
                    <a:pt x="3029" y="1835"/>
                    <a:pt x="3072" y="2475"/>
                    <a:pt x="3157" y="3115"/>
                  </a:cubicBezTo>
                  <a:cubicBezTo>
                    <a:pt x="3194" y="3244"/>
                    <a:pt x="3301" y="3301"/>
                    <a:pt x="3412" y="3301"/>
                  </a:cubicBezTo>
                  <a:cubicBezTo>
                    <a:pt x="3559" y="3301"/>
                    <a:pt x="3712" y="3200"/>
                    <a:pt x="3712" y="3030"/>
                  </a:cubicBezTo>
                  <a:cubicBezTo>
                    <a:pt x="3712" y="2603"/>
                    <a:pt x="3584" y="2177"/>
                    <a:pt x="3584" y="1750"/>
                  </a:cubicBezTo>
                  <a:cubicBezTo>
                    <a:pt x="3584" y="1323"/>
                    <a:pt x="3584" y="939"/>
                    <a:pt x="3456" y="513"/>
                  </a:cubicBezTo>
                  <a:cubicBezTo>
                    <a:pt x="3345" y="32"/>
                    <a:pt x="2721" y="0"/>
                    <a:pt x="2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5651898" y="2081428"/>
              <a:ext cx="78901" cy="70316"/>
            </a:xfrm>
            <a:custGeom>
              <a:rect b="b" l="l" r="r" t="t"/>
              <a:pathLst>
                <a:path extrusionOk="0" h="3309" w="3713">
                  <a:moveTo>
                    <a:pt x="3071" y="0"/>
                  </a:moveTo>
                  <a:cubicBezTo>
                    <a:pt x="3036" y="0"/>
                    <a:pt x="3003" y="19"/>
                    <a:pt x="2987" y="66"/>
                  </a:cubicBezTo>
                  <a:cubicBezTo>
                    <a:pt x="2731" y="578"/>
                    <a:pt x="2987" y="1260"/>
                    <a:pt x="2987" y="1815"/>
                  </a:cubicBezTo>
                  <a:cubicBezTo>
                    <a:pt x="3030" y="2199"/>
                    <a:pt x="2987" y="2412"/>
                    <a:pt x="2603" y="2540"/>
                  </a:cubicBezTo>
                  <a:cubicBezTo>
                    <a:pt x="2304" y="2668"/>
                    <a:pt x="2006" y="2711"/>
                    <a:pt x="1665" y="2753"/>
                  </a:cubicBezTo>
                  <a:cubicBezTo>
                    <a:pt x="1451" y="2753"/>
                    <a:pt x="1195" y="2711"/>
                    <a:pt x="982" y="2711"/>
                  </a:cubicBezTo>
                  <a:cubicBezTo>
                    <a:pt x="683" y="2711"/>
                    <a:pt x="726" y="2369"/>
                    <a:pt x="726" y="2113"/>
                  </a:cubicBezTo>
                  <a:cubicBezTo>
                    <a:pt x="726" y="1473"/>
                    <a:pt x="641" y="833"/>
                    <a:pt x="555" y="194"/>
                  </a:cubicBezTo>
                  <a:cubicBezTo>
                    <a:pt x="537" y="65"/>
                    <a:pt x="432" y="8"/>
                    <a:pt x="318" y="8"/>
                  </a:cubicBezTo>
                  <a:cubicBezTo>
                    <a:pt x="167" y="8"/>
                    <a:pt x="1" y="109"/>
                    <a:pt x="1" y="279"/>
                  </a:cubicBezTo>
                  <a:cubicBezTo>
                    <a:pt x="1" y="663"/>
                    <a:pt x="171" y="1089"/>
                    <a:pt x="171" y="1516"/>
                  </a:cubicBezTo>
                  <a:cubicBezTo>
                    <a:pt x="129" y="1943"/>
                    <a:pt x="171" y="2369"/>
                    <a:pt x="257" y="2753"/>
                  </a:cubicBezTo>
                  <a:cubicBezTo>
                    <a:pt x="369" y="3276"/>
                    <a:pt x="1003" y="3308"/>
                    <a:pt x="1475" y="3308"/>
                  </a:cubicBezTo>
                  <a:cubicBezTo>
                    <a:pt x="1542" y="3308"/>
                    <a:pt x="1606" y="3308"/>
                    <a:pt x="1665" y="3308"/>
                  </a:cubicBezTo>
                  <a:cubicBezTo>
                    <a:pt x="2219" y="3265"/>
                    <a:pt x="3158" y="3137"/>
                    <a:pt x="3414" y="2540"/>
                  </a:cubicBezTo>
                  <a:cubicBezTo>
                    <a:pt x="3712" y="1857"/>
                    <a:pt x="3243" y="833"/>
                    <a:pt x="3200" y="108"/>
                  </a:cubicBezTo>
                  <a:cubicBezTo>
                    <a:pt x="3200" y="54"/>
                    <a:pt x="3132" y="0"/>
                    <a:pt x="3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716479" y="1780224"/>
              <a:ext cx="84129" cy="81600"/>
            </a:xfrm>
            <a:custGeom>
              <a:rect b="b" l="l" r="r" t="t"/>
              <a:pathLst>
                <a:path extrusionOk="0" h="3840" w="3959">
                  <a:moveTo>
                    <a:pt x="1538" y="0"/>
                  </a:moveTo>
                  <a:cubicBezTo>
                    <a:pt x="1296" y="0"/>
                    <a:pt x="1065" y="55"/>
                    <a:pt x="887" y="204"/>
                  </a:cubicBezTo>
                  <a:cubicBezTo>
                    <a:pt x="289" y="716"/>
                    <a:pt x="289" y="1825"/>
                    <a:pt x="33" y="2508"/>
                  </a:cubicBezTo>
                  <a:cubicBezTo>
                    <a:pt x="1" y="2573"/>
                    <a:pt x="68" y="2664"/>
                    <a:pt x="140" y="2664"/>
                  </a:cubicBezTo>
                  <a:cubicBezTo>
                    <a:pt x="162" y="2664"/>
                    <a:pt x="184" y="2656"/>
                    <a:pt x="204" y="2636"/>
                  </a:cubicBezTo>
                  <a:cubicBezTo>
                    <a:pt x="631" y="2252"/>
                    <a:pt x="759" y="1569"/>
                    <a:pt x="929" y="1057"/>
                  </a:cubicBezTo>
                  <a:cubicBezTo>
                    <a:pt x="1057" y="673"/>
                    <a:pt x="1228" y="503"/>
                    <a:pt x="1612" y="503"/>
                  </a:cubicBezTo>
                  <a:cubicBezTo>
                    <a:pt x="1953" y="545"/>
                    <a:pt x="2252" y="631"/>
                    <a:pt x="2550" y="759"/>
                  </a:cubicBezTo>
                  <a:cubicBezTo>
                    <a:pt x="2764" y="887"/>
                    <a:pt x="2977" y="972"/>
                    <a:pt x="3148" y="1143"/>
                  </a:cubicBezTo>
                  <a:cubicBezTo>
                    <a:pt x="3446" y="1271"/>
                    <a:pt x="3233" y="1527"/>
                    <a:pt x="3148" y="1783"/>
                  </a:cubicBezTo>
                  <a:cubicBezTo>
                    <a:pt x="2849" y="2337"/>
                    <a:pt x="2636" y="2934"/>
                    <a:pt x="2422" y="3532"/>
                  </a:cubicBezTo>
                  <a:cubicBezTo>
                    <a:pt x="2369" y="3719"/>
                    <a:pt x="2534" y="3840"/>
                    <a:pt x="2696" y="3840"/>
                  </a:cubicBezTo>
                  <a:cubicBezTo>
                    <a:pt x="2792" y="3840"/>
                    <a:pt x="2887" y="3798"/>
                    <a:pt x="2934" y="3702"/>
                  </a:cubicBezTo>
                  <a:cubicBezTo>
                    <a:pt x="3148" y="3361"/>
                    <a:pt x="3233" y="2934"/>
                    <a:pt x="3404" y="2551"/>
                  </a:cubicBezTo>
                  <a:cubicBezTo>
                    <a:pt x="3574" y="2167"/>
                    <a:pt x="3745" y="1825"/>
                    <a:pt x="3830" y="1399"/>
                  </a:cubicBezTo>
                  <a:cubicBezTo>
                    <a:pt x="3958" y="801"/>
                    <a:pt x="3233" y="503"/>
                    <a:pt x="2764" y="332"/>
                  </a:cubicBezTo>
                  <a:cubicBezTo>
                    <a:pt x="2486" y="193"/>
                    <a:pt x="1991" y="0"/>
                    <a:pt x="1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5578478" y="2055417"/>
              <a:ext cx="84129" cy="81876"/>
            </a:xfrm>
            <a:custGeom>
              <a:rect b="b" l="l" r="r" t="t"/>
              <a:pathLst>
                <a:path extrusionOk="0" h="3853" w="3959">
                  <a:moveTo>
                    <a:pt x="1262" y="0"/>
                  </a:moveTo>
                  <a:cubicBezTo>
                    <a:pt x="1166" y="0"/>
                    <a:pt x="1072" y="43"/>
                    <a:pt x="1024" y="138"/>
                  </a:cubicBezTo>
                  <a:cubicBezTo>
                    <a:pt x="811" y="479"/>
                    <a:pt x="768" y="906"/>
                    <a:pt x="598" y="1332"/>
                  </a:cubicBezTo>
                  <a:cubicBezTo>
                    <a:pt x="384" y="1674"/>
                    <a:pt x="214" y="2057"/>
                    <a:pt x="128" y="2441"/>
                  </a:cubicBezTo>
                  <a:cubicBezTo>
                    <a:pt x="0" y="3039"/>
                    <a:pt x="768" y="3380"/>
                    <a:pt x="1195" y="3551"/>
                  </a:cubicBezTo>
                  <a:cubicBezTo>
                    <a:pt x="1517" y="3685"/>
                    <a:pt x="1991" y="3853"/>
                    <a:pt x="2415" y="3853"/>
                  </a:cubicBezTo>
                  <a:cubicBezTo>
                    <a:pt x="2665" y="3853"/>
                    <a:pt x="2898" y="3794"/>
                    <a:pt x="3072" y="3636"/>
                  </a:cubicBezTo>
                  <a:cubicBezTo>
                    <a:pt x="3669" y="3124"/>
                    <a:pt x="3669" y="2057"/>
                    <a:pt x="3925" y="1375"/>
                  </a:cubicBezTo>
                  <a:cubicBezTo>
                    <a:pt x="3958" y="1276"/>
                    <a:pt x="3914" y="1177"/>
                    <a:pt x="3833" y="1177"/>
                  </a:cubicBezTo>
                  <a:cubicBezTo>
                    <a:pt x="3810" y="1177"/>
                    <a:pt x="3783" y="1185"/>
                    <a:pt x="3754" y="1204"/>
                  </a:cubicBezTo>
                  <a:cubicBezTo>
                    <a:pt x="3328" y="1588"/>
                    <a:pt x="3243" y="2271"/>
                    <a:pt x="3029" y="2783"/>
                  </a:cubicBezTo>
                  <a:cubicBezTo>
                    <a:pt x="2901" y="3167"/>
                    <a:pt x="2731" y="3337"/>
                    <a:pt x="2347" y="3337"/>
                  </a:cubicBezTo>
                  <a:cubicBezTo>
                    <a:pt x="2048" y="3295"/>
                    <a:pt x="1707" y="3209"/>
                    <a:pt x="1408" y="3081"/>
                  </a:cubicBezTo>
                  <a:cubicBezTo>
                    <a:pt x="1237" y="2996"/>
                    <a:pt x="1024" y="2868"/>
                    <a:pt x="811" y="2740"/>
                  </a:cubicBezTo>
                  <a:cubicBezTo>
                    <a:pt x="555" y="2612"/>
                    <a:pt x="726" y="2313"/>
                    <a:pt x="853" y="2100"/>
                  </a:cubicBezTo>
                  <a:cubicBezTo>
                    <a:pt x="1109" y="1503"/>
                    <a:pt x="1365" y="906"/>
                    <a:pt x="1536" y="308"/>
                  </a:cubicBezTo>
                  <a:cubicBezTo>
                    <a:pt x="1590" y="121"/>
                    <a:pt x="1424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5768054" y="1822088"/>
              <a:ext cx="91481" cy="87763"/>
            </a:xfrm>
            <a:custGeom>
              <a:rect b="b" l="l" r="r" t="t"/>
              <a:pathLst>
                <a:path extrusionOk="0" h="4130" w="4305">
                  <a:moveTo>
                    <a:pt x="2028" y="0"/>
                  </a:moveTo>
                  <a:cubicBezTo>
                    <a:pt x="1962" y="0"/>
                    <a:pt x="1896" y="8"/>
                    <a:pt x="1830" y="26"/>
                  </a:cubicBezTo>
                  <a:cubicBezTo>
                    <a:pt x="1105" y="197"/>
                    <a:pt x="593" y="1220"/>
                    <a:pt x="38" y="1690"/>
                  </a:cubicBezTo>
                  <a:cubicBezTo>
                    <a:pt x="0" y="1766"/>
                    <a:pt x="30" y="1910"/>
                    <a:pt x="127" y="1910"/>
                  </a:cubicBezTo>
                  <a:cubicBezTo>
                    <a:pt x="139" y="1910"/>
                    <a:pt x="152" y="1908"/>
                    <a:pt x="166" y="1903"/>
                  </a:cubicBezTo>
                  <a:cubicBezTo>
                    <a:pt x="721" y="1775"/>
                    <a:pt x="1105" y="1178"/>
                    <a:pt x="1489" y="794"/>
                  </a:cubicBezTo>
                  <a:cubicBezTo>
                    <a:pt x="1681" y="629"/>
                    <a:pt x="1839" y="534"/>
                    <a:pt x="2018" y="534"/>
                  </a:cubicBezTo>
                  <a:cubicBezTo>
                    <a:pt x="2116" y="534"/>
                    <a:pt x="2221" y="563"/>
                    <a:pt x="2342" y="623"/>
                  </a:cubicBezTo>
                  <a:cubicBezTo>
                    <a:pt x="2598" y="794"/>
                    <a:pt x="2854" y="1007"/>
                    <a:pt x="3067" y="1263"/>
                  </a:cubicBezTo>
                  <a:cubicBezTo>
                    <a:pt x="3195" y="1434"/>
                    <a:pt x="3323" y="1647"/>
                    <a:pt x="3451" y="1860"/>
                  </a:cubicBezTo>
                  <a:cubicBezTo>
                    <a:pt x="3622" y="2116"/>
                    <a:pt x="3366" y="2244"/>
                    <a:pt x="3152" y="2415"/>
                  </a:cubicBezTo>
                  <a:cubicBezTo>
                    <a:pt x="2640" y="2799"/>
                    <a:pt x="2171" y="3268"/>
                    <a:pt x="1744" y="3737"/>
                  </a:cubicBezTo>
                  <a:cubicBezTo>
                    <a:pt x="1575" y="3907"/>
                    <a:pt x="1755" y="4129"/>
                    <a:pt x="1964" y="4129"/>
                  </a:cubicBezTo>
                  <a:cubicBezTo>
                    <a:pt x="2019" y="4129"/>
                    <a:pt x="2075" y="4114"/>
                    <a:pt x="2128" y="4079"/>
                  </a:cubicBezTo>
                  <a:cubicBezTo>
                    <a:pt x="2470" y="3823"/>
                    <a:pt x="2726" y="3481"/>
                    <a:pt x="3067" y="3183"/>
                  </a:cubicBezTo>
                  <a:cubicBezTo>
                    <a:pt x="3408" y="2970"/>
                    <a:pt x="3707" y="2671"/>
                    <a:pt x="3963" y="2372"/>
                  </a:cubicBezTo>
                  <a:cubicBezTo>
                    <a:pt x="4304" y="1903"/>
                    <a:pt x="3792" y="1263"/>
                    <a:pt x="3494" y="922"/>
                  </a:cubicBezTo>
                  <a:cubicBezTo>
                    <a:pt x="3187" y="616"/>
                    <a:pt x="2606" y="0"/>
                    <a:pt x="20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5519550" y="2007413"/>
              <a:ext cx="92480" cy="88421"/>
            </a:xfrm>
            <a:custGeom>
              <a:rect b="b" l="l" r="r" t="t"/>
              <a:pathLst>
                <a:path extrusionOk="0" h="4161" w="4352">
                  <a:moveTo>
                    <a:pt x="2365" y="0"/>
                  </a:moveTo>
                  <a:cubicBezTo>
                    <a:pt x="2313" y="0"/>
                    <a:pt x="2262" y="15"/>
                    <a:pt x="2219" y="50"/>
                  </a:cubicBezTo>
                  <a:cubicBezTo>
                    <a:pt x="1835" y="306"/>
                    <a:pt x="1579" y="690"/>
                    <a:pt x="1280" y="946"/>
                  </a:cubicBezTo>
                  <a:cubicBezTo>
                    <a:pt x="939" y="1160"/>
                    <a:pt x="640" y="1458"/>
                    <a:pt x="384" y="1757"/>
                  </a:cubicBezTo>
                  <a:cubicBezTo>
                    <a:pt x="0" y="2269"/>
                    <a:pt x="555" y="2866"/>
                    <a:pt x="854" y="3207"/>
                  </a:cubicBezTo>
                  <a:cubicBezTo>
                    <a:pt x="1128" y="3521"/>
                    <a:pt x="1765" y="4161"/>
                    <a:pt x="2363" y="4161"/>
                  </a:cubicBezTo>
                  <a:cubicBezTo>
                    <a:pt x="2415" y="4161"/>
                    <a:pt x="2466" y="4156"/>
                    <a:pt x="2517" y="4146"/>
                  </a:cubicBezTo>
                  <a:cubicBezTo>
                    <a:pt x="3243" y="3933"/>
                    <a:pt x="3754" y="2951"/>
                    <a:pt x="4309" y="2439"/>
                  </a:cubicBezTo>
                  <a:cubicBezTo>
                    <a:pt x="4352" y="2397"/>
                    <a:pt x="4309" y="2226"/>
                    <a:pt x="4181" y="2226"/>
                  </a:cubicBezTo>
                  <a:cubicBezTo>
                    <a:pt x="3626" y="2397"/>
                    <a:pt x="3243" y="2951"/>
                    <a:pt x="2859" y="3335"/>
                  </a:cubicBezTo>
                  <a:cubicBezTo>
                    <a:pt x="2673" y="3521"/>
                    <a:pt x="2520" y="3624"/>
                    <a:pt x="2349" y="3624"/>
                  </a:cubicBezTo>
                  <a:cubicBezTo>
                    <a:pt x="2245" y="3624"/>
                    <a:pt x="2134" y="3586"/>
                    <a:pt x="2005" y="3506"/>
                  </a:cubicBezTo>
                  <a:cubicBezTo>
                    <a:pt x="1749" y="3335"/>
                    <a:pt x="1493" y="3122"/>
                    <a:pt x="1280" y="2866"/>
                  </a:cubicBezTo>
                  <a:cubicBezTo>
                    <a:pt x="1152" y="2695"/>
                    <a:pt x="1024" y="2482"/>
                    <a:pt x="896" y="2311"/>
                  </a:cubicBezTo>
                  <a:cubicBezTo>
                    <a:pt x="726" y="2055"/>
                    <a:pt x="982" y="1885"/>
                    <a:pt x="1195" y="1714"/>
                  </a:cubicBezTo>
                  <a:cubicBezTo>
                    <a:pt x="1707" y="1330"/>
                    <a:pt x="2176" y="904"/>
                    <a:pt x="2603" y="434"/>
                  </a:cubicBezTo>
                  <a:cubicBezTo>
                    <a:pt x="2772" y="231"/>
                    <a:pt x="2564" y="0"/>
                    <a:pt x="2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5802395" y="1887327"/>
              <a:ext cx="82514" cy="80431"/>
            </a:xfrm>
            <a:custGeom>
              <a:rect b="b" l="l" r="r" t="t"/>
              <a:pathLst>
                <a:path extrusionOk="0" h="3785" w="3883">
                  <a:moveTo>
                    <a:pt x="2220" y="0"/>
                  </a:moveTo>
                  <a:cubicBezTo>
                    <a:pt x="1522" y="0"/>
                    <a:pt x="774" y="563"/>
                    <a:pt x="128" y="753"/>
                  </a:cubicBezTo>
                  <a:cubicBezTo>
                    <a:pt x="43" y="753"/>
                    <a:pt x="0" y="966"/>
                    <a:pt x="128" y="966"/>
                  </a:cubicBezTo>
                  <a:cubicBezTo>
                    <a:pt x="212" y="984"/>
                    <a:pt x="295" y="992"/>
                    <a:pt x="378" y="992"/>
                  </a:cubicBezTo>
                  <a:cubicBezTo>
                    <a:pt x="891" y="992"/>
                    <a:pt x="1394" y="692"/>
                    <a:pt x="1835" y="582"/>
                  </a:cubicBezTo>
                  <a:cubicBezTo>
                    <a:pt x="1981" y="533"/>
                    <a:pt x="2102" y="503"/>
                    <a:pt x="2210" y="503"/>
                  </a:cubicBezTo>
                  <a:cubicBezTo>
                    <a:pt x="2387" y="503"/>
                    <a:pt x="2529" y="584"/>
                    <a:pt x="2688" y="795"/>
                  </a:cubicBezTo>
                  <a:cubicBezTo>
                    <a:pt x="2816" y="1051"/>
                    <a:pt x="2944" y="1350"/>
                    <a:pt x="3029" y="1649"/>
                  </a:cubicBezTo>
                  <a:cubicBezTo>
                    <a:pt x="3115" y="1905"/>
                    <a:pt x="3115" y="2118"/>
                    <a:pt x="3157" y="2374"/>
                  </a:cubicBezTo>
                  <a:cubicBezTo>
                    <a:pt x="3200" y="2630"/>
                    <a:pt x="2859" y="2672"/>
                    <a:pt x="2603" y="2758"/>
                  </a:cubicBezTo>
                  <a:cubicBezTo>
                    <a:pt x="2006" y="2886"/>
                    <a:pt x="1366" y="3056"/>
                    <a:pt x="768" y="3312"/>
                  </a:cubicBezTo>
                  <a:cubicBezTo>
                    <a:pt x="526" y="3434"/>
                    <a:pt x="666" y="3785"/>
                    <a:pt x="936" y="3785"/>
                  </a:cubicBezTo>
                  <a:cubicBezTo>
                    <a:pt x="951" y="3785"/>
                    <a:pt x="966" y="3784"/>
                    <a:pt x="982" y="3782"/>
                  </a:cubicBezTo>
                  <a:cubicBezTo>
                    <a:pt x="1366" y="3739"/>
                    <a:pt x="1750" y="3483"/>
                    <a:pt x="2176" y="3398"/>
                  </a:cubicBezTo>
                  <a:cubicBezTo>
                    <a:pt x="2560" y="3355"/>
                    <a:pt x="2987" y="3227"/>
                    <a:pt x="3328" y="3056"/>
                  </a:cubicBezTo>
                  <a:cubicBezTo>
                    <a:pt x="3883" y="2800"/>
                    <a:pt x="3669" y="1990"/>
                    <a:pt x="3541" y="1563"/>
                  </a:cubicBezTo>
                  <a:cubicBezTo>
                    <a:pt x="3413" y="1009"/>
                    <a:pt x="3115" y="155"/>
                    <a:pt x="2475" y="28"/>
                  </a:cubicBezTo>
                  <a:cubicBezTo>
                    <a:pt x="2391" y="9"/>
                    <a:pt x="2306" y="0"/>
                    <a:pt x="2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494155" y="1949484"/>
              <a:ext cx="82514" cy="81111"/>
            </a:xfrm>
            <a:custGeom>
              <a:rect b="b" l="l" r="r" t="t"/>
              <a:pathLst>
                <a:path extrusionOk="0" h="3817" w="3883">
                  <a:moveTo>
                    <a:pt x="2980" y="0"/>
                  </a:moveTo>
                  <a:cubicBezTo>
                    <a:pt x="2969" y="0"/>
                    <a:pt x="2957" y="1"/>
                    <a:pt x="2944" y="3"/>
                  </a:cubicBezTo>
                  <a:cubicBezTo>
                    <a:pt x="2518" y="89"/>
                    <a:pt x="2134" y="302"/>
                    <a:pt x="1707" y="387"/>
                  </a:cubicBezTo>
                  <a:cubicBezTo>
                    <a:pt x="1323" y="473"/>
                    <a:pt x="897" y="558"/>
                    <a:pt x="555" y="729"/>
                  </a:cubicBezTo>
                  <a:cubicBezTo>
                    <a:pt x="1" y="1027"/>
                    <a:pt x="214" y="1795"/>
                    <a:pt x="342" y="2264"/>
                  </a:cubicBezTo>
                  <a:cubicBezTo>
                    <a:pt x="513" y="2776"/>
                    <a:pt x="811" y="3672"/>
                    <a:pt x="1409" y="3800"/>
                  </a:cubicBezTo>
                  <a:cubicBezTo>
                    <a:pt x="1474" y="3811"/>
                    <a:pt x="1540" y="3816"/>
                    <a:pt x="1606" y="3816"/>
                  </a:cubicBezTo>
                  <a:cubicBezTo>
                    <a:pt x="2320" y="3816"/>
                    <a:pt x="3091" y="3231"/>
                    <a:pt x="3755" y="3075"/>
                  </a:cubicBezTo>
                  <a:cubicBezTo>
                    <a:pt x="3840" y="3032"/>
                    <a:pt x="3883" y="2862"/>
                    <a:pt x="3755" y="2819"/>
                  </a:cubicBezTo>
                  <a:cubicBezTo>
                    <a:pt x="3690" y="2810"/>
                    <a:pt x="3626" y="2806"/>
                    <a:pt x="3561" y="2806"/>
                  </a:cubicBezTo>
                  <a:cubicBezTo>
                    <a:pt x="3029" y="2806"/>
                    <a:pt x="2505" y="3093"/>
                    <a:pt x="2049" y="3246"/>
                  </a:cubicBezTo>
                  <a:cubicBezTo>
                    <a:pt x="1921" y="3274"/>
                    <a:pt x="1812" y="3293"/>
                    <a:pt x="1715" y="3293"/>
                  </a:cubicBezTo>
                  <a:cubicBezTo>
                    <a:pt x="1522" y="3293"/>
                    <a:pt x="1380" y="3217"/>
                    <a:pt x="1238" y="2990"/>
                  </a:cubicBezTo>
                  <a:cubicBezTo>
                    <a:pt x="1067" y="2734"/>
                    <a:pt x="939" y="2435"/>
                    <a:pt x="854" y="2136"/>
                  </a:cubicBezTo>
                  <a:cubicBezTo>
                    <a:pt x="811" y="1881"/>
                    <a:pt x="769" y="1667"/>
                    <a:pt x="726" y="1411"/>
                  </a:cubicBezTo>
                  <a:cubicBezTo>
                    <a:pt x="683" y="1113"/>
                    <a:pt x="1025" y="1113"/>
                    <a:pt x="1281" y="1070"/>
                  </a:cubicBezTo>
                  <a:cubicBezTo>
                    <a:pt x="1878" y="899"/>
                    <a:pt x="2518" y="729"/>
                    <a:pt x="3115" y="473"/>
                  </a:cubicBezTo>
                  <a:cubicBezTo>
                    <a:pt x="3400" y="391"/>
                    <a:pt x="3219" y="0"/>
                    <a:pt x="2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798761" y="1959514"/>
              <a:ext cx="81621" cy="74354"/>
            </a:xfrm>
            <a:custGeom>
              <a:rect b="b" l="l" r="r" t="t"/>
              <a:pathLst>
                <a:path extrusionOk="0" h="3499" w="3841">
                  <a:moveTo>
                    <a:pt x="897" y="1"/>
                  </a:moveTo>
                  <a:cubicBezTo>
                    <a:pt x="811" y="1"/>
                    <a:pt x="683" y="86"/>
                    <a:pt x="811" y="171"/>
                  </a:cubicBezTo>
                  <a:cubicBezTo>
                    <a:pt x="1281" y="555"/>
                    <a:pt x="1963" y="470"/>
                    <a:pt x="2518" y="555"/>
                  </a:cubicBezTo>
                  <a:cubicBezTo>
                    <a:pt x="2902" y="641"/>
                    <a:pt x="3072" y="726"/>
                    <a:pt x="3158" y="1110"/>
                  </a:cubicBezTo>
                  <a:cubicBezTo>
                    <a:pt x="3158" y="1451"/>
                    <a:pt x="3158" y="1750"/>
                    <a:pt x="3115" y="2091"/>
                  </a:cubicBezTo>
                  <a:cubicBezTo>
                    <a:pt x="3030" y="2304"/>
                    <a:pt x="2944" y="2518"/>
                    <a:pt x="2859" y="2774"/>
                  </a:cubicBezTo>
                  <a:cubicBezTo>
                    <a:pt x="2839" y="2893"/>
                    <a:pt x="2764" y="2929"/>
                    <a:pt x="2663" y="2929"/>
                  </a:cubicBezTo>
                  <a:cubicBezTo>
                    <a:pt x="2547" y="2929"/>
                    <a:pt x="2399" y="2882"/>
                    <a:pt x="2262" y="2859"/>
                  </a:cubicBezTo>
                  <a:cubicBezTo>
                    <a:pt x="1622" y="2731"/>
                    <a:pt x="982" y="2603"/>
                    <a:pt x="342" y="2560"/>
                  </a:cubicBezTo>
                  <a:cubicBezTo>
                    <a:pt x="44" y="2560"/>
                    <a:pt x="1" y="2987"/>
                    <a:pt x="299" y="3115"/>
                  </a:cubicBezTo>
                  <a:cubicBezTo>
                    <a:pt x="726" y="3200"/>
                    <a:pt x="1153" y="3158"/>
                    <a:pt x="1579" y="3286"/>
                  </a:cubicBezTo>
                  <a:cubicBezTo>
                    <a:pt x="1963" y="3414"/>
                    <a:pt x="2390" y="3456"/>
                    <a:pt x="2774" y="3499"/>
                  </a:cubicBezTo>
                  <a:cubicBezTo>
                    <a:pt x="3371" y="3499"/>
                    <a:pt x="3542" y="2688"/>
                    <a:pt x="3627" y="2219"/>
                  </a:cubicBezTo>
                  <a:cubicBezTo>
                    <a:pt x="3712" y="1664"/>
                    <a:pt x="3840" y="726"/>
                    <a:pt x="3328" y="342"/>
                  </a:cubicBezTo>
                  <a:cubicBezTo>
                    <a:pt x="2978" y="66"/>
                    <a:pt x="2450" y="41"/>
                    <a:pt x="1928" y="41"/>
                  </a:cubicBezTo>
                  <a:cubicBezTo>
                    <a:pt x="1810" y="41"/>
                    <a:pt x="1691" y="42"/>
                    <a:pt x="1575" y="42"/>
                  </a:cubicBezTo>
                  <a:cubicBezTo>
                    <a:pt x="1332" y="42"/>
                    <a:pt x="1099" y="36"/>
                    <a:pt x="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498703" y="1884267"/>
              <a:ext cx="81600" cy="74375"/>
            </a:xfrm>
            <a:custGeom>
              <a:rect b="b" l="l" r="r" t="t"/>
              <a:pathLst>
                <a:path extrusionOk="0" h="3500" w="3840">
                  <a:moveTo>
                    <a:pt x="1067" y="1"/>
                  </a:moveTo>
                  <a:cubicBezTo>
                    <a:pt x="469" y="1"/>
                    <a:pt x="299" y="811"/>
                    <a:pt x="213" y="1281"/>
                  </a:cubicBezTo>
                  <a:cubicBezTo>
                    <a:pt x="128" y="1793"/>
                    <a:pt x="0" y="2774"/>
                    <a:pt x="512" y="3158"/>
                  </a:cubicBezTo>
                  <a:cubicBezTo>
                    <a:pt x="888" y="3433"/>
                    <a:pt x="1411" y="3459"/>
                    <a:pt x="1925" y="3459"/>
                  </a:cubicBezTo>
                  <a:cubicBezTo>
                    <a:pt x="2042" y="3459"/>
                    <a:pt x="2158" y="3457"/>
                    <a:pt x="2272" y="3457"/>
                  </a:cubicBezTo>
                  <a:cubicBezTo>
                    <a:pt x="2512" y="3457"/>
                    <a:pt x="2741" y="3463"/>
                    <a:pt x="2944" y="3499"/>
                  </a:cubicBezTo>
                  <a:cubicBezTo>
                    <a:pt x="3029" y="3499"/>
                    <a:pt x="3157" y="3371"/>
                    <a:pt x="3029" y="3286"/>
                  </a:cubicBezTo>
                  <a:cubicBezTo>
                    <a:pt x="2602" y="2944"/>
                    <a:pt x="1877" y="3030"/>
                    <a:pt x="1365" y="2944"/>
                  </a:cubicBezTo>
                  <a:cubicBezTo>
                    <a:pt x="939" y="2859"/>
                    <a:pt x="768" y="2774"/>
                    <a:pt x="683" y="2347"/>
                  </a:cubicBezTo>
                  <a:cubicBezTo>
                    <a:pt x="683" y="2049"/>
                    <a:pt x="683" y="1707"/>
                    <a:pt x="725" y="1409"/>
                  </a:cubicBezTo>
                  <a:cubicBezTo>
                    <a:pt x="811" y="1195"/>
                    <a:pt x="853" y="939"/>
                    <a:pt x="981" y="726"/>
                  </a:cubicBezTo>
                  <a:cubicBezTo>
                    <a:pt x="1022" y="585"/>
                    <a:pt x="1110" y="539"/>
                    <a:pt x="1219" y="539"/>
                  </a:cubicBezTo>
                  <a:cubicBezTo>
                    <a:pt x="1340" y="539"/>
                    <a:pt x="1486" y="596"/>
                    <a:pt x="1621" y="641"/>
                  </a:cubicBezTo>
                  <a:cubicBezTo>
                    <a:pt x="2218" y="769"/>
                    <a:pt x="2858" y="897"/>
                    <a:pt x="3498" y="939"/>
                  </a:cubicBezTo>
                  <a:cubicBezTo>
                    <a:pt x="3797" y="939"/>
                    <a:pt x="3840" y="470"/>
                    <a:pt x="3541" y="385"/>
                  </a:cubicBezTo>
                  <a:cubicBezTo>
                    <a:pt x="3157" y="257"/>
                    <a:pt x="2688" y="299"/>
                    <a:pt x="2261" y="214"/>
                  </a:cubicBezTo>
                  <a:cubicBezTo>
                    <a:pt x="1877" y="86"/>
                    <a:pt x="1451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5760510" y="2014999"/>
              <a:ext cx="93585" cy="85956"/>
            </a:xfrm>
            <a:custGeom>
              <a:rect b="b" l="l" r="r" t="t"/>
              <a:pathLst>
                <a:path extrusionOk="0" h="4045" w="4404">
                  <a:moveTo>
                    <a:pt x="1980" y="0"/>
                  </a:moveTo>
                  <a:cubicBezTo>
                    <a:pt x="1913" y="0"/>
                    <a:pt x="1855" y="70"/>
                    <a:pt x="1886" y="163"/>
                  </a:cubicBezTo>
                  <a:cubicBezTo>
                    <a:pt x="2142" y="675"/>
                    <a:pt x="2782" y="931"/>
                    <a:pt x="3251" y="1229"/>
                  </a:cubicBezTo>
                  <a:cubicBezTo>
                    <a:pt x="3593" y="1442"/>
                    <a:pt x="3721" y="1613"/>
                    <a:pt x="3593" y="1997"/>
                  </a:cubicBezTo>
                  <a:cubicBezTo>
                    <a:pt x="3465" y="2296"/>
                    <a:pt x="3294" y="2594"/>
                    <a:pt x="3123" y="2850"/>
                  </a:cubicBezTo>
                  <a:cubicBezTo>
                    <a:pt x="2953" y="3021"/>
                    <a:pt x="2782" y="3192"/>
                    <a:pt x="2611" y="3362"/>
                  </a:cubicBezTo>
                  <a:cubicBezTo>
                    <a:pt x="2560" y="3426"/>
                    <a:pt x="2505" y="3452"/>
                    <a:pt x="2448" y="3452"/>
                  </a:cubicBezTo>
                  <a:cubicBezTo>
                    <a:pt x="2313" y="3452"/>
                    <a:pt x="2164" y="3311"/>
                    <a:pt x="2014" y="3192"/>
                  </a:cubicBezTo>
                  <a:cubicBezTo>
                    <a:pt x="1502" y="2765"/>
                    <a:pt x="990" y="2381"/>
                    <a:pt x="436" y="2082"/>
                  </a:cubicBezTo>
                  <a:cubicBezTo>
                    <a:pt x="394" y="2055"/>
                    <a:pt x="354" y="2043"/>
                    <a:pt x="317" y="2043"/>
                  </a:cubicBezTo>
                  <a:cubicBezTo>
                    <a:pt x="122" y="2043"/>
                    <a:pt x="1" y="2366"/>
                    <a:pt x="180" y="2509"/>
                  </a:cubicBezTo>
                  <a:cubicBezTo>
                    <a:pt x="521" y="2850"/>
                    <a:pt x="905" y="2978"/>
                    <a:pt x="1246" y="3277"/>
                  </a:cubicBezTo>
                  <a:cubicBezTo>
                    <a:pt x="1545" y="3533"/>
                    <a:pt x="1886" y="3789"/>
                    <a:pt x="2227" y="4002"/>
                  </a:cubicBezTo>
                  <a:cubicBezTo>
                    <a:pt x="2304" y="4031"/>
                    <a:pt x="2379" y="4045"/>
                    <a:pt x="2453" y="4045"/>
                  </a:cubicBezTo>
                  <a:cubicBezTo>
                    <a:pt x="2918" y="4045"/>
                    <a:pt x="3329" y="3523"/>
                    <a:pt x="3550" y="3192"/>
                  </a:cubicBezTo>
                  <a:cubicBezTo>
                    <a:pt x="3849" y="2850"/>
                    <a:pt x="4403" y="1997"/>
                    <a:pt x="4105" y="1400"/>
                  </a:cubicBezTo>
                  <a:cubicBezTo>
                    <a:pt x="3721" y="717"/>
                    <a:pt x="2654" y="461"/>
                    <a:pt x="2057" y="35"/>
                  </a:cubicBezTo>
                  <a:cubicBezTo>
                    <a:pt x="2033" y="11"/>
                    <a:pt x="2006" y="0"/>
                    <a:pt x="1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524990" y="1816839"/>
              <a:ext cx="93670" cy="85935"/>
            </a:xfrm>
            <a:custGeom>
              <a:rect b="b" l="l" r="r" t="t"/>
              <a:pathLst>
                <a:path extrusionOk="0" h="4044" w="4408">
                  <a:moveTo>
                    <a:pt x="1918" y="1"/>
                  </a:moveTo>
                  <a:cubicBezTo>
                    <a:pt x="1476" y="1"/>
                    <a:pt x="1105" y="505"/>
                    <a:pt x="854" y="828"/>
                  </a:cubicBezTo>
                  <a:cubicBezTo>
                    <a:pt x="555" y="1211"/>
                    <a:pt x="0" y="2065"/>
                    <a:pt x="299" y="2619"/>
                  </a:cubicBezTo>
                  <a:cubicBezTo>
                    <a:pt x="640" y="3345"/>
                    <a:pt x="1749" y="3600"/>
                    <a:pt x="2304" y="4027"/>
                  </a:cubicBezTo>
                  <a:cubicBezTo>
                    <a:pt x="2336" y="4038"/>
                    <a:pt x="2368" y="4043"/>
                    <a:pt x="2397" y="4043"/>
                  </a:cubicBezTo>
                  <a:cubicBezTo>
                    <a:pt x="2485" y="4043"/>
                    <a:pt x="2549" y="3995"/>
                    <a:pt x="2517" y="3899"/>
                  </a:cubicBezTo>
                  <a:cubicBezTo>
                    <a:pt x="2261" y="3345"/>
                    <a:pt x="1621" y="3131"/>
                    <a:pt x="1152" y="2833"/>
                  </a:cubicBezTo>
                  <a:cubicBezTo>
                    <a:pt x="811" y="2577"/>
                    <a:pt x="683" y="2406"/>
                    <a:pt x="811" y="2022"/>
                  </a:cubicBezTo>
                  <a:cubicBezTo>
                    <a:pt x="939" y="1723"/>
                    <a:pt x="1109" y="1425"/>
                    <a:pt x="1280" y="1169"/>
                  </a:cubicBezTo>
                  <a:cubicBezTo>
                    <a:pt x="1451" y="998"/>
                    <a:pt x="1579" y="828"/>
                    <a:pt x="1749" y="657"/>
                  </a:cubicBezTo>
                  <a:cubicBezTo>
                    <a:pt x="1814" y="579"/>
                    <a:pt x="1879" y="549"/>
                    <a:pt x="1944" y="549"/>
                  </a:cubicBezTo>
                  <a:cubicBezTo>
                    <a:pt x="2092" y="549"/>
                    <a:pt x="2241" y="709"/>
                    <a:pt x="2389" y="828"/>
                  </a:cubicBezTo>
                  <a:cubicBezTo>
                    <a:pt x="2901" y="1254"/>
                    <a:pt x="3413" y="1595"/>
                    <a:pt x="3968" y="1937"/>
                  </a:cubicBezTo>
                  <a:cubicBezTo>
                    <a:pt x="4003" y="1954"/>
                    <a:pt x="4037" y="1962"/>
                    <a:pt x="4070" y="1962"/>
                  </a:cubicBezTo>
                  <a:cubicBezTo>
                    <a:pt x="4274" y="1962"/>
                    <a:pt x="4408" y="1651"/>
                    <a:pt x="4224" y="1467"/>
                  </a:cubicBezTo>
                  <a:cubicBezTo>
                    <a:pt x="3925" y="1211"/>
                    <a:pt x="3498" y="1041"/>
                    <a:pt x="3157" y="785"/>
                  </a:cubicBezTo>
                  <a:cubicBezTo>
                    <a:pt x="2859" y="486"/>
                    <a:pt x="2517" y="230"/>
                    <a:pt x="2176" y="60"/>
                  </a:cubicBezTo>
                  <a:cubicBezTo>
                    <a:pt x="2088" y="19"/>
                    <a:pt x="2002" y="1"/>
                    <a:pt x="1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707724" y="2058201"/>
              <a:ext cx="86530" cy="83767"/>
            </a:xfrm>
            <a:custGeom>
              <a:rect b="b" l="l" r="r" t="t"/>
              <a:pathLst>
                <a:path extrusionOk="0" h="3942" w="4072">
                  <a:moveTo>
                    <a:pt x="2746" y="1"/>
                  </a:moveTo>
                  <a:cubicBezTo>
                    <a:pt x="2682" y="1"/>
                    <a:pt x="2621" y="43"/>
                    <a:pt x="2621" y="135"/>
                  </a:cubicBezTo>
                  <a:cubicBezTo>
                    <a:pt x="2621" y="689"/>
                    <a:pt x="3090" y="1201"/>
                    <a:pt x="3389" y="1671"/>
                  </a:cubicBezTo>
                  <a:cubicBezTo>
                    <a:pt x="3602" y="2012"/>
                    <a:pt x="3645" y="2268"/>
                    <a:pt x="3346" y="2524"/>
                  </a:cubicBezTo>
                  <a:cubicBezTo>
                    <a:pt x="3090" y="2737"/>
                    <a:pt x="2834" y="2950"/>
                    <a:pt x="2578" y="3078"/>
                  </a:cubicBezTo>
                  <a:cubicBezTo>
                    <a:pt x="2365" y="3164"/>
                    <a:pt x="2109" y="3249"/>
                    <a:pt x="1896" y="3334"/>
                  </a:cubicBezTo>
                  <a:cubicBezTo>
                    <a:pt x="1860" y="3344"/>
                    <a:pt x="1828" y="3349"/>
                    <a:pt x="1800" y="3349"/>
                  </a:cubicBezTo>
                  <a:cubicBezTo>
                    <a:pt x="1586" y="3349"/>
                    <a:pt x="1539" y="3091"/>
                    <a:pt x="1427" y="2865"/>
                  </a:cubicBezTo>
                  <a:cubicBezTo>
                    <a:pt x="1171" y="2310"/>
                    <a:pt x="829" y="1756"/>
                    <a:pt x="488" y="1201"/>
                  </a:cubicBezTo>
                  <a:cubicBezTo>
                    <a:pt x="439" y="1128"/>
                    <a:pt x="376" y="1096"/>
                    <a:pt x="312" y="1096"/>
                  </a:cubicBezTo>
                  <a:cubicBezTo>
                    <a:pt x="156" y="1096"/>
                    <a:pt x="1" y="1287"/>
                    <a:pt x="61" y="1500"/>
                  </a:cubicBezTo>
                  <a:cubicBezTo>
                    <a:pt x="189" y="1926"/>
                    <a:pt x="488" y="2268"/>
                    <a:pt x="701" y="2652"/>
                  </a:cubicBezTo>
                  <a:cubicBezTo>
                    <a:pt x="829" y="3036"/>
                    <a:pt x="1043" y="3377"/>
                    <a:pt x="1256" y="3718"/>
                  </a:cubicBezTo>
                  <a:cubicBezTo>
                    <a:pt x="1389" y="3881"/>
                    <a:pt x="1564" y="3941"/>
                    <a:pt x="1753" y="3941"/>
                  </a:cubicBezTo>
                  <a:cubicBezTo>
                    <a:pt x="2108" y="3941"/>
                    <a:pt x="2513" y="3729"/>
                    <a:pt x="2792" y="3590"/>
                  </a:cubicBezTo>
                  <a:cubicBezTo>
                    <a:pt x="3218" y="3377"/>
                    <a:pt x="4072" y="2865"/>
                    <a:pt x="4072" y="2225"/>
                  </a:cubicBezTo>
                  <a:cubicBezTo>
                    <a:pt x="4072" y="1457"/>
                    <a:pt x="3218" y="732"/>
                    <a:pt x="2877" y="92"/>
                  </a:cubicBezTo>
                  <a:cubicBezTo>
                    <a:pt x="2857" y="33"/>
                    <a:pt x="2801" y="1"/>
                    <a:pt x="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5584810" y="1775911"/>
              <a:ext cx="87422" cy="83364"/>
            </a:xfrm>
            <a:custGeom>
              <a:rect b="b" l="l" r="r" t="t"/>
              <a:pathLst>
                <a:path extrusionOk="0" h="3923" w="4114">
                  <a:moveTo>
                    <a:pt x="2286" y="1"/>
                  </a:moveTo>
                  <a:cubicBezTo>
                    <a:pt x="1940" y="1"/>
                    <a:pt x="1550" y="187"/>
                    <a:pt x="1281" y="322"/>
                  </a:cubicBezTo>
                  <a:cubicBezTo>
                    <a:pt x="811" y="620"/>
                    <a:pt x="1" y="1090"/>
                    <a:pt x="1" y="1730"/>
                  </a:cubicBezTo>
                  <a:cubicBezTo>
                    <a:pt x="1" y="2498"/>
                    <a:pt x="897" y="3223"/>
                    <a:pt x="1238" y="3863"/>
                  </a:cubicBezTo>
                  <a:cubicBezTo>
                    <a:pt x="1257" y="3901"/>
                    <a:pt x="1302" y="3922"/>
                    <a:pt x="1346" y="3922"/>
                  </a:cubicBezTo>
                  <a:cubicBezTo>
                    <a:pt x="1400" y="3922"/>
                    <a:pt x="1451" y="3890"/>
                    <a:pt x="1451" y="3820"/>
                  </a:cubicBezTo>
                  <a:cubicBezTo>
                    <a:pt x="1451" y="3223"/>
                    <a:pt x="982" y="2754"/>
                    <a:pt x="683" y="2242"/>
                  </a:cubicBezTo>
                  <a:cubicBezTo>
                    <a:pt x="513" y="1900"/>
                    <a:pt x="470" y="1687"/>
                    <a:pt x="726" y="1388"/>
                  </a:cubicBezTo>
                  <a:cubicBezTo>
                    <a:pt x="982" y="1175"/>
                    <a:pt x="1238" y="1004"/>
                    <a:pt x="1537" y="876"/>
                  </a:cubicBezTo>
                  <a:cubicBezTo>
                    <a:pt x="1750" y="748"/>
                    <a:pt x="1963" y="663"/>
                    <a:pt x="2177" y="620"/>
                  </a:cubicBezTo>
                  <a:cubicBezTo>
                    <a:pt x="2222" y="601"/>
                    <a:pt x="2262" y="593"/>
                    <a:pt x="2298" y="593"/>
                  </a:cubicBezTo>
                  <a:cubicBezTo>
                    <a:pt x="2501" y="593"/>
                    <a:pt x="2573" y="866"/>
                    <a:pt x="2646" y="1047"/>
                  </a:cubicBezTo>
                  <a:cubicBezTo>
                    <a:pt x="2945" y="1644"/>
                    <a:pt x="3243" y="2199"/>
                    <a:pt x="3584" y="2711"/>
                  </a:cubicBezTo>
                  <a:cubicBezTo>
                    <a:pt x="3634" y="2786"/>
                    <a:pt x="3703" y="2817"/>
                    <a:pt x="3772" y="2817"/>
                  </a:cubicBezTo>
                  <a:cubicBezTo>
                    <a:pt x="3940" y="2817"/>
                    <a:pt x="4114" y="2636"/>
                    <a:pt x="4054" y="2455"/>
                  </a:cubicBezTo>
                  <a:cubicBezTo>
                    <a:pt x="3883" y="1986"/>
                    <a:pt x="3584" y="1687"/>
                    <a:pt x="3414" y="1303"/>
                  </a:cubicBezTo>
                  <a:cubicBezTo>
                    <a:pt x="3243" y="919"/>
                    <a:pt x="3072" y="535"/>
                    <a:pt x="2817" y="237"/>
                  </a:cubicBezTo>
                  <a:cubicBezTo>
                    <a:pt x="2675" y="64"/>
                    <a:pt x="2488" y="1"/>
                    <a:pt x="2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594798" y="1872281"/>
              <a:ext cx="192206" cy="167599"/>
            </a:xfrm>
            <a:custGeom>
              <a:rect b="b" l="l" r="r" t="t"/>
              <a:pathLst>
                <a:path extrusionOk="0" h="7887" w="9045">
                  <a:moveTo>
                    <a:pt x="4463" y="643"/>
                  </a:moveTo>
                  <a:cubicBezTo>
                    <a:pt x="5397" y="643"/>
                    <a:pt x="6369" y="1037"/>
                    <a:pt x="7167" y="1973"/>
                  </a:cubicBezTo>
                  <a:cubicBezTo>
                    <a:pt x="8404" y="3423"/>
                    <a:pt x="7764" y="5684"/>
                    <a:pt x="6143" y="6665"/>
                  </a:cubicBezTo>
                  <a:cubicBezTo>
                    <a:pt x="5493" y="7055"/>
                    <a:pt x="4748" y="7255"/>
                    <a:pt x="3995" y="7255"/>
                  </a:cubicBezTo>
                  <a:cubicBezTo>
                    <a:pt x="3512" y="7255"/>
                    <a:pt x="3026" y="7173"/>
                    <a:pt x="2560" y="7007"/>
                  </a:cubicBezTo>
                  <a:cubicBezTo>
                    <a:pt x="1664" y="6623"/>
                    <a:pt x="1152" y="5300"/>
                    <a:pt x="1024" y="4490"/>
                  </a:cubicBezTo>
                  <a:cubicBezTo>
                    <a:pt x="706" y="2380"/>
                    <a:pt x="2502" y="643"/>
                    <a:pt x="4463" y="643"/>
                  </a:cubicBezTo>
                  <a:close/>
                  <a:moveTo>
                    <a:pt x="4286" y="0"/>
                  </a:moveTo>
                  <a:cubicBezTo>
                    <a:pt x="3615" y="0"/>
                    <a:pt x="2938" y="144"/>
                    <a:pt x="2304" y="437"/>
                  </a:cubicBezTo>
                  <a:cubicBezTo>
                    <a:pt x="555" y="1375"/>
                    <a:pt x="0" y="3722"/>
                    <a:pt x="555" y="5386"/>
                  </a:cubicBezTo>
                  <a:cubicBezTo>
                    <a:pt x="1121" y="6978"/>
                    <a:pt x="2558" y="7887"/>
                    <a:pt x="4143" y="7887"/>
                  </a:cubicBezTo>
                  <a:cubicBezTo>
                    <a:pt x="5063" y="7887"/>
                    <a:pt x="6033" y="7580"/>
                    <a:pt x="6911" y="6921"/>
                  </a:cubicBezTo>
                  <a:cubicBezTo>
                    <a:pt x="8831" y="5556"/>
                    <a:pt x="9044" y="2741"/>
                    <a:pt x="7295" y="1119"/>
                  </a:cubicBezTo>
                  <a:cubicBezTo>
                    <a:pt x="6450" y="380"/>
                    <a:pt x="5376" y="0"/>
                    <a:pt x="4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939291" y="1628603"/>
              <a:ext cx="56228" cy="51064"/>
            </a:xfrm>
            <a:custGeom>
              <a:rect b="b" l="l" r="r" t="t"/>
              <a:pathLst>
                <a:path extrusionOk="0" h="2403" w="2646">
                  <a:moveTo>
                    <a:pt x="1639" y="0"/>
                  </a:moveTo>
                  <a:cubicBezTo>
                    <a:pt x="1572" y="0"/>
                    <a:pt x="1508" y="2"/>
                    <a:pt x="1451" y="2"/>
                  </a:cubicBezTo>
                  <a:cubicBezTo>
                    <a:pt x="1109" y="44"/>
                    <a:pt x="384" y="129"/>
                    <a:pt x="214" y="556"/>
                  </a:cubicBezTo>
                  <a:cubicBezTo>
                    <a:pt x="0" y="1068"/>
                    <a:pt x="342" y="1793"/>
                    <a:pt x="384" y="2305"/>
                  </a:cubicBezTo>
                  <a:cubicBezTo>
                    <a:pt x="384" y="2358"/>
                    <a:pt x="433" y="2394"/>
                    <a:pt x="470" y="2394"/>
                  </a:cubicBezTo>
                  <a:cubicBezTo>
                    <a:pt x="494" y="2394"/>
                    <a:pt x="512" y="2380"/>
                    <a:pt x="512" y="2348"/>
                  </a:cubicBezTo>
                  <a:cubicBezTo>
                    <a:pt x="598" y="1921"/>
                    <a:pt x="598" y="1495"/>
                    <a:pt x="512" y="1111"/>
                  </a:cubicBezTo>
                  <a:cubicBezTo>
                    <a:pt x="470" y="812"/>
                    <a:pt x="512" y="641"/>
                    <a:pt x="768" y="556"/>
                  </a:cubicBezTo>
                  <a:cubicBezTo>
                    <a:pt x="1024" y="471"/>
                    <a:pt x="1237" y="428"/>
                    <a:pt x="1451" y="428"/>
                  </a:cubicBezTo>
                  <a:cubicBezTo>
                    <a:pt x="1621" y="428"/>
                    <a:pt x="1835" y="428"/>
                    <a:pt x="2005" y="471"/>
                  </a:cubicBezTo>
                  <a:cubicBezTo>
                    <a:pt x="2219" y="471"/>
                    <a:pt x="2176" y="684"/>
                    <a:pt x="2176" y="897"/>
                  </a:cubicBezTo>
                  <a:cubicBezTo>
                    <a:pt x="2176" y="1367"/>
                    <a:pt x="2219" y="1793"/>
                    <a:pt x="2304" y="2263"/>
                  </a:cubicBezTo>
                  <a:cubicBezTo>
                    <a:pt x="2323" y="2359"/>
                    <a:pt x="2394" y="2403"/>
                    <a:pt x="2467" y="2403"/>
                  </a:cubicBezTo>
                  <a:cubicBezTo>
                    <a:pt x="2555" y="2403"/>
                    <a:pt x="2645" y="2337"/>
                    <a:pt x="2645" y="2220"/>
                  </a:cubicBezTo>
                  <a:cubicBezTo>
                    <a:pt x="2645" y="1879"/>
                    <a:pt x="2560" y="1580"/>
                    <a:pt x="2560" y="1281"/>
                  </a:cubicBezTo>
                  <a:cubicBezTo>
                    <a:pt x="2560" y="983"/>
                    <a:pt x="2560" y="684"/>
                    <a:pt x="2517" y="385"/>
                  </a:cubicBezTo>
                  <a:cubicBezTo>
                    <a:pt x="2411" y="30"/>
                    <a:pt x="1978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942011" y="1855005"/>
              <a:ext cx="57120" cy="51064"/>
            </a:xfrm>
            <a:custGeom>
              <a:rect b="b" l="l" r="r" t="t"/>
              <a:pathLst>
                <a:path extrusionOk="0" h="2403" w="2688">
                  <a:moveTo>
                    <a:pt x="203" y="0"/>
                  </a:moveTo>
                  <a:cubicBezTo>
                    <a:pt x="103" y="0"/>
                    <a:pt x="0" y="66"/>
                    <a:pt x="0" y="183"/>
                  </a:cubicBezTo>
                  <a:cubicBezTo>
                    <a:pt x="0" y="525"/>
                    <a:pt x="86" y="823"/>
                    <a:pt x="86" y="1165"/>
                  </a:cubicBezTo>
                  <a:cubicBezTo>
                    <a:pt x="86" y="1421"/>
                    <a:pt x="86" y="1719"/>
                    <a:pt x="171" y="2018"/>
                  </a:cubicBezTo>
                  <a:cubicBezTo>
                    <a:pt x="242" y="2373"/>
                    <a:pt x="669" y="2403"/>
                    <a:pt x="1006" y="2403"/>
                  </a:cubicBezTo>
                  <a:cubicBezTo>
                    <a:pt x="1074" y="2403"/>
                    <a:pt x="1138" y="2402"/>
                    <a:pt x="1195" y="2402"/>
                  </a:cubicBezTo>
                  <a:cubicBezTo>
                    <a:pt x="1536" y="2359"/>
                    <a:pt x="2261" y="2274"/>
                    <a:pt x="2432" y="1847"/>
                  </a:cubicBezTo>
                  <a:cubicBezTo>
                    <a:pt x="2688" y="1335"/>
                    <a:pt x="2304" y="653"/>
                    <a:pt x="2304" y="98"/>
                  </a:cubicBezTo>
                  <a:cubicBezTo>
                    <a:pt x="2304" y="69"/>
                    <a:pt x="2243" y="19"/>
                    <a:pt x="2191" y="19"/>
                  </a:cubicBezTo>
                  <a:cubicBezTo>
                    <a:pt x="2168" y="19"/>
                    <a:pt x="2147" y="29"/>
                    <a:pt x="2133" y="55"/>
                  </a:cubicBezTo>
                  <a:cubicBezTo>
                    <a:pt x="2048" y="482"/>
                    <a:pt x="2048" y="909"/>
                    <a:pt x="2176" y="1335"/>
                  </a:cubicBezTo>
                  <a:cubicBezTo>
                    <a:pt x="2176" y="1591"/>
                    <a:pt x="2176" y="1762"/>
                    <a:pt x="1877" y="1847"/>
                  </a:cubicBezTo>
                  <a:cubicBezTo>
                    <a:pt x="1664" y="1932"/>
                    <a:pt x="1408" y="1975"/>
                    <a:pt x="1195" y="1975"/>
                  </a:cubicBezTo>
                  <a:cubicBezTo>
                    <a:pt x="1024" y="1975"/>
                    <a:pt x="853" y="1975"/>
                    <a:pt x="683" y="1932"/>
                  </a:cubicBezTo>
                  <a:cubicBezTo>
                    <a:pt x="427" y="1932"/>
                    <a:pt x="470" y="1719"/>
                    <a:pt x="470" y="1506"/>
                  </a:cubicBezTo>
                  <a:cubicBezTo>
                    <a:pt x="470" y="1079"/>
                    <a:pt x="427" y="610"/>
                    <a:pt x="384" y="141"/>
                  </a:cubicBezTo>
                  <a:cubicBezTo>
                    <a:pt x="365" y="45"/>
                    <a:pt x="285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988401" y="1638994"/>
              <a:ext cx="60605" cy="59351"/>
            </a:xfrm>
            <a:custGeom>
              <a:rect b="b" l="l" r="r" t="t"/>
              <a:pathLst>
                <a:path extrusionOk="0" h="2793" w="2852">
                  <a:moveTo>
                    <a:pt x="1132" y="1"/>
                  </a:moveTo>
                  <a:cubicBezTo>
                    <a:pt x="941" y="1"/>
                    <a:pt x="760" y="41"/>
                    <a:pt x="633" y="152"/>
                  </a:cubicBezTo>
                  <a:cubicBezTo>
                    <a:pt x="292" y="451"/>
                    <a:pt x="206" y="1304"/>
                    <a:pt x="36" y="1774"/>
                  </a:cubicBezTo>
                  <a:cubicBezTo>
                    <a:pt x="1" y="1843"/>
                    <a:pt x="51" y="1913"/>
                    <a:pt x="94" y="1913"/>
                  </a:cubicBezTo>
                  <a:cubicBezTo>
                    <a:pt x="104" y="1913"/>
                    <a:pt x="113" y="1909"/>
                    <a:pt x="121" y="1902"/>
                  </a:cubicBezTo>
                  <a:cubicBezTo>
                    <a:pt x="420" y="1560"/>
                    <a:pt x="590" y="1176"/>
                    <a:pt x="676" y="750"/>
                  </a:cubicBezTo>
                  <a:cubicBezTo>
                    <a:pt x="750" y="526"/>
                    <a:pt x="857" y="400"/>
                    <a:pt x="1082" y="400"/>
                  </a:cubicBezTo>
                  <a:cubicBezTo>
                    <a:pt x="1114" y="400"/>
                    <a:pt x="1150" y="403"/>
                    <a:pt x="1187" y="408"/>
                  </a:cubicBezTo>
                  <a:cubicBezTo>
                    <a:pt x="1401" y="408"/>
                    <a:pt x="1614" y="494"/>
                    <a:pt x="1827" y="579"/>
                  </a:cubicBezTo>
                  <a:cubicBezTo>
                    <a:pt x="1998" y="622"/>
                    <a:pt x="2126" y="707"/>
                    <a:pt x="2297" y="835"/>
                  </a:cubicBezTo>
                  <a:cubicBezTo>
                    <a:pt x="2467" y="920"/>
                    <a:pt x="2339" y="1134"/>
                    <a:pt x="2297" y="1304"/>
                  </a:cubicBezTo>
                  <a:cubicBezTo>
                    <a:pt x="2083" y="1688"/>
                    <a:pt x="1913" y="2115"/>
                    <a:pt x="1785" y="2584"/>
                  </a:cubicBezTo>
                  <a:cubicBezTo>
                    <a:pt x="1759" y="2711"/>
                    <a:pt x="1855" y="2793"/>
                    <a:pt x="1955" y="2793"/>
                  </a:cubicBezTo>
                  <a:cubicBezTo>
                    <a:pt x="2022" y="2793"/>
                    <a:pt x="2092" y="2756"/>
                    <a:pt x="2126" y="2669"/>
                  </a:cubicBezTo>
                  <a:cubicBezTo>
                    <a:pt x="2254" y="2413"/>
                    <a:pt x="2297" y="2115"/>
                    <a:pt x="2425" y="1816"/>
                  </a:cubicBezTo>
                  <a:cubicBezTo>
                    <a:pt x="2595" y="1560"/>
                    <a:pt x="2681" y="1262"/>
                    <a:pt x="2766" y="1006"/>
                  </a:cubicBezTo>
                  <a:cubicBezTo>
                    <a:pt x="2851" y="579"/>
                    <a:pt x="2297" y="323"/>
                    <a:pt x="1998" y="195"/>
                  </a:cubicBezTo>
                  <a:cubicBezTo>
                    <a:pt x="1811" y="115"/>
                    <a:pt x="1455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889416" y="1836326"/>
              <a:ext cx="60605" cy="59351"/>
            </a:xfrm>
            <a:custGeom>
              <a:rect b="b" l="l" r="r" t="t"/>
              <a:pathLst>
                <a:path extrusionOk="0" h="2793" w="2852">
                  <a:moveTo>
                    <a:pt x="888" y="0"/>
                  </a:moveTo>
                  <a:cubicBezTo>
                    <a:pt x="815" y="0"/>
                    <a:pt x="735" y="38"/>
                    <a:pt x="684" y="124"/>
                  </a:cubicBezTo>
                  <a:cubicBezTo>
                    <a:pt x="556" y="380"/>
                    <a:pt x="513" y="721"/>
                    <a:pt x="428" y="977"/>
                  </a:cubicBezTo>
                  <a:cubicBezTo>
                    <a:pt x="257" y="1233"/>
                    <a:pt x="129" y="1532"/>
                    <a:pt x="86" y="1788"/>
                  </a:cubicBezTo>
                  <a:cubicBezTo>
                    <a:pt x="1" y="2214"/>
                    <a:pt x="513" y="2470"/>
                    <a:pt x="854" y="2598"/>
                  </a:cubicBezTo>
                  <a:cubicBezTo>
                    <a:pt x="1041" y="2678"/>
                    <a:pt x="1380" y="2792"/>
                    <a:pt x="1701" y="2792"/>
                  </a:cubicBezTo>
                  <a:cubicBezTo>
                    <a:pt x="1892" y="2792"/>
                    <a:pt x="2076" y="2752"/>
                    <a:pt x="2219" y="2641"/>
                  </a:cubicBezTo>
                  <a:cubicBezTo>
                    <a:pt x="2561" y="2342"/>
                    <a:pt x="2646" y="1489"/>
                    <a:pt x="2817" y="1020"/>
                  </a:cubicBezTo>
                  <a:cubicBezTo>
                    <a:pt x="2851" y="950"/>
                    <a:pt x="2801" y="880"/>
                    <a:pt x="2735" y="880"/>
                  </a:cubicBezTo>
                  <a:cubicBezTo>
                    <a:pt x="2720" y="880"/>
                    <a:pt x="2704" y="884"/>
                    <a:pt x="2689" y="892"/>
                  </a:cubicBezTo>
                  <a:cubicBezTo>
                    <a:pt x="2433" y="1233"/>
                    <a:pt x="2262" y="1617"/>
                    <a:pt x="2177" y="2044"/>
                  </a:cubicBezTo>
                  <a:cubicBezTo>
                    <a:pt x="2065" y="2267"/>
                    <a:pt x="1986" y="2393"/>
                    <a:pt x="1769" y="2393"/>
                  </a:cubicBezTo>
                  <a:cubicBezTo>
                    <a:pt x="1737" y="2393"/>
                    <a:pt x="1703" y="2390"/>
                    <a:pt x="1665" y="2385"/>
                  </a:cubicBezTo>
                  <a:cubicBezTo>
                    <a:pt x="1451" y="2385"/>
                    <a:pt x="1238" y="2342"/>
                    <a:pt x="1025" y="2214"/>
                  </a:cubicBezTo>
                  <a:cubicBezTo>
                    <a:pt x="854" y="2172"/>
                    <a:pt x="684" y="2086"/>
                    <a:pt x="556" y="1958"/>
                  </a:cubicBezTo>
                  <a:cubicBezTo>
                    <a:pt x="385" y="1873"/>
                    <a:pt x="513" y="1660"/>
                    <a:pt x="556" y="1489"/>
                  </a:cubicBezTo>
                  <a:cubicBezTo>
                    <a:pt x="769" y="1105"/>
                    <a:pt x="939" y="678"/>
                    <a:pt x="1067" y="209"/>
                  </a:cubicBezTo>
                  <a:cubicBezTo>
                    <a:pt x="1093" y="82"/>
                    <a:pt x="997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025420" y="1668086"/>
              <a:ext cx="66194" cy="63835"/>
            </a:xfrm>
            <a:custGeom>
              <a:rect b="b" l="l" r="r" t="t"/>
              <a:pathLst>
                <a:path extrusionOk="0" h="3004" w="3115">
                  <a:moveTo>
                    <a:pt x="1475" y="0"/>
                  </a:moveTo>
                  <a:cubicBezTo>
                    <a:pt x="1424" y="0"/>
                    <a:pt x="1373" y="7"/>
                    <a:pt x="1323" y="21"/>
                  </a:cubicBezTo>
                  <a:cubicBezTo>
                    <a:pt x="811" y="149"/>
                    <a:pt x="427" y="874"/>
                    <a:pt x="43" y="1215"/>
                  </a:cubicBezTo>
                  <a:cubicBezTo>
                    <a:pt x="6" y="1289"/>
                    <a:pt x="1" y="1394"/>
                    <a:pt x="55" y="1394"/>
                  </a:cubicBezTo>
                  <a:cubicBezTo>
                    <a:pt x="64" y="1394"/>
                    <a:pt x="74" y="1392"/>
                    <a:pt x="85" y="1386"/>
                  </a:cubicBezTo>
                  <a:cubicBezTo>
                    <a:pt x="512" y="1300"/>
                    <a:pt x="768" y="831"/>
                    <a:pt x="1067" y="575"/>
                  </a:cubicBezTo>
                  <a:cubicBezTo>
                    <a:pt x="1198" y="470"/>
                    <a:pt x="1314" y="397"/>
                    <a:pt x="1433" y="397"/>
                  </a:cubicBezTo>
                  <a:cubicBezTo>
                    <a:pt x="1507" y="397"/>
                    <a:pt x="1582" y="425"/>
                    <a:pt x="1664" y="490"/>
                  </a:cubicBezTo>
                  <a:cubicBezTo>
                    <a:pt x="1877" y="618"/>
                    <a:pt x="2048" y="746"/>
                    <a:pt x="2218" y="916"/>
                  </a:cubicBezTo>
                  <a:cubicBezTo>
                    <a:pt x="2304" y="1044"/>
                    <a:pt x="2389" y="1215"/>
                    <a:pt x="2474" y="1343"/>
                  </a:cubicBezTo>
                  <a:cubicBezTo>
                    <a:pt x="2645" y="1514"/>
                    <a:pt x="2432" y="1642"/>
                    <a:pt x="2261" y="1770"/>
                  </a:cubicBezTo>
                  <a:cubicBezTo>
                    <a:pt x="1920" y="2026"/>
                    <a:pt x="1579" y="2367"/>
                    <a:pt x="1280" y="2708"/>
                  </a:cubicBezTo>
                  <a:cubicBezTo>
                    <a:pt x="1146" y="2843"/>
                    <a:pt x="1276" y="3003"/>
                    <a:pt x="1420" y="3003"/>
                  </a:cubicBezTo>
                  <a:cubicBezTo>
                    <a:pt x="1459" y="3003"/>
                    <a:pt x="1499" y="2991"/>
                    <a:pt x="1536" y="2964"/>
                  </a:cubicBezTo>
                  <a:cubicBezTo>
                    <a:pt x="1706" y="2836"/>
                    <a:pt x="1962" y="2538"/>
                    <a:pt x="2218" y="2324"/>
                  </a:cubicBezTo>
                  <a:cubicBezTo>
                    <a:pt x="2432" y="2154"/>
                    <a:pt x="2645" y="1983"/>
                    <a:pt x="2858" y="1770"/>
                  </a:cubicBezTo>
                  <a:cubicBezTo>
                    <a:pt x="3114" y="1386"/>
                    <a:pt x="2730" y="959"/>
                    <a:pt x="2517" y="703"/>
                  </a:cubicBezTo>
                  <a:cubicBezTo>
                    <a:pt x="2327" y="437"/>
                    <a:pt x="1899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845916" y="1802771"/>
              <a:ext cx="67107" cy="63814"/>
            </a:xfrm>
            <a:custGeom>
              <a:rect b="b" l="l" r="r" t="t"/>
              <a:pathLst>
                <a:path extrusionOk="0" h="3003" w="3158">
                  <a:moveTo>
                    <a:pt x="1694" y="0"/>
                  </a:moveTo>
                  <a:cubicBezTo>
                    <a:pt x="1655" y="0"/>
                    <a:pt x="1615" y="12"/>
                    <a:pt x="1579" y="39"/>
                  </a:cubicBezTo>
                  <a:cubicBezTo>
                    <a:pt x="1408" y="167"/>
                    <a:pt x="1152" y="466"/>
                    <a:pt x="939" y="679"/>
                  </a:cubicBezTo>
                  <a:cubicBezTo>
                    <a:pt x="683" y="850"/>
                    <a:pt x="469" y="1020"/>
                    <a:pt x="256" y="1276"/>
                  </a:cubicBezTo>
                  <a:cubicBezTo>
                    <a:pt x="0" y="1617"/>
                    <a:pt x="384" y="2044"/>
                    <a:pt x="597" y="2343"/>
                  </a:cubicBezTo>
                  <a:cubicBezTo>
                    <a:pt x="826" y="2571"/>
                    <a:pt x="1258" y="3003"/>
                    <a:pt x="1651" y="3003"/>
                  </a:cubicBezTo>
                  <a:cubicBezTo>
                    <a:pt x="1699" y="3003"/>
                    <a:pt x="1746" y="2996"/>
                    <a:pt x="1792" y="2983"/>
                  </a:cubicBezTo>
                  <a:cubicBezTo>
                    <a:pt x="2347" y="2855"/>
                    <a:pt x="2688" y="2129"/>
                    <a:pt x="3072" y="1788"/>
                  </a:cubicBezTo>
                  <a:cubicBezTo>
                    <a:pt x="3157" y="1745"/>
                    <a:pt x="3072" y="1617"/>
                    <a:pt x="3029" y="1617"/>
                  </a:cubicBezTo>
                  <a:cubicBezTo>
                    <a:pt x="2603" y="1745"/>
                    <a:pt x="2347" y="2172"/>
                    <a:pt x="2048" y="2428"/>
                  </a:cubicBezTo>
                  <a:cubicBezTo>
                    <a:pt x="1916" y="2534"/>
                    <a:pt x="1817" y="2606"/>
                    <a:pt x="1700" y="2606"/>
                  </a:cubicBezTo>
                  <a:cubicBezTo>
                    <a:pt x="1628" y="2606"/>
                    <a:pt x="1548" y="2579"/>
                    <a:pt x="1451" y="2513"/>
                  </a:cubicBezTo>
                  <a:cubicBezTo>
                    <a:pt x="1237" y="2385"/>
                    <a:pt x="1067" y="2257"/>
                    <a:pt x="896" y="2087"/>
                  </a:cubicBezTo>
                  <a:cubicBezTo>
                    <a:pt x="811" y="1959"/>
                    <a:pt x="725" y="1788"/>
                    <a:pt x="640" y="1660"/>
                  </a:cubicBezTo>
                  <a:cubicBezTo>
                    <a:pt x="512" y="1490"/>
                    <a:pt x="683" y="1362"/>
                    <a:pt x="853" y="1234"/>
                  </a:cubicBezTo>
                  <a:cubicBezTo>
                    <a:pt x="1195" y="978"/>
                    <a:pt x="1536" y="636"/>
                    <a:pt x="1835" y="295"/>
                  </a:cubicBezTo>
                  <a:cubicBezTo>
                    <a:pt x="1969" y="161"/>
                    <a:pt x="1839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049879" y="1716133"/>
              <a:ext cx="59861" cy="58565"/>
            </a:xfrm>
            <a:custGeom>
              <a:rect b="b" l="l" r="r" t="t"/>
              <a:pathLst>
                <a:path extrusionOk="0" h="2756" w="2817">
                  <a:moveTo>
                    <a:pt x="1608" y="0"/>
                  </a:moveTo>
                  <a:cubicBezTo>
                    <a:pt x="1100" y="0"/>
                    <a:pt x="547" y="419"/>
                    <a:pt x="129" y="533"/>
                  </a:cubicBezTo>
                  <a:cubicBezTo>
                    <a:pt x="44" y="533"/>
                    <a:pt x="1" y="703"/>
                    <a:pt x="129" y="703"/>
                  </a:cubicBezTo>
                  <a:cubicBezTo>
                    <a:pt x="555" y="703"/>
                    <a:pt x="939" y="618"/>
                    <a:pt x="1323" y="405"/>
                  </a:cubicBezTo>
                  <a:cubicBezTo>
                    <a:pt x="1433" y="373"/>
                    <a:pt x="1519" y="354"/>
                    <a:pt x="1593" y="354"/>
                  </a:cubicBezTo>
                  <a:cubicBezTo>
                    <a:pt x="1721" y="354"/>
                    <a:pt x="1812" y="413"/>
                    <a:pt x="1921" y="575"/>
                  </a:cubicBezTo>
                  <a:cubicBezTo>
                    <a:pt x="2049" y="789"/>
                    <a:pt x="2134" y="1002"/>
                    <a:pt x="2219" y="1215"/>
                  </a:cubicBezTo>
                  <a:cubicBezTo>
                    <a:pt x="2219" y="1386"/>
                    <a:pt x="2262" y="1556"/>
                    <a:pt x="2262" y="1727"/>
                  </a:cubicBezTo>
                  <a:cubicBezTo>
                    <a:pt x="2305" y="1940"/>
                    <a:pt x="2091" y="1940"/>
                    <a:pt x="1878" y="1983"/>
                  </a:cubicBezTo>
                  <a:cubicBezTo>
                    <a:pt x="1451" y="2111"/>
                    <a:pt x="1025" y="2239"/>
                    <a:pt x="555" y="2410"/>
                  </a:cubicBezTo>
                  <a:cubicBezTo>
                    <a:pt x="396" y="2489"/>
                    <a:pt x="497" y="2755"/>
                    <a:pt x="650" y="2755"/>
                  </a:cubicBezTo>
                  <a:cubicBezTo>
                    <a:pt x="661" y="2755"/>
                    <a:pt x="672" y="2754"/>
                    <a:pt x="683" y="2751"/>
                  </a:cubicBezTo>
                  <a:cubicBezTo>
                    <a:pt x="982" y="2666"/>
                    <a:pt x="1281" y="2495"/>
                    <a:pt x="1579" y="2452"/>
                  </a:cubicBezTo>
                  <a:cubicBezTo>
                    <a:pt x="1878" y="2410"/>
                    <a:pt x="2177" y="2324"/>
                    <a:pt x="2433" y="2196"/>
                  </a:cubicBezTo>
                  <a:cubicBezTo>
                    <a:pt x="2817" y="1983"/>
                    <a:pt x="2646" y="1428"/>
                    <a:pt x="2561" y="1130"/>
                  </a:cubicBezTo>
                  <a:cubicBezTo>
                    <a:pt x="2475" y="831"/>
                    <a:pt x="2262" y="106"/>
                    <a:pt x="1793" y="21"/>
                  </a:cubicBezTo>
                  <a:cubicBezTo>
                    <a:pt x="1732" y="7"/>
                    <a:pt x="1670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5827789" y="1759994"/>
              <a:ext cx="59840" cy="58544"/>
            </a:xfrm>
            <a:custGeom>
              <a:rect b="b" l="l" r="r" t="t"/>
              <a:pathLst>
                <a:path extrusionOk="0" h="2755" w="2816">
                  <a:moveTo>
                    <a:pt x="2174" y="0"/>
                  </a:moveTo>
                  <a:cubicBezTo>
                    <a:pt x="2161" y="0"/>
                    <a:pt x="2147" y="2"/>
                    <a:pt x="2133" y="4"/>
                  </a:cubicBezTo>
                  <a:cubicBezTo>
                    <a:pt x="1834" y="90"/>
                    <a:pt x="1536" y="260"/>
                    <a:pt x="1237" y="303"/>
                  </a:cubicBezTo>
                  <a:cubicBezTo>
                    <a:pt x="939" y="346"/>
                    <a:pt x="683" y="431"/>
                    <a:pt x="384" y="559"/>
                  </a:cubicBezTo>
                  <a:cubicBezTo>
                    <a:pt x="0" y="772"/>
                    <a:pt x="171" y="1327"/>
                    <a:pt x="256" y="1625"/>
                  </a:cubicBezTo>
                  <a:cubicBezTo>
                    <a:pt x="341" y="1924"/>
                    <a:pt x="597" y="2649"/>
                    <a:pt x="1024" y="2735"/>
                  </a:cubicBezTo>
                  <a:cubicBezTo>
                    <a:pt x="1085" y="2749"/>
                    <a:pt x="1146" y="2755"/>
                    <a:pt x="1209" y="2755"/>
                  </a:cubicBezTo>
                  <a:cubicBezTo>
                    <a:pt x="1717" y="2755"/>
                    <a:pt x="2274" y="2337"/>
                    <a:pt x="2730" y="2223"/>
                  </a:cubicBezTo>
                  <a:cubicBezTo>
                    <a:pt x="2773" y="2223"/>
                    <a:pt x="2816" y="2052"/>
                    <a:pt x="2730" y="2052"/>
                  </a:cubicBezTo>
                  <a:cubicBezTo>
                    <a:pt x="2304" y="2052"/>
                    <a:pt x="1877" y="2137"/>
                    <a:pt x="1493" y="2351"/>
                  </a:cubicBezTo>
                  <a:cubicBezTo>
                    <a:pt x="1399" y="2382"/>
                    <a:pt x="1317" y="2402"/>
                    <a:pt x="1242" y="2402"/>
                  </a:cubicBezTo>
                  <a:cubicBezTo>
                    <a:pt x="1112" y="2402"/>
                    <a:pt x="1004" y="2342"/>
                    <a:pt x="896" y="2180"/>
                  </a:cubicBezTo>
                  <a:cubicBezTo>
                    <a:pt x="768" y="1967"/>
                    <a:pt x="683" y="1753"/>
                    <a:pt x="640" y="1540"/>
                  </a:cubicBezTo>
                  <a:cubicBezTo>
                    <a:pt x="597" y="1369"/>
                    <a:pt x="555" y="1199"/>
                    <a:pt x="555" y="1028"/>
                  </a:cubicBezTo>
                  <a:cubicBezTo>
                    <a:pt x="512" y="815"/>
                    <a:pt x="768" y="815"/>
                    <a:pt x="939" y="772"/>
                  </a:cubicBezTo>
                  <a:cubicBezTo>
                    <a:pt x="1365" y="644"/>
                    <a:pt x="1834" y="516"/>
                    <a:pt x="2261" y="346"/>
                  </a:cubicBezTo>
                  <a:cubicBezTo>
                    <a:pt x="2460" y="266"/>
                    <a:pt x="2362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048073" y="1766412"/>
              <a:ext cx="58947" cy="54421"/>
            </a:xfrm>
            <a:custGeom>
              <a:rect b="b" l="l" r="r" t="t"/>
              <a:pathLst>
                <a:path extrusionOk="0" h="2561" w="2774">
                  <a:moveTo>
                    <a:pt x="640" y="44"/>
                  </a:moveTo>
                  <a:cubicBezTo>
                    <a:pt x="598" y="44"/>
                    <a:pt x="513" y="129"/>
                    <a:pt x="555" y="172"/>
                  </a:cubicBezTo>
                  <a:cubicBezTo>
                    <a:pt x="939" y="385"/>
                    <a:pt x="1366" y="470"/>
                    <a:pt x="1792" y="470"/>
                  </a:cubicBezTo>
                  <a:cubicBezTo>
                    <a:pt x="2091" y="513"/>
                    <a:pt x="2219" y="556"/>
                    <a:pt x="2262" y="854"/>
                  </a:cubicBezTo>
                  <a:cubicBezTo>
                    <a:pt x="2304" y="1110"/>
                    <a:pt x="2262" y="1323"/>
                    <a:pt x="2219" y="1537"/>
                  </a:cubicBezTo>
                  <a:cubicBezTo>
                    <a:pt x="2219" y="1750"/>
                    <a:pt x="2134" y="1878"/>
                    <a:pt x="2091" y="2049"/>
                  </a:cubicBezTo>
                  <a:cubicBezTo>
                    <a:pt x="2052" y="2126"/>
                    <a:pt x="1987" y="2151"/>
                    <a:pt x="1912" y="2151"/>
                  </a:cubicBezTo>
                  <a:cubicBezTo>
                    <a:pt x="1821" y="2151"/>
                    <a:pt x="1715" y="2115"/>
                    <a:pt x="1622" y="2091"/>
                  </a:cubicBezTo>
                  <a:cubicBezTo>
                    <a:pt x="1152" y="2006"/>
                    <a:pt x="726" y="1921"/>
                    <a:pt x="257" y="1878"/>
                  </a:cubicBezTo>
                  <a:cubicBezTo>
                    <a:pt x="43" y="1878"/>
                    <a:pt x="1" y="2219"/>
                    <a:pt x="214" y="2262"/>
                  </a:cubicBezTo>
                  <a:cubicBezTo>
                    <a:pt x="470" y="2390"/>
                    <a:pt x="811" y="2347"/>
                    <a:pt x="1110" y="2433"/>
                  </a:cubicBezTo>
                  <a:cubicBezTo>
                    <a:pt x="1408" y="2518"/>
                    <a:pt x="1707" y="2561"/>
                    <a:pt x="2006" y="2561"/>
                  </a:cubicBezTo>
                  <a:cubicBezTo>
                    <a:pt x="2432" y="2561"/>
                    <a:pt x="2560" y="1963"/>
                    <a:pt x="2603" y="1665"/>
                  </a:cubicBezTo>
                  <a:cubicBezTo>
                    <a:pt x="2688" y="1323"/>
                    <a:pt x="2774" y="598"/>
                    <a:pt x="2390" y="300"/>
                  </a:cubicBezTo>
                  <a:cubicBezTo>
                    <a:pt x="2048" y="1"/>
                    <a:pt x="1195" y="129"/>
                    <a:pt x="64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831402" y="1713838"/>
              <a:ext cx="58034" cy="53508"/>
            </a:xfrm>
            <a:custGeom>
              <a:rect b="b" l="l" r="r" t="t"/>
              <a:pathLst>
                <a:path extrusionOk="0" h="2518" w="2731">
                  <a:moveTo>
                    <a:pt x="769" y="1"/>
                  </a:moveTo>
                  <a:cubicBezTo>
                    <a:pt x="342" y="1"/>
                    <a:pt x="214" y="555"/>
                    <a:pt x="171" y="897"/>
                  </a:cubicBezTo>
                  <a:cubicBezTo>
                    <a:pt x="86" y="1238"/>
                    <a:pt x="1" y="1963"/>
                    <a:pt x="385" y="2262"/>
                  </a:cubicBezTo>
                  <a:cubicBezTo>
                    <a:pt x="726" y="2518"/>
                    <a:pt x="1579" y="2432"/>
                    <a:pt x="2134" y="2518"/>
                  </a:cubicBezTo>
                  <a:cubicBezTo>
                    <a:pt x="2176" y="2518"/>
                    <a:pt x="2262" y="2432"/>
                    <a:pt x="2176" y="2347"/>
                  </a:cubicBezTo>
                  <a:cubicBezTo>
                    <a:pt x="1792" y="2176"/>
                    <a:pt x="1408" y="2091"/>
                    <a:pt x="982" y="2091"/>
                  </a:cubicBezTo>
                  <a:cubicBezTo>
                    <a:pt x="683" y="2048"/>
                    <a:pt x="555" y="1963"/>
                    <a:pt x="513" y="1664"/>
                  </a:cubicBezTo>
                  <a:cubicBezTo>
                    <a:pt x="470" y="1451"/>
                    <a:pt x="470" y="1238"/>
                    <a:pt x="513" y="982"/>
                  </a:cubicBezTo>
                  <a:cubicBezTo>
                    <a:pt x="555" y="811"/>
                    <a:pt x="641" y="683"/>
                    <a:pt x="683" y="513"/>
                  </a:cubicBezTo>
                  <a:cubicBezTo>
                    <a:pt x="726" y="406"/>
                    <a:pt x="801" y="374"/>
                    <a:pt x="886" y="374"/>
                  </a:cubicBezTo>
                  <a:cubicBezTo>
                    <a:pt x="971" y="374"/>
                    <a:pt x="1067" y="406"/>
                    <a:pt x="1152" y="427"/>
                  </a:cubicBezTo>
                  <a:cubicBezTo>
                    <a:pt x="1579" y="513"/>
                    <a:pt x="2048" y="598"/>
                    <a:pt x="2518" y="641"/>
                  </a:cubicBezTo>
                  <a:cubicBezTo>
                    <a:pt x="2731" y="641"/>
                    <a:pt x="2731" y="342"/>
                    <a:pt x="2560" y="257"/>
                  </a:cubicBezTo>
                  <a:cubicBezTo>
                    <a:pt x="2262" y="171"/>
                    <a:pt x="1920" y="214"/>
                    <a:pt x="1622" y="129"/>
                  </a:cubicBezTo>
                  <a:cubicBezTo>
                    <a:pt x="1366" y="43"/>
                    <a:pt x="1067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019555" y="1808679"/>
              <a:ext cx="67511" cy="61880"/>
            </a:xfrm>
            <a:custGeom>
              <a:rect b="b" l="l" r="r" t="t"/>
              <a:pathLst>
                <a:path extrusionOk="0" h="2912" w="3177">
                  <a:moveTo>
                    <a:pt x="1465" y="0"/>
                  </a:moveTo>
                  <a:cubicBezTo>
                    <a:pt x="1414" y="0"/>
                    <a:pt x="1354" y="40"/>
                    <a:pt x="1385" y="102"/>
                  </a:cubicBezTo>
                  <a:cubicBezTo>
                    <a:pt x="1556" y="486"/>
                    <a:pt x="2025" y="657"/>
                    <a:pt x="2366" y="913"/>
                  </a:cubicBezTo>
                  <a:cubicBezTo>
                    <a:pt x="2622" y="1041"/>
                    <a:pt x="2708" y="1212"/>
                    <a:pt x="2622" y="1467"/>
                  </a:cubicBezTo>
                  <a:cubicBezTo>
                    <a:pt x="2537" y="1681"/>
                    <a:pt x="2409" y="1894"/>
                    <a:pt x="2281" y="2065"/>
                  </a:cubicBezTo>
                  <a:cubicBezTo>
                    <a:pt x="2153" y="2193"/>
                    <a:pt x="2068" y="2321"/>
                    <a:pt x="1940" y="2449"/>
                  </a:cubicBezTo>
                  <a:cubicBezTo>
                    <a:pt x="1888" y="2500"/>
                    <a:pt x="1841" y="2520"/>
                    <a:pt x="1795" y="2520"/>
                  </a:cubicBezTo>
                  <a:cubicBezTo>
                    <a:pt x="1688" y="2520"/>
                    <a:pt x="1590" y="2410"/>
                    <a:pt x="1471" y="2321"/>
                  </a:cubicBezTo>
                  <a:cubicBezTo>
                    <a:pt x="1129" y="2022"/>
                    <a:pt x="745" y="1766"/>
                    <a:pt x="361" y="1510"/>
                  </a:cubicBezTo>
                  <a:cubicBezTo>
                    <a:pt x="332" y="1498"/>
                    <a:pt x="304" y="1493"/>
                    <a:pt x="277" y="1493"/>
                  </a:cubicBezTo>
                  <a:cubicBezTo>
                    <a:pt x="108" y="1493"/>
                    <a:pt x="1" y="1704"/>
                    <a:pt x="148" y="1851"/>
                  </a:cubicBezTo>
                  <a:cubicBezTo>
                    <a:pt x="319" y="1979"/>
                    <a:pt x="703" y="2107"/>
                    <a:pt x="916" y="2321"/>
                  </a:cubicBezTo>
                  <a:cubicBezTo>
                    <a:pt x="1129" y="2534"/>
                    <a:pt x="1385" y="2705"/>
                    <a:pt x="1641" y="2875"/>
                  </a:cubicBezTo>
                  <a:cubicBezTo>
                    <a:pt x="1698" y="2901"/>
                    <a:pt x="1754" y="2912"/>
                    <a:pt x="1809" y="2912"/>
                  </a:cubicBezTo>
                  <a:cubicBezTo>
                    <a:pt x="2123" y="2912"/>
                    <a:pt x="2398" y="2539"/>
                    <a:pt x="2580" y="2321"/>
                  </a:cubicBezTo>
                  <a:cubicBezTo>
                    <a:pt x="2793" y="2065"/>
                    <a:pt x="3177" y="1425"/>
                    <a:pt x="2964" y="998"/>
                  </a:cubicBezTo>
                  <a:cubicBezTo>
                    <a:pt x="2708" y="529"/>
                    <a:pt x="1940" y="316"/>
                    <a:pt x="1513" y="17"/>
                  </a:cubicBezTo>
                  <a:cubicBezTo>
                    <a:pt x="1502" y="6"/>
                    <a:pt x="1484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850443" y="1664643"/>
              <a:ext cx="67405" cy="62241"/>
            </a:xfrm>
            <a:custGeom>
              <a:rect b="b" l="l" r="r" t="t"/>
              <a:pathLst>
                <a:path extrusionOk="0" h="2929" w="3172">
                  <a:moveTo>
                    <a:pt x="1339" y="1"/>
                  </a:moveTo>
                  <a:cubicBezTo>
                    <a:pt x="1037" y="1"/>
                    <a:pt x="774" y="363"/>
                    <a:pt x="598" y="609"/>
                  </a:cubicBezTo>
                  <a:cubicBezTo>
                    <a:pt x="384" y="865"/>
                    <a:pt x="1" y="1462"/>
                    <a:pt x="214" y="1889"/>
                  </a:cubicBezTo>
                  <a:cubicBezTo>
                    <a:pt x="470" y="2401"/>
                    <a:pt x="1238" y="2572"/>
                    <a:pt x="1664" y="2913"/>
                  </a:cubicBezTo>
                  <a:cubicBezTo>
                    <a:pt x="1675" y="2924"/>
                    <a:pt x="1691" y="2929"/>
                    <a:pt x="1708" y="2929"/>
                  </a:cubicBezTo>
                  <a:cubicBezTo>
                    <a:pt x="1760" y="2929"/>
                    <a:pt x="1824" y="2881"/>
                    <a:pt x="1792" y="2785"/>
                  </a:cubicBezTo>
                  <a:cubicBezTo>
                    <a:pt x="1622" y="2444"/>
                    <a:pt x="1152" y="2273"/>
                    <a:pt x="811" y="2017"/>
                  </a:cubicBezTo>
                  <a:cubicBezTo>
                    <a:pt x="598" y="1846"/>
                    <a:pt x="470" y="1718"/>
                    <a:pt x="598" y="1462"/>
                  </a:cubicBezTo>
                  <a:cubicBezTo>
                    <a:pt x="640" y="1249"/>
                    <a:pt x="768" y="1036"/>
                    <a:pt x="896" y="865"/>
                  </a:cubicBezTo>
                  <a:cubicBezTo>
                    <a:pt x="1024" y="695"/>
                    <a:pt x="1152" y="609"/>
                    <a:pt x="1280" y="481"/>
                  </a:cubicBezTo>
                  <a:cubicBezTo>
                    <a:pt x="1319" y="430"/>
                    <a:pt x="1361" y="409"/>
                    <a:pt x="1405" y="409"/>
                  </a:cubicBezTo>
                  <a:cubicBezTo>
                    <a:pt x="1507" y="409"/>
                    <a:pt x="1617" y="520"/>
                    <a:pt x="1707" y="609"/>
                  </a:cubicBezTo>
                  <a:cubicBezTo>
                    <a:pt x="2048" y="908"/>
                    <a:pt x="2432" y="1164"/>
                    <a:pt x="2859" y="1377"/>
                  </a:cubicBezTo>
                  <a:cubicBezTo>
                    <a:pt x="2888" y="1399"/>
                    <a:pt x="2917" y="1408"/>
                    <a:pt x="2944" y="1408"/>
                  </a:cubicBezTo>
                  <a:cubicBezTo>
                    <a:pt x="3078" y="1408"/>
                    <a:pt x="3171" y="1185"/>
                    <a:pt x="3029" y="1078"/>
                  </a:cubicBezTo>
                  <a:cubicBezTo>
                    <a:pt x="2901" y="950"/>
                    <a:pt x="2518" y="780"/>
                    <a:pt x="2262" y="567"/>
                  </a:cubicBezTo>
                  <a:cubicBezTo>
                    <a:pt x="2048" y="353"/>
                    <a:pt x="1792" y="183"/>
                    <a:pt x="1536" y="55"/>
                  </a:cubicBezTo>
                  <a:cubicBezTo>
                    <a:pt x="1469" y="17"/>
                    <a:pt x="1403" y="1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981516" y="1839407"/>
              <a:ext cx="62943" cy="60244"/>
            </a:xfrm>
            <a:custGeom>
              <a:rect b="b" l="l" r="r" t="t"/>
              <a:pathLst>
                <a:path extrusionOk="0" h="2835" w="2962">
                  <a:moveTo>
                    <a:pt x="2002" y="0"/>
                  </a:moveTo>
                  <a:cubicBezTo>
                    <a:pt x="1970" y="0"/>
                    <a:pt x="1938" y="21"/>
                    <a:pt x="1938" y="64"/>
                  </a:cubicBezTo>
                  <a:cubicBezTo>
                    <a:pt x="1938" y="491"/>
                    <a:pt x="2279" y="875"/>
                    <a:pt x="2450" y="1216"/>
                  </a:cubicBezTo>
                  <a:cubicBezTo>
                    <a:pt x="2578" y="1472"/>
                    <a:pt x="2621" y="1600"/>
                    <a:pt x="2407" y="1813"/>
                  </a:cubicBezTo>
                  <a:cubicBezTo>
                    <a:pt x="2237" y="1984"/>
                    <a:pt x="2066" y="2112"/>
                    <a:pt x="1853" y="2240"/>
                  </a:cubicBezTo>
                  <a:cubicBezTo>
                    <a:pt x="1682" y="2283"/>
                    <a:pt x="1554" y="2368"/>
                    <a:pt x="1383" y="2410"/>
                  </a:cubicBezTo>
                  <a:cubicBezTo>
                    <a:pt x="1354" y="2422"/>
                    <a:pt x="1328" y="2427"/>
                    <a:pt x="1305" y="2427"/>
                  </a:cubicBezTo>
                  <a:cubicBezTo>
                    <a:pt x="1158" y="2427"/>
                    <a:pt x="1116" y="2217"/>
                    <a:pt x="1042" y="2069"/>
                  </a:cubicBezTo>
                  <a:cubicBezTo>
                    <a:pt x="829" y="1685"/>
                    <a:pt x="616" y="1259"/>
                    <a:pt x="360" y="875"/>
                  </a:cubicBezTo>
                  <a:cubicBezTo>
                    <a:pt x="323" y="826"/>
                    <a:pt x="276" y="805"/>
                    <a:pt x="230" y="805"/>
                  </a:cubicBezTo>
                  <a:cubicBezTo>
                    <a:pt x="113" y="805"/>
                    <a:pt x="0" y="936"/>
                    <a:pt x="61" y="1088"/>
                  </a:cubicBezTo>
                  <a:cubicBezTo>
                    <a:pt x="146" y="1387"/>
                    <a:pt x="402" y="1600"/>
                    <a:pt x="530" y="1899"/>
                  </a:cubicBezTo>
                  <a:cubicBezTo>
                    <a:pt x="616" y="2155"/>
                    <a:pt x="744" y="2410"/>
                    <a:pt x="914" y="2666"/>
                  </a:cubicBezTo>
                  <a:cubicBezTo>
                    <a:pt x="1022" y="2789"/>
                    <a:pt x="1157" y="2835"/>
                    <a:pt x="1299" y="2835"/>
                  </a:cubicBezTo>
                  <a:cubicBezTo>
                    <a:pt x="1553" y="2835"/>
                    <a:pt x="1832" y="2690"/>
                    <a:pt x="2023" y="2581"/>
                  </a:cubicBezTo>
                  <a:cubicBezTo>
                    <a:pt x="2322" y="2410"/>
                    <a:pt x="2962" y="2027"/>
                    <a:pt x="2962" y="1600"/>
                  </a:cubicBezTo>
                  <a:cubicBezTo>
                    <a:pt x="2962" y="1045"/>
                    <a:pt x="2322" y="533"/>
                    <a:pt x="2066" y="64"/>
                  </a:cubicBezTo>
                  <a:cubicBezTo>
                    <a:pt x="2066" y="21"/>
                    <a:pt x="2034" y="0"/>
                    <a:pt x="2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5893050" y="1635020"/>
              <a:ext cx="63878" cy="60265"/>
            </a:xfrm>
            <a:custGeom>
              <a:rect b="b" l="l" r="r" t="t"/>
              <a:pathLst>
                <a:path extrusionOk="0" h="2836" w="3006">
                  <a:moveTo>
                    <a:pt x="1663" y="1"/>
                  </a:moveTo>
                  <a:cubicBezTo>
                    <a:pt x="1409" y="1"/>
                    <a:pt x="1130" y="145"/>
                    <a:pt x="939" y="254"/>
                  </a:cubicBezTo>
                  <a:cubicBezTo>
                    <a:pt x="640" y="425"/>
                    <a:pt x="1" y="809"/>
                    <a:pt x="43" y="1235"/>
                  </a:cubicBezTo>
                  <a:cubicBezTo>
                    <a:pt x="43" y="1790"/>
                    <a:pt x="640" y="2302"/>
                    <a:pt x="896" y="2771"/>
                  </a:cubicBezTo>
                  <a:cubicBezTo>
                    <a:pt x="918" y="2814"/>
                    <a:pt x="960" y="2835"/>
                    <a:pt x="998" y="2835"/>
                  </a:cubicBezTo>
                  <a:cubicBezTo>
                    <a:pt x="1035" y="2835"/>
                    <a:pt x="1067" y="2814"/>
                    <a:pt x="1067" y="2771"/>
                  </a:cubicBezTo>
                  <a:cubicBezTo>
                    <a:pt x="982" y="2344"/>
                    <a:pt x="768" y="1961"/>
                    <a:pt x="513" y="1619"/>
                  </a:cubicBezTo>
                  <a:cubicBezTo>
                    <a:pt x="385" y="1363"/>
                    <a:pt x="342" y="1235"/>
                    <a:pt x="555" y="1022"/>
                  </a:cubicBezTo>
                  <a:cubicBezTo>
                    <a:pt x="726" y="851"/>
                    <a:pt x="896" y="723"/>
                    <a:pt x="1110" y="595"/>
                  </a:cubicBezTo>
                  <a:cubicBezTo>
                    <a:pt x="1280" y="553"/>
                    <a:pt x="1451" y="467"/>
                    <a:pt x="1579" y="425"/>
                  </a:cubicBezTo>
                  <a:cubicBezTo>
                    <a:pt x="1608" y="413"/>
                    <a:pt x="1635" y="408"/>
                    <a:pt x="1660" y="408"/>
                  </a:cubicBezTo>
                  <a:cubicBezTo>
                    <a:pt x="1816" y="408"/>
                    <a:pt x="1889" y="619"/>
                    <a:pt x="1963" y="766"/>
                  </a:cubicBezTo>
                  <a:cubicBezTo>
                    <a:pt x="2134" y="1150"/>
                    <a:pt x="2347" y="1577"/>
                    <a:pt x="2603" y="1961"/>
                  </a:cubicBezTo>
                  <a:cubicBezTo>
                    <a:pt x="2639" y="2009"/>
                    <a:pt x="2690" y="2030"/>
                    <a:pt x="2741" y="2030"/>
                  </a:cubicBezTo>
                  <a:cubicBezTo>
                    <a:pt x="2870" y="2030"/>
                    <a:pt x="3005" y="1900"/>
                    <a:pt x="2944" y="1747"/>
                  </a:cubicBezTo>
                  <a:cubicBezTo>
                    <a:pt x="2816" y="1449"/>
                    <a:pt x="2603" y="1235"/>
                    <a:pt x="2475" y="937"/>
                  </a:cubicBezTo>
                  <a:cubicBezTo>
                    <a:pt x="2347" y="681"/>
                    <a:pt x="2219" y="425"/>
                    <a:pt x="2048" y="169"/>
                  </a:cubicBezTo>
                  <a:cubicBezTo>
                    <a:pt x="1941" y="46"/>
                    <a:pt x="1806" y="1"/>
                    <a:pt x="1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900296" y="1705210"/>
              <a:ext cx="138720" cy="120424"/>
            </a:xfrm>
            <a:custGeom>
              <a:rect b="b" l="l" r="r" t="t"/>
              <a:pathLst>
                <a:path extrusionOk="0" h="5667" w="6528">
                  <a:moveTo>
                    <a:pt x="3247" y="455"/>
                  </a:moveTo>
                  <a:cubicBezTo>
                    <a:pt x="3940" y="455"/>
                    <a:pt x="4644" y="753"/>
                    <a:pt x="5163" y="1430"/>
                  </a:cubicBezTo>
                  <a:cubicBezTo>
                    <a:pt x="6059" y="2454"/>
                    <a:pt x="5589" y="4118"/>
                    <a:pt x="4438" y="4801"/>
                  </a:cubicBezTo>
                  <a:cubicBezTo>
                    <a:pt x="3968" y="5087"/>
                    <a:pt x="3435" y="5231"/>
                    <a:pt x="2897" y="5231"/>
                  </a:cubicBezTo>
                  <a:cubicBezTo>
                    <a:pt x="2554" y="5231"/>
                    <a:pt x="2210" y="5173"/>
                    <a:pt x="1878" y="5057"/>
                  </a:cubicBezTo>
                  <a:cubicBezTo>
                    <a:pt x="1195" y="4758"/>
                    <a:pt x="854" y="3819"/>
                    <a:pt x="769" y="3265"/>
                  </a:cubicBezTo>
                  <a:cubicBezTo>
                    <a:pt x="571" y="1598"/>
                    <a:pt x="1888" y="455"/>
                    <a:pt x="3247" y="455"/>
                  </a:cubicBezTo>
                  <a:close/>
                  <a:moveTo>
                    <a:pt x="3112" y="1"/>
                  </a:moveTo>
                  <a:cubicBezTo>
                    <a:pt x="2620" y="1"/>
                    <a:pt x="2127" y="107"/>
                    <a:pt x="1665" y="321"/>
                  </a:cubicBezTo>
                  <a:cubicBezTo>
                    <a:pt x="385" y="1004"/>
                    <a:pt x="1" y="2710"/>
                    <a:pt x="427" y="3862"/>
                  </a:cubicBezTo>
                  <a:cubicBezTo>
                    <a:pt x="831" y="5019"/>
                    <a:pt x="1862" y="5667"/>
                    <a:pt x="2997" y="5667"/>
                  </a:cubicBezTo>
                  <a:cubicBezTo>
                    <a:pt x="3661" y="5667"/>
                    <a:pt x="4362" y="5444"/>
                    <a:pt x="4992" y="4971"/>
                  </a:cubicBezTo>
                  <a:cubicBezTo>
                    <a:pt x="6400" y="3990"/>
                    <a:pt x="6528" y="1985"/>
                    <a:pt x="5291" y="791"/>
                  </a:cubicBezTo>
                  <a:cubicBezTo>
                    <a:pt x="4663" y="267"/>
                    <a:pt x="3891" y="1"/>
                    <a:pt x="3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5659442" y="1705784"/>
              <a:ext cx="109438" cy="58841"/>
            </a:xfrm>
            <a:custGeom>
              <a:rect b="b" l="l" r="r" t="t"/>
              <a:pathLst>
                <a:path extrusionOk="0" h="2769" w="5150">
                  <a:moveTo>
                    <a:pt x="4342" y="0"/>
                  </a:moveTo>
                  <a:cubicBezTo>
                    <a:pt x="4244" y="0"/>
                    <a:pt x="4139" y="95"/>
                    <a:pt x="4168" y="209"/>
                  </a:cubicBezTo>
                  <a:cubicBezTo>
                    <a:pt x="4211" y="422"/>
                    <a:pt x="4253" y="636"/>
                    <a:pt x="4296" y="892"/>
                  </a:cubicBezTo>
                  <a:cubicBezTo>
                    <a:pt x="3889" y="737"/>
                    <a:pt x="3421" y="675"/>
                    <a:pt x="2941" y="675"/>
                  </a:cubicBezTo>
                  <a:cubicBezTo>
                    <a:pt x="1962" y="675"/>
                    <a:pt x="930" y="933"/>
                    <a:pt x="243" y="1190"/>
                  </a:cubicBezTo>
                  <a:cubicBezTo>
                    <a:pt x="0" y="1271"/>
                    <a:pt x="64" y="1620"/>
                    <a:pt x="290" y="1620"/>
                  </a:cubicBezTo>
                  <a:cubicBezTo>
                    <a:pt x="302" y="1620"/>
                    <a:pt x="315" y="1619"/>
                    <a:pt x="328" y="1617"/>
                  </a:cubicBezTo>
                  <a:cubicBezTo>
                    <a:pt x="1096" y="1489"/>
                    <a:pt x="1864" y="1403"/>
                    <a:pt x="2632" y="1403"/>
                  </a:cubicBezTo>
                  <a:cubicBezTo>
                    <a:pt x="3229" y="1403"/>
                    <a:pt x="3784" y="1531"/>
                    <a:pt x="4296" y="1787"/>
                  </a:cubicBezTo>
                  <a:cubicBezTo>
                    <a:pt x="4040" y="1915"/>
                    <a:pt x="3784" y="2086"/>
                    <a:pt x="3571" y="2299"/>
                  </a:cubicBezTo>
                  <a:cubicBezTo>
                    <a:pt x="3443" y="2513"/>
                    <a:pt x="3613" y="2726"/>
                    <a:pt x="3827" y="2769"/>
                  </a:cubicBezTo>
                  <a:cubicBezTo>
                    <a:pt x="4296" y="2726"/>
                    <a:pt x="4722" y="2470"/>
                    <a:pt x="5021" y="2129"/>
                  </a:cubicBezTo>
                  <a:cubicBezTo>
                    <a:pt x="5106" y="1915"/>
                    <a:pt x="5149" y="1659"/>
                    <a:pt x="5106" y="1403"/>
                  </a:cubicBezTo>
                  <a:cubicBezTo>
                    <a:pt x="5021" y="1318"/>
                    <a:pt x="4936" y="1276"/>
                    <a:pt x="4850" y="1190"/>
                  </a:cubicBezTo>
                  <a:cubicBezTo>
                    <a:pt x="4765" y="806"/>
                    <a:pt x="4637" y="422"/>
                    <a:pt x="4466" y="81"/>
                  </a:cubicBezTo>
                  <a:cubicBezTo>
                    <a:pt x="4438" y="24"/>
                    <a:pt x="4391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855883" y="2013469"/>
              <a:ext cx="53507" cy="97006"/>
            </a:xfrm>
            <a:custGeom>
              <a:rect b="b" l="l" r="r" t="t"/>
              <a:pathLst>
                <a:path extrusionOk="0" h="4565" w="2518">
                  <a:moveTo>
                    <a:pt x="2240" y="0"/>
                  </a:moveTo>
                  <a:cubicBezTo>
                    <a:pt x="2134" y="0"/>
                    <a:pt x="2027" y="64"/>
                    <a:pt x="2006" y="192"/>
                  </a:cubicBezTo>
                  <a:cubicBezTo>
                    <a:pt x="2048" y="1642"/>
                    <a:pt x="1195" y="2581"/>
                    <a:pt x="640" y="3818"/>
                  </a:cubicBezTo>
                  <a:cubicBezTo>
                    <a:pt x="640" y="3818"/>
                    <a:pt x="640" y="3861"/>
                    <a:pt x="640" y="3903"/>
                  </a:cubicBezTo>
                  <a:cubicBezTo>
                    <a:pt x="555" y="3434"/>
                    <a:pt x="555" y="3008"/>
                    <a:pt x="640" y="2538"/>
                  </a:cubicBezTo>
                  <a:cubicBezTo>
                    <a:pt x="640" y="2432"/>
                    <a:pt x="555" y="2378"/>
                    <a:pt x="470" y="2378"/>
                  </a:cubicBezTo>
                  <a:cubicBezTo>
                    <a:pt x="384" y="2378"/>
                    <a:pt x="299" y="2432"/>
                    <a:pt x="299" y="2538"/>
                  </a:cubicBezTo>
                  <a:cubicBezTo>
                    <a:pt x="256" y="3050"/>
                    <a:pt x="0" y="3733"/>
                    <a:pt x="256" y="4202"/>
                  </a:cubicBezTo>
                  <a:cubicBezTo>
                    <a:pt x="406" y="4479"/>
                    <a:pt x="736" y="4565"/>
                    <a:pt x="1094" y="4565"/>
                  </a:cubicBezTo>
                  <a:cubicBezTo>
                    <a:pt x="1451" y="4565"/>
                    <a:pt x="1835" y="4479"/>
                    <a:pt x="2091" y="4415"/>
                  </a:cubicBezTo>
                  <a:cubicBezTo>
                    <a:pt x="2417" y="4375"/>
                    <a:pt x="2392" y="3943"/>
                    <a:pt x="2091" y="3943"/>
                  </a:cubicBezTo>
                  <a:cubicBezTo>
                    <a:pt x="2077" y="3943"/>
                    <a:pt x="2063" y="3944"/>
                    <a:pt x="2048" y="3946"/>
                  </a:cubicBezTo>
                  <a:cubicBezTo>
                    <a:pt x="1942" y="3903"/>
                    <a:pt x="1824" y="3882"/>
                    <a:pt x="1702" y="3882"/>
                  </a:cubicBezTo>
                  <a:cubicBezTo>
                    <a:pt x="1579" y="3882"/>
                    <a:pt x="1451" y="3903"/>
                    <a:pt x="1323" y="3946"/>
                  </a:cubicBezTo>
                  <a:lnTo>
                    <a:pt x="1067" y="3989"/>
                  </a:lnTo>
                  <a:cubicBezTo>
                    <a:pt x="2006" y="2922"/>
                    <a:pt x="2517" y="1600"/>
                    <a:pt x="2475" y="192"/>
                  </a:cubicBezTo>
                  <a:cubicBezTo>
                    <a:pt x="2453" y="64"/>
                    <a:pt x="2347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981899" y="1878656"/>
              <a:ext cx="108800" cy="56270"/>
            </a:xfrm>
            <a:custGeom>
              <a:rect b="b" l="l" r="r" t="t"/>
              <a:pathLst>
                <a:path extrusionOk="0" h="2648" w="5120">
                  <a:moveTo>
                    <a:pt x="4026" y="1"/>
                  </a:moveTo>
                  <a:cubicBezTo>
                    <a:pt x="3978" y="1"/>
                    <a:pt x="3930" y="4"/>
                    <a:pt x="3882" y="9"/>
                  </a:cubicBezTo>
                  <a:cubicBezTo>
                    <a:pt x="3669" y="9"/>
                    <a:pt x="3627" y="350"/>
                    <a:pt x="3840" y="393"/>
                  </a:cubicBezTo>
                  <a:cubicBezTo>
                    <a:pt x="3968" y="436"/>
                    <a:pt x="4096" y="478"/>
                    <a:pt x="4224" y="521"/>
                  </a:cubicBezTo>
                  <a:cubicBezTo>
                    <a:pt x="2901" y="1246"/>
                    <a:pt x="1749" y="2227"/>
                    <a:pt x="171" y="2355"/>
                  </a:cubicBezTo>
                  <a:cubicBezTo>
                    <a:pt x="43" y="2355"/>
                    <a:pt x="0" y="2611"/>
                    <a:pt x="128" y="2611"/>
                  </a:cubicBezTo>
                  <a:cubicBezTo>
                    <a:pt x="293" y="2635"/>
                    <a:pt x="462" y="2647"/>
                    <a:pt x="632" y="2647"/>
                  </a:cubicBezTo>
                  <a:cubicBezTo>
                    <a:pt x="1959" y="2647"/>
                    <a:pt x="3411" y="1945"/>
                    <a:pt x="4394" y="1075"/>
                  </a:cubicBezTo>
                  <a:cubicBezTo>
                    <a:pt x="4394" y="1289"/>
                    <a:pt x="4437" y="1545"/>
                    <a:pt x="4522" y="1715"/>
                  </a:cubicBezTo>
                  <a:cubicBezTo>
                    <a:pt x="4565" y="1801"/>
                    <a:pt x="4650" y="1843"/>
                    <a:pt x="4736" y="1843"/>
                  </a:cubicBezTo>
                  <a:cubicBezTo>
                    <a:pt x="4821" y="1843"/>
                    <a:pt x="4906" y="1801"/>
                    <a:pt x="4949" y="1715"/>
                  </a:cubicBezTo>
                  <a:cubicBezTo>
                    <a:pt x="5120" y="1289"/>
                    <a:pt x="5077" y="819"/>
                    <a:pt x="4864" y="393"/>
                  </a:cubicBezTo>
                  <a:cubicBezTo>
                    <a:pt x="4677" y="132"/>
                    <a:pt x="4360" y="1"/>
                    <a:pt x="4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811788" y="1611942"/>
              <a:ext cx="60966" cy="66321"/>
            </a:xfrm>
            <a:custGeom>
              <a:rect b="b" l="l" r="r" t="t"/>
              <a:pathLst>
                <a:path extrusionOk="0" h="3121" w="2869">
                  <a:moveTo>
                    <a:pt x="2614" y="1"/>
                  </a:moveTo>
                  <a:cubicBezTo>
                    <a:pt x="2591" y="1"/>
                    <a:pt x="2568" y="6"/>
                    <a:pt x="2545" y="18"/>
                  </a:cubicBezTo>
                  <a:cubicBezTo>
                    <a:pt x="1564" y="487"/>
                    <a:pt x="838" y="1383"/>
                    <a:pt x="582" y="2407"/>
                  </a:cubicBezTo>
                  <a:cubicBezTo>
                    <a:pt x="497" y="2279"/>
                    <a:pt x="412" y="2151"/>
                    <a:pt x="369" y="1980"/>
                  </a:cubicBezTo>
                  <a:cubicBezTo>
                    <a:pt x="338" y="1917"/>
                    <a:pt x="278" y="1889"/>
                    <a:pt x="216" y="1889"/>
                  </a:cubicBezTo>
                  <a:cubicBezTo>
                    <a:pt x="111" y="1889"/>
                    <a:pt x="1" y="1973"/>
                    <a:pt x="28" y="2108"/>
                  </a:cubicBezTo>
                  <a:cubicBezTo>
                    <a:pt x="70" y="2492"/>
                    <a:pt x="284" y="2833"/>
                    <a:pt x="625" y="3047"/>
                  </a:cubicBezTo>
                  <a:cubicBezTo>
                    <a:pt x="776" y="3097"/>
                    <a:pt x="935" y="3121"/>
                    <a:pt x="1091" y="3121"/>
                  </a:cubicBezTo>
                  <a:cubicBezTo>
                    <a:pt x="1332" y="3121"/>
                    <a:pt x="1570" y="3065"/>
                    <a:pt x="1777" y="2961"/>
                  </a:cubicBezTo>
                  <a:cubicBezTo>
                    <a:pt x="1990" y="2876"/>
                    <a:pt x="1862" y="2577"/>
                    <a:pt x="1692" y="2577"/>
                  </a:cubicBezTo>
                  <a:cubicBezTo>
                    <a:pt x="1436" y="2577"/>
                    <a:pt x="1222" y="2577"/>
                    <a:pt x="966" y="2620"/>
                  </a:cubicBezTo>
                  <a:cubicBezTo>
                    <a:pt x="1137" y="2193"/>
                    <a:pt x="1393" y="1767"/>
                    <a:pt x="1692" y="1425"/>
                  </a:cubicBezTo>
                  <a:cubicBezTo>
                    <a:pt x="2075" y="1084"/>
                    <a:pt x="2417" y="700"/>
                    <a:pt x="2758" y="359"/>
                  </a:cubicBezTo>
                  <a:cubicBezTo>
                    <a:pt x="2869" y="212"/>
                    <a:pt x="2756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518827" y="1739147"/>
              <a:ext cx="44519" cy="30706"/>
            </a:xfrm>
            <a:custGeom>
              <a:rect b="b" l="l" r="r" t="t"/>
              <a:pathLst>
                <a:path extrusionOk="0" h="1445" w="2095">
                  <a:moveTo>
                    <a:pt x="288" y="1"/>
                  </a:moveTo>
                  <a:cubicBezTo>
                    <a:pt x="30" y="1"/>
                    <a:pt x="1" y="352"/>
                    <a:pt x="162" y="473"/>
                  </a:cubicBezTo>
                  <a:cubicBezTo>
                    <a:pt x="589" y="729"/>
                    <a:pt x="1016" y="985"/>
                    <a:pt x="1399" y="1327"/>
                  </a:cubicBezTo>
                  <a:cubicBezTo>
                    <a:pt x="1472" y="1410"/>
                    <a:pt x="1555" y="1445"/>
                    <a:pt x="1634" y="1445"/>
                  </a:cubicBezTo>
                  <a:cubicBezTo>
                    <a:pt x="1881" y="1445"/>
                    <a:pt x="2095" y="1105"/>
                    <a:pt x="1869" y="815"/>
                  </a:cubicBezTo>
                  <a:cubicBezTo>
                    <a:pt x="1485" y="345"/>
                    <a:pt x="930" y="47"/>
                    <a:pt x="333" y="4"/>
                  </a:cubicBezTo>
                  <a:cubicBezTo>
                    <a:pt x="317" y="2"/>
                    <a:pt x="302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488120" y="1816201"/>
              <a:ext cx="26244" cy="17255"/>
            </a:xfrm>
            <a:custGeom>
              <a:rect b="b" l="l" r="r" t="t"/>
              <a:pathLst>
                <a:path extrusionOk="0" h="812" w="1235">
                  <a:moveTo>
                    <a:pt x="371" y="0"/>
                  </a:moveTo>
                  <a:cubicBezTo>
                    <a:pt x="173" y="0"/>
                    <a:pt x="0" y="271"/>
                    <a:pt x="200" y="431"/>
                  </a:cubicBezTo>
                  <a:cubicBezTo>
                    <a:pt x="370" y="602"/>
                    <a:pt x="413" y="644"/>
                    <a:pt x="541" y="730"/>
                  </a:cubicBezTo>
                  <a:cubicBezTo>
                    <a:pt x="615" y="787"/>
                    <a:pt x="689" y="812"/>
                    <a:pt x="758" y="812"/>
                  </a:cubicBezTo>
                  <a:cubicBezTo>
                    <a:pt x="1045" y="812"/>
                    <a:pt x="1234" y="390"/>
                    <a:pt x="925" y="218"/>
                  </a:cubicBezTo>
                  <a:cubicBezTo>
                    <a:pt x="754" y="132"/>
                    <a:pt x="583" y="47"/>
                    <a:pt x="413" y="4"/>
                  </a:cubicBezTo>
                  <a:cubicBezTo>
                    <a:pt x="399" y="2"/>
                    <a:pt x="385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429298" y="1952502"/>
              <a:ext cx="43116" cy="16341"/>
            </a:xfrm>
            <a:custGeom>
              <a:rect b="b" l="l" r="r" t="t"/>
              <a:pathLst>
                <a:path extrusionOk="0" h="769" w="2029">
                  <a:moveTo>
                    <a:pt x="1394" y="0"/>
                  </a:moveTo>
                  <a:cubicBezTo>
                    <a:pt x="970" y="0"/>
                    <a:pt x="547" y="96"/>
                    <a:pt x="195" y="288"/>
                  </a:cubicBezTo>
                  <a:cubicBezTo>
                    <a:pt x="0" y="405"/>
                    <a:pt x="54" y="769"/>
                    <a:pt x="258" y="769"/>
                  </a:cubicBezTo>
                  <a:cubicBezTo>
                    <a:pt x="278" y="769"/>
                    <a:pt x="300" y="765"/>
                    <a:pt x="323" y="757"/>
                  </a:cubicBezTo>
                  <a:cubicBezTo>
                    <a:pt x="834" y="715"/>
                    <a:pt x="1304" y="629"/>
                    <a:pt x="1773" y="501"/>
                  </a:cubicBezTo>
                  <a:cubicBezTo>
                    <a:pt x="2029" y="416"/>
                    <a:pt x="2029" y="117"/>
                    <a:pt x="1816" y="32"/>
                  </a:cubicBezTo>
                  <a:cubicBezTo>
                    <a:pt x="1677" y="11"/>
                    <a:pt x="153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479046" y="2041945"/>
              <a:ext cx="25734" cy="16490"/>
            </a:xfrm>
            <a:custGeom>
              <a:rect b="b" l="l" r="r" t="t"/>
              <a:pathLst>
                <a:path extrusionOk="0" h="776" w="1211">
                  <a:moveTo>
                    <a:pt x="836" y="1"/>
                  </a:moveTo>
                  <a:cubicBezTo>
                    <a:pt x="824" y="1"/>
                    <a:pt x="811" y="2"/>
                    <a:pt x="797" y="4"/>
                  </a:cubicBezTo>
                  <a:cubicBezTo>
                    <a:pt x="584" y="47"/>
                    <a:pt x="371" y="174"/>
                    <a:pt x="200" y="345"/>
                  </a:cubicBezTo>
                  <a:cubicBezTo>
                    <a:pt x="1" y="505"/>
                    <a:pt x="174" y="776"/>
                    <a:pt x="406" y="776"/>
                  </a:cubicBezTo>
                  <a:cubicBezTo>
                    <a:pt x="423" y="776"/>
                    <a:pt x="439" y="775"/>
                    <a:pt x="456" y="772"/>
                  </a:cubicBezTo>
                  <a:cubicBezTo>
                    <a:pt x="627" y="686"/>
                    <a:pt x="797" y="601"/>
                    <a:pt x="968" y="473"/>
                  </a:cubicBezTo>
                  <a:cubicBezTo>
                    <a:pt x="1210" y="352"/>
                    <a:pt x="1070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542373" y="2154530"/>
              <a:ext cx="27965" cy="31896"/>
            </a:xfrm>
            <a:custGeom>
              <a:rect b="b" l="l" r="r" t="t"/>
              <a:pathLst>
                <a:path extrusionOk="0" h="1501" w="1316">
                  <a:moveTo>
                    <a:pt x="1094" y="1"/>
                  </a:moveTo>
                  <a:cubicBezTo>
                    <a:pt x="1036" y="1"/>
                    <a:pt x="974" y="24"/>
                    <a:pt x="931" y="81"/>
                  </a:cubicBezTo>
                  <a:cubicBezTo>
                    <a:pt x="803" y="294"/>
                    <a:pt x="633" y="550"/>
                    <a:pt x="419" y="806"/>
                  </a:cubicBezTo>
                  <a:cubicBezTo>
                    <a:pt x="249" y="934"/>
                    <a:pt x="121" y="1148"/>
                    <a:pt x="36" y="1318"/>
                  </a:cubicBezTo>
                  <a:cubicBezTo>
                    <a:pt x="0" y="1424"/>
                    <a:pt x="110" y="1500"/>
                    <a:pt x="197" y="1500"/>
                  </a:cubicBezTo>
                  <a:cubicBezTo>
                    <a:pt x="216" y="1500"/>
                    <a:pt x="234" y="1496"/>
                    <a:pt x="249" y="1489"/>
                  </a:cubicBezTo>
                  <a:cubicBezTo>
                    <a:pt x="718" y="1276"/>
                    <a:pt x="974" y="636"/>
                    <a:pt x="1230" y="209"/>
                  </a:cubicBezTo>
                  <a:cubicBezTo>
                    <a:pt x="1315" y="95"/>
                    <a:pt x="1211" y="1"/>
                    <a:pt x="1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653960" y="2166153"/>
              <a:ext cx="14832" cy="21101"/>
            </a:xfrm>
            <a:custGeom>
              <a:rect b="b" l="l" r="r" t="t"/>
              <a:pathLst>
                <a:path extrusionOk="0" h="993" w="698">
                  <a:moveTo>
                    <a:pt x="357" y="0"/>
                  </a:moveTo>
                  <a:cubicBezTo>
                    <a:pt x="251" y="0"/>
                    <a:pt x="151" y="65"/>
                    <a:pt x="117" y="217"/>
                  </a:cubicBezTo>
                  <a:cubicBezTo>
                    <a:pt x="117" y="387"/>
                    <a:pt x="74" y="558"/>
                    <a:pt x="32" y="729"/>
                  </a:cubicBezTo>
                  <a:cubicBezTo>
                    <a:pt x="1" y="883"/>
                    <a:pt x="127" y="993"/>
                    <a:pt x="247" y="993"/>
                  </a:cubicBezTo>
                  <a:cubicBezTo>
                    <a:pt x="293" y="993"/>
                    <a:pt x="338" y="977"/>
                    <a:pt x="373" y="942"/>
                  </a:cubicBezTo>
                  <a:cubicBezTo>
                    <a:pt x="544" y="771"/>
                    <a:pt x="629" y="601"/>
                    <a:pt x="672" y="387"/>
                  </a:cubicBezTo>
                  <a:cubicBezTo>
                    <a:pt x="698" y="155"/>
                    <a:pt x="520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773388" y="2157823"/>
              <a:ext cx="19061" cy="47239"/>
            </a:xfrm>
            <a:custGeom>
              <a:rect b="b" l="l" r="r" t="t"/>
              <a:pathLst>
                <a:path extrusionOk="0" h="2223" w="897">
                  <a:moveTo>
                    <a:pt x="299" y="1"/>
                  </a:moveTo>
                  <a:cubicBezTo>
                    <a:pt x="171" y="1"/>
                    <a:pt x="43" y="75"/>
                    <a:pt x="43" y="225"/>
                  </a:cubicBezTo>
                  <a:cubicBezTo>
                    <a:pt x="0" y="865"/>
                    <a:pt x="128" y="1505"/>
                    <a:pt x="384" y="2102"/>
                  </a:cubicBezTo>
                  <a:cubicBezTo>
                    <a:pt x="434" y="2185"/>
                    <a:pt x="523" y="2223"/>
                    <a:pt x="613" y="2223"/>
                  </a:cubicBezTo>
                  <a:cubicBezTo>
                    <a:pt x="753" y="2223"/>
                    <a:pt x="896" y="2130"/>
                    <a:pt x="896" y="1974"/>
                  </a:cubicBezTo>
                  <a:cubicBezTo>
                    <a:pt x="811" y="1377"/>
                    <a:pt x="555" y="822"/>
                    <a:pt x="555" y="225"/>
                  </a:cubicBezTo>
                  <a:cubicBezTo>
                    <a:pt x="555" y="75"/>
                    <a:pt x="427" y="1"/>
                    <a:pt x="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915724" y="1588546"/>
              <a:ext cx="12707" cy="22780"/>
            </a:xfrm>
            <a:custGeom>
              <a:rect b="b" l="l" r="r" t="t"/>
              <a:pathLst>
                <a:path extrusionOk="0" h="1072" w="598">
                  <a:moveTo>
                    <a:pt x="184" y="0"/>
                  </a:moveTo>
                  <a:cubicBezTo>
                    <a:pt x="88" y="0"/>
                    <a:pt x="0" y="100"/>
                    <a:pt x="0" y="223"/>
                  </a:cubicBezTo>
                  <a:cubicBezTo>
                    <a:pt x="85" y="479"/>
                    <a:pt x="171" y="692"/>
                    <a:pt x="256" y="948"/>
                  </a:cubicBezTo>
                  <a:cubicBezTo>
                    <a:pt x="276" y="1029"/>
                    <a:pt x="344" y="1071"/>
                    <a:pt x="414" y="1071"/>
                  </a:cubicBezTo>
                  <a:cubicBezTo>
                    <a:pt x="493" y="1071"/>
                    <a:pt x="575" y="1018"/>
                    <a:pt x="597" y="905"/>
                  </a:cubicBezTo>
                  <a:cubicBezTo>
                    <a:pt x="597" y="607"/>
                    <a:pt x="512" y="308"/>
                    <a:pt x="299" y="52"/>
                  </a:cubicBezTo>
                  <a:cubicBezTo>
                    <a:pt x="262" y="16"/>
                    <a:pt x="223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992418" y="1594963"/>
              <a:ext cx="10349" cy="16171"/>
            </a:xfrm>
            <a:custGeom>
              <a:rect b="b" l="l" r="r" t="t"/>
              <a:pathLst>
                <a:path extrusionOk="0" h="761" w="487">
                  <a:moveTo>
                    <a:pt x="362" y="0"/>
                  </a:moveTo>
                  <a:cubicBezTo>
                    <a:pt x="307" y="0"/>
                    <a:pt x="250" y="32"/>
                    <a:pt x="231" y="91"/>
                  </a:cubicBezTo>
                  <a:cubicBezTo>
                    <a:pt x="188" y="219"/>
                    <a:pt x="103" y="390"/>
                    <a:pt x="60" y="561"/>
                  </a:cubicBezTo>
                  <a:cubicBezTo>
                    <a:pt x="0" y="650"/>
                    <a:pt x="107" y="760"/>
                    <a:pt x="206" y="760"/>
                  </a:cubicBezTo>
                  <a:cubicBezTo>
                    <a:pt x="249" y="760"/>
                    <a:pt x="290" y="740"/>
                    <a:pt x="316" y="689"/>
                  </a:cubicBezTo>
                  <a:cubicBezTo>
                    <a:pt x="444" y="518"/>
                    <a:pt x="487" y="305"/>
                    <a:pt x="487" y="134"/>
                  </a:cubicBezTo>
                  <a:cubicBezTo>
                    <a:pt x="487" y="43"/>
                    <a:pt x="42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059867" y="1597067"/>
              <a:ext cx="34871" cy="31089"/>
            </a:xfrm>
            <a:custGeom>
              <a:rect b="b" l="l" r="r" t="t"/>
              <a:pathLst>
                <a:path extrusionOk="0" h="1463" w="1641">
                  <a:moveTo>
                    <a:pt x="1291" y="1"/>
                  </a:moveTo>
                  <a:cubicBezTo>
                    <a:pt x="1246" y="1"/>
                    <a:pt x="1199" y="12"/>
                    <a:pt x="1152" y="35"/>
                  </a:cubicBezTo>
                  <a:cubicBezTo>
                    <a:pt x="811" y="291"/>
                    <a:pt x="469" y="632"/>
                    <a:pt x="171" y="974"/>
                  </a:cubicBezTo>
                  <a:cubicBezTo>
                    <a:pt x="1" y="1177"/>
                    <a:pt x="210" y="1462"/>
                    <a:pt x="431" y="1462"/>
                  </a:cubicBezTo>
                  <a:cubicBezTo>
                    <a:pt x="488" y="1462"/>
                    <a:pt x="545" y="1444"/>
                    <a:pt x="597" y="1400"/>
                  </a:cubicBezTo>
                  <a:cubicBezTo>
                    <a:pt x="939" y="1102"/>
                    <a:pt x="1280" y="760"/>
                    <a:pt x="1536" y="419"/>
                  </a:cubicBezTo>
                  <a:cubicBezTo>
                    <a:pt x="1640" y="210"/>
                    <a:pt x="1489" y="1"/>
                    <a:pt x="1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128039" y="1703298"/>
              <a:ext cx="20676" cy="11603"/>
            </a:xfrm>
            <a:custGeom>
              <a:rect b="b" l="l" r="r" t="t"/>
              <a:pathLst>
                <a:path extrusionOk="0" h="546" w="973">
                  <a:moveTo>
                    <a:pt x="592" y="1"/>
                  </a:moveTo>
                  <a:cubicBezTo>
                    <a:pt x="384" y="1"/>
                    <a:pt x="178" y="116"/>
                    <a:pt x="77" y="283"/>
                  </a:cubicBezTo>
                  <a:cubicBezTo>
                    <a:pt x="1" y="398"/>
                    <a:pt x="95" y="546"/>
                    <a:pt x="237" y="546"/>
                  </a:cubicBezTo>
                  <a:cubicBezTo>
                    <a:pt x="254" y="546"/>
                    <a:pt x="272" y="544"/>
                    <a:pt x="290" y="539"/>
                  </a:cubicBezTo>
                  <a:cubicBezTo>
                    <a:pt x="461" y="497"/>
                    <a:pt x="589" y="454"/>
                    <a:pt x="760" y="411"/>
                  </a:cubicBezTo>
                  <a:cubicBezTo>
                    <a:pt x="973" y="326"/>
                    <a:pt x="973" y="70"/>
                    <a:pt x="760" y="27"/>
                  </a:cubicBezTo>
                  <a:cubicBezTo>
                    <a:pt x="705" y="9"/>
                    <a:pt x="648" y="1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128103" y="1802622"/>
              <a:ext cx="52891" cy="16490"/>
            </a:xfrm>
            <a:custGeom>
              <a:rect b="b" l="l" r="r" t="t"/>
              <a:pathLst>
                <a:path extrusionOk="0" h="776" w="2489">
                  <a:moveTo>
                    <a:pt x="289" y="0"/>
                  </a:moveTo>
                  <a:cubicBezTo>
                    <a:pt x="28" y="0"/>
                    <a:pt x="1" y="391"/>
                    <a:pt x="245" y="473"/>
                  </a:cubicBezTo>
                  <a:cubicBezTo>
                    <a:pt x="842" y="601"/>
                    <a:pt x="1439" y="686"/>
                    <a:pt x="2036" y="771"/>
                  </a:cubicBezTo>
                  <a:cubicBezTo>
                    <a:pt x="2053" y="774"/>
                    <a:pt x="2070" y="775"/>
                    <a:pt x="2086" y="775"/>
                  </a:cubicBezTo>
                  <a:cubicBezTo>
                    <a:pt x="2318" y="775"/>
                    <a:pt x="2489" y="504"/>
                    <a:pt x="2250" y="345"/>
                  </a:cubicBezTo>
                  <a:cubicBezTo>
                    <a:pt x="1610" y="89"/>
                    <a:pt x="970" y="3"/>
                    <a:pt x="330" y="3"/>
                  </a:cubicBezTo>
                  <a:cubicBezTo>
                    <a:pt x="316" y="1"/>
                    <a:pt x="302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109721" y="1864886"/>
              <a:ext cx="28114" cy="9435"/>
            </a:xfrm>
            <a:custGeom>
              <a:rect b="b" l="l" r="r" t="t"/>
              <a:pathLst>
                <a:path extrusionOk="0" h="444" w="1323">
                  <a:moveTo>
                    <a:pt x="427" y="1"/>
                  </a:moveTo>
                  <a:cubicBezTo>
                    <a:pt x="342" y="1"/>
                    <a:pt x="256" y="6"/>
                    <a:pt x="171" y="17"/>
                  </a:cubicBezTo>
                  <a:cubicBezTo>
                    <a:pt x="1" y="17"/>
                    <a:pt x="1" y="316"/>
                    <a:pt x="171" y="358"/>
                  </a:cubicBezTo>
                  <a:cubicBezTo>
                    <a:pt x="470" y="358"/>
                    <a:pt x="768" y="444"/>
                    <a:pt x="1110" y="444"/>
                  </a:cubicBezTo>
                  <a:cubicBezTo>
                    <a:pt x="1238" y="444"/>
                    <a:pt x="1323" y="188"/>
                    <a:pt x="1195" y="145"/>
                  </a:cubicBezTo>
                  <a:cubicBezTo>
                    <a:pt x="939" y="49"/>
                    <a:pt x="683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612925" y="1721318"/>
              <a:ext cx="10901" cy="23821"/>
            </a:xfrm>
            <a:custGeom>
              <a:rect b="b" l="l" r="r" t="t"/>
              <a:pathLst>
                <a:path extrusionOk="0" h="1121" w="513">
                  <a:moveTo>
                    <a:pt x="256" y="1"/>
                  </a:moveTo>
                  <a:cubicBezTo>
                    <a:pt x="182" y="1"/>
                    <a:pt x="107" y="54"/>
                    <a:pt x="86" y="161"/>
                  </a:cubicBezTo>
                  <a:cubicBezTo>
                    <a:pt x="0" y="417"/>
                    <a:pt x="0" y="672"/>
                    <a:pt x="43" y="928"/>
                  </a:cubicBezTo>
                  <a:cubicBezTo>
                    <a:pt x="64" y="1056"/>
                    <a:pt x="160" y="1120"/>
                    <a:pt x="256" y="1120"/>
                  </a:cubicBezTo>
                  <a:cubicBezTo>
                    <a:pt x="352" y="1120"/>
                    <a:pt x="448" y="1056"/>
                    <a:pt x="470" y="928"/>
                  </a:cubicBezTo>
                  <a:cubicBezTo>
                    <a:pt x="512" y="672"/>
                    <a:pt x="470" y="417"/>
                    <a:pt x="427" y="161"/>
                  </a:cubicBezTo>
                  <a:cubicBezTo>
                    <a:pt x="406" y="54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836736" y="2128986"/>
              <a:ext cx="18913" cy="22036"/>
            </a:xfrm>
            <a:custGeom>
              <a:rect b="b" l="l" r="r" t="t"/>
              <a:pathLst>
                <a:path extrusionOk="0" h="1037" w="890">
                  <a:moveTo>
                    <a:pt x="282" y="0"/>
                  </a:moveTo>
                  <a:cubicBezTo>
                    <a:pt x="145" y="0"/>
                    <a:pt x="0" y="151"/>
                    <a:pt x="91" y="302"/>
                  </a:cubicBezTo>
                  <a:cubicBezTo>
                    <a:pt x="219" y="558"/>
                    <a:pt x="347" y="771"/>
                    <a:pt x="560" y="984"/>
                  </a:cubicBezTo>
                  <a:cubicBezTo>
                    <a:pt x="596" y="1021"/>
                    <a:pt x="640" y="1036"/>
                    <a:pt x="682" y="1036"/>
                  </a:cubicBezTo>
                  <a:cubicBezTo>
                    <a:pt x="789" y="1036"/>
                    <a:pt x="889" y="936"/>
                    <a:pt x="859" y="814"/>
                  </a:cubicBezTo>
                  <a:cubicBezTo>
                    <a:pt x="731" y="558"/>
                    <a:pt x="603" y="302"/>
                    <a:pt x="432" y="89"/>
                  </a:cubicBezTo>
                  <a:cubicBezTo>
                    <a:pt x="395" y="26"/>
                    <a:pt x="339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7452912" y="1554616"/>
            <a:ext cx="651342" cy="600154"/>
            <a:chOff x="7889202" y="1554587"/>
            <a:chExt cx="651342" cy="600154"/>
          </a:xfrm>
        </p:grpSpPr>
        <p:sp>
          <p:nvSpPr>
            <p:cNvPr id="454" name="Google Shape;454;p19"/>
            <p:cNvSpPr/>
            <p:nvPr/>
          </p:nvSpPr>
          <p:spPr>
            <a:xfrm>
              <a:off x="8141638" y="1780309"/>
              <a:ext cx="106930" cy="133195"/>
            </a:xfrm>
            <a:custGeom>
              <a:rect b="b" l="l" r="r" t="t"/>
              <a:pathLst>
                <a:path extrusionOk="0" h="6268" w="5032">
                  <a:moveTo>
                    <a:pt x="2356" y="0"/>
                  </a:moveTo>
                  <a:cubicBezTo>
                    <a:pt x="2306" y="0"/>
                    <a:pt x="2255" y="24"/>
                    <a:pt x="2219" y="77"/>
                  </a:cubicBezTo>
                  <a:cubicBezTo>
                    <a:pt x="1750" y="675"/>
                    <a:pt x="1323" y="1357"/>
                    <a:pt x="982" y="2082"/>
                  </a:cubicBezTo>
                  <a:cubicBezTo>
                    <a:pt x="598" y="2680"/>
                    <a:pt x="1" y="3575"/>
                    <a:pt x="129" y="4301"/>
                  </a:cubicBezTo>
                  <a:cubicBezTo>
                    <a:pt x="385" y="5837"/>
                    <a:pt x="3328" y="6050"/>
                    <a:pt x="4438" y="6263"/>
                  </a:cubicBezTo>
                  <a:cubicBezTo>
                    <a:pt x="4463" y="6266"/>
                    <a:pt x="4487" y="6268"/>
                    <a:pt x="4512" y="6268"/>
                  </a:cubicBezTo>
                  <a:cubicBezTo>
                    <a:pt x="4815" y="6268"/>
                    <a:pt x="5032" y="6028"/>
                    <a:pt x="4992" y="5751"/>
                  </a:cubicBezTo>
                  <a:cubicBezTo>
                    <a:pt x="4822" y="5197"/>
                    <a:pt x="4523" y="4685"/>
                    <a:pt x="4096" y="4301"/>
                  </a:cubicBezTo>
                  <a:cubicBezTo>
                    <a:pt x="4024" y="4239"/>
                    <a:pt x="3942" y="4212"/>
                    <a:pt x="3862" y="4212"/>
                  </a:cubicBezTo>
                  <a:cubicBezTo>
                    <a:pt x="3611" y="4212"/>
                    <a:pt x="3380" y="4479"/>
                    <a:pt x="3542" y="4770"/>
                  </a:cubicBezTo>
                  <a:cubicBezTo>
                    <a:pt x="3627" y="4941"/>
                    <a:pt x="3712" y="5111"/>
                    <a:pt x="3798" y="5282"/>
                  </a:cubicBezTo>
                  <a:cubicBezTo>
                    <a:pt x="2561" y="5069"/>
                    <a:pt x="683" y="4727"/>
                    <a:pt x="982" y="3661"/>
                  </a:cubicBezTo>
                  <a:cubicBezTo>
                    <a:pt x="1281" y="2893"/>
                    <a:pt x="1622" y="2210"/>
                    <a:pt x="2049" y="1528"/>
                  </a:cubicBezTo>
                  <a:lnTo>
                    <a:pt x="2262" y="1144"/>
                  </a:lnTo>
                  <a:lnTo>
                    <a:pt x="2305" y="1314"/>
                  </a:lnTo>
                  <a:cubicBezTo>
                    <a:pt x="2347" y="1613"/>
                    <a:pt x="2561" y="1912"/>
                    <a:pt x="2816" y="2125"/>
                  </a:cubicBezTo>
                  <a:cubicBezTo>
                    <a:pt x="2854" y="2144"/>
                    <a:pt x="2893" y="2152"/>
                    <a:pt x="2932" y="2152"/>
                  </a:cubicBezTo>
                  <a:cubicBezTo>
                    <a:pt x="3070" y="2152"/>
                    <a:pt x="3200" y="2045"/>
                    <a:pt x="3200" y="1912"/>
                  </a:cubicBezTo>
                  <a:cubicBezTo>
                    <a:pt x="3158" y="1613"/>
                    <a:pt x="3072" y="1314"/>
                    <a:pt x="2902" y="1058"/>
                  </a:cubicBezTo>
                  <a:cubicBezTo>
                    <a:pt x="2774" y="803"/>
                    <a:pt x="2646" y="589"/>
                    <a:pt x="2518" y="376"/>
                  </a:cubicBezTo>
                  <a:cubicBezTo>
                    <a:pt x="2518" y="291"/>
                    <a:pt x="2518" y="205"/>
                    <a:pt x="2518" y="120"/>
                  </a:cubicBezTo>
                  <a:cubicBezTo>
                    <a:pt x="2493" y="46"/>
                    <a:pt x="2425" y="0"/>
                    <a:pt x="2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8191705" y="1649534"/>
              <a:ext cx="348840" cy="204191"/>
            </a:xfrm>
            <a:custGeom>
              <a:rect b="b" l="l" r="r" t="t"/>
              <a:pathLst>
                <a:path extrusionOk="0" h="9609" w="16416">
                  <a:moveTo>
                    <a:pt x="13268" y="0"/>
                  </a:moveTo>
                  <a:cubicBezTo>
                    <a:pt x="13161" y="0"/>
                    <a:pt x="13054" y="45"/>
                    <a:pt x="13003" y="131"/>
                  </a:cubicBezTo>
                  <a:cubicBezTo>
                    <a:pt x="12704" y="643"/>
                    <a:pt x="12491" y="1155"/>
                    <a:pt x="12320" y="1709"/>
                  </a:cubicBezTo>
                  <a:cubicBezTo>
                    <a:pt x="12192" y="2093"/>
                    <a:pt x="12022" y="2434"/>
                    <a:pt x="11894" y="2818"/>
                  </a:cubicBezTo>
                  <a:cubicBezTo>
                    <a:pt x="10614" y="3544"/>
                    <a:pt x="7585" y="5677"/>
                    <a:pt x="6220" y="6274"/>
                  </a:cubicBezTo>
                  <a:cubicBezTo>
                    <a:pt x="4215" y="7170"/>
                    <a:pt x="1826" y="8108"/>
                    <a:pt x="77" y="9388"/>
                  </a:cubicBezTo>
                  <a:cubicBezTo>
                    <a:pt x="0" y="9464"/>
                    <a:pt x="26" y="9608"/>
                    <a:pt x="123" y="9608"/>
                  </a:cubicBezTo>
                  <a:cubicBezTo>
                    <a:pt x="135" y="9608"/>
                    <a:pt x="148" y="9606"/>
                    <a:pt x="162" y="9602"/>
                  </a:cubicBezTo>
                  <a:cubicBezTo>
                    <a:pt x="2295" y="9388"/>
                    <a:pt x="4385" y="8194"/>
                    <a:pt x="6305" y="7340"/>
                  </a:cubicBezTo>
                  <a:cubicBezTo>
                    <a:pt x="8481" y="6317"/>
                    <a:pt x="10571" y="5122"/>
                    <a:pt x="12619" y="3800"/>
                  </a:cubicBezTo>
                  <a:cubicBezTo>
                    <a:pt x="13173" y="3842"/>
                    <a:pt x="13728" y="3928"/>
                    <a:pt x="14283" y="4013"/>
                  </a:cubicBezTo>
                  <a:cubicBezTo>
                    <a:pt x="14795" y="4184"/>
                    <a:pt x="15349" y="4269"/>
                    <a:pt x="15904" y="4312"/>
                  </a:cubicBezTo>
                  <a:cubicBezTo>
                    <a:pt x="16288" y="4312"/>
                    <a:pt x="16416" y="3842"/>
                    <a:pt x="16117" y="3672"/>
                  </a:cubicBezTo>
                  <a:cubicBezTo>
                    <a:pt x="15473" y="3350"/>
                    <a:pt x="14756" y="3198"/>
                    <a:pt x="14039" y="3198"/>
                  </a:cubicBezTo>
                  <a:cubicBezTo>
                    <a:pt x="13806" y="3198"/>
                    <a:pt x="13574" y="3214"/>
                    <a:pt x="13344" y="3245"/>
                  </a:cubicBezTo>
                  <a:cubicBezTo>
                    <a:pt x="13387" y="3202"/>
                    <a:pt x="13429" y="3160"/>
                    <a:pt x="13472" y="3117"/>
                  </a:cubicBezTo>
                  <a:cubicBezTo>
                    <a:pt x="13557" y="3074"/>
                    <a:pt x="13600" y="2989"/>
                    <a:pt x="13600" y="2904"/>
                  </a:cubicBezTo>
                  <a:cubicBezTo>
                    <a:pt x="13941" y="2818"/>
                    <a:pt x="14325" y="2776"/>
                    <a:pt x="14667" y="2733"/>
                  </a:cubicBezTo>
                  <a:cubicBezTo>
                    <a:pt x="15093" y="2733"/>
                    <a:pt x="15520" y="2818"/>
                    <a:pt x="15904" y="2818"/>
                  </a:cubicBezTo>
                  <a:cubicBezTo>
                    <a:pt x="16160" y="2818"/>
                    <a:pt x="16330" y="2477"/>
                    <a:pt x="16117" y="2349"/>
                  </a:cubicBezTo>
                  <a:cubicBezTo>
                    <a:pt x="15742" y="2090"/>
                    <a:pt x="15309" y="1967"/>
                    <a:pt x="14871" y="1967"/>
                  </a:cubicBezTo>
                  <a:cubicBezTo>
                    <a:pt x="14660" y="1967"/>
                    <a:pt x="14448" y="1995"/>
                    <a:pt x="14240" y="2051"/>
                  </a:cubicBezTo>
                  <a:lnTo>
                    <a:pt x="14411" y="1795"/>
                  </a:lnTo>
                  <a:cubicBezTo>
                    <a:pt x="14709" y="1411"/>
                    <a:pt x="15178" y="899"/>
                    <a:pt x="15178" y="387"/>
                  </a:cubicBezTo>
                  <a:cubicBezTo>
                    <a:pt x="15178" y="239"/>
                    <a:pt x="15050" y="123"/>
                    <a:pt x="14904" y="123"/>
                  </a:cubicBezTo>
                  <a:cubicBezTo>
                    <a:pt x="14882" y="123"/>
                    <a:pt x="14860" y="125"/>
                    <a:pt x="14837" y="131"/>
                  </a:cubicBezTo>
                  <a:cubicBezTo>
                    <a:pt x="14368" y="301"/>
                    <a:pt x="14197" y="813"/>
                    <a:pt x="13984" y="1197"/>
                  </a:cubicBezTo>
                  <a:cubicBezTo>
                    <a:pt x="13771" y="1624"/>
                    <a:pt x="13557" y="1923"/>
                    <a:pt x="13344" y="2264"/>
                  </a:cubicBezTo>
                  <a:cubicBezTo>
                    <a:pt x="13216" y="2221"/>
                    <a:pt x="13131" y="2179"/>
                    <a:pt x="13003" y="2179"/>
                  </a:cubicBezTo>
                  <a:cubicBezTo>
                    <a:pt x="13301" y="1581"/>
                    <a:pt x="13472" y="941"/>
                    <a:pt x="13557" y="301"/>
                  </a:cubicBezTo>
                  <a:cubicBezTo>
                    <a:pt x="13583" y="98"/>
                    <a:pt x="13426" y="0"/>
                    <a:pt x="1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38296" y="1710247"/>
              <a:ext cx="298265" cy="289914"/>
            </a:xfrm>
            <a:custGeom>
              <a:rect b="b" l="l" r="r" t="t"/>
              <a:pathLst>
                <a:path extrusionOk="0" h="13643" w="14036">
                  <a:moveTo>
                    <a:pt x="7099" y="1"/>
                  </a:moveTo>
                  <a:cubicBezTo>
                    <a:pt x="5975" y="1"/>
                    <a:pt x="4852" y="266"/>
                    <a:pt x="3840" y="772"/>
                  </a:cubicBezTo>
                  <a:cubicBezTo>
                    <a:pt x="939" y="2222"/>
                    <a:pt x="1" y="5891"/>
                    <a:pt x="512" y="8835"/>
                  </a:cubicBezTo>
                  <a:cubicBezTo>
                    <a:pt x="971" y="11856"/>
                    <a:pt x="3692" y="13643"/>
                    <a:pt x="6587" y="13643"/>
                  </a:cubicBezTo>
                  <a:cubicBezTo>
                    <a:pt x="6921" y="13643"/>
                    <a:pt x="7258" y="13619"/>
                    <a:pt x="7594" y="13570"/>
                  </a:cubicBezTo>
                  <a:cubicBezTo>
                    <a:pt x="9386" y="13314"/>
                    <a:pt x="11050" y="12546"/>
                    <a:pt x="12372" y="11352"/>
                  </a:cubicBezTo>
                  <a:cubicBezTo>
                    <a:pt x="13823" y="10072"/>
                    <a:pt x="14036" y="8238"/>
                    <a:pt x="14036" y="6446"/>
                  </a:cubicBezTo>
                  <a:cubicBezTo>
                    <a:pt x="13972" y="6147"/>
                    <a:pt x="13727" y="5998"/>
                    <a:pt x="13481" y="5998"/>
                  </a:cubicBezTo>
                  <a:cubicBezTo>
                    <a:pt x="13236" y="5998"/>
                    <a:pt x="12991" y="6147"/>
                    <a:pt x="12927" y="6446"/>
                  </a:cubicBezTo>
                  <a:cubicBezTo>
                    <a:pt x="12927" y="8067"/>
                    <a:pt x="12756" y="9389"/>
                    <a:pt x="11647" y="10584"/>
                  </a:cubicBezTo>
                  <a:cubicBezTo>
                    <a:pt x="10538" y="11608"/>
                    <a:pt x="9215" y="12248"/>
                    <a:pt x="7722" y="12504"/>
                  </a:cubicBezTo>
                  <a:cubicBezTo>
                    <a:pt x="7314" y="12587"/>
                    <a:pt x="6911" y="12627"/>
                    <a:pt x="6519" y="12627"/>
                  </a:cubicBezTo>
                  <a:cubicBezTo>
                    <a:pt x="4084" y="12627"/>
                    <a:pt x="2051" y="11078"/>
                    <a:pt x="1536" y="8579"/>
                  </a:cubicBezTo>
                  <a:cubicBezTo>
                    <a:pt x="982" y="6062"/>
                    <a:pt x="1963" y="3460"/>
                    <a:pt x="4011" y="1924"/>
                  </a:cubicBezTo>
                  <a:cubicBezTo>
                    <a:pt x="4842" y="1310"/>
                    <a:pt x="6124" y="990"/>
                    <a:pt x="7422" y="990"/>
                  </a:cubicBezTo>
                  <a:cubicBezTo>
                    <a:pt x="8919" y="990"/>
                    <a:pt x="10437" y="1416"/>
                    <a:pt x="11306" y="2308"/>
                  </a:cubicBezTo>
                  <a:cubicBezTo>
                    <a:pt x="11367" y="2369"/>
                    <a:pt x="11439" y="2395"/>
                    <a:pt x="11509" y="2395"/>
                  </a:cubicBezTo>
                  <a:cubicBezTo>
                    <a:pt x="11683" y="2395"/>
                    <a:pt x="11848" y="2234"/>
                    <a:pt x="11818" y="2052"/>
                  </a:cubicBezTo>
                  <a:cubicBezTo>
                    <a:pt x="11476" y="857"/>
                    <a:pt x="9898" y="431"/>
                    <a:pt x="8831" y="217"/>
                  </a:cubicBezTo>
                  <a:cubicBezTo>
                    <a:pt x="8264" y="72"/>
                    <a:pt x="7681" y="1"/>
                    <a:pt x="7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923161" y="1611135"/>
              <a:ext cx="547570" cy="495677"/>
            </a:xfrm>
            <a:custGeom>
              <a:rect b="b" l="l" r="r" t="t"/>
              <a:pathLst>
                <a:path extrusionOk="0" h="23326" w="25768">
                  <a:moveTo>
                    <a:pt x="11816" y="0"/>
                  </a:moveTo>
                  <a:cubicBezTo>
                    <a:pt x="9868" y="0"/>
                    <a:pt x="7959" y="671"/>
                    <a:pt x="6272" y="1767"/>
                  </a:cubicBezTo>
                  <a:cubicBezTo>
                    <a:pt x="896" y="5265"/>
                    <a:pt x="1" y="11792"/>
                    <a:pt x="2475" y="17424"/>
                  </a:cubicBezTo>
                  <a:cubicBezTo>
                    <a:pt x="3627" y="19983"/>
                    <a:pt x="5632" y="22074"/>
                    <a:pt x="8362" y="22927"/>
                  </a:cubicBezTo>
                  <a:cubicBezTo>
                    <a:pt x="9271" y="23204"/>
                    <a:pt x="10229" y="23326"/>
                    <a:pt x="11198" y="23326"/>
                  </a:cubicBezTo>
                  <a:cubicBezTo>
                    <a:pt x="12912" y="23326"/>
                    <a:pt x="14658" y="22945"/>
                    <a:pt x="16212" y="22372"/>
                  </a:cubicBezTo>
                  <a:cubicBezTo>
                    <a:pt x="21032" y="20581"/>
                    <a:pt x="25768" y="14480"/>
                    <a:pt x="22824" y="9318"/>
                  </a:cubicBezTo>
                  <a:cubicBezTo>
                    <a:pt x="22717" y="9118"/>
                    <a:pt x="22547" y="9034"/>
                    <a:pt x="22375" y="9034"/>
                  </a:cubicBezTo>
                  <a:cubicBezTo>
                    <a:pt x="21998" y="9034"/>
                    <a:pt x="21609" y="9433"/>
                    <a:pt x="21843" y="9873"/>
                  </a:cubicBezTo>
                  <a:cubicBezTo>
                    <a:pt x="24317" y="14693"/>
                    <a:pt x="19838" y="19813"/>
                    <a:pt x="15572" y="21434"/>
                  </a:cubicBezTo>
                  <a:cubicBezTo>
                    <a:pt x="14219" y="21958"/>
                    <a:pt x="12776" y="22215"/>
                    <a:pt x="11337" y="22215"/>
                  </a:cubicBezTo>
                  <a:cubicBezTo>
                    <a:pt x="10553" y="22215"/>
                    <a:pt x="9769" y="22139"/>
                    <a:pt x="9002" y="21988"/>
                  </a:cubicBezTo>
                  <a:cubicBezTo>
                    <a:pt x="6442" y="21434"/>
                    <a:pt x="4821" y="19514"/>
                    <a:pt x="3627" y="17296"/>
                  </a:cubicBezTo>
                  <a:cubicBezTo>
                    <a:pt x="2304" y="14693"/>
                    <a:pt x="1878" y="11792"/>
                    <a:pt x="2390" y="8934"/>
                  </a:cubicBezTo>
                  <a:cubicBezTo>
                    <a:pt x="2816" y="6460"/>
                    <a:pt x="4480" y="4412"/>
                    <a:pt x="6485" y="2962"/>
                  </a:cubicBezTo>
                  <a:cubicBezTo>
                    <a:pt x="8017" y="1760"/>
                    <a:pt x="9866" y="1130"/>
                    <a:pt x="11749" y="1130"/>
                  </a:cubicBezTo>
                  <a:cubicBezTo>
                    <a:pt x="12541" y="1130"/>
                    <a:pt x="13339" y="1241"/>
                    <a:pt x="14121" y="1469"/>
                  </a:cubicBezTo>
                  <a:cubicBezTo>
                    <a:pt x="15231" y="1852"/>
                    <a:pt x="16254" y="2322"/>
                    <a:pt x="17193" y="2962"/>
                  </a:cubicBezTo>
                  <a:cubicBezTo>
                    <a:pt x="18174" y="3474"/>
                    <a:pt x="19326" y="4071"/>
                    <a:pt x="19923" y="5095"/>
                  </a:cubicBezTo>
                  <a:cubicBezTo>
                    <a:pt x="19980" y="5194"/>
                    <a:pt x="20080" y="5237"/>
                    <a:pt x="20182" y="5237"/>
                  </a:cubicBezTo>
                  <a:cubicBezTo>
                    <a:pt x="20388" y="5237"/>
                    <a:pt x="20606" y="5066"/>
                    <a:pt x="20520" y="4839"/>
                  </a:cubicBezTo>
                  <a:cubicBezTo>
                    <a:pt x="19753" y="2706"/>
                    <a:pt x="16809" y="1341"/>
                    <a:pt x="14847" y="573"/>
                  </a:cubicBezTo>
                  <a:cubicBezTo>
                    <a:pt x="13843" y="180"/>
                    <a:pt x="12824" y="0"/>
                    <a:pt x="11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360137" y="1645603"/>
              <a:ext cx="30600" cy="26903"/>
            </a:xfrm>
            <a:custGeom>
              <a:rect b="b" l="l" r="r" t="t"/>
              <a:pathLst>
                <a:path extrusionOk="0" h="1266" w="1440">
                  <a:moveTo>
                    <a:pt x="1150" y="0"/>
                  </a:moveTo>
                  <a:cubicBezTo>
                    <a:pt x="1124" y="0"/>
                    <a:pt x="1096" y="6"/>
                    <a:pt x="1067" y="17"/>
                  </a:cubicBezTo>
                  <a:cubicBezTo>
                    <a:pt x="683" y="102"/>
                    <a:pt x="0" y="700"/>
                    <a:pt x="128" y="1126"/>
                  </a:cubicBezTo>
                  <a:cubicBezTo>
                    <a:pt x="128" y="1196"/>
                    <a:pt x="185" y="1266"/>
                    <a:pt x="276" y="1266"/>
                  </a:cubicBezTo>
                  <a:cubicBezTo>
                    <a:pt x="296" y="1266"/>
                    <a:pt x="318" y="1262"/>
                    <a:pt x="341" y="1254"/>
                  </a:cubicBezTo>
                  <a:cubicBezTo>
                    <a:pt x="512" y="1212"/>
                    <a:pt x="683" y="998"/>
                    <a:pt x="811" y="870"/>
                  </a:cubicBezTo>
                  <a:cubicBezTo>
                    <a:pt x="1024" y="742"/>
                    <a:pt x="1195" y="572"/>
                    <a:pt x="1365" y="401"/>
                  </a:cubicBezTo>
                  <a:cubicBezTo>
                    <a:pt x="1439" y="217"/>
                    <a:pt x="1321" y="0"/>
                    <a:pt x="1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303929" y="1590777"/>
              <a:ext cx="23779" cy="34383"/>
            </a:xfrm>
            <a:custGeom>
              <a:rect b="b" l="l" r="r" t="t"/>
              <a:pathLst>
                <a:path extrusionOk="0" h="1618" w="1119">
                  <a:moveTo>
                    <a:pt x="816" y="1"/>
                  </a:moveTo>
                  <a:cubicBezTo>
                    <a:pt x="757" y="1"/>
                    <a:pt x="696" y="24"/>
                    <a:pt x="640" y="80"/>
                  </a:cubicBezTo>
                  <a:cubicBezTo>
                    <a:pt x="256" y="379"/>
                    <a:pt x="0" y="891"/>
                    <a:pt x="0" y="1403"/>
                  </a:cubicBezTo>
                  <a:cubicBezTo>
                    <a:pt x="0" y="1541"/>
                    <a:pt x="100" y="1617"/>
                    <a:pt x="205" y="1617"/>
                  </a:cubicBezTo>
                  <a:cubicBezTo>
                    <a:pt x="295" y="1617"/>
                    <a:pt x="388" y="1563"/>
                    <a:pt x="427" y="1445"/>
                  </a:cubicBezTo>
                  <a:cubicBezTo>
                    <a:pt x="555" y="1061"/>
                    <a:pt x="853" y="763"/>
                    <a:pt x="1024" y="379"/>
                  </a:cubicBezTo>
                  <a:cubicBezTo>
                    <a:pt x="1119" y="190"/>
                    <a:pt x="980" y="1"/>
                    <a:pt x="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211446" y="1554587"/>
              <a:ext cx="17255" cy="30430"/>
            </a:xfrm>
            <a:custGeom>
              <a:rect b="b" l="l" r="r" t="t"/>
              <a:pathLst>
                <a:path extrusionOk="0" h="1432" w="812">
                  <a:moveTo>
                    <a:pt x="516" y="0"/>
                  </a:moveTo>
                  <a:cubicBezTo>
                    <a:pt x="415" y="0"/>
                    <a:pt x="314" y="43"/>
                    <a:pt x="257" y="119"/>
                  </a:cubicBezTo>
                  <a:cubicBezTo>
                    <a:pt x="43" y="461"/>
                    <a:pt x="1" y="887"/>
                    <a:pt x="86" y="1271"/>
                  </a:cubicBezTo>
                  <a:cubicBezTo>
                    <a:pt x="129" y="1378"/>
                    <a:pt x="235" y="1431"/>
                    <a:pt x="342" y="1431"/>
                  </a:cubicBezTo>
                  <a:cubicBezTo>
                    <a:pt x="449" y="1431"/>
                    <a:pt x="555" y="1378"/>
                    <a:pt x="598" y="1271"/>
                  </a:cubicBezTo>
                  <a:cubicBezTo>
                    <a:pt x="769" y="930"/>
                    <a:pt x="811" y="546"/>
                    <a:pt x="811" y="205"/>
                  </a:cubicBezTo>
                  <a:cubicBezTo>
                    <a:pt x="764" y="64"/>
                    <a:pt x="640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8102070" y="1557945"/>
              <a:ext cx="21144" cy="33617"/>
            </a:xfrm>
            <a:custGeom>
              <a:rect b="b" l="l" r="r" t="t"/>
              <a:pathLst>
                <a:path extrusionOk="0" h="1582" w="995">
                  <a:moveTo>
                    <a:pt x="307" y="1"/>
                  </a:moveTo>
                  <a:cubicBezTo>
                    <a:pt x="151" y="1"/>
                    <a:pt x="1" y="95"/>
                    <a:pt x="28" y="260"/>
                  </a:cubicBezTo>
                  <a:cubicBezTo>
                    <a:pt x="114" y="687"/>
                    <a:pt x="284" y="1113"/>
                    <a:pt x="498" y="1455"/>
                  </a:cubicBezTo>
                  <a:cubicBezTo>
                    <a:pt x="542" y="1544"/>
                    <a:pt x="618" y="1581"/>
                    <a:pt x="696" y="1581"/>
                  </a:cubicBezTo>
                  <a:cubicBezTo>
                    <a:pt x="842" y="1581"/>
                    <a:pt x="995" y="1451"/>
                    <a:pt x="967" y="1284"/>
                  </a:cubicBezTo>
                  <a:cubicBezTo>
                    <a:pt x="882" y="900"/>
                    <a:pt x="882" y="345"/>
                    <a:pt x="540" y="89"/>
                  </a:cubicBezTo>
                  <a:cubicBezTo>
                    <a:pt x="480" y="29"/>
                    <a:pt x="393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04763" y="1606226"/>
              <a:ext cx="19338" cy="27901"/>
            </a:xfrm>
            <a:custGeom>
              <a:rect b="b" l="l" r="r" t="t"/>
              <a:pathLst>
                <a:path extrusionOk="0" h="1313" w="910">
                  <a:moveTo>
                    <a:pt x="298" y="1"/>
                  </a:moveTo>
                  <a:cubicBezTo>
                    <a:pt x="141" y="1"/>
                    <a:pt x="0" y="116"/>
                    <a:pt x="0" y="292"/>
                  </a:cubicBezTo>
                  <a:cubicBezTo>
                    <a:pt x="43" y="590"/>
                    <a:pt x="171" y="932"/>
                    <a:pt x="384" y="1188"/>
                  </a:cubicBezTo>
                  <a:cubicBezTo>
                    <a:pt x="428" y="1275"/>
                    <a:pt x="506" y="1312"/>
                    <a:pt x="587" y="1312"/>
                  </a:cubicBezTo>
                  <a:cubicBezTo>
                    <a:pt x="743" y="1312"/>
                    <a:pt x="910" y="1171"/>
                    <a:pt x="853" y="974"/>
                  </a:cubicBezTo>
                  <a:cubicBezTo>
                    <a:pt x="811" y="633"/>
                    <a:pt x="683" y="334"/>
                    <a:pt x="512" y="78"/>
                  </a:cubicBezTo>
                  <a:cubicBezTo>
                    <a:pt x="445" y="25"/>
                    <a:pt x="370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918996" y="1684576"/>
              <a:ext cx="27752" cy="22142"/>
            </a:xfrm>
            <a:custGeom>
              <a:rect b="b" l="l" r="r" t="t"/>
              <a:pathLst>
                <a:path extrusionOk="0" h="1042" w="1306">
                  <a:moveTo>
                    <a:pt x="324" y="1"/>
                  </a:moveTo>
                  <a:cubicBezTo>
                    <a:pt x="145" y="1"/>
                    <a:pt x="1" y="217"/>
                    <a:pt x="111" y="402"/>
                  </a:cubicBezTo>
                  <a:cubicBezTo>
                    <a:pt x="325" y="743"/>
                    <a:pt x="709" y="956"/>
                    <a:pt x="1092" y="1041"/>
                  </a:cubicBezTo>
                  <a:cubicBezTo>
                    <a:pt x="1220" y="1041"/>
                    <a:pt x="1306" y="913"/>
                    <a:pt x="1263" y="828"/>
                  </a:cubicBezTo>
                  <a:cubicBezTo>
                    <a:pt x="1135" y="444"/>
                    <a:pt x="794" y="146"/>
                    <a:pt x="410" y="18"/>
                  </a:cubicBezTo>
                  <a:cubicBezTo>
                    <a:pt x="381" y="6"/>
                    <a:pt x="352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889202" y="1790722"/>
              <a:ext cx="36423" cy="18615"/>
            </a:xfrm>
            <a:custGeom>
              <a:rect b="b" l="l" r="r" t="t"/>
              <a:pathLst>
                <a:path extrusionOk="0" h="876" w="1714">
                  <a:moveTo>
                    <a:pt x="366" y="0"/>
                  </a:moveTo>
                  <a:cubicBezTo>
                    <a:pt x="150" y="0"/>
                    <a:pt x="0" y="293"/>
                    <a:pt x="191" y="483"/>
                  </a:cubicBezTo>
                  <a:cubicBezTo>
                    <a:pt x="452" y="744"/>
                    <a:pt x="779" y="875"/>
                    <a:pt x="1142" y="875"/>
                  </a:cubicBezTo>
                  <a:cubicBezTo>
                    <a:pt x="1194" y="875"/>
                    <a:pt x="1247" y="872"/>
                    <a:pt x="1300" y="867"/>
                  </a:cubicBezTo>
                  <a:cubicBezTo>
                    <a:pt x="1314" y="869"/>
                    <a:pt x="1327" y="870"/>
                    <a:pt x="1340" y="870"/>
                  </a:cubicBezTo>
                  <a:cubicBezTo>
                    <a:pt x="1647" y="870"/>
                    <a:pt x="1713" y="393"/>
                    <a:pt x="1385" y="270"/>
                  </a:cubicBezTo>
                  <a:cubicBezTo>
                    <a:pt x="1044" y="185"/>
                    <a:pt x="788" y="57"/>
                    <a:pt x="447" y="14"/>
                  </a:cubicBezTo>
                  <a:cubicBezTo>
                    <a:pt x="419" y="5"/>
                    <a:pt x="392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894154" y="1925981"/>
              <a:ext cx="31748" cy="15534"/>
            </a:xfrm>
            <a:custGeom>
              <a:rect b="b" l="l" r="r" t="t"/>
              <a:pathLst>
                <a:path extrusionOk="0" h="731" w="1494">
                  <a:moveTo>
                    <a:pt x="817" y="0"/>
                  </a:moveTo>
                  <a:cubicBezTo>
                    <a:pt x="578" y="0"/>
                    <a:pt x="345" y="87"/>
                    <a:pt x="171" y="261"/>
                  </a:cubicBezTo>
                  <a:cubicBezTo>
                    <a:pt x="0" y="432"/>
                    <a:pt x="128" y="731"/>
                    <a:pt x="384" y="731"/>
                  </a:cubicBezTo>
                  <a:cubicBezTo>
                    <a:pt x="683" y="688"/>
                    <a:pt x="982" y="645"/>
                    <a:pt x="1280" y="517"/>
                  </a:cubicBezTo>
                  <a:cubicBezTo>
                    <a:pt x="1408" y="432"/>
                    <a:pt x="1494" y="219"/>
                    <a:pt x="1323" y="133"/>
                  </a:cubicBezTo>
                  <a:cubicBezTo>
                    <a:pt x="1163" y="44"/>
                    <a:pt x="988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7944921" y="2033848"/>
              <a:ext cx="34106" cy="22801"/>
            </a:xfrm>
            <a:custGeom>
              <a:rect b="b" l="l" r="r" t="t"/>
              <a:pathLst>
                <a:path extrusionOk="0" h="1073" w="1605">
                  <a:moveTo>
                    <a:pt x="1114" y="1"/>
                  </a:moveTo>
                  <a:cubicBezTo>
                    <a:pt x="1058" y="1"/>
                    <a:pt x="999" y="15"/>
                    <a:pt x="939" y="49"/>
                  </a:cubicBezTo>
                  <a:cubicBezTo>
                    <a:pt x="598" y="177"/>
                    <a:pt x="299" y="347"/>
                    <a:pt x="86" y="646"/>
                  </a:cubicBezTo>
                  <a:cubicBezTo>
                    <a:pt x="0" y="817"/>
                    <a:pt x="128" y="1073"/>
                    <a:pt x="342" y="1073"/>
                  </a:cubicBezTo>
                  <a:cubicBezTo>
                    <a:pt x="683" y="987"/>
                    <a:pt x="1024" y="817"/>
                    <a:pt x="1280" y="603"/>
                  </a:cubicBezTo>
                  <a:cubicBezTo>
                    <a:pt x="1604" y="423"/>
                    <a:pt x="1412" y="1"/>
                    <a:pt x="1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050983" y="2104995"/>
              <a:ext cx="17255" cy="23991"/>
            </a:xfrm>
            <a:custGeom>
              <a:rect b="b" l="l" r="r" t="t"/>
              <a:pathLst>
                <a:path extrusionOk="0" h="1129" w="812">
                  <a:moveTo>
                    <a:pt x="505" y="0"/>
                  </a:moveTo>
                  <a:cubicBezTo>
                    <a:pt x="449" y="0"/>
                    <a:pt x="392" y="21"/>
                    <a:pt x="342" y="71"/>
                  </a:cubicBezTo>
                  <a:cubicBezTo>
                    <a:pt x="129" y="284"/>
                    <a:pt x="1" y="625"/>
                    <a:pt x="43" y="924"/>
                  </a:cubicBezTo>
                  <a:cubicBezTo>
                    <a:pt x="75" y="1049"/>
                    <a:pt x="197" y="1128"/>
                    <a:pt x="311" y="1128"/>
                  </a:cubicBezTo>
                  <a:cubicBezTo>
                    <a:pt x="353" y="1128"/>
                    <a:pt x="393" y="1118"/>
                    <a:pt x="427" y="1095"/>
                  </a:cubicBezTo>
                  <a:cubicBezTo>
                    <a:pt x="683" y="881"/>
                    <a:pt x="811" y="583"/>
                    <a:pt x="769" y="242"/>
                  </a:cubicBezTo>
                  <a:cubicBezTo>
                    <a:pt x="769" y="121"/>
                    <a:pt x="641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140746" y="2130963"/>
              <a:ext cx="18148" cy="23779"/>
            </a:xfrm>
            <a:custGeom>
              <a:rect b="b" l="l" r="r" t="t"/>
              <a:pathLst>
                <a:path extrusionOk="0" h="1119" w="854">
                  <a:moveTo>
                    <a:pt x="427" y="1"/>
                  </a:moveTo>
                  <a:cubicBezTo>
                    <a:pt x="384" y="1"/>
                    <a:pt x="299" y="43"/>
                    <a:pt x="256" y="86"/>
                  </a:cubicBezTo>
                  <a:cubicBezTo>
                    <a:pt x="171" y="171"/>
                    <a:pt x="128" y="257"/>
                    <a:pt x="128" y="385"/>
                  </a:cubicBezTo>
                  <a:cubicBezTo>
                    <a:pt x="86" y="513"/>
                    <a:pt x="43" y="683"/>
                    <a:pt x="0" y="854"/>
                  </a:cubicBezTo>
                  <a:cubicBezTo>
                    <a:pt x="0" y="1002"/>
                    <a:pt x="129" y="1118"/>
                    <a:pt x="275" y="1118"/>
                  </a:cubicBezTo>
                  <a:cubicBezTo>
                    <a:pt x="297" y="1118"/>
                    <a:pt x="319" y="1116"/>
                    <a:pt x="341" y="1110"/>
                  </a:cubicBezTo>
                  <a:cubicBezTo>
                    <a:pt x="683" y="982"/>
                    <a:pt x="853" y="555"/>
                    <a:pt x="725" y="214"/>
                  </a:cubicBezTo>
                  <a:cubicBezTo>
                    <a:pt x="683" y="86"/>
                    <a:pt x="555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254351" y="2122038"/>
              <a:ext cx="17871" cy="24990"/>
            </a:xfrm>
            <a:custGeom>
              <a:rect b="b" l="l" r="r" t="t"/>
              <a:pathLst>
                <a:path extrusionOk="0" h="1176" w="841">
                  <a:moveTo>
                    <a:pt x="253" y="0"/>
                  </a:moveTo>
                  <a:cubicBezTo>
                    <a:pt x="128" y="0"/>
                    <a:pt x="1" y="106"/>
                    <a:pt x="29" y="250"/>
                  </a:cubicBezTo>
                  <a:cubicBezTo>
                    <a:pt x="72" y="591"/>
                    <a:pt x="243" y="890"/>
                    <a:pt x="456" y="1103"/>
                  </a:cubicBezTo>
                  <a:cubicBezTo>
                    <a:pt x="504" y="1151"/>
                    <a:pt x="570" y="1175"/>
                    <a:pt x="634" y="1175"/>
                  </a:cubicBezTo>
                  <a:cubicBezTo>
                    <a:pt x="740" y="1175"/>
                    <a:pt x="840" y="1109"/>
                    <a:pt x="840" y="975"/>
                  </a:cubicBezTo>
                  <a:cubicBezTo>
                    <a:pt x="755" y="634"/>
                    <a:pt x="627" y="335"/>
                    <a:pt x="413" y="79"/>
                  </a:cubicBezTo>
                  <a:cubicBezTo>
                    <a:pt x="372" y="24"/>
                    <a:pt x="313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354697" y="2072035"/>
              <a:ext cx="20868" cy="17064"/>
            </a:xfrm>
            <a:custGeom>
              <a:rect b="b" l="l" r="r" t="t"/>
              <a:pathLst>
                <a:path extrusionOk="0" h="803" w="982">
                  <a:moveTo>
                    <a:pt x="299" y="1"/>
                  </a:moveTo>
                  <a:cubicBezTo>
                    <a:pt x="85" y="1"/>
                    <a:pt x="0" y="299"/>
                    <a:pt x="213" y="385"/>
                  </a:cubicBezTo>
                  <a:cubicBezTo>
                    <a:pt x="384" y="470"/>
                    <a:pt x="469" y="641"/>
                    <a:pt x="640" y="769"/>
                  </a:cubicBezTo>
                  <a:cubicBezTo>
                    <a:pt x="686" y="792"/>
                    <a:pt x="732" y="802"/>
                    <a:pt x="774" y="802"/>
                  </a:cubicBezTo>
                  <a:cubicBezTo>
                    <a:pt x="890" y="802"/>
                    <a:pt x="981" y="723"/>
                    <a:pt x="981" y="598"/>
                  </a:cubicBezTo>
                  <a:cubicBezTo>
                    <a:pt x="939" y="257"/>
                    <a:pt x="640" y="1"/>
                    <a:pt x="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424505" y="1979405"/>
              <a:ext cx="27200" cy="14684"/>
            </a:xfrm>
            <a:custGeom>
              <a:rect b="b" l="l" r="r" t="t"/>
              <a:pathLst>
                <a:path extrusionOk="0" h="691" w="1280">
                  <a:moveTo>
                    <a:pt x="416" y="0"/>
                  </a:moveTo>
                  <a:cubicBezTo>
                    <a:pt x="377" y="0"/>
                    <a:pt x="338" y="3"/>
                    <a:pt x="299" y="8"/>
                  </a:cubicBezTo>
                  <a:cubicBezTo>
                    <a:pt x="43" y="8"/>
                    <a:pt x="0" y="307"/>
                    <a:pt x="171" y="435"/>
                  </a:cubicBezTo>
                  <a:cubicBezTo>
                    <a:pt x="427" y="563"/>
                    <a:pt x="683" y="691"/>
                    <a:pt x="981" y="691"/>
                  </a:cubicBezTo>
                  <a:cubicBezTo>
                    <a:pt x="1195" y="691"/>
                    <a:pt x="1280" y="435"/>
                    <a:pt x="1152" y="264"/>
                  </a:cubicBezTo>
                  <a:cubicBezTo>
                    <a:pt x="930" y="116"/>
                    <a:pt x="675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443524" y="1880760"/>
              <a:ext cx="39015" cy="12091"/>
            </a:xfrm>
            <a:custGeom>
              <a:rect b="b" l="l" r="r" t="t"/>
              <a:pathLst>
                <a:path extrusionOk="0" h="569" w="1836">
                  <a:moveTo>
                    <a:pt x="1537" y="0"/>
                  </a:moveTo>
                  <a:cubicBezTo>
                    <a:pt x="1110" y="0"/>
                    <a:pt x="726" y="0"/>
                    <a:pt x="300" y="86"/>
                  </a:cubicBezTo>
                  <a:cubicBezTo>
                    <a:pt x="86" y="86"/>
                    <a:pt x="1" y="470"/>
                    <a:pt x="257" y="512"/>
                  </a:cubicBezTo>
                  <a:cubicBezTo>
                    <a:pt x="434" y="548"/>
                    <a:pt x="618" y="568"/>
                    <a:pt x="803" y="568"/>
                  </a:cubicBezTo>
                  <a:cubicBezTo>
                    <a:pt x="1065" y="568"/>
                    <a:pt x="1329" y="527"/>
                    <a:pt x="1579" y="427"/>
                  </a:cubicBezTo>
                  <a:cubicBezTo>
                    <a:pt x="1835" y="342"/>
                    <a:pt x="1793" y="43"/>
                    <a:pt x="1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448964" y="1804599"/>
              <a:ext cx="21781" cy="8181"/>
            </a:xfrm>
            <a:custGeom>
              <a:rect b="b" l="l" r="r" t="t"/>
              <a:pathLst>
                <a:path extrusionOk="0" h="385" w="1025">
                  <a:moveTo>
                    <a:pt x="897" y="1"/>
                  </a:moveTo>
                  <a:cubicBezTo>
                    <a:pt x="683" y="1"/>
                    <a:pt x="427" y="1"/>
                    <a:pt x="214" y="43"/>
                  </a:cubicBezTo>
                  <a:cubicBezTo>
                    <a:pt x="1" y="43"/>
                    <a:pt x="86" y="385"/>
                    <a:pt x="257" y="385"/>
                  </a:cubicBezTo>
                  <a:cubicBezTo>
                    <a:pt x="470" y="385"/>
                    <a:pt x="683" y="342"/>
                    <a:pt x="897" y="299"/>
                  </a:cubicBezTo>
                  <a:cubicBezTo>
                    <a:pt x="1025" y="214"/>
                    <a:pt x="1025" y="43"/>
                    <a:pt x="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124786" y="1812589"/>
              <a:ext cx="19338" cy="18020"/>
            </a:xfrm>
            <a:custGeom>
              <a:rect b="b" l="l" r="r" t="t"/>
              <a:pathLst>
                <a:path extrusionOk="0" h="848" w="910">
                  <a:moveTo>
                    <a:pt x="271" y="0"/>
                  </a:moveTo>
                  <a:cubicBezTo>
                    <a:pt x="146" y="0"/>
                    <a:pt x="0" y="117"/>
                    <a:pt x="111" y="265"/>
                  </a:cubicBezTo>
                  <a:cubicBezTo>
                    <a:pt x="197" y="393"/>
                    <a:pt x="410" y="606"/>
                    <a:pt x="538" y="777"/>
                  </a:cubicBezTo>
                  <a:cubicBezTo>
                    <a:pt x="575" y="827"/>
                    <a:pt x="624" y="847"/>
                    <a:pt x="673" y="847"/>
                  </a:cubicBezTo>
                  <a:cubicBezTo>
                    <a:pt x="790" y="847"/>
                    <a:pt x="909" y="727"/>
                    <a:pt x="879" y="606"/>
                  </a:cubicBezTo>
                  <a:cubicBezTo>
                    <a:pt x="751" y="350"/>
                    <a:pt x="581" y="137"/>
                    <a:pt x="325" y="9"/>
                  </a:cubicBezTo>
                  <a:cubicBezTo>
                    <a:pt x="308" y="3"/>
                    <a:pt x="289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118985" y="1842998"/>
              <a:ext cx="17510" cy="9329"/>
            </a:xfrm>
            <a:custGeom>
              <a:rect b="b" l="l" r="r" t="t"/>
              <a:pathLst>
                <a:path extrusionOk="0" h="439" w="824">
                  <a:moveTo>
                    <a:pt x="367" y="0"/>
                  </a:moveTo>
                  <a:cubicBezTo>
                    <a:pt x="305" y="0"/>
                    <a:pt x="242" y="11"/>
                    <a:pt x="171" y="28"/>
                  </a:cubicBezTo>
                  <a:cubicBezTo>
                    <a:pt x="0" y="71"/>
                    <a:pt x="0" y="284"/>
                    <a:pt x="171" y="327"/>
                  </a:cubicBezTo>
                  <a:cubicBezTo>
                    <a:pt x="256" y="370"/>
                    <a:pt x="342" y="370"/>
                    <a:pt x="427" y="412"/>
                  </a:cubicBezTo>
                  <a:cubicBezTo>
                    <a:pt x="457" y="430"/>
                    <a:pt x="487" y="438"/>
                    <a:pt x="516" y="438"/>
                  </a:cubicBezTo>
                  <a:cubicBezTo>
                    <a:pt x="692" y="438"/>
                    <a:pt x="824" y="144"/>
                    <a:pt x="640" y="71"/>
                  </a:cubicBezTo>
                  <a:cubicBezTo>
                    <a:pt x="540" y="21"/>
                    <a:pt x="455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119176" y="1877806"/>
              <a:ext cx="17468" cy="11263"/>
            </a:xfrm>
            <a:custGeom>
              <a:rect b="b" l="l" r="r" t="t"/>
              <a:pathLst>
                <a:path extrusionOk="0" h="530" w="822">
                  <a:moveTo>
                    <a:pt x="527" y="0"/>
                  </a:moveTo>
                  <a:cubicBezTo>
                    <a:pt x="506" y="0"/>
                    <a:pt x="484" y="4"/>
                    <a:pt x="461" y="11"/>
                  </a:cubicBezTo>
                  <a:cubicBezTo>
                    <a:pt x="290" y="54"/>
                    <a:pt x="162" y="139"/>
                    <a:pt x="77" y="267"/>
                  </a:cubicBezTo>
                  <a:cubicBezTo>
                    <a:pt x="0" y="382"/>
                    <a:pt x="94" y="530"/>
                    <a:pt x="207" y="530"/>
                  </a:cubicBezTo>
                  <a:cubicBezTo>
                    <a:pt x="220" y="530"/>
                    <a:pt x="234" y="528"/>
                    <a:pt x="247" y="523"/>
                  </a:cubicBezTo>
                  <a:cubicBezTo>
                    <a:pt x="375" y="481"/>
                    <a:pt x="461" y="481"/>
                    <a:pt x="589" y="438"/>
                  </a:cubicBezTo>
                  <a:cubicBezTo>
                    <a:pt x="822" y="360"/>
                    <a:pt x="737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144358" y="1904773"/>
              <a:ext cx="12729" cy="19295"/>
            </a:xfrm>
            <a:custGeom>
              <a:rect b="b" l="l" r="r" t="t"/>
              <a:pathLst>
                <a:path extrusionOk="0" h="908" w="599">
                  <a:moveTo>
                    <a:pt x="321" y="1"/>
                  </a:moveTo>
                  <a:cubicBezTo>
                    <a:pt x="225" y="1"/>
                    <a:pt x="129" y="65"/>
                    <a:pt x="86" y="193"/>
                  </a:cubicBezTo>
                  <a:cubicBezTo>
                    <a:pt x="44" y="363"/>
                    <a:pt x="1" y="534"/>
                    <a:pt x="44" y="747"/>
                  </a:cubicBezTo>
                  <a:cubicBezTo>
                    <a:pt x="69" y="851"/>
                    <a:pt x="142" y="907"/>
                    <a:pt x="224" y="907"/>
                  </a:cubicBezTo>
                  <a:cubicBezTo>
                    <a:pt x="277" y="907"/>
                    <a:pt x="334" y="883"/>
                    <a:pt x="385" y="833"/>
                  </a:cubicBezTo>
                  <a:cubicBezTo>
                    <a:pt x="555" y="662"/>
                    <a:pt x="598" y="406"/>
                    <a:pt x="555" y="193"/>
                  </a:cubicBezTo>
                  <a:cubicBezTo>
                    <a:pt x="513" y="65"/>
                    <a:pt x="417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169668" y="1916737"/>
              <a:ext cx="13706" cy="14641"/>
            </a:xfrm>
            <a:custGeom>
              <a:rect b="b" l="l" r="r" t="t"/>
              <a:pathLst>
                <a:path extrusionOk="0" h="689" w="645">
                  <a:moveTo>
                    <a:pt x="283" y="1"/>
                  </a:moveTo>
                  <a:cubicBezTo>
                    <a:pt x="123" y="1"/>
                    <a:pt x="1" y="191"/>
                    <a:pt x="132" y="355"/>
                  </a:cubicBezTo>
                  <a:cubicBezTo>
                    <a:pt x="175" y="440"/>
                    <a:pt x="218" y="526"/>
                    <a:pt x="260" y="611"/>
                  </a:cubicBezTo>
                  <a:cubicBezTo>
                    <a:pt x="296" y="665"/>
                    <a:pt x="354" y="688"/>
                    <a:pt x="413" y="688"/>
                  </a:cubicBezTo>
                  <a:cubicBezTo>
                    <a:pt x="494" y="688"/>
                    <a:pt x="577" y="643"/>
                    <a:pt x="602" y="568"/>
                  </a:cubicBezTo>
                  <a:cubicBezTo>
                    <a:pt x="644" y="355"/>
                    <a:pt x="559" y="184"/>
                    <a:pt x="431" y="56"/>
                  </a:cubicBezTo>
                  <a:cubicBezTo>
                    <a:pt x="382" y="17"/>
                    <a:pt x="331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1615725" y="2856521"/>
            <a:ext cx="1409969" cy="15288"/>
          </a:xfrm>
          <a:custGeom>
            <a:rect b="b" l="l" r="r" t="t"/>
            <a:pathLst>
              <a:path extrusionOk="0" fill="none" h="735" w="67592">
                <a:moveTo>
                  <a:pt x="0" y="0"/>
                </a:moveTo>
                <a:cubicBezTo>
                  <a:pt x="6784" y="0"/>
                  <a:pt x="35876" y="140"/>
                  <a:pt x="39897" y="140"/>
                </a:cubicBezTo>
                <a:cubicBezTo>
                  <a:pt x="43919" y="140"/>
                  <a:pt x="51856" y="455"/>
                  <a:pt x="56227" y="490"/>
                </a:cubicBezTo>
                <a:cubicBezTo>
                  <a:pt x="59479" y="525"/>
                  <a:pt x="63290" y="734"/>
                  <a:pt x="67591" y="490"/>
                </a:cubicBezTo>
              </a:path>
            </a:pathLst>
          </a:custGeom>
          <a:noFill/>
          <a:ln cap="rnd" cmpd="sng" w="21850">
            <a:solidFill>
              <a:srgbClr val="020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3865807" y="2856521"/>
            <a:ext cx="1409260" cy="15288"/>
          </a:xfrm>
          <a:custGeom>
            <a:rect b="b" l="l" r="r" t="t"/>
            <a:pathLst>
              <a:path extrusionOk="0" fill="none" h="735" w="67558">
                <a:moveTo>
                  <a:pt x="1" y="0"/>
                </a:moveTo>
                <a:cubicBezTo>
                  <a:pt x="11960" y="594"/>
                  <a:pt x="35842" y="140"/>
                  <a:pt x="39863" y="140"/>
                </a:cubicBezTo>
                <a:cubicBezTo>
                  <a:pt x="43885" y="140"/>
                  <a:pt x="51857" y="455"/>
                  <a:pt x="56193" y="490"/>
                </a:cubicBezTo>
                <a:cubicBezTo>
                  <a:pt x="59480" y="525"/>
                  <a:pt x="63291" y="734"/>
                  <a:pt x="67557" y="490"/>
                </a:cubicBezTo>
              </a:path>
            </a:pathLst>
          </a:custGeom>
          <a:noFill/>
          <a:ln cap="rnd" cmpd="sng" w="21850">
            <a:solidFill>
              <a:srgbClr val="020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6115176" y="2859412"/>
            <a:ext cx="1412159" cy="20384"/>
          </a:xfrm>
          <a:custGeom>
            <a:rect b="b" l="l" r="r" t="t"/>
            <a:pathLst>
              <a:path extrusionOk="0" fill="none" h="980" w="67697">
                <a:moveTo>
                  <a:pt x="0" y="980"/>
                </a:moveTo>
                <a:cubicBezTo>
                  <a:pt x="6784" y="980"/>
                  <a:pt x="35981" y="1"/>
                  <a:pt x="40002" y="1"/>
                </a:cubicBezTo>
                <a:cubicBezTo>
                  <a:pt x="44023" y="1"/>
                  <a:pt x="51961" y="316"/>
                  <a:pt x="56332" y="351"/>
                </a:cubicBezTo>
                <a:cubicBezTo>
                  <a:pt x="59584" y="386"/>
                  <a:pt x="63430" y="595"/>
                  <a:pt x="67696" y="351"/>
                </a:cubicBezTo>
              </a:path>
            </a:pathLst>
          </a:custGeom>
          <a:noFill/>
          <a:ln cap="rnd" cmpd="sng" w="21850">
            <a:solidFill>
              <a:srgbClr val="020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20"/>
          <p:cNvGrpSpPr/>
          <p:nvPr/>
        </p:nvGrpSpPr>
        <p:grpSpPr>
          <a:xfrm>
            <a:off x="460547" y="1219332"/>
            <a:ext cx="1471183" cy="3545845"/>
            <a:chOff x="460547" y="1219332"/>
            <a:chExt cx="1471183" cy="3545845"/>
          </a:xfrm>
        </p:grpSpPr>
        <p:sp>
          <p:nvSpPr>
            <p:cNvPr id="488" name="Google Shape;488;p20"/>
            <p:cNvSpPr/>
            <p:nvPr/>
          </p:nvSpPr>
          <p:spPr>
            <a:xfrm>
              <a:off x="1195305" y="4172209"/>
              <a:ext cx="1666" cy="33488"/>
            </a:xfrm>
            <a:custGeom>
              <a:rect b="b" l="l" r="r" t="t"/>
              <a:pathLst>
                <a:path extrusionOk="0" fill="none" h="1610" w="71">
                  <a:moveTo>
                    <a:pt x="1" y="1"/>
                  </a:moveTo>
                  <a:cubicBezTo>
                    <a:pt x="1" y="840"/>
                    <a:pt x="71" y="770"/>
                    <a:pt x="1" y="1609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0"/>
            <p:cNvGrpSpPr/>
            <p:nvPr/>
          </p:nvGrpSpPr>
          <p:grpSpPr>
            <a:xfrm>
              <a:off x="460578" y="3156900"/>
              <a:ext cx="1471119" cy="1608277"/>
              <a:chOff x="464575" y="3156900"/>
              <a:chExt cx="1471119" cy="1608277"/>
            </a:xfrm>
          </p:grpSpPr>
          <p:sp>
            <p:nvSpPr>
              <p:cNvPr id="490" name="Google Shape;490;p20"/>
              <p:cNvSpPr/>
              <p:nvPr/>
            </p:nvSpPr>
            <p:spPr>
              <a:xfrm>
                <a:off x="1814782" y="3944574"/>
                <a:ext cx="7067" cy="177486"/>
              </a:xfrm>
              <a:custGeom>
                <a:rect b="b" l="l" r="r" t="t"/>
                <a:pathLst>
                  <a:path extrusionOk="0" fill="none" h="8533" w="280">
                    <a:moveTo>
                      <a:pt x="280" y="0"/>
                    </a:moveTo>
                    <a:cubicBezTo>
                      <a:pt x="0" y="3392"/>
                      <a:pt x="280" y="3042"/>
                      <a:pt x="280" y="8532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64575" y="3175183"/>
                <a:ext cx="1426121" cy="1557192"/>
              </a:xfrm>
              <a:custGeom>
                <a:rect b="b" l="l" r="r" t="t"/>
                <a:pathLst>
                  <a:path extrusionOk="0" h="74865" w="56508">
                    <a:moveTo>
                      <a:pt x="7543" y="1"/>
                    </a:moveTo>
                    <a:cubicBezTo>
                      <a:pt x="4445" y="1"/>
                      <a:pt x="2145" y="148"/>
                      <a:pt x="1609" y="590"/>
                    </a:cubicBezTo>
                    <a:cubicBezTo>
                      <a:pt x="385" y="1569"/>
                      <a:pt x="735" y="10835"/>
                      <a:pt x="560" y="19996"/>
                    </a:cubicBezTo>
                    <a:cubicBezTo>
                      <a:pt x="420" y="29158"/>
                      <a:pt x="420" y="51082"/>
                      <a:pt x="560" y="55383"/>
                    </a:cubicBezTo>
                    <a:cubicBezTo>
                      <a:pt x="735" y="59684"/>
                      <a:pt x="1" y="72132"/>
                      <a:pt x="1050" y="73566"/>
                    </a:cubicBezTo>
                    <a:cubicBezTo>
                      <a:pt x="1893" y="74718"/>
                      <a:pt x="9832" y="74831"/>
                      <a:pt x="14458" y="74831"/>
                    </a:cubicBezTo>
                    <a:cubicBezTo>
                      <a:pt x="15586" y="74831"/>
                      <a:pt x="16517" y="74824"/>
                      <a:pt x="17100" y="74824"/>
                    </a:cubicBezTo>
                    <a:cubicBezTo>
                      <a:pt x="18515" y="74824"/>
                      <a:pt x="21706" y="74864"/>
                      <a:pt x="25009" y="74864"/>
                    </a:cubicBezTo>
                    <a:cubicBezTo>
                      <a:pt x="28641" y="74864"/>
                      <a:pt x="32408" y="74816"/>
                      <a:pt x="34093" y="74615"/>
                    </a:cubicBezTo>
                    <a:cubicBezTo>
                      <a:pt x="34780" y="74540"/>
                      <a:pt x="36094" y="74520"/>
                      <a:pt x="37746" y="74520"/>
                    </a:cubicBezTo>
                    <a:cubicBezTo>
                      <a:pt x="39762" y="74520"/>
                      <a:pt x="42281" y="74550"/>
                      <a:pt x="44774" y="74550"/>
                    </a:cubicBezTo>
                    <a:cubicBezTo>
                      <a:pt x="49816" y="74550"/>
                      <a:pt x="54753" y="74425"/>
                      <a:pt x="55214" y="73671"/>
                    </a:cubicBezTo>
                    <a:cubicBezTo>
                      <a:pt x="56123" y="72237"/>
                      <a:pt x="55948" y="59334"/>
                      <a:pt x="55913" y="51991"/>
                    </a:cubicBezTo>
                    <a:cubicBezTo>
                      <a:pt x="55878" y="42270"/>
                      <a:pt x="56263" y="28808"/>
                      <a:pt x="56402" y="21990"/>
                    </a:cubicBezTo>
                    <a:cubicBezTo>
                      <a:pt x="56507" y="15136"/>
                      <a:pt x="56228" y="1464"/>
                      <a:pt x="55493" y="555"/>
                    </a:cubicBezTo>
                    <a:cubicBezTo>
                      <a:pt x="55184" y="190"/>
                      <a:pt x="51861" y="61"/>
                      <a:pt x="47651" y="61"/>
                    </a:cubicBezTo>
                    <a:cubicBezTo>
                      <a:pt x="41383" y="61"/>
                      <a:pt x="33147" y="346"/>
                      <a:pt x="29967" y="555"/>
                    </a:cubicBezTo>
                    <a:cubicBezTo>
                      <a:pt x="29477" y="587"/>
                      <a:pt x="28849" y="601"/>
                      <a:pt x="28111" y="601"/>
                    </a:cubicBezTo>
                    <a:cubicBezTo>
                      <a:pt x="23291" y="601"/>
                      <a:pt x="13792" y="1"/>
                      <a:pt x="75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508715" y="3208380"/>
                <a:ext cx="1426979" cy="1556797"/>
              </a:xfrm>
              <a:custGeom>
                <a:rect b="b" l="l" r="r" t="t"/>
                <a:pathLst>
                  <a:path extrusionOk="0" h="74846" w="56542">
                    <a:moveTo>
                      <a:pt x="7410" y="0"/>
                    </a:moveTo>
                    <a:cubicBezTo>
                      <a:pt x="4378" y="0"/>
                      <a:pt x="2137" y="143"/>
                      <a:pt x="1609" y="567"/>
                    </a:cubicBezTo>
                    <a:cubicBezTo>
                      <a:pt x="385" y="1546"/>
                      <a:pt x="734" y="10813"/>
                      <a:pt x="560" y="19974"/>
                    </a:cubicBezTo>
                    <a:cubicBezTo>
                      <a:pt x="420" y="29135"/>
                      <a:pt x="420" y="51094"/>
                      <a:pt x="560" y="55395"/>
                    </a:cubicBezTo>
                    <a:cubicBezTo>
                      <a:pt x="734" y="59696"/>
                      <a:pt x="0" y="72110"/>
                      <a:pt x="1049" y="73543"/>
                    </a:cubicBezTo>
                    <a:cubicBezTo>
                      <a:pt x="1892" y="74696"/>
                      <a:pt x="9832" y="74809"/>
                      <a:pt x="14457" y="74809"/>
                    </a:cubicBezTo>
                    <a:cubicBezTo>
                      <a:pt x="15585" y="74809"/>
                      <a:pt x="16516" y="74802"/>
                      <a:pt x="17099" y="74802"/>
                    </a:cubicBezTo>
                    <a:cubicBezTo>
                      <a:pt x="18585" y="74802"/>
                      <a:pt x="22038" y="74846"/>
                      <a:pt x="25522" y="74846"/>
                    </a:cubicBezTo>
                    <a:cubicBezTo>
                      <a:pt x="29005" y="74846"/>
                      <a:pt x="32519" y="74802"/>
                      <a:pt x="34128" y="74627"/>
                    </a:cubicBezTo>
                    <a:cubicBezTo>
                      <a:pt x="34853" y="74540"/>
                      <a:pt x="36280" y="74518"/>
                      <a:pt x="38064" y="74518"/>
                    </a:cubicBezTo>
                    <a:cubicBezTo>
                      <a:pt x="40026" y="74518"/>
                      <a:pt x="42419" y="74545"/>
                      <a:pt x="44789" y="74545"/>
                    </a:cubicBezTo>
                    <a:cubicBezTo>
                      <a:pt x="49823" y="74545"/>
                      <a:pt x="54753" y="74421"/>
                      <a:pt x="55213" y="73648"/>
                    </a:cubicBezTo>
                    <a:cubicBezTo>
                      <a:pt x="56122" y="72214"/>
                      <a:pt x="55947" y="59312"/>
                      <a:pt x="55947" y="51969"/>
                    </a:cubicBezTo>
                    <a:cubicBezTo>
                      <a:pt x="55912" y="42283"/>
                      <a:pt x="56297" y="28786"/>
                      <a:pt x="56402" y="21967"/>
                    </a:cubicBezTo>
                    <a:cubicBezTo>
                      <a:pt x="56542" y="15114"/>
                      <a:pt x="56227" y="1477"/>
                      <a:pt x="55493" y="532"/>
                    </a:cubicBezTo>
                    <a:cubicBezTo>
                      <a:pt x="55198" y="167"/>
                      <a:pt x="51877" y="39"/>
                      <a:pt x="47668" y="39"/>
                    </a:cubicBezTo>
                    <a:cubicBezTo>
                      <a:pt x="41400" y="39"/>
                      <a:pt x="33160" y="323"/>
                      <a:pt x="30002" y="532"/>
                    </a:cubicBezTo>
                    <a:cubicBezTo>
                      <a:pt x="29462" y="571"/>
                      <a:pt x="28758" y="588"/>
                      <a:pt x="27926" y="588"/>
                    </a:cubicBezTo>
                    <a:cubicBezTo>
                      <a:pt x="22992" y="588"/>
                      <a:pt x="13570" y="0"/>
                      <a:pt x="7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464575" y="3156900"/>
                <a:ext cx="1426121" cy="1580467"/>
              </a:xfrm>
              <a:custGeom>
                <a:rect b="b" l="l" r="r" t="t"/>
                <a:pathLst>
                  <a:path extrusionOk="0" fill="none" h="75984" w="56508">
                    <a:moveTo>
                      <a:pt x="1609" y="1469"/>
                    </a:moveTo>
                    <a:cubicBezTo>
                      <a:pt x="385" y="2448"/>
                      <a:pt x="735" y="11714"/>
                      <a:pt x="560" y="20875"/>
                    </a:cubicBezTo>
                    <a:cubicBezTo>
                      <a:pt x="420" y="30037"/>
                      <a:pt x="420" y="51961"/>
                      <a:pt x="560" y="56262"/>
                    </a:cubicBezTo>
                    <a:cubicBezTo>
                      <a:pt x="735" y="60563"/>
                      <a:pt x="1" y="73011"/>
                      <a:pt x="1050" y="74445"/>
                    </a:cubicBezTo>
                    <a:cubicBezTo>
                      <a:pt x="2099" y="75878"/>
                      <a:pt x="14127" y="75703"/>
                      <a:pt x="17100" y="75703"/>
                    </a:cubicBezTo>
                    <a:cubicBezTo>
                      <a:pt x="20072" y="75703"/>
                      <a:pt x="30877" y="75878"/>
                      <a:pt x="34093" y="75494"/>
                    </a:cubicBezTo>
                    <a:cubicBezTo>
                      <a:pt x="37310" y="75144"/>
                      <a:pt x="54339" y="75983"/>
                      <a:pt x="55214" y="74550"/>
                    </a:cubicBezTo>
                    <a:cubicBezTo>
                      <a:pt x="56123" y="73116"/>
                      <a:pt x="55948" y="60213"/>
                      <a:pt x="55913" y="52870"/>
                    </a:cubicBezTo>
                    <a:cubicBezTo>
                      <a:pt x="55878" y="43149"/>
                      <a:pt x="56263" y="29687"/>
                      <a:pt x="56402" y="22869"/>
                    </a:cubicBezTo>
                    <a:cubicBezTo>
                      <a:pt x="56507" y="16015"/>
                      <a:pt x="56228" y="2343"/>
                      <a:pt x="55493" y="1434"/>
                    </a:cubicBezTo>
                    <a:cubicBezTo>
                      <a:pt x="54724" y="525"/>
                      <a:pt x="35282" y="1084"/>
                      <a:pt x="29967" y="1434"/>
                    </a:cubicBezTo>
                    <a:cubicBezTo>
                      <a:pt x="24687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0"/>
            <p:cNvGrpSpPr/>
            <p:nvPr/>
          </p:nvGrpSpPr>
          <p:grpSpPr>
            <a:xfrm>
              <a:off x="874456" y="1219332"/>
              <a:ext cx="643364" cy="641326"/>
              <a:chOff x="1244906" y="1219332"/>
              <a:chExt cx="643364" cy="641326"/>
            </a:xfrm>
          </p:grpSpPr>
          <p:sp>
            <p:nvSpPr>
              <p:cNvPr id="495" name="Google Shape;495;p20"/>
              <p:cNvSpPr/>
              <p:nvPr/>
            </p:nvSpPr>
            <p:spPr>
              <a:xfrm>
                <a:off x="1244906" y="1221787"/>
                <a:ext cx="616371" cy="611936"/>
              </a:xfrm>
              <a:custGeom>
                <a:rect b="b" l="l" r="r" t="t"/>
                <a:pathLst>
                  <a:path extrusionOk="0" h="29420" w="29548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77" y="25968"/>
                      <a:pt x="6679" y="27646"/>
                      <a:pt x="9302" y="28381"/>
                    </a:cubicBezTo>
                    <a:cubicBezTo>
                      <a:pt x="10223" y="28713"/>
                      <a:pt x="12565" y="29420"/>
                      <a:pt x="15124" y="29420"/>
                    </a:cubicBezTo>
                    <a:cubicBezTo>
                      <a:pt x="16065" y="29420"/>
                      <a:pt x="17034" y="29324"/>
                      <a:pt x="17974" y="29080"/>
                    </a:cubicBezTo>
                    <a:cubicBezTo>
                      <a:pt x="21470" y="28136"/>
                      <a:pt x="24163" y="26877"/>
                      <a:pt x="25981" y="24185"/>
                    </a:cubicBezTo>
                    <a:cubicBezTo>
                      <a:pt x="27800" y="21492"/>
                      <a:pt x="29548" y="18870"/>
                      <a:pt x="29443" y="14709"/>
                    </a:cubicBezTo>
                    <a:cubicBezTo>
                      <a:pt x="29338" y="10583"/>
                      <a:pt x="27904" y="7610"/>
                      <a:pt x="26681" y="6142"/>
                    </a:cubicBezTo>
                    <a:cubicBezTo>
                      <a:pt x="25457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1271899" y="1248868"/>
                <a:ext cx="616371" cy="611790"/>
              </a:xfrm>
              <a:custGeom>
                <a:rect b="b" l="l" r="r" t="t"/>
                <a:pathLst>
                  <a:path extrusionOk="0" h="29413" w="29548">
                    <a:moveTo>
                      <a:pt x="15315" y="0"/>
                    </a:moveTo>
                    <a:cubicBezTo>
                      <a:pt x="15117" y="0"/>
                      <a:pt x="14920" y="5"/>
                      <a:pt x="14722" y="14"/>
                    </a:cubicBezTo>
                    <a:cubicBezTo>
                      <a:pt x="11260" y="14"/>
                      <a:pt x="7169" y="1658"/>
                      <a:pt x="4896" y="3791"/>
                    </a:cubicBezTo>
                    <a:cubicBezTo>
                      <a:pt x="2588" y="5924"/>
                      <a:pt x="1" y="9560"/>
                      <a:pt x="105" y="13232"/>
                    </a:cubicBezTo>
                    <a:cubicBezTo>
                      <a:pt x="175" y="16903"/>
                      <a:pt x="420" y="19701"/>
                      <a:pt x="3078" y="23687"/>
                    </a:cubicBezTo>
                    <a:cubicBezTo>
                      <a:pt x="4476" y="25960"/>
                      <a:pt x="6714" y="27638"/>
                      <a:pt x="9302" y="28407"/>
                    </a:cubicBezTo>
                    <a:cubicBezTo>
                      <a:pt x="10196" y="28714"/>
                      <a:pt x="12563" y="29412"/>
                      <a:pt x="15137" y="29412"/>
                    </a:cubicBezTo>
                    <a:cubicBezTo>
                      <a:pt x="16087" y="29412"/>
                      <a:pt x="17066" y="29317"/>
                      <a:pt x="18009" y="29072"/>
                    </a:cubicBezTo>
                    <a:cubicBezTo>
                      <a:pt x="21505" y="28128"/>
                      <a:pt x="24198" y="26869"/>
                      <a:pt x="26016" y="24176"/>
                    </a:cubicBezTo>
                    <a:cubicBezTo>
                      <a:pt x="27799" y="21484"/>
                      <a:pt x="29548" y="18861"/>
                      <a:pt x="29478" y="14700"/>
                    </a:cubicBezTo>
                    <a:cubicBezTo>
                      <a:pt x="29373" y="10574"/>
                      <a:pt x="27904" y="7602"/>
                      <a:pt x="26680" y="6134"/>
                    </a:cubicBezTo>
                    <a:cubicBezTo>
                      <a:pt x="25456" y="4665"/>
                      <a:pt x="23463" y="2602"/>
                      <a:pt x="21121" y="1448"/>
                    </a:cubicBezTo>
                    <a:cubicBezTo>
                      <a:pt x="19336" y="492"/>
                      <a:pt x="17347" y="0"/>
                      <a:pt x="15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1362348" y="1282419"/>
                <a:ext cx="449345" cy="453939"/>
              </a:xfrm>
              <a:custGeom>
                <a:rect b="b" l="l" r="r" t="t"/>
                <a:pathLst>
                  <a:path extrusionOk="0" h="21824" w="21541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3" y="20879"/>
                      <a:pt x="20071" y="17213"/>
                    </a:cubicBezTo>
                    <a:cubicBezTo>
                      <a:pt x="21540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1342656" y="1392159"/>
                <a:ext cx="344399" cy="179213"/>
              </a:xfrm>
              <a:custGeom>
                <a:rect b="b" l="l" r="r" t="t"/>
                <a:pathLst>
                  <a:path extrusionOk="0" h="8616" w="16510">
                    <a:moveTo>
                      <a:pt x="16482" y="0"/>
                    </a:moveTo>
                    <a:cubicBezTo>
                      <a:pt x="16055" y="0"/>
                      <a:pt x="10073" y="2115"/>
                      <a:pt x="7833" y="2951"/>
                    </a:cubicBezTo>
                    <a:cubicBezTo>
                      <a:pt x="6574" y="3406"/>
                      <a:pt x="0" y="6098"/>
                      <a:pt x="140" y="6238"/>
                    </a:cubicBezTo>
                    <a:cubicBezTo>
                      <a:pt x="140" y="6238"/>
                      <a:pt x="2028" y="7112"/>
                      <a:pt x="2623" y="7392"/>
                    </a:cubicBezTo>
                    <a:cubicBezTo>
                      <a:pt x="3462" y="7741"/>
                      <a:pt x="5315" y="8616"/>
                      <a:pt x="5665" y="8616"/>
                    </a:cubicBezTo>
                    <a:cubicBezTo>
                      <a:pt x="6015" y="8616"/>
                      <a:pt x="7868" y="6867"/>
                      <a:pt x="9931" y="5329"/>
                    </a:cubicBezTo>
                    <a:cubicBezTo>
                      <a:pt x="12239" y="3580"/>
                      <a:pt x="16400" y="259"/>
                      <a:pt x="16505" y="14"/>
                    </a:cubicBezTo>
                    <a:cubicBezTo>
                      <a:pt x="16509" y="5"/>
                      <a:pt x="16501" y="0"/>
                      <a:pt x="16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1527914" y="1392430"/>
                <a:ext cx="159037" cy="258232"/>
              </a:xfrm>
              <a:custGeom>
                <a:rect b="b" l="l" r="r" t="t"/>
                <a:pathLst>
                  <a:path extrusionOk="0" h="12415" w="7624">
                    <a:moveTo>
                      <a:pt x="7624" y="1"/>
                    </a:moveTo>
                    <a:lnTo>
                      <a:pt x="7624" y="1"/>
                    </a:ln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5876" y="12414"/>
                      <a:pt x="5877" y="12414"/>
                      <a:pt x="5878" y="12414"/>
                    </a:cubicBezTo>
                    <a:cubicBezTo>
                      <a:pt x="6020" y="12414"/>
                      <a:pt x="6401" y="9892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342656" y="1388083"/>
                <a:ext cx="346485" cy="183290"/>
              </a:xfrm>
              <a:custGeom>
                <a:rect b="b" l="l" r="r" t="t"/>
                <a:pathLst>
                  <a:path extrusionOk="0" fill="none" h="8812" w="16610">
                    <a:moveTo>
                      <a:pt x="140" y="6434"/>
                    </a:moveTo>
                    <a:cubicBezTo>
                      <a:pt x="0" y="6294"/>
                      <a:pt x="6574" y="3602"/>
                      <a:pt x="7833" y="3147"/>
                    </a:cubicBezTo>
                    <a:cubicBezTo>
                      <a:pt x="10176" y="2273"/>
                      <a:pt x="16610" y="0"/>
                      <a:pt x="16505" y="210"/>
                    </a:cubicBezTo>
                    <a:cubicBezTo>
                      <a:pt x="16400" y="455"/>
                      <a:pt x="12239" y="3776"/>
                      <a:pt x="9931" y="5525"/>
                    </a:cubicBezTo>
                    <a:cubicBezTo>
                      <a:pt x="7868" y="7063"/>
                      <a:pt x="6015" y="8812"/>
                      <a:pt x="5665" y="8812"/>
                    </a:cubicBezTo>
                    <a:cubicBezTo>
                      <a:pt x="5315" y="8812"/>
                      <a:pt x="3462" y="7937"/>
                      <a:pt x="2623" y="7588"/>
                    </a:cubicBezTo>
                    <a:cubicBezTo>
                      <a:pt x="2028" y="7308"/>
                      <a:pt x="140" y="6434"/>
                      <a:pt x="140" y="6434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1527914" y="1392430"/>
                <a:ext cx="159037" cy="258939"/>
              </a:xfrm>
              <a:custGeom>
                <a:rect b="b" l="l" r="r" t="t"/>
                <a:pathLst>
                  <a:path extrusionOk="0" fill="none" h="12449" w="7624">
                    <a:moveTo>
                      <a:pt x="7624" y="1"/>
                    </a:move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6015" y="12449"/>
                      <a:pt x="6400" y="9896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1460807" y="1571351"/>
                <a:ext cx="96311" cy="119309"/>
              </a:xfrm>
              <a:custGeom>
                <a:rect b="b" l="l" r="r" t="t"/>
                <a:pathLst>
                  <a:path extrusionOk="0" fill="none" h="5736" w="4617">
                    <a:moveTo>
                      <a:pt x="1" y="1"/>
                    </a:moveTo>
                    <a:cubicBezTo>
                      <a:pt x="36" y="1469"/>
                      <a:pt x="1260" y="3602"/>
                      <a:pt x="1435" y="4127"/>
                    </a:cubicBezTo>
                    <a:cubicBezTo>
                      <a:pt x="1644" y="4686"/>
                      <a:pt x="1889" y="5211"/>
                      <a:pt x="2169" y="5735"/>
                    </a:cubicBezTo>
                    <a:cubicBezTo>
                      <a:pt x="2169" y="5735"/>
                      <a:pt x="3288" y="4127"/>
                      <a:pt x="3533" y="3707"/>
                    </a:cubicBezTo>
                    <a:cubicBezTo>
                      <a:pt x="3987" y="3043"/>
                      <a:pt x="4512" y="2169"/>
                      <a:pt x="4617" y="1924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1506032" y="1596083"/>
                <a:ext cx="26284" cy="94578"/>
              </a:xfrm>
              <a:custGeom>
                <a:rect b="b" l="l" r="r" t="t"/>
                <a:pathLst>
                  <a:path extrusionOk="0" fill="none" h="4547" w="1260">
                    <a:moveTo>
                      <a:pt x="1260" y="1"/>
                    </a:moveTo>
                    <a:cubicBezTo>
                      <a:pt x="1015" y="875"/>
                      <a:pt x="735" y="1749"/>
                      <a:pt x="630" y="2029"/>
                    </a:cubicBezTo>
                    <a:cubicBezTo>
                      <a:pt x="386" y="2833"/>
                      <a:pt x="176" y="3672"/>
                      <a:pt x="1" y="4546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1506032" y="1597539"/>
                <a:ext cx="50356" cy="90938"/>
              </a:xfrm>
              <a:custGeom>
                <a:rect b="b" l="l" r="r" t="t"/>
                <a:pathLst>
                  <a:path extrusionOk="0" h="4372" w="2414">
                    <a:moveTo>
                      <a:pt x="1260" y="0"/>
                    </a:moveTo>
                    <a:cubicBezTo>
                      <a:pt x="1120" y="770"/>
                      <a:pt x="910" y="1539"/>
                      <a:pt x="700" y="2308"/>
                    </a:cubicBezTo>
                    <a:cubicBezTo>
                      <a:pt x="524" y="2786"/>
                      <a:pt x="421" y="3317"/>
                      <a:pt x="247" y="3812"/>
                    </a:cubicBezTo>
                    <a:lnTo>
                      <a:pt x="247" y="3812"/>
                    </a:lnTo>
                    <a:cubicBezTo>
                      <a:pt x="350" y="3624"/>
                      <a:pt x="468" y="3451"/>
                      <a:pt x="595" y="3287"/>
                    </a:cubicBezTo>
                    <a:cubicBezTo>
                      <a:pt x="805" y="2903"/>
                      <a:pt x="1085" y="2553"/>
                      <a:pt x="1295" y="2168"/>
                    </a:cubicBezTo>
                    <a:cubicBezTo>
                      <a:pt x="1539" y="1574"/>
                      <a:pt x="1924" y="1049"/>
                      <a:pt x="2414" y="665"/>
                    </a:cubicBezTo>
                    <a:cubicBezTo>
                      <a:pt x="2099" y="525"/>
                      <a:pt x="1714" y="175"/>
                      <a:pt x="1365" y="105"/>
                    </a:cubicBezTo>
                    <a:lnTo>
                      <a:pt x="1260" y="0"/>
                    </a:lnTo>
                    <a:close/>
                    <a:moveTo>
                      <a:pt x="247" y="3812"/>
                    </a:moveTo>
                    <a:lnTo>
                      <a:pt x="247" y="3812"/>
                    </a:lnTo>
                    <a:cubicBezTo>
                      <a:pt x="151" y="3985"/>
                      <a:pt x="68" y="4170"/>
                      <a:pt x="1" y="4371"/>
                    </a:cubicBezTo>
                    <a:cubicBezTo>
                      <a:pt x="99" y="4194"/>
                      <a:pt x="178" y="4006"/>
                      <a:pt x="247" y="3812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1244906" y="1219332"/>
                <a:ext cx="616371" cy="626246"/>
              </a:xfrm>
              <a:custGeom>
                <a:rect b="b" l="l" r="r" t="t"/>
                <a:pathLst>
                  <a:path extrusionOk="0" fill="none" h="30108" w="29548">
                    <a:moveTo>
                      <a:pt x="14722" y="141"/>
                    </a:moveTo>
                    <a:cubicBezTo>
                      <a:pt x="11260" y="141"/>
                      <a:pt x="7169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77" y="26086"/>
                      <a:pt x="6679" y="27764"/>
                      <a:pt x="9302" y="28499"/>
                    </a:cubicBezTo>
                    <a:cubicBezTo>
                      <a:pt x="10561" y="28953"/>
                      <a:pt x="14477" y="30107"/>
                      <a:pt x="17974" y="29198"/>
                    </a:cubicBezTo>
                    <a:cubicBezTo>
                      <a:pt x="21470" y="28254"/>
                      <a:pt x="24163" y="26995"/>
                      <a:pt x="25981" y="24303"/>
                    </a:cubicBezTo>
                    <a:cubicBezTo>
                      <a:pt x="27800" y="21610"/>
                      <a:pt x="29548" y="18988"/>
                      <a:pt x="29443" y="14827"/>
                    </a:cubicBezTo>
                    <a:cubicBezTo>
                      <a:pt x="29338" y="10701"/>
                      <a:pt x="27904" y="7728"/>
                      <a:pt x="26681" y="6260"/>
                    </a:cubicBezTo>
                    <a:cubicBezTo>
                      <a:pt x="25457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6" name="Google Shape;506;p20"/>
            <p:cNvSpPr/>
            <p:nvPr/>
          </p:nvSpPr>
          <p:spPr>
            <a:xfrm>
              <a:off x="1194667" y="1840462"/>
              <a:ext cx="2941" cy="275662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" name="Google Shape;507;p20"/>
            <p:cNvGrpSpPr/>
            <p:nvPr/>
          </p:nvGrpSpPr>
          <p:grpSpPr>
            <a:xfrm>
              <a:off x="460547" y="2109575"/>
              <a:ext cx="1471183" cy="436717"/>
              <a:chOff x="457250" y="2109575"/>
              <a:chExt cx="1471183" cy="436717"/>
            </a:xfrm>
          </p:grpSpPr>
          <p:sp>
            <p:nvSpPr>
              <p:cNvPr id="508" name="Google Shape;508;p20"/>
              <p:cNvSpPr/>
              <p:nvPr/>
            </p:nvSpPr>
            <p:spPr>
              <a:xfrm>
                <a:off x="457250" y="2115753"/>
                <a:ext cx="1438358" cy="399069"/>
              </a:xfrm>
              <a:custGeom>
                <a:rect b="b" l="l" r="r" t="t"/>
                <a:pathLst>
                  <a:path extrusionOk="0" h="19186" w="61298">
                    <a:moveTo>
                      <a:pt x="43282" y="0"/>
                    </a:moveTo>
                    <a:cubicBezTo>
                      <a:pt x="39300" y="0"/>
                      <a:pt x="35144" y="46"/>
                      <a:pt x="31436" y="123"/>
                    </a:cubicBezTo>
                    <a:cubicBezTo>
                      <a:pt x="29652" y="167"/>
                      <a:pt x="27584" y="182"/>
                      <a:pt x="25380" y="182"/>
                    </a:cubicBezTo>
                    <a:cubicBezTo>
                      <a:pt x="21431" y="182"/>
                      <a:pt x="17048" y="136"/>
                      <a:pt x="13099" y="136"/>
                    </a:cubicBezTo>
                    <a:cubicBezTo>
                      <a:pt x="7200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1" y="10438"/>
                    </a:cubicBezTo>
                    <a:cubicBezTo>
                      <a:pt x="315" y="11417"/>
                      <a:pt x="106" y="16103"/>
                      <a:pt x="980" y="18375"/>
                    </a:cubicBezTo>
                    <a:cubicBezTo>
                      <a:pt x="1226" y="19016"/>
                      <a:pt x="4460" y="19186"/>
                      <a:pt x="9072" y="19186"/>
                    </a:cubicBezTo>
                    <a:cubicBezTo>
                      <a:pt x="14274" y="19186"/>
                      <a:pt x="21230" y="18970"/>
                      <a:pt x="27625" y="18970"/>
                    </a:cubicBezTo>
                    <a:cubicBezTo>
                      <a:pt x="31844" y="18970"/>
                      <a:pt x="39110" y="19079"/>
                      <a:pt x="45749" y="19079"/>
                    </a:cubicBezTo>
                    <a:cubicBezTo>
                      <a:pt x="52642" y="19079"/>
                      <a:pt x="58859" y="18961"/>
                      <a:pt x="60284" y="18480"/>
                    </a:cubicBezTo>
                    <a:cubicBezTo>
                      <a:pt x="61263" y="18166"/>
                      <a:pt x="61088" y="13585"/>
                      <a:pt x="61053" y="11137"/>
                    </a:cubicBezTo>
                    <a:cubicBezTo>
                      <a:pt x="61018" y="7885"/>
                      <a:pt x="61298" y="1836"/>
                      <a:pt x="60424" y="822"/>
                    </a:cubicBezTo>
                    <a:cubicBezTo>
                      <a:pt x="59943" y="221"/>
                      <a:pt x="52032" y="0"/>
                      <a:pt x="43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490896" y="2143063"/>
                <a:ext cx="1437536" cy="403229"/>
              </a:xfrm>
              <a:custGeom>
                <a:rect b="b" l="l" r="r" t="t"/>
                <a:pathLst>
                  <a:path extrusionOk="0" h="19386" w="61263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4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40" y="7901"/>
                      <a:pt x="280" y="10559"/>
                    </a:cubicBezTo>
                    <a:cubicBezTo>
                      <a:pt x="315" y="11538"/>
                      <a:pt x="105" y="16223"/>
                      <a:pt x="979" y="18531"/>
                    </a:cubicBezTo>
                    <a:cubicBezTo>
                      <a:pt x="1210" y="19207"/>
                      <a:pt x="4462" y="19385"/>
                      <a:pt x="9098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44" y="19160"/>
                      <a:pt x="39110" y="19270"/>
                      <a:pt x="45748" y="19270"/>
                    </a:cubicBezTo>
                    <a:cubicBezTo>
                      <a:pt x="52642" y="19270"/>
                      <a:pt x="58858" y="19152"/>
                      <a:pt x="60283" y="18671"/>
                    </a:cubicBezTo>
                    <a:cubicBezTo>
                      <a:pt x="61228" y="18356"/>
                      <a:pt x="61088" y="13741"/>
                      <a:pt x="61053" y="11258"/>
                    </a:cubicBezTo>
                    <a:cubicBezTo>
                      <a:pt x="61018" y="7971"/>
                      <a:pt x="61263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457250" y="2109575"/>
                <a:ext cx="1438358" cy="416770"/>
              </a:xfrm>
              <a:custGeom>
                <a:rect b="b" l="l" r="r" t="t"/>
                <a:pathLst>
                  <a:path extrusionOk="0" fill="none" h="20037" w="61298">
                    <a:moveTo>
                      <a:pt x="1190" y="1049"/>
                    </a:moveTo>
                    <a:cubicBezTo>
                      <a:pt x="1" y="1609"/>
                      <a:pt x="141" y="8112"/>
                      <a:pt x="281" y="10735"/>
                    </a:cubicBezTo>
                    <a:cubicBezTo>
                      <a:pt x="315" y="11714"/>
                      <a:pt x="106" y="16400"/>
                      <a:pt x="980" y="18672"/>
                    </a:cubicBezTo>
                    <a:cubicBezTo>
                      <a:pt x="1504" y="20036"/>
                      <a:pt x="15561" y="19267"/>
                      <a:pt x="27625" y="19267"/>
                    </a:cubicBezTo>
                    <a:cubicBezTo>
                      <a:pt x="36227" y="19267"/>
                      <a:pt x="57486" y="19721"/>
                      <a:pt x="60284" y="18777"/>
                    </a:cubicBezTo>
                    <a:cubicBezTo>
                      <a:pt x="61263" y="18463"/>
                      <a:pt x="61088" y="13882"/>
                      <a:pt x="61053" y="11434"/>
                    </a:cubicBezTo>
                    <a:cubicBezTo>
                      <a:pt x="61018" y="8182"/>
                      <a:pt x="61298" y="2133"/>
                      <a:pt x="60424" y="1119"/>
                    </a:cubicBezTo>
                    <a:cubicBezTo>
                      <a:pt x="59724" y="245"/>
                      <a:pt x="43290" y="175"/>
                      <a:pt x="31436" y="420"/>
                    </a:cubicBezTo>
                    <a:cubicBezTo>
                      <a:pt x="21680" y="664"/>
                      <a:pt x="3393" y="0"/>
                      <a:pt x="1190" y="10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0"/>
            <p:cNvGrpSpPr/>
            <p:nvPr/>
          </p:nvGrpSpPr>
          <p:grpSpPr>
            <a:xfrm>
              <a:off x="1108234" y="2764876"/>
              <a:ext cx="175808" cy="188240"/>
              <a:chOff x="1481980" y="2764876"/>
              <a:chExt cx="175808" cy="188240"/>
            </a:xfrm>
          </p:grpSpPr>
          <p:sp>
            <p:nvSpPr>
              <p:cNvPr id="512" name="Google Shape;512;p20"/>
              <p:cNvSpPr/>
              <p:nvPr/>
            </p:nvSpPr>
            <p:spPr>
              <a:xfrm>
                <a:off x="1481980" y="2785718"/>
                <a:ext cx="155157" cy="147035"/>
              </a:xfrm>
              <a:custGeom>
                <a:rect b="b" l="l" r="r" t="t"/>
                <a:pathLst>
                  <a:path extrusionOk="0" h="7069" w="7438">
                    <a:moveTo>
                      <a:pt x="4514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287" y="6971"/>
                    </a:cubicBezTo>
                    <a:cubicBezTo>
                      <a:pt x="3621" y="7037"/>
                      <a:pt x="3940" y="7069"/>
                      <a:pt x="4240" y="7069"/>
                    </a:cubicBezTo>
                    <a:cubicBezTo>
                      <a:pt x="6174" y="7069"/>
                      <a:pt x="7383" y="5734"/>
                      <a:pt x="7413" y="3404"/>
                    </a:cubicBezTo>
                    <a:cubicBezTo>
                      <a:pt x="7438" y="1353"/>
                      <a:pt x="6188" y="1"/>
                      <a:pt x="4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1502402" y="2806081"/>
                <a:ext cx="155386" cy="147035"/>
              </a:xfrm>
              <a:custGeom>
                <a:rect b="b" l="l" r="r" t="t"/>
                <a:pathLst>
                  <a:path extrusionOk="0" h="7069" w="7449">
                    <a:moveTo>
                      <a:pt x="4528" y="1"/>
                    </a:moveTo>
                    <a:cubicBezTo>
                      <a:pt x="3837" y="1"/>
                      <a:pt x="3077" y="234"/>
                      <a:pt x="2308" y="747"/>
                    </a:cubicBezTo>
                    <a:cubicBezTo>
                      <a:pt x="0" y="2250"/>
                      <a:pt x="699" y="6446"/>
                      <a:pt x="3322" y="6971"/>
                    </a:cubicBezTo>
                    <a:cubicBezTo>
                      <a:pt x="3656" y="7037"/>
                      <a:pt x="3975" y="7069"/>
                      <a:pt x="4276" y="7069"/>
                    </a:cubicBezTo>
                    <a:cubicBezTo>
                      <a:pt x="6209" y="7069"/>
                      <a:pt x="7418" y="5734"/>
                      <a:pt x="7448" y="3404"/>
                    </a:cubicBezTo>
                    <a:cubicBezTo>
                      <a:pt x="7448" y="1353"/>
                      <a:pt x="6191" y="1"/>
                      <a:pt x="45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1481980" y="2764876"/>
                <a:ext cx="155365" cy="176030"/>
              </a:xfrm>
              <a:custGeom>
                <a:rect b="b" l="l" r="r" t="t"/>
                <a:pathLst>
                  <a:path extrusionOk="0" fill="none" h="8463" w="7448">
                    <a:moveTo>
                      <a:pt x="2273" y="1749"/>
                    </a:moveTo>
                    <a:cubicBezTo>
                      <a:pt x="0" y="3252"/>
                      <a:pt x="664" y="7448"/>
                      <a:pt x="3287" y="7973"/>
                    </a:cubicBezTo>
                    <a:cubicBezTo>
                      <a:pt x="5770" y="8462"/>
                      <a:pt x="7378" y="7098"/>
                      <a:pt x="7413" y="4406"/>
                    </a:cubicBezTo>
                    <a:cubicBezTo>
                      <a:pt x="7448" y="1504"/>
                      <a:pt x="4930" y="0"/>
                      <a:pt x="2273" y="17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0"/>
            <p:cNvSpPr txBox="1"/>
            <p:nvPr/>
          </p:nvSpPr>
          <p:spPr>
            <a:xfrm>
              <a:off x="543188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543188" y="3359107"/>
              <a:ext cx="1305900" cy="12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also the fourth-largest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20"/>
          <p:cNvGrpSpPr/>
          <p:nvPr/>
        </p:nvGrpSpPr>
        <p:grpSpPr>
          <a:xfrm>
            <a:off x="2709689" y="1219332"/>
            <a:ext cx="1472123" cy="3545762"/>
            <a:chOff x="2709689" y="1219332"/>
            <a:chExt cx="1472123" cy="3545762"/>
          </a:xfrm>
        </p:grpSpPr>
        <p:sp>
          <p:nvSpPr>
            <p:cNvPr id="518" name="Google Shape;518;p20"/>
            <p:cNvSpPr/>
            <p:nvPr/>
          </p:nvSpPr>
          <p:spPr>
            <a:xfrm>
              <a:off x="3368068" y="2785739"/>
              <a:ext cx="155365" cy="147534"/>
            </a:xfrm>
            <a:custGeom>
              <a:rect b="b" l="l" r="r" t="t"/>
              <a:pathLst>
                <a:path extrusionOk="0" h="7093" w="7448">
                  <a:moveTo>
                    <a:pt x="4524" y="1"/>
                  </a:moveTo>
                  <a:cubicBezTo>
                    <a:pt x="3835" y="1"/>
                    <a:pt x="3076" y="234"/>
                    <a:pt x="2308" y="746"/>
                  </a:cubicBezTo>
                  <a:cubicBezTo>
                    <a:pt x="0" y="2249"/>
                    <a:pt x="699" y="6445"/>
                    <a:pt x="3322" y="7005"/>
                  </a:cubicBezTo>
                  <a:cubicBezTo>
                    <a:pt x="3643" y="7063"/>
                    <a:pt x="3950" y="7092"/>
                    <a:pt x="4240" y="7092"/>
                  </a:cubicBezTo>
                  <a:cubicBezTo>
                    <a:pt x="6195" y="7092"/>
                    <a:pt x="7418" y="5782"/>
                    <a:pt x="7448" y="3438"/>
                  </a:cubicBezTo>
                  <a:cubicBezTo>
                    <a:pt x="7448" y="1361"/>
                    <a:pt x="6189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368172" y="2806081"/>
              <a:ext cx="155157" cy="147035"/>
            </a:xfrm>
            <a:custGeom>
              <a:rect b="b" l="l" r="r" t="t"/>
              <a:pathLst>
                <a:path extrusionOk="0" h="7069" w="7438">
                  <a:moveTo>
                    <a:pt x="4515" y="1"/>
                  </a:moveTo>
                  <a:cubicBezTo>
                    <a:pt x="3820" y="1"/>
                    <a:pt x="3052" y="234"/>
                    <a:pt x="2273" y="747"/>
                  </a:cubicBezTo>
                  <a:cubicBezTo>
                    <a:pt x="0" y="2250"/>
                    <a:pt x="664" y="6446"/>
                    <a:pt x="3322" y="6971"/>
                  </a:cubicBezTo>
                  <a:cubicBezTo>
                    <a:pt x="3651" y="7037"/>
                    <a:pt x="3966" y="7069"/>
                    <a:pt x="4265" y="7069"/>
                  </a:cubicBezTo>
                  <a:cubicBezTo>
                    <a:pt x="6182" y="7069"/>
                    <a:pt x="7413" y="5734"/>
                    <a:pt x="7413" y="3404"/>
                  </a:cubicBezTo>
                  <a:cubicBezTo>
                    <a:pt x="7438" y="1353"/>
                    <a:pt x="6188" y="1"/>
                    <a:pt x="4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20"/>
            <p:cNvGrpSpPr/>
            <p:nvPr/>
          </p:nvGrpSpPr>
          <p:grpSpPr>
            <a:xfrm>
              <a:off x="2709689" y="3156900"/>
              <a:ext cx="1472123" cy="1608194"/>
              <a:chOff x="2690925" y="3156900"/>
              <a:chExt cx="1472123" cy="1608194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2690925" y="3175183"/>
                <a:ext cx="1427957" cy="1557192"/>
              </a:xfrm>
              <a:custGeom>
                <a:rect b="b" l="l" r="r" t="t"/>
                <a:pathLst>
                  <a:path extrusionOk="0" h="74865" w="56508">
                    <a:moveTo>
                      <a:pt x="7536" y="1"/>
                    </a:moveTo>
                    <a:cubicBezTo>
                      <a:pt x="4442" y="1"/>
                      <a:pt x="2145" y="148"/>
                      <a:pt x="1609" y="590"/>
                    </a:cubicBezTo>
                    <a:cubicBezTo>
                      <a:pt x="350" y="1569"/>
                      <a:pt x="735" y="10835"/>
                      <a:pt x="560" y="19996"/>
                    </a:cubicBezTo>
                    <a:cubicBezTo>
                      <a:pt x="385" y="29158"/>
                      <a:pt x="420" y="51082"/>
                      <a:pt x="560" y="55383"/>
                    </a:cubicBezTo>
                    <a:cubicBezTo>
                      <a:pt x="700" y="59684"/>
                      <a:pt x="1" y="72097"/>
                      <a:pt x="1015" y="73566"/>
                    </a:cubicBezTo>
                    <a:cubicBezTo>
                      <a:pt x="1830" y="74718"/>
                      <a:pt x="9786" y="74831"/>
                      <a:pt x="14419" y="74831"/>
                    </a:cubicBezTo>
                    <a:cubicBezTo>
                      <a:pt x="15549" y="74831"/>
                      <a:pt x="16482" y="74824"/>
                      <a:pt x="17065" y="74824"/>
                    </a:cubicBezTo>
                    <a:cubicBezTo>
                      <a:pt x="18480" y="74824"/>
                      <a:pt x="21679" y="74864"/>
                      <a:pt x="24990" y="74864"/>
                    </a:cubicBezTo>
                    <a:cubicBezTo>
                      <a:pt x="28632" y="74864"/>
                      <a:pt x="32408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6" y="74520"/>
                      <a:pt x="42271" y="74550"/>
                      <a:pt x="44762" y="74550"/>
                    </a:cubicBezTo>
                    <a:cubicBezTo>
                      <a:pt x="49799" y="74550"/>
                      <a:pt x="54735" y="74425"/>
                      <a:pt x="55213" y="73671"/>
                    </a:cubicBezTo>
                    <a:cubicBezTo>
                      <a:pt x="56088" y="72237"/>
                      <a:pt x="55948" y="59334"/>
                      <a:pt x="55913" y="51991"/>
                    </a:cubicBezTo>
                    <a:cubicBezTo>
                      <a:pt x="55878" y="42270"/>
                      <a:pt x="56262" y="28808"/>
                      <a:pt x="56367" y="21990"/>
                    </a:cubicBezTo>
                    <a:cubicBezTo>
                      <a:pt x="56507" y="15136"/>
                      <a:pt x="56193" y="1464"/>
                      <a:pt x="55458" y="555"/>
                    </a:cubicBezTo>
                    <a:cubicBezTo>
                      <a:pt x="55163" y="190"/>
                      <a:pt x="51843" y="61"/>
                      <a:pt x="47634" y="61"/>
                    </a:cubicBezTo>
                    <a:cubicBezTo>
                      <a:pt x="41366" y="61"/>
                      <a:pt x="33126" y="346"/>
                      <a:pt x="29967" y="555"/>
                    </a:cubicBezTo>
                    <a:cubicBezTo>
                      <a:pt x="29474" y="587"/>
                      <a:pt x="28843" y="601"/>
                      <a:pt x="28103" y="601"/>
                    </a:cubicBezTo>
                    <a:cubicBezTo>
                      <a:pt x="23269" y="601"/>
                      <a:pt x="13779" y="1"/>
                      <a:pt x="7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2735090" y="3208235"/>
                <a:ext cx="1427957" cy="1556859"/>
              </a:xfrm>
              <a:custGeom>
                <a:rect b="b" l="l" r="r" t="t"/>
                <a:pathLst>
                  <a:path extrusionOk="0" h="74849" w="56508">
                    <a:moveTo>
                      <a:pt x="7513" y="1"/>
                    </a:moveTo>
                    <a:cubicBezTo>
                      <a:pt x="4431" y="1"/>
                      <a:pt x="2144" y="144"/>
                      <a:pt x="1609" y="574"/>
                    </a:cubicBezTo>
                    <a:cubicBezTo>
                      <a:pt x="351" y="1553"/>
                      <a:pt x="735" y="10820"/>
                      <a:pt x="560" y="19981"/>
                    </a:cubicBezTo>
                    <a:cubicBezTo>
                      <a:pt x="386" y="29142"/>
                      <a:pt x="421" y="51101"/>
                      <a:pt x="560" y="55402"/>
                    </a:cubicBezTo>
                    <a:cubicBezTo>
                      <a:pt x="700" y="59703"/>
                      <a:pt x="1" y="72117"/>
                      <a:pt x="1015" y="73550"/>
                    </a:cubicBezTo>
                    <a:cubicBezTo>
                      <a:pt x="1830" y="74703"/>
                      <a:pt x="9787" y="74816"/>
                      <a:pt x="14420" y="74816"/>
                    </a:cubicBezTo>
                    <a:cubicBezTo>
                      <a:pt x="15550" y="74816"/>
                      <a:pt x="16482" y="74809"/>
                      <a:pt x="17065" y="74809"/>
                    </a:cubicBezTo>
                    <a:cubicBezTo>
                      <a:pt x="18480" y="74809"/>
                      <a:pt x="21680" y="74849"/>
                      <a:pt x="24990" y="74849"/>
                    </a:cubicBezTo>
                    <a:cubicBezTo>
                      <a:pt x="28632" y="74849"/>
                      <a:pt x="32409" y="74801"/>
                      <a:pt x="34094" y="74599"/>
                    </a:cubicBezTo>
                    <a:cubicBezTo>
                      <a:pt x="34780" y="74525"/>
                      <a:pt x="36093" y="74504"/>
                      <a:pt x="37743" y="74504"/>
                    </a:cubicBezTo>
                    <a:cubicBezTo>
                      <a:pt x="39756" y="74504"/>
                      <a:pt x="42271" y="74535"/>
                      <a:pt x="44762" y="74535"/>
                    </a:cubicBezTo>
                    <a:cubicBezTo>
                      <a:pt x="49799" y="74535"/>
                      <a:pt x="54735" y="74410"/>
                      <a:pt x="55214" y="73655"/>
                    </a:cubicBezTo>
                    <a:cubicBezTo>
                      <a:pt x="56088" y="72221"/>
                      <a:pt x="55948" y="59319"/>
                      <a:pt x="55913" y="51976"/>
                    </a:cubicBezTo>
                    <a:cubicBezTo>
                      <a:pt x="55878" y="42255"/>
                      <a:pt x="56263" y="28793"/>
                      <a:pt x="56368" y="21974"/>
                    </a:cubicBezTo>
                    <a:cubicBezTo>
                      <a:pt x="56508" y="15121"/>
                      <a:pt x="56193" y="1449"/>
                      <a:pt x="55459" y="539"/>
                    </a:cubicBezTo>
                    <a:cubicBezTo>
                      <a:pt x="55164" y="174"/>
                      <a:pt x="51843" y="46"/>
                      <a:pt x="47634" y="46"/>
                    </a:cubicBezTo>
                    <a:cubicBezTo>
                      <a:pt x="41366" y="46"/>
                      <a:pt x="33126" y="330"/>
                      <a:pt x="29968" y="539"/>
                    </a:cubicBezTo>
                    <a:cubicBezTo>
                      <a:pt x="29465" y="573"/>
                      <a:pt x="28819" y="587"/>
                      <a:pt x="28061" y="587"/>
                    </a:cubicBezTo>
                    <a:cubicBezTo>
                      <a:pt x="23208" y="587"/>
                      <a:pt x="13738" y="1"/>
                      <a:pt x="7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2690925" y="3156900"/>
                <a:ext cx="1427957" cy="1580467"/>
              </a:xfrm>
              <a:custGeom>
                <a:rect b="b" l="l" r="r" t="t"/>
                <a:pathLst>
                  <a:path extrusionOk="0" fill="none" h="75984" w="56508">
                    <a:moveTo>
                      <a:pt x="1609" y="1469"/>
                    </a:moveTo>
                    <a:cubicBezTo>
                      <a:pt x="350" y="2448"/>
                      <a:pt x="735" y="11714"/>
                      <a:pt x="560" y="20875"/>
                    </a:cubicBezTo>
                    <a:cubicBezTo>
                      <a:pt x="385" y="30037"/>
                      <a:pt x="420" y="51961"/>
                      <a:pt x="560" y="56262"/>
                    </a:cubicBezTo>
                    <a:cubicBezTo>
                      <a:pt x="700" y="60563"/>
                      <a:pt x="1" y="72976"/>
                      <a:pt x="1015" y="74445"/>
                    </a:cubicBezTo>
                    <a:cubicBezTo>
                      <a:pt x="2029" y="75878"/>
                      <a:pt x="14092" y="75703"/>
                      <a:pt x="17065" y="75703"/>
                    </a:cubicBezTo>
                    <a:cubicBezTo>
                      <a:pt x="20037" y="75703"/>
                      <a:pt x="30876" y="75878"/>
                      <a:pt x="34093" y="75494"/>
                    </a:cubicBezTo>
                    <a:cubicBezTo>
                      <a:pt x="37310" y="75144"/>
                      <a:pt x="54304" y="75983"/>
                      <a:pt x="55213" y="74550"/>
                    </a:cubicBezTo>
                    <a:cubicBezTo>
                      <a:pt x="56088" y="73116"/>
                      <a:pt x="55948" y="60213"/>
                      <a:pt x="55913" y="52870"/>
                    </a:cubicBezTo>
                    <a:cubicBezTo>
                      <a:pt x="55878" y="43149"/>
                      <a:pt x="56262" y="29687"/>
                      <a:pt x="56367" y="22869"/>
                    </a:cubicBezTo>
                    <a:cubicBezTo>
                      <a:pt x="56507" y="16015"/>
                      <a:pt x="56193" y="2343"/>
                      <a:pt x="55458" y="1434"/>
                    </a:cubicBezTo>
                    <a:cubicBezTo>
                      <a:pt x="54724" y="525"/>
                      <a:pt x="35247" y="1084"/>
                      <a:pt x="29967" y="1434"/>
                    </a:cubicBezTo>
                    <a:cubicBezTo>
                      <a:pt x="24652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20"/>
            <p:cNvGrpSpPr/>
            <p:nvPr/>
          </p:nvGrpSpPr>
          <p:grpSpPr>
            <a:xfrm>
              <a:off x="3124069" y="1219332"/>
              <a:ext cx="643364" cy="641638"/>
              <a:chOff x="3247534" y="1219332"/>
              <a:chExt cx="643364" cy="641638"/>
            </a:xfrm>
          </p:grpSpPr>
          <p:sp>
            <p:nvSpPr>
              <p:cNvPr id="525" name="Google Shape;525;p20"/>
              <p:cNvSpPr/>
              <p:nvPr/>
            </p:nvSpPr>
            <p:spPr>
              <a:xfrm>
                <a:off x="3247534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76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88" y="28713"/>
                      <a:pt x="12548" y="29420"/>
                      <a:pt x="15118" y="29420"/>
                    </a:cubicBezTo>
                    <a:cubicBezTo>
                      <a:pt x="16062" y="29420"/>
                      <a:pt x="17034" y="29324"/>
                      <a:pt x="17974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43" y="14709"/>
                    </a:cubicBezTo>
                    <a:cubicBezTo>
                      <a:pt x="29338" y="10548"/>
                      <a:pt x="27869" y="7610"/>
                      <a:pt x="26646" y="6142"/>
                    </a:cubicBezTo>
                    <a:cubicBezTo>
                      <a:pt x="25422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3274526" y="1248868"/>
                <a:ext cx="616371" cy="612102"/>
              </a:xfrm>
              <a:custGeom>
                <a:rect b="b" l="l" r="r" t="t"/>
                <a:pathLst>
                  <a:path extrusionOk="0" h="29428" w="29548">
                    <a:moveTo>
                      <a:pt x="15307" y="0"/>
                    </a:moveTo>
                    <a:cubicBezTo>
                      <a:pt x="15112" y="0"/>
                      <a:pt x="14916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1" y="9595"/>
                      <a:pt x="70" y="13232"/>
                    </a:cubicBezTo>
                    <a:cubicBezTo>
                      <a:pt x="175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4" y="28713"/>
                      <a:pt x="12530" y="29427"/>
                      <a:pt x="15089" y="29427"/>
                    </a:cubicBezTo>
                    <a:cubicBezTo>
                      <a:pt x="16042" y="29427"/>
                      <a:pt x="17024" y="29328"/>
                      <a:pt x="17974" y="29072"/>
                    </a:cubicBezTo>
                    <a:cubicBezTo>
                      <a:pt x="21435" y="28163"/>
                      <a:pt x="24163" y="26904"/>
                      <a:pt x="25981" y="24211"/>
                    </a:cubicBezTo>
                    <a:cubicBezTo>
                      <a:pt x="27764" y="21519"/>
                      <a:pt x="29548" y="18896"/>
                      <a:pt x="29443" y="14735"/>
                    </a:cubicBezTo>
                    <a:cubicBezTo>
                      <a:pt x="29338" y="10574"/>
                      <a:pt x="27869" y="7602"/>
                      <a:pt x="26680" y="6134"/>
                    </a:cubicBezTo>
                    <a:cubicBezTo>
                      <a:pt x="25456" y="4665"/>
                      <a:pt x="23428" y="2602"/>
                      <a:pt x="21121" y="1448"/>
                    </a:cubicBezTo>
                    <a:cubicBezTo>
                      <a:pt x="19336" y="492"/>
                      <a:pt x="17318" y="0"/>
                      <a:pt x="15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3364975" y="1282419"/>
                <a:ext cx="449345" cy="453939"/>
              </a:xfrm>
              <a:custGeom>
                <a:rect b="b" l="l" r="r" t="t"/>
                <a:pathLst>
                  <a:path extrusionOk="0" h="21824" w="21541">
                    <a:moveTo>
                      <a:pt x="10453" y="0"/>
                    </a:moveTo>
                    <a:cubicBezTo>
                      <a:pt x="9932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875" y="21095"/>
                      <a:pt x="9197" y="21619"/>
                    </a:cubicBezTo>
                    <a:cubicBezTo>
                      <a:pt x="9958" y="21740"/>
                      <a:pt x="10863" y="21823"/>
                      <a:pt x="11823" y="21823"/>
                    </a:cubicBezTo>
                    <a:cubicBezTo>
                      <a:pt x="15051" y="21823"/>
                      <a:pt x="18904" y="20879"/>
                      <a:pt x="20036" y="17213"/>
                    </a:cubicBezTo>
                    <a:cubicBezTo>
                      <a:pt x="21540" y="12458"/>
                      <a:pt x="21120" y="7108"/>
                      <a:pt x="18288" y="3961"/>
                    </a:cubicBezTo>
                    <a:cubicBezTo>
                      <a:pt x="16251" y="1650"/>
                      <a:pt x="13923" y="0"/>
                      <a:pt x="10453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3373007" y="1369737"/>
                <a:ext cx="361066" cy="350147"/>
              </a:xfrm>
              <a:custGeom>
                <a:rect b="b" l="l" r="r" t="t"/>
                <a:pathLst>
                  <a:path extrusionOk="0" h="16834" w="17309">
                    <a:moveTo>
                      <a:pt x="13816" y="1"/>
                    </a:moveTo>
                    <a:cubicBezTo>
                      <a:pt x="13103" y="1"/>
                      <a:pt x="12523" y="456"/>
                      <a:pt x="12413" y="1372"/>
                    </a:cubicBezTo>
                    <a:cubicBezTo>
                      <a:pt x="12323" y="2091"/>
                      <a:pt x="11848" y="2990"/>
                      <a:pt x="11208" y="2990"/>
                    </a:cubicBezTo>
                    <a:cubicBezTo>
                      <a:pt x="11101" y="2990"/>
                      <a:pt x="10990" y="2965"/>
                      <a:pt x="10875" y="2910"/>
                    </a:cubicBezTo>
                    <a:cubicBezTo>
                      <a:pt x="10121" y="2550"/>
                      <a:pt x="8601" y="716"/>
                      <a:pt x="8095" y="716"/>
                    </a:cubicBezTo>
                    <a:cubicBezTo>
                      <a:pt x="8061" y="716"/>
                      <a:pt x="8032" y="724"/>
                      <a:pt x="8007" y="742"/>
                    </a:cubicBezTo>
                    <a:cubicBezTo>
                      <a:pt x="7588" y="1022"/>
                      <a:pt x="5595" y="2665"/>
                      <a:pt x="5350" y="3400"/>
                    </a:cubicBezTo>
                    <a:cubicBezTo>
                      <a:pt x="5117" y="4065"/>
                      <a:pt x="5866" y="5333"/>
                      <a:pt x="7115" y="5333"/>
                    </a:cubicBezTo>
                    <a:cubicBezTo>
                      <a:pt x="7178" y="5333"/>
                      <a:pt x="7242" y="5330"/>
                      <a:pt x="7308" y="5323"/>
                    </a:cubicBezTo>
                    <a:cubicBezTo>
                      <a:pt x="7342" y="5319"/>
                      <a:pt x="7376" y="5317"/>
                      <a:pt x="7410" y="5317"/>
                    </a:cubicBezTo>
                    <a:cubicBezTo>
                      <a:pt x="8673" y="5317"/>
                      <a:pt x="9331" y="7833"/>
                      <a:pt x="7833" y="8889"/>
                    </a:cubicBezTo>
                    <a:cubicBezTo>
                      <a:pt x="7468" y="9154"/>
                      <a:pt x="7017" y="9276"/>
                      <a:pt x="6578" y="9276"/>
                    </a:cubicBezTo>
                    <a:cubicBezTo>
                      <a:pt x="5628" y="9276"/>
                      <a:pt x="4739" y="8704"/>
                      <a:pt x="4930" y="7770"/>
                    </a:cubicBezTo>
                    <a:cubicBezTo>
                      <a:pt x="5182" y="6608"/>
                      <a:pt x="3994" y="5305"/>
                      <a:pt x="3319" y="5305"/>
                    </a:cubicBezTo>
                    <a:cubicBezTo>
                      <a:pt x="3243" y="5305"/>
                      <a:pt x="3173" y="5322"/>
                      <a:pt x="3112" y="5358"/>
                    </a:cubicBezTo>
                    <a:cubicBezTo>
                      <a:pt x="2553" y="5742"/>
                      <a:pt x="0" y="7945"/>
                      <a:pt x="35" y="8750"/>
                    </a:cubicBezTo>
                    <a:cubicBezTo>
                      <a:pt x="35" y="9064"/>
                      <a:pt x="1678" y="10708"/>
                      <a:pt x="2308" y="11477"/>
                    </a:cubicBezTo>
                    <a:cubicBezTo>
                      <a:pt x="2762" y="12001"/>
                      <a:pt x="5315" y="14169"/>
                      <a:pt x="6294" y="15288"/>
                    </a:cubicBezTo>
                    <a:cubicBezTo>
                      <a:pt x="7212" y="16338"/>
                      <a:pt x="8284" y="16833"/>
                      <a:pt x="8587" y="16833"/>
                    </a:cubicBezTo>
                    <a:cubicBezTo>
                      <a:pt x="8607" y="16833"/>
                      <a:pt x="8624" y="16831"/>
                      <a:pt x="8637" y="16827"/>
                    </a:cubicBezTo>
                    <a:cubicBezTo>
                      <a:pt x="9231" y="16652"/>
                      <a:pt x="10980" y="14729"/>
                      <a:pt x="12169" y="13715"/>
                    </a:cubicBezTo>
                    <a:cubicBezTo>
                      <a:pt x="13322" y="12701"/>
                      <a:pt x="16330" y="9868"/>
                      <a:pt x="16819" y="9134"/>
                    </a:cubicBezTo>
                    <a:cubicBezTo>
                      <a:pt x="17309" y="8400"/>
                      <a:pt x="15071" y="6721"/>
                      <a:pt x="14162" y="5812"/>
                    </a:cubicBezTo>
                    <a:cubicBezTo>
                      <a:pt x="13253" y="4903"/>
                      <a:pt x="14057" y="4099"/>
                      <a:pt x="15071" y="3994"/>
                    </a:cubicBezTo>
                    <a:cubicBezTo>
                      <a:pt x="16050" y="3924"/>
                      <a:pt x="17134" y="2700"/>
                      <a:pt x="15840" y="1127"/>
                    </a:cubicBezTo>
                    <a:cubicBezTo>
                      <a:pt x="15224" y="377"/>
                      <a:pt x="14465" y="1"/>
                      <a:pt x="13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3373007" y="1360439"/>
                <a:ext cx="361066" cy="360755"/>
              </a:xfrm>
              <a:custGeom>
                <a:rect b="b" l="l" r="r" t="t"/>
                <a:pathLst>
                  <a:path extrusionOk="0" fill="none" h="17344" w="17309">
                    <a:moveTo>
                      <a:pt x="2308" y="11924"/>
                    </a:moveTo>
                    <a:cubicBezTo>
                      <a:pt x="2762" y="12448"/>
                      <a:pt x="5315" y="14616"/>
                      <a:pt x="6294" y="15735"/>
                    </a:cubicBezTo>
                    <a:cubicBezTo>
                      <a:pt x="7273" y="16854"/>
                      <a:pt x="8427" y="17344"/>
                      <a:pt x="8637" y="17274"/>
                    </a:cubicBezTo>
                    <a:cubicBezTo>
                      <a:pt x="9231" y="17099"/>
                      <a:pt x="10980" y="15176"/>
                      <a:pt x="12169" y="14162"/>
                    </a:cubicBezTo>
                    <a:cubicBezTo>
                      <a:pt x="13322" y="13148"/>
                      <a:pt x="16330" y="10315"/>
                      <a:pt x="16819" y="9581"/>
                    </a:cubicBezTo>
                    <a:cubicBezTo>
                      <a:pt x="17309" y="8847"/>
                      <a:pt x="15071" y="7168"/>
                      <a:pt x="14162" y="6259"/>
                    </a:cubicBezTo>
                    <a:cubicBezTo>
                      <a:pt x="13253" y="5350"/>
                      <a:pt x="14057" y="4546"/>
                      <a:pt x="15071" y="4441"/>
                    </a:cubicBezTo>
                    <a:cubicBezTo>
                      <a:pt x="16050" y="4371"/>
                      <a:pt x="17134" y="3147"/>
                      <a:pt x="15840" y="1574"/>
                    </a:cubicBezTo>
                    <a:cubicBezTo>
                      <a:pt x="14546" y="0"/>
                      <a:pt x="12623" y="70"/>
                      <a:pt x="12413" y="1819"/>
                    </a:cubicBezTo>
                    <a:cubicBezTo>
                      <a:pt x="12308" y="2658"/>
                      <a:pt x="11679" y="3742"/>
                      <a:pt x="10875" y="3357"/>
                    </a:cubicBezTo>
                    <a:cubicBezTo>
                      <a:pt x="10071" y="2972"/>
                      <a:pt x="8392" y="909"/>
                      <a:pt x="8007" y="1189"/>
                    </a:cubicBezTo>
                    <a:cubicBezTo>
                      <a:pt x="7588" y="1469"/>
                      <a:pt x="5595" y="3112"/>
                      <a:pt x="5350" y="3847"/>
                    </a:cubicBezTo>
                    <a:cubicBezTo>
                      <a:pt x="5105" y="4546"/>
                      <a:pt x="5944" y="5910"/>
                      <a:pt x="7308" y="5770"/>
                    </a:cubicBezTo>
                    <a:cubicBezTo>
                      <a:pt x="8637" y="5630"/>
                      <a:pt x="9371" y="8252"/>
                      <a:pt x="7833" y="9336"/>
                    </a:cubicBezTo>
                    <a:cubicBezTo>
                      <a:pt x="6679" y="10176"/>
                      <a:pt x="4651" y="9581"/>
                      <a:pt x="4930" y="8217"/>
                    </a:cubicBezTo>
                    <a:cubicBezTo>
                      <a:pt x="5210" y="6924"/>
                      <a:pt x="3707" y="5455"/>
                      <a:pt x="3112" y="5805"/>
                    </a:cubicBezTo>
                    <a:cubicBezTo>
                      <a:pt x="2553" y="6189"/>
                      <a:pt x="0" y="8392"/>
                      <a:pt x="35" y="9197"/>
                    </a:cubicBezTo>
                    <a:cubicBezTo>
                      <a:pt x="35" y="9511"/>
                      <a:pt x="1678" y="11155"/>
                      <a:pt x="2308" y="11924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3247534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76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526" y="28953"/>
                      <a:pt x="14477" y="30107"/>
                      <a:pt x="17974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43" y="14827"/>
                    </a:cubicBezTo>
                    <a:cubicBezTo>
                      <a:pt x="29338" y="10666"/>
                      <a:pt x="27869" y="7728"/>
                      <a:pt x="26646" y="6260"/>
                    </a:cubicBezTo>
                    <a:cubicBezTo>
                      <a:pt x="25422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20"/>
            <p:cNvSpPr/>
            <p:nvPr/>
          </p:nvSpPr>
          <p:spPr>
            <a:xfrm>
              <a:off x="3443915" y="1840462"/>
              <a:ext cx="3671" cy="275662"/>
            </a:xfrm>
            <a:custGeom>
              <a:rect b="b" l="l" r="r" t="t"/>
              <a:pathLst>
                <a:path extrusionOk="0" fill="none" h="13253" w="176">
                  <a:moveTo>
                    <a:pt x="1" y="0"/>
                  </a:moveTo>
                  <a:cubicBezTo>
                    <a:pt x="1" y="1924"/>
                    <a:pt x="141" y="3357"/>
                    <a:pt x="176" y="4231"/>
                  </a:cubicBezTo>
                  <a:cubicBezTo>
                    <a:pt x="176" y="5106"/>
                    <a:pt x="1" y="11190"/>
                    <a:pt x="176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20"/>
            <p:cNvGrpSpPr/>
            <p:nvPr/>
          </p:nvGrpSpPr>
          <p:grpSpPr>
            <a:xfrm>
              <a:off x="2710159" y="2109575"/>
              <a:ext cx="1471183" cy="436717"/>
              <a:chOff x="2709793" y="2109575"/>
              <a:chExt cx="1471183" cy="436717"/>
            </a:xfrm>
          </p:grpSpPr>
          <p:sp>
            <p:nvSpPr>
              <p:cNvPr id="533" name="Google Shape;533;p20"/>
              <p:cNvSpPr/>
              <p:nvPr/>
            </p:nvSpPr>
            <p:spPr>
              <a:xfrm>
                <a:off x="2709793" y="2115753"/>
                <a:ext cx="1437536" cy="399069"/>
              </a:xfrm>
              <a:custGeom>
                <a:rect b="b" l="l" r="r" t="t"/>
                <a:pathLst>
                  <a:path extrusionOk="0" h="19186" w="61263">
                    <a:moveTo>
                      <a:pt x="43264" y="0"/>
                    </a:moveTo>
                    <a:cubicBezTo>
                      <a:pt x="39280" y="0"/>
                      <a:pt x="35120" y="46"/>
                      <a:pt x="31401" y="123"/>
                    </a:cubicBezTo>
                    <a:cubicBezTo>
                      <a:pt x="29617" y="167"/>
                      <a:pt x="27550" y="182"/>
                      <a:pt x="25348" y="182"/>
                    </a:cubicBezTo>
                    <a:cubicBezTo>
                      <a:pt x="21402" y="182"/>
                      <a:pt x="17026" y="136"/>
                      <a:pt x="13082" y="136"/>
                    </a:cubicBezTo>
                    <a:cubicBezTo>
                      <a:pt x="7192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0" y="10438"/>
                    </a:cubicBezTo>
                    <a:cubicBezTo>
                      <a:pt x="315" y="11417"/>
                      <a:pt x="106" y="16103"/>
                      <a:pt x="945" y="18375"/>
                    </a:cubicBezTo>
                    <a:cubicBezTo>
                      <a:pt x="1191" y="19016"/>
                      <a:pt x="4433" y="19186"/>
                      <a:pt x="9053" y="19186"/>
                    </a:cubicBezTo>
                    <a:cubicBezTo>
                      <a:pt x="14264" y="19186"/>
                      <a:pt x="21229" y="18970"/>
                      <a:pt x="27625" y="18970"/>
                    </a:cubicBezTo>
                    <a:cubicBezTo>
                      <a:pt x="31827" y="18970"/>
                      <a:pt x="39093" y="19079"/>
                      <a:pt x="45735" y="19079"/>
                    </a:cubicBezTo>
                    <a:cubicBezTo>
                      <a:pt x="52633" y="19079"/>
                      <a:pt x="58859" y="18961"/>
                      <a:pt x="60284" y="18480"/>
                    </a:cubicBezTo>
                    <a:cubicBezTo>
                      <a:pt x="61228" y="18166"/>
                      <a:pt x="61088" y="13585"/>
                      <a:pt x="61053" y="11137"/>
                    </a:cubicBezTo>
                    <a:cubicBezTo>
                      <a:pt x="60983" y="7885"/>
                      <a:pt x="61263" y="1836"/>
                      <a:pt x="60424" y="822"/>
                    </a:cubicBezTo>
                    <a:cubicBezTo>
                      <a:pt x="59919" y="221"/>
                      <a:pt x="52016" y="0"/>
                      <a:pt x="43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2743440" y="2143063"/>
                <a:ext cx="1437536" cy="403229"/>
              </a:xfrm>
              <a:custGeom>
                <a:rect b="b" l="l" r="r" t="t"/>
                <a:pathLst>
                  <a:path extrusionOk="0" h="19386" w="61263">
                    <a:moveTo>
                      <a:pt x="43318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4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05" y="7901"/>
                      <a:pt x="245" y="10559"/>
                    </a:cubicBezTo>
                    <a:cubicBezTo>
                      <a:pt x="315" y="11538"/>
                      <a:pt x="105" y="16223"/>
                      <a:pt x="944" y="18531"/>
                    </a:cubicBezTo>
                    <a:cubicBezTo>
                      <a:pt x="1192" y="19207"/>
                      <a:pt x="4452" y="19385"/>
                      <a:pt x="9093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27" y="19160"/>
                      <a:pt x="39084" y="19270"/>
                      <a:pt x="45722" y="19270"/>
                    </a:cubicBezTo>
                    <a:cubicBezTo>
                      <a:pt x="52615" y="19270"/>
                      <a:pt x="58841" y="19152"/>
                      <a:pt x="60283" y="18671"/>
                    </a:cubicBezTo>
                    <a:cubicBezTo>
                      <a:pt x="61228" y="18356"/>
                      <a:pt x="61053" y="13741"/>
                      <a:pt x="61018" y="11258"/>
                    </a:cubicBezTo>
                    <a:cubicBezTo>
                      <a:pt x="60983" y="7971"/>
                      <a:pt x="61262" y="1852"/>
                      <a:pt x="60388" y="838"/>
                    </a:cubicBezTo>
                    <a:cubicBezTo>
                      <a:pt x="59909" y="238"/>
                      <a:pt x="52046" y="1"/>
                      <a:pt x="433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2709793" y="2109575"/>
                <a:ext cx="1437536" cy="416770"/>
              </a:xfrm>
              <a:custGeom>
                <a:rect b="b" l="l" r="r" t="t"/>
                <a:pathLst>
                  <a:path extrusionOk="0" fill="none" h="20037" w="61263">
                    <a:moveTo>
                      <a:pt x="1190" y="1049"/>
                    </a:moveTo>
                    <a:cubicBezTo>
                      <a:pt x="1" y="1609"/>
                      <a:pt x="141" y="8112"/>
                      <a:pt x="280" y="10735"/>
                    </a:cubicBezTo>
                    <a:cubicBezTo>
                      <a:pt x="315" y="11714"/>
                      <a:pt x="106" y="16400"/>
                      <a:pt x="945" y="18672"/>
                    </a:cubicBezTo>
                    <a:cubicBezTo>
                      <a:pt x="1469" y="20036"/>
                      <a:pt x="15561" y="19267"/>
                      <a:pt x="27625" y="19267"/>
                    </a:cubicBezTo>
                    <a:cubicBezTo>
                      <a:pt x="36192" y="19267"/>
                      <a:pt x="57486" y="19721"/>
                      <a:pt x="60284" y="18777"/>
                    </a:cubicBezTo>
                    <a:cubicBezTo>
                      <a:pt x="61228" y="18463"/>
                      <a:pt x="61088" y="13882"/>
                      <a:pt x="61053" y="11434"/>
                    </a:cubicBezTo>
                    <a:cubicBezTo>
                      <a:pt x="60983" y="8182"/>
                      <a:pt x="61263" y="2133"/>
                      <a:pt x="60424" y="1119"/>
                    </a:cubicBezTo>
                    <a:cubicBezTo>
                      <a:pt x="59689" y="245"/>
                      <a:pt x="43290" y="175"/>
                      <a:pt x="31401" y="420"/>
                    </a:cubicBezTo>
                    <a:cubicBezTo>
                      <a:pt x="21645" y="664"/>
                      <a:pt x="3393" y="0"/>
                      <a:pt x="1190" y="10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" name="Google Shape;536;p20"/>
            <p:cNvSpPr/>
            <p:nvPr/>
          </p:nvSpPr>
          <p:spPr>
            <a:xfrm>
              <a:off x="3368068" y="2764876"/>
              <a:ext cx="155365" cy="176030"/>
            </a:xfrm>
            <a:custGeom>
              <a:rect b="b" l="l" r="r" t="t"/>
              <a:pathLst>
                <a:path extrusionOk="0" fill="none" h="8463" w="7448">
                  <a:moveTo>
                    <a:pt x="2308" y="1749"/>
                  </a:moveTo>
                  <a:cubicBezTo>
                    <a:pt x="0" y="3252"/>
                    <a:pt x="699" y="7448"/>
                    <a:pt x="3322" y="8008"/>
                  </a:cubicBezTo>
                  <a:cubicBezTo>
                    <a:pt x="5805" y="8462"/>
                    <a:pt x="7413" y="7133"/>
                    <a:pt x="7448" y="4441"/>
                  </a:cubicBezTo>
                  <a:cubicBezTo>
                    <a:pt x="7448" y="1504"/>
                    <a:pt x="4930" y="0"/>
                    <a:pt x="2308" y="1749"/>
                  </a:cubicBezTo>
                  <a:close/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 txBox="1"/>
            <p:nvPr/>
          </p:nvSpPr>
          <p:spPr>
            <a:xfrm>
              <a:off x="2792801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8" name="Google Shape;538;p20"/>
            <p:cNvSpPr txBox="1"/>
            <p:nvPr/>
          </p:nvSpPr>
          <p:spPr>
            <a:xfrm>
              <a:off x="2792801" y="3359107"/>
              <a:ext cx="1305900" cy="12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0"/>
          <p:cNvGrpSpPr/>
          <p:nvPr/>
        </p:nvGrpSpPr>
        <p:grpSpPr>
          <a:xfrm>
            <a:off x="4959063" y="1219332"/>
            <a:ext cx="1472118" cy="3545759"/>
            <a:chOff x="4959063" y="1219332"/>
            <a:chExt cx="1472118" cy="3545759"/>
          </a:xfrm>
        </p:grpSpPr>
        <p:sp>
          <p:nvSpPr>
            <p:cNvPr id="540" name="Google Shape;540;p20"/>
            <p:cNvSpPr/>
            <p:nvPr/>
          </p:nvSpPr>
          <p:spPr>
            <a:xfrm>
              <a:off x="5694699" y="4172209"/>
              <a:ext cx="845" cy="33488"/>
            </a:xfrm>
            <a:custGeom>
              <a:rect b="b" l="l" r="r" t="t"/>
              <a:pathLst>
                <a:path extrusionOk="0" fill="none" h="1610" w="36">
                  <a:moveTo>
                    <a:pt x="1" y="1"/>
                  </a:moveTo>
                  <a:cubicBezTo>
                    <a:pt x="36" y="560"/>
                    <a:pt x="36" y="1085"/>
                    <a:pt x="1" y="1609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5684535" y="2469579"/>
              <a:ext cx="21173" cy="21"/>
            </a:xfrm>
            <a:custGeom>
              <a:rect b="b" l="l" r="r" t="t"/>
              <a:pathLst>
                <a:path extrusionOk="0" fill="none" h="1" w="1015">
                  <a:moveTo>
                    <a:pt x="0" y="1"/>
                  </a:moveTo>
                  <a:lnTo>
                    <a:pt x="1014" y="1"/>
                  </a:ln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617533" y="2785718"/>
              <a:ext cx="155178" cy="147035"/>
            </a:xfrm>
            <a:custGeom>
              <a:rect b="b" l="l" r="r" t="t"/>
              <a:pathLst>
                <a:path extrusionOk="0" h="7069" w="7439">
                  <a:moveTo>
                    <a:pt x="4515" y="1"/>
                  </a:moveTo>
                  <a:cubicBezTo>
                    <a:pt x="3821" y="1"/>
                    <a:pt x="3053" y="234"/>
                    <a:pt x="2274" y="747"/>
                  </a:cubicBezTo>
                  <a:cubicBezTo>
                    <a:pt x="1" y="2250"/>
                    <a:pt x="665" y="6446"/>
                    <a:pt x="3323" y="6971"/>
                  </a:cubicBezTo>
                  <a:cubicBezTo>
                    <a:pt x="3652" y="7037"/>
                    <a:pt x="3967" y="7069"/>
                    <a:pt x="4266" y="7069"/>
                  </a:cubicBezTo>
                  <a:cubicBezTo>
                    <a:pt x="6183" y="7069"/>
                    <a:pt x="7414" y="5734"/>
                    <a:pt x="7414" y="3404"/>
                  </a:cubicBezTo>
                  <a:cubicBezTo>
                    <a:pt x="7439" y="1353"/>
                    <a:pt x="6189" y="1"/>
                    <a:pt x="4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617543" y="2806081"/>
              <a:ext cx="155157" cy="147035"/>
            </a:xfrm>
            <a:custGeom>
              <a:rect b="b" l="l" r="r" t="t"/>
              <a:pathLst>
                <a:path extrusionOk="0" h="7069" w="7438">
                  <a:moveTo>
                    <a:pt x="4499" y="1"/>
                  </a:moveTo>
                  <a:cubicBezTo>
                    <a:pt x="3805" y="1"/>
                    <a:pt x="3042" y="234"/>
                    <a:pt x="2273" y="747"/>
                  </a:cubicBezTo>
                  <a:cubicBezTo>
                    <a:pt x="0" y="2250"/>
                    <a:pt x="664" y="6446"/>
                    <a:pt x="3287" y="6971"/>
                  </a:cubicBezTo>
                  <a:cubicBezTo>
                    <a:pt x="3621" y="7037"/>
                    <a:pt x="3940" y="7069"/>
                    <a:pt x="4240" y="7069"/>
                  </a:cubicBezTo>
                  <a:cubicBezTo>
                    <a:pt x="6174" y="7069"/>
                    <a:pt x="7383" y="5734"/>
                    <a:pt x="7413" y="3404"/>
                  </a:cubicBezTo>
                  <a:cubicBezTo>
                    <a:pt x="7438" y="1353"/>
                    <a:pt x="6170" y="1"/>
                    <a:pt x="4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20"/>
            <p:cNvGrpSpPr/>
            <p:nvPr/>
          </p:nvGrpSpPr>
          <p:grpSpPr>
            <a:xfrm>
              <a:off x="4959063" y="3156898"/>
              <a:ext cx="1472118" cy="1608194"/>
              <a:chOff x="5013228" y="3156898"/>
              <a:chExt cx="1472118" cy="1608194"/>
            </a:xfrm>
          </p:grpSpPr>
          <p:sp>
            <p:nvSpPr>
              <p:cNvPr id="545" name="Google Shape;545;p20"/>
              <p:cNvSpPr/>
              <p:nvPr/>
            </p:nvSpPr>
            <p:spPr>
              <a:xfrm>
                <a:off x="6091201" y="3944574"/>
                <a:ext cx="6195" cy="177486"/>
              </a:xfrm>
              <a:custGeom>
                <a:rect b="b" l="l" r="r" t="t"/>
                <a:pathLst>
                  <a:path extrusionOk="0" fill="none" h="8533" w="245">
                    <a:moveTo>
                      <a:pt x="245" y="0"/>
                    </a:moveTo>
                    <a:cubicBezTo>
                      <a:pt x="0" y="3392"/>
                      <a:pt x="245" y="3042"/>
                      <a:pt x="245" y="8532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5013228" y="3175181"/>
                <a:ext cx="1427920" cy="1557192"/>
              </a:xfrm>
              <a:custGeom>
                <a:rect b="b" l="l" r="r" t="t"/>
                <a:pathLst>
                  <a:path extrusionOk="0" h="74865" w="56473">
                    <a:moveTo>
                      <a:pt x="7508" y="1"/>
                    </a:moveTo>
                    <a:cubicBezTo>
                      <a:pt x="4410" y="1"/>
                      <a:pt x="2110" y="148"/>
                      <a:pt x="1574" y="590"/>
                    </a:cubicBezTo>
                    <a:cubicBezTo>
                      <a:pt x="350" y="1569"/>
                      <a:pt x="700" y="10835"/>
                      <a:pt x="525" y="19996"/>
                    </a:cubicBezTo>
                    <a:cubicBezTo>
                      <a:pt x="385" y="29158"/>
                      <a:pt x="385" y="51082"/>
                      <a:pt x="525" y="55383"/>
                    </a:cubicBezTo>
                    <a:cubicBezTo>
                      <a:pt x="700" y="59684"/>
                      <a:pt x="1" y="72097"/>
                      <a:pt x="1015" y="73566"/>
                    </a:cubicBezTo>
                    <a:cubicBezTo>
                      <a:pt x="1830" y="74718"/>
                      <a:pt x="9786" y="74831"/>
                      <a:pt x="14419" y="74831"/>
                    </a:cubicBezTo>
                    <a:cubicBezTo>
                      <a:pt x="15549" y="74831"/>
                      <a:pt x="16482" y="74824"/>
                      <a:pt x="17064" y="74824"/>
                    </a:cubicBezTo>
                    <a:cubicBezTo>
                      <a:pt x="18480" y="74824"/>
                      <a:pt x="21671" y="74864"/>
                      <a:pt x="24977" y="74864"/>
                    </a:cubicBezTo>
                    <a:cubicBezTo>
                      <a:pt x="28614" y="74864"/>
                      <a:pt x="32390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5" y="74520"/>
                      <a:pt x="42269" y="74550"/>
                      <a:pt x="44758" y="74550"/>
                    </a:cubicBezTo>
                    <a:cubicBezTo>
                      <a:pt x="49791" y="74550"/>
                      <a:pt x="54718" y="74425"/>
                      <a:pt x="55178" y="73671"/>
                    </a:cubicBezTo>
                    <a:cubicBezTo>
                      <a:pt x="56088" y="72237"/>
                      <a:pt x="55913" y="59334"/>
                      <a:pt x="55878" y="51991"/>
                    </a:cubicBezTo>
                    <a:cubicBezTo>
                      <a:pt x="55843" y="42270"/>
                      <a:pt x="56227" y="28808"/>
                      <a:pt x="56367" y="21990"/>
                    </a:cubicBezTo>
                    <a:cubicBezTo>
                      <a:pt x="56472" y="15136"/>
                      <a:pt x="56193" y="1464"/>
                      <a:pt x="55458" y="555"/>
                    </a:cubicBezTo>
                    <a:cubicBezTo>
                      <a:pt x="55149" y="190"/>
                      <a:pt x="51826" y="61"/>
                      <a:pt x="47616" y="61"/>
                    </a:cubicBezTo>
                    <a:cubicBezTo>
                      <a:pt x="41347" y="61"/>
                      <a:pt x="33112" y="346"/>
                      <a:pt x="29932" y="555"/>
                    </a:cubicBezTo>
                    <a:cubicBezTo>
                      <a:pt x="29442" y="587"/>
                      <a:pt x="28814" y="601"/>
                      <a:pt x="28076" y="601"/>
                    </a:cubicBezTo>
                    <a:cubicBezTo>
                      <a:pt x="23255" y="601"/>
                      <a:pt x="13757" y="1"/>
                      <a:pt x="7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5057427" y="3208232"/>
                <a:ext cx="1427920" cy="1556859"/>
              </a:xfrm>
              <a:custGeom>
                <a:rect b="b" l="l" r="r" t="t"/>
                <a:pathLst>
                  <a:path extrusionOk="0" h="74849" w="56473">
                    <a:moveTo>
                      <a:pt x="7485" y="1"/>
                    </a:moveTo>
                    <a:cubicBezTo>
                      <a:pt x="4399" y="1"/>
                      <a:pt x="2109" y="144"/>
                      <a:pt x="1574" y="574"/>
                    </a:cubicBezTo>
                    <a:cubicBezTo>
                      <a:pt x="351" y="1553"/>
                      <a:pt x="700" y="10820"/>
                      <a:pt x="525" y="19981"/>
                    </a:cubicBezTo>
                    <a:cubicBezTo>
                      <a:pt x="386" y="29142"/>
                      <a:pt x="386" y="51101"/>
                      <a:pt x="525" y="55402"/>
                    </a:cubicBezTo>
                    <a:cubicBezTo>
                      <a:pt x="700" y="59703"/>
                      <a:pt x="1" y="72117"/>
                      <a:pt x="1015" y="73550"/>
                    </a:cubicBezTo>
                    <a:cubicBezTo>
                      <a:pt x="1830" y="74703"/>
                      <a:pt x="9787" y="74816"/>
                      <a:pt x="14420" y="74816"/>
                    </a:cubicBezTo>
                    <a:cubicBezTo>
                      <a:pt x="15550" y="74816"/>
                      <a:pt x="16482" y="74809"/>
                      <a:pt x="17065" y="74809"/>
                    </a:cubicBezTo>
                    <a:cubicBezTo>
                      <a:pt x="18480" y="74809"/>
                      <a:pt x="21672" y="74849"/>
                      <a:pt x="24978" y="74849"/>
                    </a:cubicBezTo>
                    <a:cubicBezTo>
                      <a:pt x="28615" y="74849"/>
                      <a:pt x="32390" y="74801"/>
                      <a:pt x="34094" y="74599"/>
                    </a:cubicBezTo>
                    <a:cubicBezTo>
                      <a:pt x="34780" y="74525"/>
                      <a:pt x="36093" y="74504"/>
                      <a:pt x="37742" y="74504"/>
                    </a:cubicBezTo>
                    <a:cubicBezTo>
                      <a:pt x="39755" y="74504"/>
                      <a:pt x="42270" y="74535"/>
                      <a:pt x="44758" y="74535"/>
                    </a:cubicBezTo>
                    <a:cubicBezTo>
                      <a:pt x="49791" y="74535"/>
                      <a:pt x="54719" y="74410"/>
                      <a:pt x="55179" y="73655"/>
                    </a:cubicBezTo>
                    <a:cubicBezTo>
                      <a:pt x="56088" y="72221"/>
                      <a:pt x="55913" y="59319"/>
                      <a:pt x="55878" y="51976"/>
                    </a:cubicBezTo>
                    <a:cubicBezTo>
                      <a:pt x="55843" y="42255"/>
                      <a:pt x="56228" y="28793"/>
                      <a:pt x="56368" y="21974"/>
                    </a:cubicBezTo>
                    <a:cubicBezTo>
                      <a:pt x="56473" y="15121"/>
                      <a:pt x="56193" y="1449"/>
                      <a:pt x="55459" y="539"/>
                    </a:cubicBezTo>
                    <a:cubicBezTo>
                      <a:pt x="55149" y="174"/>
                      <a:pt x="51827" y="46"/>
                      <a:pt x="47617" y="46"/>
                    </a:cubicBezTo>
                    <a:cubicBezTo>
                      <a:pt x="41348" y="46"/>
                      <a:pt x="33112" y="330"/>
                      <a:pt x="29933" y="539"/>
                    </a:cubicBezTo>
                    <a:cubicBezTo>
                      <a:pt x="29433" y="573"/>
                      <a:pt x="28790" y="587"/>
                      <a:pt x="28035" y="587"/>
                    </a:cubicBezTo>
                    <a:cubicBezTo>
                      <a:pt x="23195" y="587"/>
                      <a:pt x="13716" y="1"/>
                      <a:pt x="7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5013228" y="3156898"/>
                <a:ext cx="1427920" cy="1580467"/>
              </a:xfrm>
              <a:custGeom>
                <a:rect b="b" l="l" r="r" t="t"/>
                <a:pathLst>
                  <a:path extrusionOk="0" fill="none" h="75984" w="56473">
                    <a:moveTo>
                      <a:pt x="1574" y="1469"/>
                    </a:moveTo>
                    <a:cubicBezTo>
                      <a:pt x="350" y="2448"/>
                      <a:pt x="700" y="11714"/>
                      <a:pt x="525" y="20875"/>
                    </a:cubicBezTo>
                    <a:cubicBezTo>
                      <a:pt x="385" y="30037"/>
                      <a:pt x="385" y="51961"/>
                      <a:pt x="525" y="56262"/>
                    </a:cubicBezTo>
                    <a:cubicBezTo>
                      <a:pt x="700" y="60563"/>
                      <a:pt x="1" y="72976"/>
                      <a:pt x="1015" y="74445"/>
                    </a:cubicBezTo>
                    <a:cubicBezTo>
                      <a:pt x="2029" y="75878"/>
                      <a:pt x="14092" y="75703"/>
                      <a:pt x="17064" y="75703"/>
                    </a:cubicBezTo>
                    <a:cubicBezTo>
                      <a:pt x="20037" y="75703"/>
                      <a:pt x="30841" y="75878"/>
                      <a:pt x="34093" y="75494"/>
                    </a:cubicBezTo>
                    <a:cubicBezTo>
                      <a:pt x="37310" y="75144"/>
                      <a:pt x="54304" y="75983"/>
                      <a:pt x="55178" y="74550"/>
                    </a:cubicBezTo>
                    <a:cubicBezTo>
                      <a:pt x="56088" y="73116"/>
                      <a:pt x="55913" y="60213"/>
                      <a:pt x="55878" y="52870"/>
                    </a:cubicBezTo>
                    <a:cubicBezTo>
                      <a:pt x="55843" y="43149"/>
                      <a:pt x="56227" y="29687"/>
                      <a:pt x="56367" y="22869"/>
                    </a:cubicBezTo>
                    <a:cubicBezTo>
                      <a:pt x="56472" y="16015"/>
                      <a:pt x="56193" y="2343"/>
                      <a:pt x="55458" y="1434"/>
                    </a:cubicBezTo>
                    <a:cubicBezTo>
                      <a:pt x="54689" y="525"/>
                      <a:pt x="35247" y="1084"/>
                      <a:pt x="29932" y="1434"/>
                    </a:cubicBezTo>
                    <a:cubicBezTo>
                      <a:pt x="24652" y="1784"/>
                      <a:pt x="3357" y="0"/>
                      <a:pt x="1574" y="146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20"/>
            <p:cNvGrpSpPr/>
            <p:nvPr/>
          </p:nvGrpSpPr>
          <p:grpSpPr>
            <a:xfrm>
              <a:off x="5373440" y="1219332"/>
              <a:ext cx="643364" cy="641326"/>
              <a:chOff x="5248722" y="1219332"/>
              <a:chExt cx="643364" cy="641326"/>
            </a:xfrm>
          </p:grpSpPr>
          <p:sp>
            <p:nvSpPr>
              <p:cNvPr id="550" name="Google Shape;550;p20"/>
              <p:cNvSpPr/>
              <p:nvPr/>
            </p:nvSpPr>
            <p:spPr>
              <a:xfrm>
                <a:off x="5248722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96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41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62" y="28713"/>
                      <a:pt x="12535" y="29420"/>
                      <a:pt x="15099" y="29420"/>
                    </a:cubicBezTo>
                    <a:cubicBezTo>
                      <a:pt x="16041" y="29420"/>
                      <a:pt x="17009" y="29324"/>
                      <a:pt x="17939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904" y="7610"/>
                      <a:pt x="26681" y="6142"/>
                    </a:cubicBezTo>
                    <a:cubicBezTo>
                      <a:pt x="25422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5276445" y="1248868"/>
                <a:ext cx="615641" cy="611790"/>
              </a:xfrm>
              <a:custGeom>
                <a:rect b="b" l="l" r="r" t="t"/>
                <a:pathLst>
                  <a:path extrusionOk="0" h="29413" w="29513">
                    <a:moveTo>
                      <a:pt x="15280" y="0"/>
                    </a:moveTo>
                    <a:cubicBezTo>
                      <a:pt x="15082" y="0"/>
                      <a:pt x="14885" y="5"/>
                      <a:pt x="14687" y="14"/>
                    </a:cubicBezTo>
                    <a:cubicBezTo>
                      <a:pt x="11225" y="14"/>
                      <a:pt x="7134" y="1693"/>
                      <a:pt x="4861" y="3791"/>
                    </a:cubicBezTo>
                    <a:cubicBezTo>
                      <a:pt x="2553" y="5924"/>
                      <a:pt x="0" y="9560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61" y="28714"/>
                      <a:pt x="12528" y="29412"/>
                      <a:pt x="15088" y="29412"/>
                    </a:cubicBezTo>
                    <a:cubicBezTo>
                      <a:pt x="16034" y="29412"/>
                      <a:pt x="17005" y="29317"/>
                      <a:pt x="17939" y="29072"/>
                    </a:cubicBezTo>
                    <a:cubicBezTo>
                      <a:pt x="21435" y="28128"/>
                      <a:pt x="24163" y="26869"/>
                      <a:pt x="25946" y="24176"/>
                    </a:cubicBezTo>
                    <a:cubicBezTo>
                      <a:pt x="27764" y="21484"/>
                      <a:pt x="29513" y="18861"/>
                      <a:pt x="29408" y="14700"/>
                    </a:cubicBezTo>
                    <a:cubicBezTo>
                      <a:pt x="29303" y="10574"/>
                      <a:pt x="27869" y="7602"/>
                      <a:pt x="26645" y="6134"/>
                    </a:cubicBezTo>
                    <a:cubicBezTo>
                      <a:pt x="25421" y="4665"/>
                      <a:pt x="23428" y="2602"/>
                      <a:pt x="21086" y="1448"/>
                    </a:cubicBezTo>
                    <a:cubicBezTo>
                      <a:pt x="19301" y="492"/>
                      <a:pt x="17312" y="0"/>
                      <a:pt x="152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5366163" y="1282419"/>
                <a:ext cx="450075" cy="453939"/>
              </a:xfrm>
              <a:custGeom>
                <a:rect b="b" l="l" r="r" t="t"/>
                <a:pathLst>
                  <a:path extrusionOk="0" h="21824" w="21576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2" y="20879"/>
                      <a:pt x="20071" y="17213"/>
                    </a:cubicBezTo>
                    <a:cubicBezTo>
                      <a:pt x="21575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5628749" y="1382155"/>
                <a:ext cx="137154" cy="157893"/>
              </a:xfrm>
              <a:custGeom>
                <a:rect b="b" l="l" r="r" t="t"/>
                <a:pathLst>
                  <a:path extrusionOk="0" h="7591" w="6575">
                    <a:moveTo>
                      <a:pt x="2861" y="1"/>
                    </a:moveTo>
                    <a:cubicBezTo>
                      <a:pt x="2382" y="1"/>
                      <a:pt x="1665" y="411"/>
                      <a:pt x="1329" y="670"/>
                    </a:cubicBezTo>
                    <a:cubicBezTo>
                      <a:pt x="910" y="1019"/>
                      <a:pt x="105" y="1544"/>
                      <a:pt x="35" y="1859"/>
                    </a:cubicBezTo>
                    <a:cubicBezTo>
                      <a:pt x="1" y="2138"/>
                      <a:pt x="3078" y="7139"/>
                      <a:pt x="3672" y="7558"/>
                    </a:cubicBezTo>
                    <a:cubicBezTo>
                      <a:pt x="3701" y="7580"/>
                      <a:pt x="3743" y="7590"/>
                      <a:pt x="3794" y="7590"/>
                    </a:cubicBezTo>
                    <a:cubicBezTo>
                      <a:pt x="4227" y="7590"/>
                      <a:pt x="5352" y="6857"/>
                      <a:pt x="5665" y="6544"/>
                    </a:cubicBezTo>
                    <a:cubicBezTo>
                      <a:pt x="6050" y="6194"/>
                      <a:pt x="6574" y="5845"/>
                      <a:pt x="6434" y="5355"/>
                    </a:cubicBezTo>
                    <a:cubicBezTo>
                      <a:pt x="6295" y="4866"/>
                      <a:pt x="4197" y="1579"/>
                      <a:pt x="3252" y="180"/>
                    </a:cubicBezTo>
                    <a:cubicBezTo>
                      <a:pt x="3170" y="52"/>
                      <a:pt x="3030" y="1"/>
                      <a:pt x="2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5466145" y="1438252"/>
                <a:ext cx="207849" cy="193565"/>
              </a:xfrm>
              <a:custGeom>
                <a:rect b="b" l="l" r="r" t="t"/>
                <a:pathLst>
                  <a:path extrusionOk="0" h="9306" w="9964">
                    <a:moveTo>
                      <a:pt x="6502" y="1"/>
                    </a:moveTo>
                    <a:cubicBezTo>
                      <a:pt x="5243" y="665"/>
                      <a:pt x="4019" y="1434"/>
                      <a:pt x="2865" y="2239"/>
                    </a:cubicBezTo>
                    <a:cubicBezTo>
                      <a:pt x="2236" y="2763"/>
                      <a:pt x="522" y="3777"/>
                      <a:pt x="243" y="3952"/>
                    </a:cubicBezTo>
                    <a:cubicBezTo>
                      <a:pt x="21" y="4110"/>
                      <a:pt x="0" y="5325"/>
                      <a:pt x="1521" y="5325"/>
                    </a:cubicBezTo>
                    <a:cubicBezTo>
                      <a:pt x="1683" y="5325"/>
                      <a:pt x="1862" y="5311"/>
                      <a:pt x="2061" y="5281"/>
                    </a:cubicBezTo>
                    <a:lnTo>
                      <a:pt x="2061" y="5281"/>
                    </a:lnTo>
                    <a:cubicBezTo>
                      <a:pt x="1222" y="5630"/>
                      <a:pt x="942" y="6749"/>
                      <a:pt x="1571" y="7449"/>
                    </a:cubicBezTo>
                    <a:cubicBezTo>
                      <a:pt x="1902" y="7874"/>
                      <a:pt x="2344" y="8076"/>
                      <a:pt x="2737" y="8076"/>
                    </a:cubicBezTo>
                    <a:cubicBezTo>
                      <a:pt x="2925" y="8076"/>
                      <a:pt x="3102" y="8029"/>
                      <a:pt x="3250" y="7938"/>
                    </a:cubicBezTo>
                    <a:lnTo>
                      <a:pt x="3250" y="7938"/>
                    </a:lnTo>
                    <a:cubicBezTo>
                      <a:pt x="2914" y="8442"/>
                      <a:pt x="3251" y="9306"/>
                      <a:pt x="3883" y="9306"/>
                    </a:cubicBezTo>
                    <a:cubicBezTo>
                      <a:pt x="4040" y="9306"/>
                      <a:pt x="4216" y="9252"/>
                      <a:pt x="4404" y="9127"/>
                    </a:cubicBezTo>
                    <a:cubicBezTo>
                      <a:pt x="5313" y="8463"/>
                      <a:pt x="6712" y="7623"/>
                      <a:pt x="7516" y="7134"/>
                    </a:cubicBezTo>
                    <a:cubicBezTo>
                      <a:pt x="8285" y="6644"/>
                      <a:pt x="9089" y="6190"/>
                      <a:pt x="9963" y="5595"/>
                    </a:cubicBezTo>
                    <a:lnTo>
                      <a:pt x="65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5628749" y="1375707"/>
                <a:ext cx="137154" cy="168022"/>
              </a:xfrm>
              <a:custGeom>
                <a:rect b="b" l="l" r="r" t="t"/>
                <a:pathLst>
                  <a:path extrusionOk="0" fill="none" h="8078" w="6575">
                    <a:moveTo>
                      <a:pt x="3252" y="490"/>
                    </a:moveTo>
                    <a:cubicBezTo>
                      <a:pt x="2938" y="1"/>
                      <a:pt x="1784" y="630"/>
                      <a:pt x="1329" y="980"/>
                    </a:cubicBezTo>
                    <a:cubicBezTo>
                      <a:pt x="910" y="1329"/>
                      <a:pt x="105" y="1854"/>
                      <a:pt x="35" y="2169"/>
                    </a:cubicBezTo>
                    <a:cubicBezTo>
                      <a:pt x="1" y="2448"/>
                      <a:pt x="3078" y="7449"/>
                      <a:pt x="3672" y="7868"/>
                    </a:cubicBezTo>
                    <a:cubicBezTo>
                      <a:pt x="3952" y="8078"/>
                      <a:pt x="5315" y="7204"/>
                      <a:pt x="5665" y="6854"/>
                    </a:cubicBezTo>
                    <a:cubicBezTo>
                      <a:pt x="6050" y="6504"/>
                      <a:pt x="6574" y="6155"/>
                      <a:pt x="6434" y="5665"/>
                    </a:cubicBezTo>
                    <a:cubicBezTo>
                      <a:pt x="6295" y="5176"/>
                      <a:pt x="4197" y="1889"/>
                      <a:pt x="3252" y="490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5601756" y="1420073"/>
                <a:ext cx="103612" cy="139672"/>
              </a:xfrm>
              <a:custGeom>
                <a:rect b="b" l="l" r="r" t="t"/>
                <a:pathLst>
                  <a:path extrusionOk="0" fill="none" h="6715" w="4967">
                    <a:moveTo>
                      <a:pt x="1364" y="1"/>
                    </a:moveTo>
                    <a:cubicBezTo>
                      <a:pt x="840" y="210"/>
                      <a:pt x="385" y="490"/>
                      <a:pt x="1" y="875"/>
                    </a:cubicBezTo>
                    <a:cubicBezTo>
                      <a:pt x="350" y="1714"/>
                      <a:pt x="805" y="2518"/>
                      <a:pt x="1260" y="3287"/>
                    </a:cubicBezTo>
                    <a:cubicBezTo>
                      <a:pt x="1644" y="3847"/>
                      <a:pt x="3288" y="6260"/>
                      <a:pt x="3497" y="6504"/>
                    </a:cubicBezTo>
                    <a:cubicBezTo>
                      <a:pt x="3707" y="6714"/>
                      <a:pt x="4966" y="5735"/>
                      <a:pt x="4966" y="5735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5466083" y="1438252"/>
                <a:ext cx="207912" cy="202946"/>
              </a:xfrm>
              <a:custGeom>
                <a:rect b="b" l="l" r="r" t="t"/>
                <a:pathLst>
                  <a:path extrusionOk="0" fill="none" h="9757" w="9967">
                    <a:moveTo>
                      <a:pt x="6505" y="1"/>
                    </a:moveTo>
                    <a:cubicBezTo>
                      <a:pt x="5246" y="665"/>
                      <a:pt x="4022" y="1434"/>
                      <a:pt x="2868" y="2239"/>
                    </a:cubicBezTo>
                    <a:cubicBezTo>
                      <a:pt x="2239" y="2763"/>
                      <a:pt x="525" y="3777"/>
                      <a:pt x="246" y="3952"/>
                    </a:cubicBezTo>
                    <a:cubicBezTo>
                      <a:pt x="1" y="4127"/>
                      <a:pt x="1" y="5595"/>
                      <a:pt x="2064" y="5281"/>
                    </a:cubicBezTo>
                    <a:cubicBezTo>
                      <a:pt x="1225" y="5630"/>
                      <a:pt x="945" y="6749"/>
                      <a:pt x="1574" y="7449"/>
                    </a:cubicBezTo>
                    <a:cubicBezTo>
                      <a:pt x="2064" y="8078"/>
                      <a:pt x="2798" y="8218"/>
                      <a:pt x="3253" y="7938"/>
                    </a:cubicBezTo>
                    <a:cubicBezTo>
                      <a:pt x="2833" y="8568"/>
                      <a:pt x="3463" y="9756"/>
                      <a:pt x="4407" y="9127"/>
                    </a:cubicBezTo>
                    <a:cubicBezTo>
                      <a:pt x="5316" y="8463"/>
                      <a:pt x="6715" y="7623"/>
                      <a:pt x="7519" y="7134"/>
                    </a:cubicBezTo>
                    <a:cubicBezTo>
                      <a:pt x="8288" y="6644"/>
                      <a:pt x="9092" y="6190"/>
                      <a:pt x="9966" y="5595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5380014" y="1520433"/>
                <a:ext cx="172158" cy="135304"/>
              </a:xfrm>
              <a:custGeom>
                <a:rect b="b" l="l" r="r" t="t"/>
                <a:pathLst>
                  <a:path extrusionOk="0" fill="none" h="6505" w="8253">
                    <a:moveTo>
                      <a:pt x="4407" y="1"/>
                    </a:moveTo>
                    <a:cubicBezTo>
                      <a:pt x="2938" y="1365"/>
                      <a:pt x="1714" y="2938"/>
                      <a:pt x="700" y="4617"/>
                    </a:cubicBezTo>
                    <a:cubicBezTo>
                      <a:pt x="385" y="5316"/>
                      <a:pt x="1" y="6085"/>
                      <a:pt x="700" y="6330"/>
                    </a:cubicBezTo>
                    <a:cubicBezTo>
                      <a:pt x="1155" y="6505"/>
                      <a:pt x="3637" y="6400"/>
                      <a:pt x="5351" y="6190"/>
                    </a:cubicBezTo>
                    <a:cubicBezTo>
                      <a:pt x="6854" y="5980"/>
                      <a:pt x="7169" y="6015"/>
                      <a:pt x="8253" y="5316"/>
                    </a:cubicBezTo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5387315" y="1608895"/>
                <a:ext cx="39175" cy="48069"/>
              </a:xfrm>
              <a:custGeom>
                <a:rect b="b" l="l" r="r" t="t"/>
                <a:pathLst>
                  <a:path extrusionOk="0" h="2311" w="1878">
                    <a:moveTo>
                      <a:pt x="662" y="0"/>
                    </a:moveTo>
                    <a:cubicBezTo>
                      <a:pt x="610" y="0"/>
                      <a:pt x="563" y="26"/>
                      <a:pt x="525" y="84"/>
                    </a:cubicBezTo>
                    <a:cubicBezTo>
                      <a:pt x="245" y="503"/>
                      <a:pt x="0" y="1692"/>
                      <a:pt x="350" y="2077"/>
                    </a:cubicBezTo>
                    <a:cubicBezTo>
                      <a:pt x="500" y="2241"/>
                      <a:pt x="764" y="2310"/>
                      <a:pt x="1026" y="2310"/>
                    </a:cubicBezTo>
                    <a:cubicBezTo>
                      <a:pt x="1377" y="2310"/>
                      <a:pt x="1724" y="2187"/>
                      <a:pt x="1784" y="2007"/>
                    </a:cubicBezTo>
                    <a:cubicBezTo>
                      <a:pt x="1877" y="1696"/>
                      <a:pt x="1084" y="0"/>
                      <a:pt x="662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5248722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69" y="1784"/>
                      <a:pt x="4896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41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491" y="28953"/>
                      <a:pt x="14477" y="30107"/>
                      <a:pt x="17939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904" y="7728"/>
                      <a:pt x="26681" y="6260"/>
                    </a:cubicBezTo>
                    <a:cubicBezTo>
                      <a:pt x="25422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1" name="Google Shape;561;p20"/>
            <p:cNvSpPr/>
            <p:nvPr/>
          </p:nvSpPr>
          <p:spPr>
            <a:xfrm>
              <a:off x="5693651" y="1840462"/>
              <a:ext cx="2941" cy="275662"/>
            </a:xfrm>
            <a:custGeom>
              <a:rect b="b" l="l" r="r" t="t"/>
              <a:pathLst>
                <a:path extrusionOk="0" fill="none" h="13253" w="141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959941" y="2109575"/>
              <a:ext cx="1470361" cy="436717"/>
              <a:chOff x="4961539" y="2109575"/>
              <a:chExt cx="1470361" cy="436717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4961539" y="2115753"/>
                <a:ext cx="1436715" cy="399069"/>
              </a:xfrm>
              <a:custGeom>
                <a:rect b="b" l="l" r="r" t="t"/>
                <a:pathLst>
                  <a:path extrusionOk="0" h="19186" w="61228">
                    <a:moveTo>
                      <a:pt x="43236" y="0"/>
                    </a:moveTo>
                    <a:cubicBezTo>
                      <a:pt x="39248" y="0"/>
                      <a:pt x="35085" y="46"/>
                      <a:pt x="31366" y="123"/>
                    </a:cubicBezTo>
                    <a:cubicBezTo>
                      <a:pt x="29589" y="167"/>
                      <a:pt x="27526" y="182"/>
                      <a:pt x="25329" y="182"/>
                    </a:cubicBezTo>
                    <a:cubicBezTo>
                      <a:pt x="21390" y="182"/>
                      <a:pt x="17017" y="136"/>
                      <a:pt x="13073" y="136"/>
                    </a:cubicBezTo>
                    <a:cubicBezTo>
                      <a:pt x="7183" y="136"/>
                      <a:pt x="2250" y="239"/>
                      <a:pt x="1155" y="752"/>
                    </a:cubicBezTo>
                    <a:cubicBezTo>
                      <a:pt x="1" y="1312"/>
                      <a:pt x="106" y="7815"/>
                      <a:pt x="245" y="10438"/>
                    </a:cubicBezTo>
                    <a:cubicBezTo>
                      <a:pt x="315" y="11417"/>
                      <a:pt x="106" y="16103"/>
                      <a:pt x="945" y="18375"/>
                    </a:cubicBezTo>
                    <a:cubicBezTo>
                      <a:pt x="1191" y="19016"/>
                      <a:pt x="4433" y="19186"/>
                      <a:pt x="9049" y="19186"/>
                    </a:cubicBezTo>
                    <a:cubicBezTo>
                      <a:pt x="14257" y="19186"/>
                      <a:pt x="21213" y="18970"/>
                      <a:pt x="27590" y="18970"/>
                    </a:cubicBezTo>
                    <a:cubicBezTo>
                      <a:pt x="31809" y="18970"/>
                      <a:pt x="39075" y="19079"/>
                      <a:pt x="45714" y="19079"/>
                    </a:cubicBezTo>
                    <a:cubicBezTo>
                      <a:pt x="52607" y="19079"/>
                      <a:pt x="58824" y="18961"/>
                      <a:pt x="60249" y="18480"/>
                    </a:cubicBezTo>
                    <a:cubicBezTo>
                      <a:pt x="61228" y="18166"/>
                      <a:pt x="61053" y="13585"/>
                      <a:pt x="61018" y="11137"/>
                    </a:cubicBezTo>
                    <a:cubicBezTo>
                      <a:pt x="60983" y="7885"/>
                      <a:pt x="61228" y="1836"/>
                      <a:pt x="60389" y="822"/>
                    </a:cubicBezTo>
                    <a:cubicBezTo>
                      <a:pt x="59908" y="221"/>
                      <a:pt x="51996" y="0"/>
                      <a:pt x="432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4994364" y="2143063"/>
                <a:ext cx="1437536" cy="403229"/>
              </a:xfrm>
              <a:custGeom>
                <a:rect b="b" l="l" r="r" t="t"/>
                <a:pathLst>
                  <a:path extrusionOk="0" h="19386" w="61263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3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40" y="7901"/>
                      <a:pt x="280" y="10559"/>
                    </a:cubicBezTo>
                    <a:cubicBezTo>
                      <a:pt x="315" y="11538"/>
                      <a:pt x="105" y="16223"/>
                      <a:pt x="979" y="18531"/>
                    </a:cubicBezTo>
                    <a:cubicBezTo>
                      <a:pt x="1227" y="19207"/>
                      <a:pt x="4479" y="19385"/>
                      <a:pt x="9112" y="19385"/>
                    </a:cubicBezTo>
                    <a:cubicBezTo>
                      <a:pt x="14310" y="19385"/>
                      <a:pt x="21246" y="19160"/>
                      <a:pt x="27624" y="19160"/>
                    </a:cubicBezTo>
                    <a:cubicBezTo>
                      <a:pt x="31844" y="19160"/>
                      <a:pt x="39110" y="19270"/>
                      <a:pt x="45748" y="19270"/>
                    </a:cubicBezTo>
                    <a:cubicBezTo>
                      <a:pt x="52642" y="19270"/>
                      <a:pt x="58858" y="19152"/>
                      <a:pt x="60283" y="18671"/>
                    </a:cubicBezTo>
                    <a:cubicBezTo>
                      <a:pt x="61228" y="18356"/>
                      <a:pt x="61088" y="13741"/>
                      <a:pt x="61053" y="11258"/>
                    </a:cubicBezTo>
                    <a:cubicBezTo>
                      <a:pt x="61018" y="7971"/>
                      <a:pt x="61262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4961539" y="2109575"/>
                <a:ext cx="1436715" cy="416770"/>
              </a:xfrm>
              <a:custGeom>
                <a:rect b="b" l="l" r="r" t="t"/>
                <a:pathLst>
                  <a:path extrusionOk="0" fill="none" h="20037" w="61228">
                    <a:moveTo>
                      <a:pt x="1155" y="1049"/>
                    </a:moveTo>
                    <a:cubicBezTo>
                      <a:pt x="1" y="1609"/>
                      <a:pt x="106" y="8112"/>
                      <a:pt x="245" y="10735"/>
                    </a:cubicBezTo>
                    <a:cubicBezTo>
                      <a:pt x="315" y="11714"/>
                      <a:pt x="106" y="16400"/>
                      <a:pt x="945" y="18672"/>
                    </a:cubicBezTo>
                    <a:cubicBezTo>
                      <a:pt x="1469" y="20036"/>
                      <a:pt x="15561" y="19267"/>
                      <a:pt x="27590" y="19267"/>
                    </a:cubicBezTo>
                    <a:cubicBezTo>
                      <a:pt x="36191" y="19267"/>
                      <a:pt x="57451" y="19721"/>
                      <a:pt x="60249" y="18777"/>
                    </a:cubicBezTo>
                    <a:cubicBezTo>
                      <a:pt x="61228" y="18463"/>
                      <a:pt x="61053" y="13882"/>
                      <a:pt x="61018" y="11434"/>
                    </a:cubicBezTo>
                    <a:cubicBezTo>
                      <a:pt x="60983" y="8182"/>
                      <a:pt x="61228" y="2133"/>
                      <a:pt x="60389" y="1119"/>
                    </a:cubicBezTo>
                    <a:cubicBezTo>
                      <a:pt x="59689" y="245"/>
                      <a:pt x="43255" y="175"/>
                      <a:pt x="31366" y="420"/>
                    </a:cubicBezTo>
                    <a:cubicBezTo>
                      <a:pt x="21645" y="664"/>
                      <a:pt x="3392" y="0"/>
                      <a:pt x="1155" y="10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20"/>
            <p:cNvSpPr/>
            <p:nvPr/>
          </p:nvSpPr>
          <p:spPr>
            <a:xfrm>
              <a:off x="5617429" y="2764876"/>
              <a:ext cx="155386" cy="176030"/>
            </a:xfrm>
            <a:custGeom>
              <a:rect b="b" l="l" r="r" t="t"/>
              <a:pathLst>
                <a:path extrusionOk="0" fill="none" h="8463" w="7449">
                  <a:moveTo>
                    <a:pt x="2274" y="1749"/>
                  </a:moveTo>
                  <a:cubicBezTo>
                    <a:pt x="1" y="3252"/>
                    <a:pt x="665" y="7448"/>
                    <a:pt x="3323" y="7973"/>
                  </a:cubicBezTo>
                  <a:cubicBezTo>
                    <a:pt x="5771" y="8462"/>
                    <a:pt x="7414" y="7098"/>
                    <a:pt x="7414" y="4406"/>
                  </a:cubicBezTo>
                  <a:cubicBezTo>
                    <a:pt x="7449" y="1504"/>
                    <a:pt x="4931" y="0"/>
                    <a:pt x="2274" y="1749"/>
                  </a:cubicBezTo>
                  <a:close/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 txBox="1"/>
            <p:nvPr/>
          </p:nvSpPr>
          <p:spPr>
            <a:xfrm>
              <a:off x="5042172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5042172" y="3359107"/>
              <a:ext cx="1305900" cy="12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9" name="Google Shape;569;p20"/>
          <p:cNvGrpSpPr/>
          <p:nvPr/>
        </p:nvGrpSpPr>
        <p:grpSpPr>
          <a:xfrm>
            <a:off x="7211331" y="1219332"/>
            <a:ext cx="1472122" cy="3545759"/>
            <a:chOff x="7211331" y="1219332"/>
            <a:chExt cx="1472122" cy="3545759"/>
          </a:xfrm>
        </p:grpSpPr>
        <p:sp>
          <p:nvSpPr>
            <p:cNvPr id="570" name="Google Shape;570;p20"/>
            <p:cNvSpPr/>
            <p:nvPr/>
          </p:nvSpPr>
          <p:spPr>
            <a:xfrm>
              <a:off x="7869439" y="2785718"/>
              <a:ext cx="155908" cy="147035"/>
            </a:xfrm>
            <a:custGeom>
              <a:rect b="b" l="l" r="r" t="t"/>
              <a:pathLst>
                <a:path extrusionOk="0" h="7069" w="7474">
                  <a:moveTo>
                    <a:pt x="4535" y="1"/>
                  </a:moveTo>
                  <a:cubicBezTo>
                    <a:pt x="3841" y="1"/>
                    <a:pt x="3078" y="234"/>
                    <a:pt x="2309" y="747"/>
                  </a:cubicBezTo>
                  <a:cubicBezTo>
                    <a:pt x="1" y="2250"/>
                    <a:pt x="700" y="6446"/>
                    <a:pt x="3323" y="6971"/>
                  </a:cubicBezTo>
                  <a:cubicBezTo>
                    <a:pt x="3657" y="7037"/>
                    <a:pt x="3976" y="7069"/>
                    <a:pt x="4276" y="7069"/>
                  </a:cubicBezTo>
                  <a:cubicBezTo>
                    <a:pt x="6210" y="7069"/>
                    <a:pt x="7419" y="5734"/>
                    <a:pt x="7449" y="3404"/>
                  </a:cubicBezTo>
                  <a:cubicBezTo>
                    <a:pt x="7474" y="1353"/>
                    <a:pt x="6206" y="1"/>
                    <a:pt x="4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7869814" y="2806081"/>
              <a:ext cx="155157" cy="147035"/>
            </a:xfrm>
            <a:custGeom>
              <a:rect b="b" l="l" r="r" t="t"/>
              <a:pathLst>
                <a:path extrusionOk="0" h="7069" w="7438">
                  <a:moveTo>
                    <a:pt x="4514" y="1"/>
                  </a:moveTo>
                  <a:cubicBezTo>
                    <a:pt x="3820" y="1"/>
                    <a:pt x="3052" y="234"/>
                    <a:pt x="2273" y="747"/>
                  </a:cubicBezTo>
                  <a:cubicBezTo>
                    <a:pt x="0" y="2250"/>
                    <a:pt x="664" y="6446"/>
                    <a:pt x="3322" y="6971"/>
                  </a:cubicBezTo>
                  <a:cubicBezTo>
                    <a:pt x="3651" y="7037"/>
                    <a:pt x="3966" y="7069"/>
                    <a:pt x="4265" y="7069"/>
                  </a:cubicBezTo>
                  <a:cubicBezTo>
                    <a:pt x="6182" y="7069"/>
                    <a:pt x="7413" y="5734"/>
                    <a:pt x="7413" y="3404"/>
                  </a:cubicBezTo>
                  <a:cubicBezTo>
                    <a:pt x="7438" y="1353"/>
                    <a:pt x="6188" y="1"/>
                    <a:pt x="4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2" name="Google Shape;572;p20"/>
            <p:cNvGrpSpPr/>
            <p:nvPr/>
          </p:nvGrpSpPr>
          <p:grpSpPr>
            <a:xfrm>
              <a:off x="7211331" y="3156898"/>
              <a:ext cx="1472122" cy="1608194"/>
              <a:chOff x="7267414" y="3156898"/>
              <a:chExt cx="1472122" cy="1608194"/>
            </a:xfrm>
          </p:grpSpPr>
          <p:sp>
            <p:nvSpPr>
              <p:cNvPr id="573" name="Google Shape;573;p20"/>
              <p:cNvSpPr/>
              <p:nvPr/>
            </p:nvSpPr>
            <p:spPr>
              <a:xfrm>
                <a:off x="7267414" y="3175181"/>
                <a:ext cx="1427957" cy="1557192"/>
              </a:xfrm>
              <a:custGeom>
                <a:rect b="b" l="l" r="r" t="t"/>
                <a:pathLst>
                  <a:path extrusionOk="0" h="74865" w="56508">
                    <a:moveTo>
                      <a:pt x="7536" y="1"/>
                    </a:moveTo>
                    <a:cubicBezTo>
                      <a:pt x="4442" y="1"/>
                      <a:pt x="2145" y="148"/>
                      <a:pt x="1609" y="590"/>
                    </a:cubicBezTo>
                    <a:cubicBezTo>
                      <a:pt x="385" y="1569"/>
                      <a:pt x="735" y="10835"/>
                      <a:pt x="560" y="19996"/>
                    </a:cubicBezTo>
                    <a:cubicBezTo>
                      <a:pt x="420" y="29158"/>
                      <a:pt x="420" y="51082"/>
                      <a:pt x="560" y="55383"/>
                    </a:cubicBezTo>
                    <a:cubicBezTo>
                      <a:pt x="735" y="59684"/>
                      <a:pt x="1" y="72097"/>
                      <a:pt x="1015" y="73566"/>
                    </a:cubicBezTo>
                    <a:cubicBezTo>
                      <a:pt x="1858" y="74718"/>
                      <a:pt x="9797" y="74831"/>
                      <a:pt x="14423" y="74831"/>
                    </a:cubicBezTo>
                    <a:cubicBezTo>
                      <a:pt x="15551" y="74831"/>
                      <a:pt x="16482" y="74824"/>
                      <a:pt x="17064" y="74824"/>
                    </a:cubicBezTo>
                    <a:cubicBezTo>
                      <a:pt x="18480" y="74824"/>
                      <a:pt x="21679" y="74864"/>
                      <a:pt x="24990" y="74864"/>
                    </a:cubicBezTo>
                    <a:cubicBezTo>
                      <a:pt x="28632" y="74864"/>
                      <a:pt x="32408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6" y="74520"/>
                      <a:pt x="42271" y="74550"/>
                      <a:pt x="44762" y="74550"/>
                    </a:cubicBezTo>
                    <a:cubicBezTo>
                      <a:pt x="49799" y="74550"/>
                      <a:pt x="54735" y="74425"/>
                      <a:pt x="55213" y="73671"/>
                    </a:cubicBezTo>
                    <a:cubicBezTo>
                      <a:pt x="56088" y="72237"/>
                      <a:pt x="55948" y="59334"/>
                      <a:pt x="55913" y="51991"/>
                    </a:cubicBezTo>
                    <a:cubicBezTo>
                      <a:pt x="55878" y="42270"/>
                      <a:pt x="56262" y="28808"/>
                      <a:pt x="56367" y="21990"/>
                    </a:cubicBezTo>
                    <a:cubicBezTo>
                      <a:pt x="56507" y="15136"/>
                      <a:pt x="56193" y="1464"/>
                      <a:pt x="55458" y="555"/>
                    </a:cubicBezTo>
                    <a:cubicBezTo>
                      <a:pt x="55163" y="190"/>
                      <a:pt x="51843" y="61"/>
                      <a:pt x="47634" y="61"/>
                    </a:cubicBezTo>
                    <a:cubicBezTo>
                      <a:pt x="41366" y="61"/>
                      <a:pt x="33126" y="346"/>
                      <a:pt x="29967" y="555"/>
                    </a:cubicBezTo>
                    <a:cubicBezTo>
                      <a:pt x="29474" y="587"/>
                      <a:pt x="28843" y="601"/>
                      <a:pt x="28103" y="601"/>
                    </a:cubicBezTo>
                    <a:cubicBezTo>
                      <a:pt x="23269" y="601"/>
                      <a:pt x="13779" y="1"/>
                      <a:pt x="7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7311579" y="3208232"/>
                <a:ext cx="1427957" cy="1556859"/>
              </a:xfrm>
              <a:custGeom>
                <a:rect b="b" l="l" r="r" t="t"/>
                <a:pathLst>
                  <a:path extrusionOk="0" h="74849" w="56508">
                    <a:moveTo>
                      <a:pt x="7520" y="1"/>
                    </a:moveTo>
                    <a:cubicBezTo>
                      <a:pt x="4434" y="1"/>
                      <a:pt x="2144" y="144"/>
                      <a:pt x="1609" y="574"/>
                    </a:cubicBezTo>
                    <a:cubicBezTo>
                      <a:pt x="386" y="1553"/>
                      <a:pt x="735" y="10820"/>
                      <a:pt x="560" y="19981"/>
                    </a:cubicBezTo>
                    <a:cubicBezTo>
                      <a:pt x="421" y="29142"/>
                      <a:pt x="421" y="51101"/>
                      <a:pt x="560" y="55402"/>
                    </a:cubicBezTo>
                    <a:cubicBezTo>
                      <a:pt x="735" y="59703"/>
                      <a:pt x="1" y="72117"/>
                      <a:pt x="1015" y="73550"/>
                    </a:cubicBezTo>
                    <a:cubicBezTo>
                      <a:pt x="1858" y="74703"/>
                      <a:pt x="9798" y="74816"/>
                      <a:pt x="14441" y="74816"/>
                    </a:cubicBezTo>
                    <a:cubicBezTo>
                      <a:pt x="15574" y="74816"/>
                      <a:pt x="16510" y="74809"/>
                      <a:pt x="17100" y="74809"/>
                    </a:cubicBezTo>
                    <a:cubicBezTo>
                      <a:pt x="18515" y="74809"/>
                      <a:pt x="21707" y="74849"/>
                      <a:pt x="25009" y="74849"/>
                    </a:cubicBezTo>
                    <a:cubicBezTo>
                      <a:pt x="28642" y="74849"/>
                      <a:pt x="32409" y="74801"/>
                      <a:pt x="34094" y="74599"/>
                    </a:cubicBezTo>
                    <a:cubicBezTo>
                      <a:pt x="34780" y="74525"/>
                      <a:pt x="36093" y="74504"/>
                      <a:pt x="37743" y="74504"/>
                    </a:cubicBezTo>
                    <a:cubicBezTo>
                      <a:pt x="39756" y="74504"/>
                      <a:pt x="42271" y="74535"/>
                      <a:pt x="44762" y="74535"/>
                    </a:cubicBezTo>
                    <a:cubicBezTo>
                      <a:pt x="49799" y="74535"/>
                      <a:pt x="54735" y="74410"/>
                      <a:pt x="55214" y="73655"/>
                    </a:cubicBezTo>
                    <a:cubicBezTo>
                      <a:pt x="56088" y="72221"/>
                      <a:pt x="55948" y="59319"/>
                      <a:pt x="55913" y="51976"/>
                    </a:cubicBezTo>
                    <a:cubicBezTo>
                      <a:pt x="55878" y="42255"/>
                      <a:pt x="56263" y="28793"/>
                      <a:pt x="56403" y="21974"/>
                    </a:cubicBezTo>
                    <a:cubicBezTo>
                      <a:pt x="56508" y="15121"/>
                      <a:pt x="56228" y="1449"/>
                      <a:pt x="55459" y="539"/>
                    </a:cubicBezTo>
                    <a:cubicBezTo>
                      <a:pt x="55164" y="174"/>
                      <a:pt x="51849" y="46"/>
                      <a:pt x="47644" y="46"/>
                    </a:cubicBezTo>
                    <a:cubicBezTo>
                      <a:pt x="41383" y="46"/>
                      <a:pt x="33147" y="330"/>
                      <a:pt x="29968" y="539"/>
                    </a:cubicBezTo>
                    <a:cubicBezTo>
                      <a:pt x="29468" y="573"/>
                      <a:pt x="28825" y="587"/>
                      <a:pt x="28069" y="587"/>
                    </a:cubicBezTo>
                    <a:cubicBezTo>
                      <a:pt x="23230" y="587"/>
                      <a:pt x="13751" y="1"/>
                      <a:pt x="75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7267414" y="3156898"/>
                <a:ext cx="1427957" cy="1580467"/>
              </a:xfrm>
              <a:custGeom>
                <a:rect b="b" l="l" r="r" t="t"/>
                <a:pathLst>
                  <a:path extrusionOk="0" fill="none" h="75984" w="56508">
                    <a:moveTo>
                      <a:pt x="1609" y="1469"/>
                    </a:moveTo>
                    <a:cubicBezTo>
                      <a:pt x="385" y="2448"/>
                      <a:pt x="735" y="11714"/>
                      <a:pt x="560" y="20875"/>
                    </a:cubicBezTo>
                    <a:cubicBezTo>
                      <a:pt x="420" y="30037"/>
                      <a:pt x="420" y="51961"/>
                      <a:pt x="560" y="56262"/>
                    </a:cubicBezTo>
                    <a:cubicBezTo>
                      <a:pt x="735" y="60563"/>
                      <a:pt x="1" y="72976"/>
                      <a:pt x="1015" y="74445"/>
                    </a:cubicBezTo>
                    <a:cubicBezTo>
                      <a:pt x="2064" y="75878"/>
                      <a:pt x="14092" y="75703"/>
                      <a:pt x="17064" y="75703"/>
                    </a:cubicBezTo>
                    <a:cubicBezTo>
                      <a:pt x="20037" y="75703"/>
                      <a:pt x="30876" y="75878"/>
                      <a:pt x="34093" y="75494"/>
                    </a:cubicBezTo>
                    <a:cubicBezTo>
                      <a:pt x="37310" y="75144"/>
                      <a:pt x="54304" y="75983"/>
                      <a:pt x="55213" y="74550"/>
                    </a:cubicBezTo>
                    <a:cubicBezTo>
                      <a:pt x="56088" y="73116"/>
                      <a:pt x="55948" y="60213"/>
                      <a:pt x="55913" y="52870"/>
                    </a:cubicBezTo>
                    <a:cubicBezTo>
                      <a:pt x="55878" y="43149"/>
                      <a:pt x="56262" y="29687"/>
                      <a:pt x="56367" y="22869"/>
                    </a:cubicBezTo>
                    <a:cubicBezTo>
                      <a:pt x="56507" y="16015"/>
                      <a:pt x="56193" y="2343"/>
                      <a:pt x="55458" y="1434"/>
                    </a:cubicBezTo>
                    <a:cubicBezTo>
                      <a:pt x="54724" y="525"/>
                      <a:pt x="35247" y="1084"/>
                      <a:pt x="29967" y="1434"/>
                    </a:cubicBezTo>
                    <a:cubicBezTo>
                      <a:pt x="24652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20"/>
            <p:cNvGrpSpPr/>
            <p:nvPr/>
          </p:nvGrpSpPr>
          <p:grpSpPr>
            <a:xfrm>
              <a:off x="7625710" y="1219332"/>
              <a:ext cx="643364" cy="641326"/>
              <a:chOff x="7253539" y="1219332"/>
              <a:chExt cx="643364" cy="641326"/>
            </a:xfrm>
          </p:grpSpPr>
          <p:sp>
            <p:nvSpPr>
              <p:cNvPr id="577" name="Google Shape;577;p20"/>
              <p:cNvSpPr/>
              <p:nvPr/>
            </p:nvSpPr>
            <p:spPr>
              <a:xfrm>
                <a:off x="7253539" y="1221787"/>
                <a:ext cx="615641" cy="611936"/>
              </a:xfrm>
              <a:custGeom>
                <a:rect b="b" l="l" r="r" t="t"/>
                <a:pathLst>
                  <a:path extrusionOk="0" h="29420" w="29513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41" y="25968"/>
                      <a:pt x="6679" y="27646"/>
                      <a:pt x="9267" y="28381"/>
                    </a:cubicBezTo>
                    <a:cubicBezTo>
                      <a:pt x="10162" y="28713"/>
                      <a:pt x="12516" y="29420"/>
                      <a:pt x="15084" y="29420"/>
                    </a:cubicBezTo>
                    <a:cubicBezTo>
                      <a:pt x="16027" y="29420"/>
                      <a:pt x="16999" y="29324"/>
                      <a:pt x="17939" y="29080"/>
                    </a:cubicBezTo>
                    <a:cubicBezTo>
                      <a:pt x="21435" y="28136"/>
                      <a:pt x="24128" y="26877"/>
                      <a:pt x="25946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869" y="7610"/>
                      <a:pt x="26646" y="6142"/>
                    </a:cubicBezTo>
                    <a:cubicBezTo>
                      <a:pt x="25457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7280532" y="1248868"/>
                <a:ext cx="616371" cy="611790"/>
              </a:xfrm>
              <a:custGeom>
                <a:rect b="b" l="l" r="r" t="t"/>
                <a:pathLst>
                  <a:path extrusionOk="0" h="29413" w="29548">
                    <a:moveTo>
                      <a:pt x="15313" y="0"/>
                    </a:moveTo>
                    <a:cubicBezTo>
                      <a:pt x="15116" y="0"/>
                      <a:pt x="14919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0" y="9595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6" y="28714"/>
                      <a:pt x="12542" y="29412"/>
                      <a:pt x="15108" y="29412"/>
                    </a:cubicBezTo>
                    <a:cubicBezTo>
                      <a:pt x="16055" y="29412"/>
                      <a:pt x="17031" y="29317"/>
                      <a:pt x="17973" y="29072"/>
                    </a:cubicBezTo>
                    <a:cubicBezTo>
                      <a:pt x="21470" y="28128"/>
                      <a:pt x="24163" y="26869"/>
                      <a:pt x="25981" y="24176"/>
                    </a:cubicBezTo>
                    <a:cubicBezTo>
                      <a:pt x="27764" y="21484"/>
                      <a:pt x="29548" y="18861"/>
                      <a:pt x="29443" y="14700"/>
                    </a:cubicBezTo>
                    <a:cubicBezTo>
                      <a:pt x="29338" y="10574"/>
                      <a:pt x="27904" y="7602"/>
                      <a:pt x="26680" y="6134"/>
                    </a:cubicBezTo>
                    <a:cubicBezTo>
                      <a:pt x="25456" y="4665"/>
                      <a:pt x="23428" y="2602"/>
                      <a:pt x="21121" y="1483"/>
                    </a:cubicBezTo>
                    <a:cubicBezTo>
                      <a:pt x="19335" y="495"/>
                      <a:pt x="17346" y="0"/>
                      <a:pt x="15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0"/>
              <p:cNvSpPr/>
              <p:nvPr/>
            </p:nvSpPr>
            <p:spPr>
              <a:xfrm>
                <a:off x="7370981" y="1282419"/>
                <a:ext cx="449324" cy="453939"/>
              </a:xfrm>
              <a:custGeom>
                <a:rect b="b" l="l" r="r" t="t"/>
                <a:pathLst>
                  <a:path extrusionOk="0" h="21824" w="21540">
                    <a:moveTo>
                      <a:pt x="10454" y="0"/>
                    </a:moveTo>
                    <a:cubicBezTo>
                      <a:pt x="9933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3" y="21823"/>
                    </a:cubicBezTo>
                    <a:cubicBezTo>
                      <a:pt x="15072" y="21823"/>
                      <a:pt x="18904" y="20879"/>
                      <a:pt x="20036" y="17213"/>
                    </a:cubicBezTo>
                    <a:cubicBezTo>
                      <a:pt x="21540" y="12458"/>
                      <a:pt x="21155" y="7108"/>
                      <a:pt x="18288" y="3961"/>
                    </a:cubicBezTo>
                    <a:cubicBezTo>
                      <a:pt x="16281" y="1650"/>
                      <a:pt x="13930" y="0"/>
                      <a:pt x="10454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7397974" y="1367886"/>
                <a:ext cx="326063" cy="320403"/>
              </a:xfrm>
              <a:custGeom>
                <a:rect b="b" l="l" r="r" t="t"/>
                <a:pathLst>
                  <a:path extrusionOk="0" h="15404" w="15631">
                    <a:moveTo>
                      <a:pt x="7928" y="5407"/>
                    </a:moveTo>
                    <a:cubicBezTo>
                      <a:pt x="7977" y="5407"/>
                      <a:pt x="8027" y="5409"/>
                      <a:pt x="8078" y="5412"/>
                    </a:cubicBezTo>
                    <a:cubicBezTo>
                      <a:pt x="8637" y="5447"/>
                      <a:pt x="9161" y="5726"/>
                      <a:pt x="9546" y="6146"/>
                    </a:cubicBezTo>
                    <a:cubicBezTo>
                      <a:pt x="9896" y="6566"/>
                      <a:pt x="10106" y="7125"/>
                      <a:pt x="10141" y="7685"/>
                    </a:cubicBezTo>
                    <a:cubicBezTo>
                      <a:pt x="10141" y="8034"/>
                      <a:pt x="10071" y="8384"/>
                      <a:pt x="9896" y="8664"/>
                    </a:cubicBezTo>
                    <a:cubicBezTo>
                      <a:pt x="9721" y="9013"/>
                      <a:pt x="9476" y="9293"/>
                      <a:pt x="9161" y="9538"/>
                    </a:cubicBezTo>
                    <a:cubicBezTo>
                      <a:pt x="8777" y="9818"/>
                      <a:pt x="8322" y="9992"/>
                      <a:pt x="7833" y="9992"/>
                    </a:cubicBezTo>
                    <a:cubicBezTo>
                      <a:pt x="7273" y="9957"/>
                      <a:pt x="6784" y="9783"/>
                      <a:pt x="6364" y="9433"/>
                    </a:cubicBezTo>
                    <a:cubicBezTo>
                      <a:pt x="5979" y="9118"/>
                      <a:pt x="5700" y="8664"/>
                      <a:pt x="5595" y="8174"/>
                    </a:cubicBezTo>
                    <a:cubicBezTo>
                      <a:pt x="5525" y="7720"/>
                      <a:pt x="5560" y="7265"/>
                      <a:pt x="5700" y="6845"/>
                    </a:cubicBezTo>
                    <a:cubicBezTo>
                      <a:pt x="5840" y="6426"/>
                      <a:pt x="6084" y="6076"/>
                      <a:pt x="6434" y="5866"/>
                    </a:cubicBezTo>
                    <a:cubicBezTo>
                      <a:pt x="6882" y="5578"/>
                      <a:pt x="7389" y="5407"/>
                      <a:pt x="7928" y="5407"/>
                    </a:cubicBezTo>
                    <a:close/>
                    <a:moveTo>
                      <a:pt x="8054" y="1"/>
                    </a:moveTo>
                    <a:cubicBezTo>
                      <a:pt x="7935" y="1"/>
                      <a:pt x="7815" y="9"/>
                      <a:pt x="7693" y="27"/>
                    </a:cubicBezTo>
                    <a:cubicBezTo>
                      <a:pt x="7552" y="40"/>
                      <a:pt x="7422" y="43"/>
                      <a:pt x="7303" y="43"/>
                    </a:cubicBezTo>
                    <a:cubicBezTo>
                      <a:pt x="7198" y="43"/>
                      <a:pt x="7102" y="41"/>
                      <a:pt x="7016" y="41"/>
                    </a:cubicBezTo>
                    <a:cubicBezTo>
                      <a:pt x="6690" y="41"/>
                      <a:pt x="6504" y="76"/>
                      <a:pt x="6504" y="412"/>
                    </a:cubicBezTo>
                    <a:cubicBezTo>
                      <a:pt x="6504" y="831"/>
                      <a:pt x="6574" y="1740"/>
                      <a:pt x="6609" y="2545"/>
                    </a:cubicBezTo>
                    <a:cubicBezTo>
                      <a:pt x="6014" y="2649"/>
                      <a:pt x="5455" y="2894"/>
                      <a:pt x="4930" y="3209"/>
                    </a:cubicBezTo>
                    <a:cubicBezTo>
                      <a:pt x="4356" y="2466"/>
                      <a:pt x="3652" y="1527"/>
                      <a:pt x="3447" y="1527"/>
                    </a:cubicBezTo>
                    <a:cubicBezTo>
                      <a:pt x="3439" y="1527"/>
                      <a:pt x="3433" y="1528"/>
                      <a:pt x="3427" y="1530"/>
                    </a:cubicBezTo>
                    <a:cubicBezTo>
                      <a:pt x="2972" y="1705"/>
                      <a:pt x="2588" y="1985"/>
                      <a:pt x="2308" y="2370"/>
                    </a:cubicBezTo>
                    <a:cubicBezTo>
                      <a:pt x="1853" y="2929"/>
                      <a:pt x="1364" y="3104"/>
                      <a:pt x="1748" y="3489"/>
                    </a:cubicBezTo>
                    <a:cubicBezTo>
                      <a:pt x="2098" y="3838"/>
                      <a:pt x="2658" y="4328"/>
                      <a:pt x="3252" y="4817"/>
                    </a:cubicBezTo>
                    <a:cubicBezTo>
                      <a:pt x="3077" y="5097"/>
                      <a:pt x="2937" y="5412"/>
                      <a:pt x="2867" y="5692"/>
                    </a:cubicBezTo>
                    <a:cubicBezTo>
                      <a:pt x="2763" y="5971"/>
                      <a:pt x="2693" y="6286"/>
                      <a:pt x="2623" y="6566"/>
                    </a:cubicBezTo>
                    <a:cubicBezTo>
                      <a:pt x="1913" y="6490"/>
                      <a:pt x="1076" y="6359"/>
                      <a:pt x="641" y="6359"/>
                    </a:cubicBezTo>
                    <a:cubicBezTo>
                      <a:pt x="476" y="6359"/>
                      <a:pt x="369" y="6378"/>
                      <a:pt x="350" y="6426"/>
                    </a:cubicBezTo>
                    <a:cubicBezTo>
                      <a:pt x="140" y="6880"/>
                      <a:pt x="105" y="7335"/>
                      <a:pt x="175" y="7790"/>
                    </a:cubicBezTo>
                    <a:cubicBezTo>
                      <a:pt x="245" y="8559"/>
                      <a:pt x="0" y="9013"/>
                      <a:pt x="525" y="9013"/>
                    </a:cubicBezTo>
                    <a:cubicBezTo>
                      <a:pt x="979" y="9013"/>
                      <a:pt x="1853" y="8943"/>
                      <a:pt x="2623" y="8908"/>
                    </a:cubicBezTo>
                    <a:cubicBezTo>
                      <a:pt x="2763" y="9503"/>
                      <a:pt x="3007" y="10097"/>
                      <a:pt x="3322" y="10657"/>
                    </a:cubicBezTo>
                    <a:cubicBezTo>
                      <a:pt x="2553" y="11251"/>
                      <a:pt x="1574" y="11916"/>
                      <a:pt x="1644" y="12125"/>
                    </a:cubicBezTo>
                    <a:cubicBezTo>
                      <a:pt x="1818" y="12545"/>
                      <a:pt x="2098" y="12930"/>
                      <a:pt x="2483" y="13209"/>
                    </a:cubicBezTo>
                    <a:cubicBezTo>
                      <a:pt x="2936" y="13556"/>
                      <a:pt x="3145" y="13923"/>
                      <a:pt x="3374" y="13923"/>
                    </a:cubicBezTo>
                    <a:cubicBezTo>
                      <a:pt x="3445" y="13923"/>
                      <a:pt x="3519" y="13887"/>
                      <a:pt x="3602" y="13804"/>
                    </a:cubicBezTo>
                    <a:cubicBezTo>
                      <a:pt x="3986" y="13419"/>
                      <a:pt x="4511" y="12790"/>
                      <a:pt x="5035" y="12195"/>
                    </a:cubicBezTo>
                    <a:cubicBezTo>
                      <a:pt x="5560" y="12545"/>
                      <a:pt x="6119" y="12790"/>
                      <a:pt x="6714" y="12930"/>
                    </a:cubicBezTo>
                    <a:cubicBezTo>
                      <a:pt x="6574" y="13909"/>
                      <a:pt x="6399" y="15133"/>
                      <a:pt x="6574" y="15168"/>
                    </a:cubicBezTo>
                    <a:cubicBezTo>
                      <a:pt x="6889" y="15325"/>
                      <a:pt x="7243" y="15404"/>
                      <a:pt x="7592" y="15404"/>
                    </a:cubicBezTo>
                    <a:cubicBezTo>
                      <a:pt x="7708" y="15404"/>
                      <a:pt x="7824" y="15395"/>
                      <a:pt x="7938" y="15377"/>
                    </a:cubicBezTo>
                    <a:cubicBezTo>
                      <a:pt x="8078" y="15364"/>
                      <a:pt x="8210" y="15361"/>
                      <a:pt x="8331" y="15361"/>
                    </a:cubicBezTo>
                    <a:cubicBezTo>
                      <a:pt x="8437" y="15361"/>
                      <a:pt x="8536" y="15363"/>
                      <a:pt x="8625" y="15363"/>
                    </a:cubicBezTo>
                    <a:cubicBezTo>
                      <a:pt x="8961" y="15363"/>
                      <a:pt x="9161" y="15328"/>
                      <a:pt x="9161" y="14993"/>
                    </a:cubicBezTo>
                    <a:cubicBezTo>
                      <a:pt x="9161" y="14573"/>
                      <a:pt x="9092" y="13699"/>
                      <a:pt x="9022" y="12895"/>
                    </a:cubicBezTo>
                    <a:cubicBezTo>
                      <a:pt x="9651" y="12755"/>
                      <a:pt x="10210" y="12510"/>
                      <a:pt x="10735" y="12160"/>
                    </a:cubicBezTo>
                    <a:cubicBezTo>
                      <a:pt x="11319" y="12950"/>
                      <a:pt x="12037" y="13875"/>
                      <a:pt x="12229" y="13875"/>
                    </a:cubicBezTo>
                    <a:cubicBezTo>
                      <a:pt x="12232" y="13875"/>
                      <a:pt x="12235" y="13874"/>
                      <a:pt x="12239" y="13874"/>
                    </a:cubicBezTo>
                    <a:cubicBezTo>
                      <a:pt x="12658" y="13699"/>
                      <a:pt x="13043" y="13384"/>
                      <a:pt x="13323" y="13035"/>
                    </a:cubicBezTo>
                    <a:cubicBezTo>
                      <a:pt x="13812" y="12440"/>
                      <a:pt x="14302" y="12265"/>
                      <a:pt x="13917" y="11916"/>
                    </a:cubicBezTo>
                    <a:cubicBezTo>
                      <a:pt x="13532" y="11531"/>
                      <a:pt x="12938" y="11041"/>
                      <a:pt x="12343" y="10482"/>
                    </a:cubicBezTo>
                    <a:cubicBezTo>
                      <a:pt x="12448" y="10342"/>
                      <a:pt x="12553" y="10167"/>
                      <a:pt x="12623" y="9992"/>
                    </a:cubicBezTo>
                    <a:cubicBezTo>
                      <a:pt x="12833" y="9608"/>
                      <a:pt x="12973" y="9223"/>
                      <a:pt x="13078" y="8804"/>
                    </a:cubicBezTo>
                    <a:cubicBezTo>
                      <a:pt x="13764" y="8902"/>
                      <a:pt x="14536" y="9017"/>
                      <a:pt x="14972" y="9017"/>
                    </a:cubicBezTo>
                    <a:cubicBezTo>
                      <a:pt x="15159" y="9017"/>
                      <a:pt x="15284" y="8996"/>
                      <a:pt x="15316" y="8943"/>
                    </a:cubicBezTo>
                    <a:cubicBezTo>
                      <a:pt x="15491" y="8489"/>
                      <a:pt x="15560" y="8034"/>
                      <a:pt x="15491" y="7580"/>
                    </a:cubicBezTo>
                    <a:cubicBezTo>
                      <a:pt x="15421" y="6845"/>
                      <a:pt x="15630" y="6356"/>
                      <a:pt x="15106" y="6356"/>
                    </a:cubicBezTo>
                    <a:cubicBezTo>
                      <a:pt x="14686" y="6356"/>
                      <a:pt x="13812" y="6426"/>
                      <a:pt x="13008" y="6461"/>
                    </a:cubicBezTo>
                    <a:cubicBezTo>
                      <a:pt x="12868" y="5866"/>
                      <a:pt x="12623" y="5307"/>
                      <a:pt x="12309" y="4782"/>
                    </a:cubicBezTo>
                    <a:cubicBezTo>
                      <a:pt x="13078" y="4188"/>
                      <a:pt x="14057" y="3489"/>
                      <a:pt x="13987" y="3279"/>
                    </a:cubicBezTo>
                    <a:cubicBezTo>
                      <a:pt x="13847" y="2859"/>
                      <a:pt x="13532" y="2475"/>
                      <a:pt x="13148" y="2195"/>
                    </a:cubicBezTo>
                    <a:cubicBezTo>
                      <a:pt x="12729" y="1829"/>
                      <a:pt x="12526" y="1462"/>
                      <a:pt x="12303" y="1462"/>
                    </a:cubicBezTo>
                    <a:cubicBezTo>
                      <a:pt x="12229" y="1462"/>
                      <a:pt x="12152" y="1504"/>
                      <a:pt x="12064" y="1600"/>
                    </a:cubicBezTo>
                    <a:cubicBezTo>
                      <a:pt x="11679" y="1950"/>
                      <a:pt x="11190" y="2545"/>
                      <a:pt x="10665" y="3139"/>
                    </a:cubicBezTo>
                    <a:cubicBezTo>
                      <a:pt x="10141" y="2789"/>
                      <a:pt x="9581" y="2545"/>
                      <a:pt x="8952" y="2405"/>
                    </a:cubicBezTo>
                    <a:cubicBezTo>
                      <a:pt x="9092" y="1461"/>
                      <a:pt x="9266" y="307"/>
                      <a:pt x="9092" y="237"/>
                    </a:cubicBezTo>
                    <a:cubicBezTo>
                      <a:pt x="8751" y="79"/>
                      <a:pt x="8410" y="1"/>
                      <a:pt x="80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7397974" y="1365535"/>
                <a:ext cx="326063" cy="325125"/>
              </a:xfrm>
              <a:custGeom>
                <a:rect b="b" l="l" r="r" t="t"/>
                <a:pathLst>
                  <a:path extrusionOk="0" fill="none" h="15631" w="15631">
                    <a:moveTo>
                      <a:pt x="15491" y="7693"/>
                    </a:moveTo>
                    <a:cubicBezTo>
                      <a:pt x="15421" y="6958"/>
                      <a:pt x="15630" y="6469"/>
                      <a:pt x="15141" y="6469"/>
                    </a:cubicBezTo>
                    <a:cubicBezTo>
                      <a:pt x="14686" y="6469"/>
                      <a:pt x="13812" y="6539"/>
                      <a:pt x="13008" y="6609"/>
                    </a:cubicBezTo>
                    <a:cubicBezTo>
                      <a:pt x="12868" y="5979"/>
                      <a:pt x="12623" y="5420"/>
                      <a:pt x="12309" y="4895"/>
                    </a:cubicBezTo>
                    <a:cubicBezTo>
                      <a:pt x="13078" y="4301"/>
                      <a:pt x="14057" y="3602"/>
                      <a:pt x="13987" y="3392"/>
                    </a:cubicBezTo>
                    <a:cubicBezTo>
                      <a:pt x="13847" y="2972"/>
                      <a:pt x="13532" y="2588"/>
                      <a:pt x="13183" y="2308"/>
                    </a:cubicBezTo>
                    <a:cubicBezTo>
                      <a:pt x="12588" y="1818"/>
                      <a:pt x="12413" y="1329"/>
                      <a:pt x="12064" y="1713"/>
                    </a:cubicBezTo>
                    <a:cubicBezTo>
                      <a:pt x="11679" y="2098"/>
                      <a:pt x="11190" y="2658"/>
                      <a:pt x="10665" y="3252"/>
                    </a:cubicBezTo>
                    <a:cubicBezTo>
                      <a:pt x="10141" y="2902"/>
                      <a:pt x="9581" y="2658"/>
                      <a:pt x="8952" y="2518"/>
                    </a:cubicBezTo>
                    <a:cubicBezTo>
                      <a:pt x="9092" y="1574"/>
                      <a:pt x="9266" y="420"/>
                      <a:pt x="9092" y="350"/>
                    </a:cubicBezTo>
                    <a:cubicBezTo>
                      <a:pt x="8637" y="140"/>
                      <a:pt x="8182" y="70"/>
                      <a:pt x="7693" y="140"/>
                    </a:cubicBezTo>
                    <a:cubicBezTo>
                      <a:pt x="6959" y="210"/>
                      <a:pt x="6504" y="0"/>
                      <a:pt x="6504" y="525"/>
                    </a:cubicBezTo>
                    <a:cubicBezTo>
                      <a:pt x="6504" y="944"/>
                      <a:pt x="6574" y="1853"/>
                      <a:pt x="6609" y="2658"/>
                    </a:cubicBezTo>
                    <a:cubicBezTo>
                      <a:pt x="6014" y="2797"/>
                      <a:pt x="5455" y="3007"/>
                      <a:pt x="4930" y="3357"/>
                    </a:cubicBezTo>
                    <a:cubicBezTo>
                      <a:pt x="4336" y="2553"/>
                      <a:pt x="3602" y="1574"/>
                      <a:pt x="3427" y="1643"/>
                    </a:cubicBezTo>
                    <a:cubicBezTo>
                      <a:pt x="2972" y="1818"/>
                      <a:pt x="2588" y="2098"/>
                      <a:pt x="2343" y="2483"/>
                    </a:cubicBezTo>
                    <a:cubicBezTo>
                      <a:pt x="1853" y="3042"/>
                      <a:pt x="1364" y="3217"/>
                      <a:pt x="1748" y="3602"/>
                    </a:cubicBezTo>
                    <a:cubicBezTo>
                      <a:pt x="2098" y="3951"/>
                      <a:pt x="2658" y="4441"/>
                      <a:pt x="3252" y="4930"/>
                    </a:cubicBezTo>
                    <a:cubicBezTo>
                      <a:pt x="3077" y="5210"/>
                      <a:pt x="2937" y="5525"/>
                      <a:pt x="2867" y="5805"/>
                    </a:cubicBezTo>
                    <a:cubicBezTo>
                      <a:pt x="2763" y="6084"/>
                      <a:pt x="2693" y="6399"/>
                      <a:pt x="2623" y="6679"/>
                    </a:cubicBezTo>
                    <a:cubicBezTo>
                      <a:pt x="1644" y="6574"/>
                      <a:pt x="420" y="6364"/>
                      <a:pt x="350" y="6539"/>
                    </a:cubicBezTo>
                    <a:cubicBezTo>
                      <a:pt x="140" y="6993"/>
                      <a:pt x="105" y="7448"/>
                      <a:pt x="175" y="7903"/>
                    </a:cubicBezTo>
                    <a:cubicBezTo>
                      <a:pt x="245" y="8672"/>
                      <a:pt x="0" y="9126"/>
                      <a:pt x="525" y="9126"/>
                    </a:cubicBezTo>
                    <a:cubicBezTo>
                      <a:pt x="979" y="9126"/>
                      <a:pt x="1853" y="9056"/>
                      <a:pt x="2623" y="9021"/>
                    </a:cubicBezTo>
                    <a:cubicBezTo>
                      <a:pt x="2763" y="9616"/>
                      <a:pt x="3007" y="10210"/>
                      <a:pt x="3322" y="10735"/>
                    </a:cubicBezTo>
                    <a:cubicBezTo>
                      <a:pt x="2553" y="11329"/>
                      <a:pt x="1574" y="12029"/>
                      <a:pt x="1644" y="12203"/>
                    </a:cubicBezTo>
                    <a:cubicBezTo>
                      <a:pt x="1818" y="12658"/>
                      <a:pt x="2098" y="13043"/>
                      <a:pt x="2483" y="13287"/>
                    </a:cubicBezTo>
                    <a:cubicBezTo>
                      <a:pt x="3077" y="13777"/>
                      <a:pt x="3252" y="14266"/>
                      <a:pt x="3602" y="13882"/>
                    </a:cubicBezTo>
                    <a:cubicBezTo>
                      <a:pt x="3951" y="13532"/>
                      <a:pt x="4511" y="12903"/>
                      <a:pt x="5035" y="12308"/>
                    </a:cubicBezTo>
                    <a:cubicBezTo>
                      <a:pt x="5560" y="12623"/>
                      <a:pt x="6119" y="12868"/>
                      <a:pt x="6714" y="13043"/>
                    </a:cubicBezTo>
                    <a:cubicBezTo>
                      <a:pt x="6574" y="13987"/>
                      <a:pt x="6399" y="15211"/>
                      <a:pt x="6574" y="15281"/>
                    </a:cubicBezTo>
                    <a:cubicBezTo>
                      <a:pt x="6994" y="15455"/>
                      <a:pt x="7483" y="15525"/>
                      <a:pt x="7938" y="15455"/>
                    </a:cubicBezTo>
                    <a:cubicBezTo>
                      <a:pt x="8672" y="15385"/>
                      <a:pt x="9161" y="15630"/>
                      <a:pt x="9161" y="15106"/>
                    </a:cubicBezTo>
                    <a:cubicBezTo>
                      <a:pt x="9161" y="14651"/>
                      <a:pt x="9092" y="13777"/>
                      <a:pt x="9022" y="12973"/>
                    </a:cubicBezTo>
                    <a:cubicBezTo>
                      <a:pt x="9651" y="12868"/>
                      <a:pt x="10210" y="12623"/>
                      <a:pt x="10735" y="12273"/>
                    </a:cubicBezTo>
                    <a:cubicBezTo>
                      <a:pt x="11329" y="13078"/>
                      <a:pt x="12064" y="14022"/>
                      <a:pt x="12239" y="13987"/>
                    </a:cubicBezTo>
                    <a:cubicBezTo>
                      <a:pt x="12693" y="13812"/>
                      <a:pt x="13078" y="13532"/>
                      <a:pt x="13358" y="13148"/>
                    </a:cubicBezTo>
                    <a:cubicBezTo>
                      <a:pt x="13812" y="12553"/>
                      <a:pt x="14302" y="12378"/>
                      <a:pt x="13952" y="12029"/>
                    </a:cubicBezTo>
                    <a:cubicBezTo>
                      <a:pt x="13567" y="11644"/>
                      <a:pt x="12973" y="11154"/>
                      <a:pt x="12378" y="10630"/>
                    </a:cubicBezTo>
                    <a:cubicBezTo>
                      <a:pt x="12483" y="10455"/>
                      <a:pt x="12588" y="10280"/>
                      <a:pt x="12658" y="10105"/>
                    </a:cubicBezTo>
                    <a:cubicBezTo>
                      <a:pt x="12868" y="9721"/>
                      <a:pt x="13008" y="9336"/>
                      <a:pt x="13113" y="8917"/>
                    </a:cubicBezTo>
                    <a:cubicBezTo>
                      <a:pt x="14092" y="9056"/>
                      <a:pt x="15246" y="9231"/>
                      <a:pt x="15316" y="9056"/>
                    </a:cubicBezTo>
                    <a:cubicBezTo>
                      <a:pt x="15525" y="8602"/>
                      <a:pt x="15560" y="8147"/>
                      <a:pt x="15491" y="7693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7513205" y="1479707"/>
                <a:ext cx="96311" cy="95306"/>
              </a:xfrm>
              <a:custGeom>
                <a:rect b="b" l="l" r="r" t="t"/>
                <a:pathLst>
                  <a:path extrusionOk="0" fill="none" h="4582" w="4617">
                    <a:moveTo>
                      <a:pt x="4582" y="2309"/>
                    </a:moveTo>
                    <a:cubicBezTo>
                      <a:pt x="4582" y="1749"/>
                      <a:pt x="4372" y="1190"/>
                      <a:pt x="3987" y="770"/>
                    </a:cubicBezTo>
                    <a:cubicBezTo>
                      <a:pt x="3637" y="350"/>
                      <a:pt x="3113" y="71"/>
                      <a:pt x="2554" y="36"/>
                    </a:cubicBezTo>
                    <a:cubicBezTo>
                      <a:pt x="1959" y="1"/>
                      <a:pt x="1400" y="176"/>
                      <a:pt x="910" y="490"/>
                    </a:cubicBezTo>
                    <a:cubicBezTo>
                      <a:pt x="560" y="700"/>
                      <a:pt x="281" y="1050"/>
                      <a:pt x="176" y="1469"/>
                    </a:cubicBezTo>
                    <a:cubicBezTo>
                      <a:pt x="36" y="1889"/>
                      <a:pt x="1" y="2344"/>
                      <a:pt x="71" y="2798"/>
                    </a:cubicBezTo>
                    <a:cubicBezTo>
                      <a:pt x="176" y="3323"/>
                      <a:pt x="421" y="3742"/>
                      <a:pt x="840" y="4057"/>
                    </a:cubicBezTo>
                    <a:cubicBezTo>
                      <a:pt x="1260" y="4407"/>
                      <a:pt x="1784" y="4581"/>
                      <a:pt x="2309" y="4581"/>
                    </a:cubicBezTo>
                    <a:cubicBezTo>
                      <a:pt x="2798" y="4581"/>
                      <a:pt x="3253" y="4442"/>
                      <a:pt x="3637" y="4162"/>
                    </a:cubicBezTo>
                    <a:cubicBezTo>
                      <a:pt x="3917" y="3917"/>
                      <a:pt x="4162" y="3602"/>
                      <a:pt x="4337" y="3288"/>
                    </a:cubicBezTo>
                    <a:cubicBezTo>
                      <a:pt x="4512" y="2973"/>
                      <a:pt x="4617" y="2658"/>
                      <a:pt x="4582" y="230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7253539" y="1219332"/>
                <a:ext cx="615641" cy="626246"/>
              </a:xfrm>
              <a:custGeom>
                <a:rect b="b" l="l" r="r" t="t"/>
                <a:pathLst>
                  <a:path extrusionOk="0" fill="none" h="30108" w="29513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41" y="26086"/>
                      <a:pt x="6679" y="27764"/>
                      <a:pt x="9267" y="28499"/>
                    </a:cubicBezTo>
                    <a:cubicBezTo>
                      <a:pt x="10491" y="28953"/>
                      <a:pt x="14442" y="30107"/>
                      <a:pt x="17939" y="29198"/>
                    </a:cubicBezTo>
                    <a:cubicBezTo>
                      <a:pt x="21435" y="28254"/>
                      <a:pt x="24128" y="26995"/>
                      <a:pt x="25946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869" y="7728"/>
                      <a:pt x="26646" y="6260"/>
                    </a:cubicBezTo>
                    <a:cubicBezTo>
                      <a:pt x="25457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" name="Google Shape;584;p20"/>
            <p:cNvSpPr/>
            <p:nvPr/>
          </p:nvSpPr>
          <p:spPr>
            <a:xfrm>
              <a:off x="7945557" y="1840462"/>
              <a:ext cx="3671" cy="275662"/>
            </a:xfrm>
            <a:custGeom>
              <a:rect b="b" l="l" r="r" t="t"/>
              <a:pathLst>
                <a:path extrusionOk="0" fill="none" h="13253" w="176">
                  <a:moveTo>
                    <a:pt x="1" y="0"/>
                  </a:moveTo>
                  <a:cubicBezTo>
                    <a:pt x="1" y="1924"/>
                    <a:pt x="176" y="3357"/>
                    <a:pt x="176" y="4231"/>
                  </a:cubicBezTo>
                  <a:cubicBezTo>
                    <a:pt x="176" y="5106"/>
                    <a:pt x="1" y="11190"/>
                    <a:pt x="176" y="13253"/>
                  </a:cubicBezTo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20"/>
            <p:cNvGrpSpPr/>
            <p:nvPr/>
          </p:nvGrpSpPr>
          <p:grpSpPr>
            <a:xfrm>
              <a:off x="7211801" y="2109575"/>
              <a:ext cx="1471183" cy="436717"/>
              <a:chOff x="7215725" y="2109575"/>
              <a:chExt cx="1471183" cy="436717"/>
            </a:xfrm>
          </p:grpSpPr>
          <p:sp>
            <p:nvSpPr>
              <p:cNvPr id="586" name="Google Shape;586;p20"/>
              <p:cNvSpPr/>
              <p:nvPr/>
            </p:nvSpPr>
            <p:spPr>
              <a:xfrm>
                <a:off x="7215725" y="2115753"/>
                <a:ext cx="1437536" cy="399069"/>
              </a:xfrm>
              <a:custGeom>
                <a:rect b="b" l="l" r="r" t="t"/>
                <a:pathLst>
                  <a:path extrusionOk="0" h="19186" w="61263">
                    <a:moveTo>
                      <a:pt x="43264" y="0"/>
                    </a:moveTo>
                    <a:cubicBezTo>
                      <a:pt x="39280" y="0"/>
                      <a:pt x="35120" y="46"/>
                      <a:pt x="31401" y="123"/>
                    </a:cubicBezTo>
                    <a:cubicBezTo>
                      <a:pt x="29624" y="167"/>
                      <a:pt x="27560" y="182"/>
                      <a:pt x="25361" y="182"/>
                    </a:cubicBezTo>
                    <a:cubicBezTo>
                      <a:pt x="21419" y="182"/>
                      <a:pt x="17041" y="136"/>
                      <a:pt x="13095" y="136"/>
                    </a:cubicBezTo>
                    <a:cubicBezTo>
                      <a:pt x="7200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0" y="10438"/>
                    </a:cubicBezTo>
                    <a:cubicBezTo>
                      <a:pt x="315" y="11417"/>
                      <a:pt x="106" y="16103"/>
                      <a:pt x="980" y="18375"/>
                    </a:cubicBezTo>
                    <a:cubicBezTo>
                      <a:pt x="1210" y="19016"/>
                      <a:pt x="4443" y="19186"/>
                      <a:pt x="9058" y="19186"/>
                    </a:cubicBezTo>
                    <a:cubicBezTo>
                      <a:pt x="14264" y="19186"/>
                      <a:pt x="21229" y="18970"/>
                      <a:pt x="27625" y="18970"/>
                    </a:cubicBezTo>
                    <a:cubicBezTo>
                      <a:pt x="31844" y="18970"/>
                      <a:pt x="39110" y="19079"/>
                      <a:pt x="45749" y="19079"/>
                    </a:cubicBezTo>
                    <a:cubicBezTo>
                      <a:pt x="52642" y="19079"/>
                      <a:pt x="58859" y="18961"/>
                      <a:pt x="60284" y="18480"/>
                    </a:cubicBezTo>
                    <a:cubicBezTo>
                      <a:pt x="61228" y="18166"/>
                      <a:pt x="61088" y="13585"/>
                      <a:pt x="61053" y="11137"/>
                    </a:cubicBezTo>
                    <a:cubicBezTo>
                      <a:pt x="61018" y="7885"/>
                      <a:pt x="61263" y="1836"/>
                      <a:pt x="60424" y="822"/>
                    </a:cubicBezTo>
                    <a:cubicBezTo>
                      <a:pt x="59919" y="221"/>
                      <a:pt x="52016" y="0"/>
                      <a:pt x="43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7249371" y="2143063"/>
                <a:ext cx="1437536" cy="403229"/>
              </a:xfrm>
              <a:custGeom>
                <a:rect b="b" l="l" r="r" t="t"/>
                <a:pathLst>
                  <a:path extrusionOk="0" h="19386" w="61263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17" y="183"/>
                      <a:pt x="27549" y="198"/>
                      <a:pt x="25348" y="198"/>
                    </a:cubicBezTo>
                    <a:cubicBezTo>
                      <a:pt x="21402" y="198"/>
                      <a:pt x="17025" y="151"/>
                      <a:pt x="13082" y="151"/>
                    </a:cubicBezTo>
                    <a:cubicBezTo>
                      <a:pt x="7191" y="151"/>
                      <a:pt x="2268" y="254"/>
                      <a:pt x="1189" y="768"/>
                    </a:cubicBezTo>
                    <a:cubicBezTo>
                      <a:pt x="0" y="1362"/>
                      <a:pt x="105" y="7901"/>
                      <a:pt x="245" y="10559"/>
                    </a:cubicBezTo>
                    <a:cubicBezTo>
                      <a:pt x="315" y="11538"/>
                      <a:pt x="105" y="16223"/>
                      <a:pt x="944" y="18531"/>
                    </a:cubicBezTo>
                    <a:cubicBezTo>
                      <a:pt x="1192" y="19207"/>
                      <a:pt x="4452" y="19385"/>
                      <a:pt x="9093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27" y="19160"/>
                      <a:pt x="39093" y="19270"/>
                      <a:pt x="45735" y="19270"/>
                    </a:cubicBezTo>
                    <a:cubicBezTo>
                      <a:pt x="52633" y="19270"/>
                      <a:pt x="58858" y="19152"/>
                      <a:pt x="60283" y="18671"/>
                    </a:cubicBezTo>
                    <a:cubicBezTo>
                      <a:pt x="61227" y="18356"/>
                      <a:pt x="61088" y="13741"/>
                      <a:pt x="61053" y="11258"/>
                    </a:cubicBezTo>
                    <a:cubicBezTo>
                      <a:pt x="60983" y="7971"/>
                      <a:pt x="61262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7215725" y="2109575"/>
                <a:ext cx="1437536" cy="416770"/>
              </a:xfrm>
              <a:custGeom>
                <a:rect b="b" l="l" r="r" t="t"/>
                <a:pathLst>
                  <a:path extrusionOk="0" fill="none" h="20037" w="61263">
                    <a:moveTo>
                      <a:pt x="1190" y="1049"/>
                    </a:moveTo>
                    <a:cubicBezTo>
                      <a:pt x="1" y="1609"/>
                      <a:pt x="141" y="8112"/>
                      <a:pt x="280" y="10735"/>
                    </a:cubicBezTo>
                    <a:cubicBezTo>
                      <a:pt x="315" y="11714"/>
                      <a:pt x="106" y="16400"/>
                      <a:pt x="980" y="18672"/>
                    </a:cubicBezTo>
                    <a:cubicBezTo>
                      <a:pt x="1469" y="20036"/>
                      <a:pt x="15561" y="19267"/>
                      <a:pt x="27625" y="19267"/>
                    </a:cubicBezTo>
                    <a:cubicBezTo>
                      <a:pt x="36226" y="19267"/>
                      <a:pt x="57486" y="19721"/>
                      <a:pt x="60284" y="18777"/>
                    </a:cubicBezTo>
                    <a:cubicBezTo>
                      <a:pt x="61228" y="18463"/>
                      <a:pt x="61088" y="13882"/>
                      <a:pt x="61053" y="11434"/>
                    </a:cubicBezTo>
                    <a:cubicBezTo>
                      <a:pt x="61018" y="8182"/>
                      <a:pt x="61263" y="2133"/>
                      <a:pt x="60424" y="1119"/>
                    </a:cubicBezTo>
                    <a:cubicBezTo>
                      <a:pt x="59689" y="245"/>
                      <a:pt x="43290" y="175"/>
                      <a:pt x="31401" y="420"/>
                    </a:cubicBezTo>
                    <a:cubicBezTo>
                      <a:pt x="21680" y="664"/>
                      <a:pt x="3392" y="0"/>
                      <a:pt x="1190" y="1049"/>
                    </a:cubicBezTo>
                    <a:close/>
                  </a:path>
                </a:pathLst>
              </a:custGeom>
              <a:noFill/>
              <a:ln cap="rnd" cmpd="sng" w="21850">
                <a:solidFill>
                  <a:srgbClr val="020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" name="Google Shape;589;p20"/>
            <p:cNvSpPr/>
            <p:nvPr/>
          </p:nvSpPr>
          <p:spPr>
            <a:xfrm>
              <a:off x="7869334" y="2764876"/>
              <a:ext cx="156116" cy="176030"/>
            </a:xfrm>
            <a:custGeom>
              <a:rect b="b" l="l" r="r" t="t"/>
              <a:pathLst>
                <a:path extrusionOk="0" fill="none" h="8463" w="7484">
                  <a:moveTo>
                    <a:pt x="2309" y="1749"/>
                  </a:moveTo>
                  <a:cubicBezTo>
                    <a:pt x="1" y="3252"/>
                    <a:pt x="700" y="7448"/>
                    <a:pt x="3323" y="7973"/>
                  </a:cubicBezTo>
                  <a:cubicBezTo>
                    <a:pt x="5805" y="8462"/>
                    <a:pt x="7414" y="7098"/>
                    <a:pt x="7449" y="4406"/>
                  </a:cubicBezTo>
                  <a:cubicBezTo>
                    <a:pt x="7484" y="1504"/>
                    <a:pt x="4931" y="0"/>
                    <a:pt x="2309" y="1749"/>
                  </a:cubicBezTo>
                  <a:close/>
                </a:path>
              </a:pathLst>
            </a:custGeom>
            <a:noFill/>
            <a:ln cap="rnd" cmpd="sng" w="21850">
              <a:solidFill>
                <a:srgbClr val="020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 txBox="1"/>
            <p:nvPr/>
          </p:nvSpPr>
          <p:spPr>
            <a:xfrm>
              <a:off x="7294442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1" name="Google Shape;591;p20"/>
            <p:cNvSpPr txBox="1"/>
            <p:nvPr/>
          </p:nvSpPr>
          <p:spPr>
            <a:xfrm>
              <a:off x="7294442" y="3359107"/>
              <a:ext cx="1305900" cy="12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Yes, this is the ringed one. It’s a gas giant, made of hydrogen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helium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449089" y="2622007"/>
            <a:ext cx="8245822" cy="184350"/>
          </a:xfrm>
          <a:custGeom>
            <a:rect b="b" l="l" r="r" t="t"/>
            <a:pathLst>
              <a:path extrusionOk="0" h="7374" w="282367">
                <a:moveTo>
                  <a:pt x="280878" y="1"/>
                </a:moveTo>
                <a:cubicBezTo>
                  <a:pt x="280690" y="1"/>
                  <a:pt x="280527" y="114"/>
                  <a:pt x="280554" y="361"/>
                </a:cubicBezTo>
                <a:cubicBezTo>
                  <a:pt x="280634" y="920"/>
                  <a:pt x="280687" y="1480"/>
                  <a:pt x="280767" y="2040"/>
                </a:cubicBezTo>
                <a:cubicBezTo>
                  <a:pt x="268247" y="2162"/>
                  <a:pt x="255727" y="2200"/>
                  <a:pt x="243210" y="2200"/>
                </a:cubicBezTo>
                <a:cubicBezTo>
                  <a:pt x="228554" y="2200"/>
                  <a:pt x="213902" y="2148"/>
                  <a:pt x="199258" y="2119"/>
                </a:cubicBezTo>
                <a:cubicBezTo>
                  <a:pt x="192882" y="2107"/>
                  <a:pt x="186507" y="2099"/>
                  <a:pt x="180131" y="2099"/>
                </a:cubicBezTo>
                <a:cubicBezTo>
                  <a:pt x="159193" y="2099"/>
                  <a:pt x="138252" y="2186"/>
                  <a:pt x="117295" y="2493"/>
                </a:cubicBezTo>
                <a:cubicBezTo>
                  <a:pt x="101947" y="2732"/>
                  <a:pt x="16600" y="2946"/>
                  <a:pt x="1279" y="3851"/>
                </a:cubicBezTo>
                <a:cubicBezTo>
                  <a:pt x="1199" y="3239"/>
                  <a:pt x="1119" y="2626"/>
                  <a:pt x="1013" y="2013"/>
                </a:cubicBezTo>
                <a:cubicBezTo>
                  <a:pt x="959" y="1813"/>
                  <a:pt x="786" y="1713"/>
                  <a:pt x="613" y="1713"/>
                </a:cubicBezTo>
                <a:cubicBezTo>
                  <a:pt x="440" y="1713"/>
                  <a:pt x="267" y="1813"/>
                  <a:pt x="213" y="2013"/>
                </a:cubicBezTo>
                <a:cubicBezTo>
                  <a:pt x="0" y="3638"/>
                  <a:pt x="53" y="5264"/>
                  <a:pt x="320" y="6889"/>
                </a:cubicBezTo>
                <a:cubicBezTo>
                  <a:pt x="373" y="7228"/>
                  <a:pt x="611" y="7373"/>
                  <a:pt x="871" y="7373"/>
                </a:cubicBezTo>
                <a:cubicBezTo>
                  <a:pt x="1264" y="7373"/>
                  <a:pt x="1706" y="7040"/>
                  <a:pt x="1625" y="6543"/>
                </a:cubicBezTo>
                <a:cubicBezTo>
                  <a:pt x="1546" y="5930"/>
                  <a:pt x="1466" y="5317"/>
                  <a:pt x="1386" y="4704"/>
                </a:cubicBezTo>
                <a:cubicBezTo>
                  <a:pt x="15055" y="4571"/>
                  <a:pt x="98616" y="4118"/>
                  <a:pt x="112259" y="3905"/>
                </a:cubicBezTo>
                <a:cubicBezTo>
                  <a:pt x="126008" y="3692"/>
                  <a:pt x="139784" y="3558"/>
                  <a:pt x="153533" y="3505"/>
                </a:cubicBezTo>
                <a:cubicBezTo>
                  <a:pt x="161850" y="3473"/>
                  <a:pt x="170164" y="3462"/>
                  <a:pt x="178478" y="3462"/>
                </a:cubicBezTo>
                <a:cubicBezTo>
                  <a:pt x="192534" y="3462"/>
                  <a:pt x="206588" y="3492"/>
                  <a:pt x="220647" y="3492"/>
                </a:cubicBezTo>
                <a:cubicBezTo>
                  <a:pt x="225552" y="3492"/>
                  <a:pt x="230457" y="3488"/>
                  <a:pt x="235363" y="3478"/>
                </a:cubicBezTo>
                <a:cubicBezTo>
                  <a:pt x="250551" y="3452"/>
                  <a:pt x="265739" y="3452"/>
                  <a:pt x="280927" y="3345"/>
                </a:cubicBezTo>
                <a:cubicBezTo>
                  <a:pt x="280927" y="3798"/>
                  <a:pt x="281060" y="4251"/>
                  <a:pt x="281274" y="4624"/>
                </a:cubicBezTo>
                <a:cubicBezTo>
                  <a:pt x="281381" y="4779"/>
                  <a:pt x="281541" y="4854"/>
                  <a:pt x="281697" y="4854"/>
                </a:cubicBezTo>
                <a:cubicBezTo>
                  <a:pt x="281891" y="4854"/>
                  <a:pt x="282079" y="4739"/>
                  <a:pt x="282153" y="4518"/>
                </a:cubicBezTo>
                <a:cubicBezTo>
                  <a:pt x="282366" y="4011"/>
                  <a:pt x="282233" y="3398"/>
                  <a:pt x="282100" y="2839"/>
                </a:cubicBezTo>
                <a:cubicBezTo>
                  <a:pt x="282153" y="2626"/>
                  <a:pt x="282100" y="2386"/>
                  <a:pt x="281966" y="2226"/>
                </a:cubicBezTo>
                <a:cubicBezTo>
                  <a:pt x="281806" y="1560"/>
                  <a:pt x="281593" y="894"/>
                  <a:pt x="281327" y="281"/>
                </a:cubicBezTo>
                <a:cubicBezTo>
                  <a:pt x="281249" y="100"/>
                  <a:pt x="281053" y="1"/>
                  <a:pt x="280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1"/>
          <p:cNvGrpSpPr/>
          <p:nvPr/>
        </p:nvGrpSpPr>
        <p:grpSpPr>
          <a:xfrm>
            <a:off x="956089" y="1217331"/>
            <a:ext cx="1605210" cy="3548842"/>
            <a:chOff x="993875" y="1217313"/>
            <a:chExt cx="1529500" cy="3548842"/>
          </a:xfrm>
        </p:grpSpPr>
        <p:grpSp>
          <p:nvGrpSpPr>
            <p:cNvPr id="599" name="Google Shape;599;p21"/>
            <p:cNvGrpSpPr/>
            <p:nvPr/>
          </p:nvGrpSpPr>
          <p:grpSpPr>
            <a:xfrm>
              <a:off x="993875" y="3003551"/>
              <a:ext cx="1529500" cy="1762604"/>
              <a:chOff x="4524100" y="1270075"/>
              <a:chExt cx="1529500" cy="1401450"/>
            </a:xfrm>
          </p:grpSpPr>
          <p:sp>
            <p:nvSpPr>
              <p:cNvPr id="600" name="Google Shape;600;p21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rect b="b" l="l" r="r" t="t"/>
                <a:pathLst>
                  <a:path extrusionOk="0" h="53772" w="60461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rect b="b" l="l" r="r" t="t"/>
                <a:pathLst>
                  <a:path extrusionOk="0" h="944" w="12391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2" name="Google Shape;602;p21"/>
            <p:cNvSpPr/>
            <p:nvPr/>
          </p:nvSpPr>
          <p:spPr>
            <a:xfrm>
              <a:off x="1677675" y="2636982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21"/>
            <p:cNvGrpSpPr/>
            <p:nvPr/>
          </p:nvGrpSpPr>
          <p:grpSpPr>
            <a:xfrm rot="10800000">
              <a:off x="1336950" y="1217313"/>
              <a:ext cx="843350" cy="524375"/>
              <a:chOff x="6410625" y="3981275"/>
              <a:chExt cx="843350" cy="524375"/>
            </a:xfrm>
          </p:grpSpPr>
          <p:sp>
            <p:nvSpPr>
              <p:cNvPr id="604" name="Google Shape;604;p21"/>
              <p:cNvSpPr/>
              <p:nvPr/>
            </p:nvSpPr>
            <p:spPr>
              <a:xfrm>
                <a:off x="6410625" y="3981275"/>
                <a:ext cx="843350" cy="489675"/>
              </a:xfrm>
              <a:custGeom>
                <a:rect b="b" l="l" r="r" t="t"/>
                <a:pathLst>
                  <a:path extrusionOk="0" h="19587" w="33734">
                    <a:moveTo>
                      <a:pt x="14869" y="1306"/>
                    </a:moveTo>
                    <a:cubicBezTo>
                      <a:pt x="15748" y="2425"/>
                      <a:pt x="16627" y="3598"/>
                      <a:pt x="17480" y="4743"/>
                    </a:cubicBezTo>
                    <a:cubicBezTo>
                      <a:pt x="17533" y="4823"/>
                      <a:pt x="17613" y="4877"/>
                      <a:pt x="17720" y="4903"/>
                    </a:cubicBezTo>
                    <a:cubicBezTo>
                      <a:pt x="17747" y="4930"/>
                      <a:pt x="17800" y="4983"/>
                      <a:pt x="17880" y="4983"/>
                    </a:cubicBezTo>
                    <a:cubicBezTo>
                      <a:pt x="19788" y="5188"/>
                      <a:pt x="21715" y="5315"/>
                      <a:pt x="23662" y="5315"/>
                    </a:cubicBezTo>
                    <a:cubicBezTo>
                      <a:pt x="23999" y="5315"/>
                      <a:pt x="24336" y="5311"/>
                      <a:pt x="24674" y="5303"/>
                    </a:cubicBezTo>
                    <a:cubicBezTo>
                      <a:pt x="25314" y="5303"/>
                      <a:pt x="25960" y="5307"/>
                      <a:pt x="26608" y="5307"/>
                    </a:cubicBezTo>
                    <a:cubicBezTo>
                      <a:pt x="28229" y="5307"/>
                      <a:pt x="29863" y="5280"/>
                      <a:pt x="31442" y="5090"/>
                    </a:cubicBezTo>
                    <a:lnTo>
                      <a:pt x="31522" y="5090"/>
                    </a:lnTo>
                    <a:cubicBezTo>
                      <a:pt x="31522" y="6982"/>
                      <a:pt x="31922" y="8927"/>
                      <a:pt x="32109" y="10792"/>
                    </a:cubicBezTo>
                    <a:cubicBezTo>
                      <a:pt x="32215" y="11778"/>
                      <a:pt x="32322" y="12764"/>
                      <a:pt x="32402" y="13723"/>
                    </a:cubicBezTo>
                    <a:cubicBezTo>
                      <a:pt x="32455" y="14389"/>
                      <a:pt x="32828" y="15881"/>
                      <a:pt x="32615" y="16681"/>
                    </a:cubicBezTo>
                    <a:cubicBezTo>
                      <a:pt x="22170" y="18066"/>
                      <a:pt x="11485" y="16894"/>
                      <a:pt x="1093" y="18812"/>
                    </a:cubicBezTo>
                    <a:cubicBezTo>
                      <a:pt x="1466" y="16761"/>
                      <a:pt x="1306" y="14496"/>
                      <a:pt x="1253" y="12417"/>
                    </a:cubicBezTo>
                    <a:cubicBezTo>
                      <a:pt x="1253" y="11272"/>
                      <a:pt x="1199" y="10099"/>
                      <a:pt x="1146" y="8953"/>
                    </a:cubicBezTo>
                    <a:cubicBezTo>
                      <a:pt x="1093" y="8021"/>
                      <a:pt x="1093" y="7035"/>
                      <a:pt x="800" y="6156"/>
                    </a:cubicBezTo>
                    <a:lnTo>
                      <a:pt x="800" y="6156"/>
                    </a:lnTo>
                    <a:cubicBezTo>
                      <a:pt x="1540" y="6266"/>
                      <a:pt x="2289" y="6303"/>
                      <a:pt x="3038" y="6303"/>
                    </a:cubicBezTo>
                    <a:cubicBezTo>
                      <a:pt x="4096" y="6303"/>
                      <a:pt x="5153" y="6229"/>
                      <a:pt x="6182" y="6182"/>
                    </a:cubicBezTo>
                    <a:cubicBezTo>
                      <a:pt x="8021" y="6102"/>
                      <a:pt x="9993" y="6129"/>
                      <a:pt x="11778" y="5729"/>
                    </a:cubicBezTo>
                    <a:cubicBezTo>
                      <a:pt x="11991" y="5703"/>
                      <a:pt x="12098" y="5516"/>
                      <a:pt x="12071" y="5330"/>
                    </a:cubicBezTo>
                    <a:cubicBezTo>
                      <a:pt x="13110" y="4051"/>
                      <a:pt x="14043" y="2718"/>
                      <a:pt x="14869" y="1306"/>
                    </a:cubicBezTo>
                    <a:close/>
                    <a:moveTo>
                      <a:pt x="14802" y="0"/>
                    </a:moveTo>
                    <a:cubicBezTo>
                      <a:pt x="14642" y="0"/>
                      <a:pt x="14482" y="80"/>
                      <a:pt x="14389" y="240"/>
                    </a:cubicBezTo>
                    <a:cubicBezTo>
                      <a:pt x="13430" y="1759"/>
                      <a:pt x="12337" y="3278"/>
                      <a:pt x="11618" y="4957"/>
                    </a:cubicBezTo>
                    <a:cubicBezTo>
                      <a:pt x="11462" y="4952"/>
                      <a:pt x="11306" y="4950"/>
                      <a:pt x="11150" y="4950"/>
                    </a:cubicBezTo>
                    <a:cubicBezTo>
                      <a:pt x="9410" y="4950"/>
                      <a:pt x="7652" y="5203"/>
                      <a:pt x="5916" y="5276"/>
                    </a:cubicBezTo>
                    <a:cubicBezTo>
                      <a:pt x="4157" y="5383"/>
                      <a:pt x="2345" y="5303"/>
                      <a:pt x="587" y="5649"/>
                    </a:cubicBezTo>
                    <a:cubicBezTo>
                      <a:pt x="533" y="5649"/>
                      <a:pt x="480" y="5703"/>
                      <a:pt x="453" y="5756"/>
                    </a:cubicBezTo>
                    <a:cubicBezTo>
                      <a:pt x="347" y="5756"/>
                      <a:pt x="267" y="5836"/>
                      <a:pt x="240" y="5916"/>
                    </a:cubicBezTo>
                    <a:cubicBezTo>
                      <a:pt x="0" y="6902"/>
                      <a:pt x="160" y="7941"/>
                      <a:pt x="187" y="8953"/>
                    </a:cubicBezTo>
                    <a:cubicBezTo>
                      <a:pt x="240" y="10019"/>
                      <a:pt x="267" y="11085"/>
                      <a:pt x="293" y="12178"/>
                    </a:cubicBezTo>
                    <a:cubicBezTo>
                      <a:pt x="320" y="14363"/>
                      <a:pt x="54" y="16654"/>
                      <a:pt x="240" y="18839"/>
                    </a:cubicBezTo>
                    <a:cubicBezTo>
                      <a:pt x="267" y="18919"/>
                      <a:pt x="293" y="18999"/>
                      <a:pt x="347" y="19079"/>
                    </a:cubicBezTo>
                    <a:cubicBezTo>
                      <a:pt x="244" y="19259"/>
                      <a:pt x="339" y="19587"/>
                      <a:pt x="608" y="19587"/>
                    </a:cubicBezTo>
                    <a:cubicBezTo>
                      <a:pt x="619" y="19587"/>
                      <a:pt x="629" y="19586"/>
                      <a:pt x="640" y="19585"/>
                    </a:cubicBezTo>
                    <a:cubicBezTo>
                      <a:pt x="11272" y="18439"/>
                      <a:pt x="22010" y="19052"/>
                      <a:pt x="32615" y="17667"/>
                    </a:cubicBezTo>
                    <a:cubicBezTo>
                      <a:pt x="32668" y="17667"/>
                      <a:pt x="32721" y="17640"/>
                      <a:pt x="32748" y="17613"/>
                    </a:cubicBezTo>
                    <a:cubicBezTo>
                      <a:pt x="32792" y="17624"/>
                      <a:pt x="32836" y="17631"/>
                      <a:pt x="32881" y="17631"/>
                    </a:cubicBezTo>
                    <a:cubicBezTo>
                      <a:pt x="32943" y="17631"/>
                      <a:pt x="33005" y="17618"/>
                      <a:pt x="33068" y="17587"/>
                    </a:cubicBezTo>
                    <a:cubicBezTo>
                      <a:pt x="33734" y="17240"/>
                      <a:pt x="33654" y="16654"/>
                      <a:pt x="33601" y="15961"/>
                    </a:cubicBezTo>
                    <a:cubicBezTo>
                      <a:pt x="33521" y="14629"/>
                      <a:pt x="33361" y="13323"/>
                      <a:pt x="33228" y="12018"/>
                    </a:cubicBezTo>
                    <a:cubicBezTo>
                      <a:pt x="32961" y="9593"/>
                      <a:pt x="32908" y="6928"/>
                      <a:pt x="32162" y="4584"/>
                    </a:cubicBezTo>
                    <a:cubicBezTo>
                      <a:pt x="32123" y="4448"/>
                      <a:pt x="32000" y="4355"/>
                      <a:pt x="31864" y="4355"/>
                    </a:cubicBezTo>
                    <a:cubicBezTo>
                      <a:pt x="31813" y="4355"/>
                      <a:pt x="31760" y="4368"/>
                      <a:pt x="31709" y="4397"/>
                    </a:cubicBezTo>
                    <a:cubicBezTo>
                      <a:pt x="31629" y="4317"/>
                      <a:pt x="31549" y="4290"/>
                      <a:pt x="31442" y="4290"/>
                    </a:cubicBezTo>
                    <a:cubicBezTo>
                      <a:pt x="31126" y="4283"/>
                      <a:pt x="30809" y="4280"/>
                      <a:pt x="30491" y="4280"/>
                    </a:cubicBezTo>
                    <a:cubicBezTo>
                      <a:pt x="28558" y="4280"/>
                      <a:pt x="26597" y="4401"/>
                      <a:pt x="24674" y="4424"/>
                    </a:cubicBezTo>
                    <a:cubicBezTo>
                      <a:pt x="22543" y="4424"/>
                      <a:pt x="20411" y="4424"/>
                      <a:pt x="18306" y="4504"/>
                    </a:cubicBezTo>
                    <a:cubicBezTo>
                      <a:pt x="18279" y="4450"/>
                      <a:pt x="18253" y="4370"/>
                      <a:pt x="18199" y="4317"/>
                    </a:cubicBezTo>
                    <a:cubicBezTo>
                      <a:pt x="17214" y="2958"/>
                      <a:pt x="16201" y="1599"/>
                      <a:pt x="15215" y="240"/>
                    </a:cubicBezTo>
                    <a:cubicBezTo>
                      <a:pt x="15122" y="80"/>
                      <a:pt x="14962" y="0"/>
                      <a:pt x="148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6584475" y="4474150"/>
                <a:ext cx="504300" cy="31500"/>
              </a:xfrm>
              <a:custGeom>
                <a:rect b="b" l="l" r="r" t="t"/>
                <a:pathLst>
                  <a:path extrusionOk="0" h="1260" w="20172">
                    <a:moveTo>
                      <a:pt x="18865" y="1"/>
                    </a:moveTo>
                    <a:cubicBezTo>
                      <a:pt x="17536" y="1"/>
                      <a:pt x="16172" y="147"/>
                      <a:pt x="14843" y="190"/>
                    </a:cubicBezTo>
                    <a:cubicBezTo>
                      <a:pt x="13271" y="243"/>
                      <a:pt x="11698" y="296"/>
                      <a:pt x="10126" y="350"/>
                    </a:cubicBezTo>
                    <a:cubicBezTo>
                      <a:pt x="6876" y="430"/>
                      <a:pt x="3625" y="483"/>
                      <a:pt x="401" y="563"/>
                    </a:cubicBezTo>
                    <a:cubicBezTo>
                      <a:pt x="1" y="563"/>
                      <a:pt x="1" y="1149"/>
                      <a:pt x="401" y="1149"/>
                    </a:cubicBezTo>
                    <a:cubicBezTo>
                      <a:pt x="1991" y="1225"/>
                      <a:pt x="3581" y="1259"/>
                      <a:pt x="5168" y="1259"/>
                    </a:cubicBezTo>
                    <a:cubicBezTo>
                      <a:pt x="6906" y="1259"/>
                      <a:pt x="8640" y="1219"/>
                      <a:pt x="10366" y="1149"/>
                    </a:cubicBezTo>
                    <a:cubicBezTo>
                      <a:pt x="13457" y="1043"/>
                      <a:pt x="16841" y="1122"/>
                      <a:pt x="19879" y="483"/>
                    </a:cubicBezTo>
                    <a:cubicBezTo>
                      <a:pt x="20172" y="430"/>
                      <a:pt x="20065" y="57"/>
                      <a:pt x="19825" y="30"/>
                    </a:cubicBezTo>
                    <a:cubicBezTo>
                      <a:pt x="19508" y="9"/>
                      <a:pt x="19188" y="1"/>
                      <a:pt x="18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6" name="Google Shape;606;p21"/>
            <p:cNvSpPr/>
            <p:nvPr/>
          </p:nvSpPr>
          <p:spPr>
            <a:xfrm flipH="1">
              <a:off x="1699838" y="1947000"/>
              <a:ext cx="117575" cy="491525"/>
            </a:xfrm>
            <a:custGeom>
              <a:rect b="b" l="l" r="r" t="t"/>
              <a:pathLst>
                <a:path extrusionOk="0" h="19661" w="4703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 txBox="1"/>
            <p:nvPr/>
          </p:nvSpPr>
          <p:spPr>
            <a:xfrm>
              <a:off x="1409272" y="1317503"/>
              <a:ext cx="698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8" name="Google Shape;608;p21"/>
            <p:cNvSpPr txBox="1"/>
            <p:nvPr/>
          </p:nvSpPr>
          <p:spPr>
            <a:xfrm>
              <a:off x="1105675" y="3489498"/>
              <a:ext cx="13059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also the fourth-largest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11056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0" name="Google Shape;610;p21"/>
          <p:cNvGrpSpPr/>
          <p:nvPr/>
        </p:nvGrpSpPr>
        <p:grpSpPr>
          <a:xfrm>
            <a:off x="2831744" y="1217506"/>
            <a:ext cx="1605210" cy="3548667"/>
            <a:chOff x="2869575" y="1217488"/>
            <a:chExt cx="1529500" cy="3548667"/>
          </a:xfrm>
        </p:grpSpPr>
        <p:grpSp>
          <p:nvGrpSpPr>
            <p:cNvPr id="611" name="Google Shape;611;p21"/>
            <p:cNvGrpSpPr/>
            <p:nvPr/>
          </p:nvGrpSpPr>
          <p:grpSpPr>
            <a:xfrm rot="10800000">
              <a:off x="3212650" y="1217488"/>
              <a:ext cx="843350" cy="524050"/>
              <a:chOff x="3544200" y="3947125"/>
              <a:chExt cx="843350" cy="524050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3544200" y="3947125"/>
                <a:ext cx="843350" cy="489200"/>
              </a:xfrm>
              <a:custGeom>
                <a:rect b="b" l="l" r="r" t="t"/>
                <a:pathLst>
                  <a:path extrusionOk="0" h="19568" w="33734">
                    <a:moveTo>
                      <a:pt x="14842" y="1287"/>
                    </a:moveTo>
                    <a:cubicBezTo>
                      <a:pt x="15748" y="2432"/>
                      <a:pt x="16627" y="3578"/>
                      <a:pt x="17480" y="4724"/>
                    </a:cubicBezTo>
                    <a:cubicBezTo>
                      <a:pt x="17533" y="4804"/>
                      <a:pt x="17613" y="4857"/>
                      <a:pt x="17720" y="4884"/>
                    </a:cubicBezTo>
                    <a:cubicBezTo>
                      <a:pt x="17746" y="4937"/>
                      <a:pt x="17800" y="4964"/>
                      <a:pt x="17880" y="4964"/>
                    </a:cubicBezTo>
                    <a:cubicBezTo>
                      <a:pt x="19896" y="5204"/>
                      <a:pt x="21935" y="5314"/>
                      <a:pt x="23975" y="5314"/>
                    </a:cubicBezTo>
                    <a:cubicBezTo>
                      <a:pt x="24199" y="5314"/>
                      <a:pt x="24423" y="5313"/>
                      <a:pt x="24648" y="5310"/>
                    </a:cubicBezTo>
                    <a:cubicBezTo>
                      <a:pt x="25060" y="5310"/>
                      <a:pt x="25472" y="5311"/>
                      <a:pt x="25885" y="5311"/>
                    </a:cubicBezTo>
                    <a:cubicBezTo>
                      <a:pt x="27744" y="5311"/>
                      <a:pt x="29611" y="5293"/>
                      <a:pt x="31442" y="5097"/>
                    </a:cubicBezTo>
                    <a:cubicBezTo>
                      <a:pt x="31469" y="5097"/>
                      <a:pt x="31496" y="5070"/>
                      <a:pt x="31522" y="5070"/>
                    </a:cubicBezTo>
                    <a:cubicBezTo>
                      <a:pt x="31522" y="6962"/>
                      <a:pt x="31922" y="8907"/>
                      <a:pt x="32109" y="10772"/>
                    </a:cubicBezTo>
                    <a:cubicBezTo>
                      <a:pt x="32215" y="11758"/>
                      <a:pt x="32295" y="12744"/>
                      <a:pt x="32402" y="13730"/>
                    </a:cubicBezTo>
                    <a:cubicBezTo>
                      <a:pt x="32455" y="14396"/>
                      <a:pt x="32828" y="15862"/>
                      <a:pt x="32615" y="16688"/>
                    </a:cubicBezTo>
                    <a:cubicBezTo>
                      <a:pt x="22170" y="18073"/>
                      <a:pt x="11458" y="16874"/>
                      <a:pt x="1093" y="18819"/>
                    </a:cubicBezTo>
                    <a:cubicBezTo>
                      <a:pt x="1439" y="16741"/>
                      <a:pt x="1279" y="14476"/>
                      <a:pt x="1253" y="12398"/>
                    </a:cubicBezTo>
                    <a:cubicBezTo>
                      <a:pt x="1226" y="11252"/>
                      <a:pt x="1199" y="10106"/>
                      <a:pt x="1146" y="8934"/>
                    </a:cubicBezTo>
                    <a:cubicBezTo>
                      <a:pt x="1066" y="8028"/>
                      <a:pt x="1093" y="7015"/>
                      <a:pt x="773" y="6136"/>
                    </a:cubicBezTo>
                    <a:lnTo>
                      <a:pt x="773" y="6136"/>
                    </a:lnTo>
                    <a:cubicBezTo>
                      <a:pt x="1516" y="6258"/>
                      <a:pt x="2273" y="6297"/>
                      <a:pt x="3031" y="6297"/>
                    </a:cubicBezTo>
                    <a:cubicBezTo>
                      <a:pt x="4093" y="6297"/>
                      <a:pt x="5156" y="6220"/>
                      <a:pt x="6182" y="6189"/>
                    </a:cubicBezTo>
                    <a:lnTo>
                      <a:pt x="6182" y="6163"/>
                    </a:lnTo>
                    <a:cubicBezTo>
                      <a:pt x="8021" y="6109"/>
                      <a:pt x="9966" y="6109"/>
                      <a:pt x="11778" y="5736"/>
                    </a:cubicBezTo>
                    <a:cubicBezTo>
                      <a:pt x="11964" y="5683"/>
                      <a:pt x="12098" y="5497"/>
                      <a:pt x="12071" y="5310"/>
                    </a:cubicBezTo>
                    <a:cubicBezTo>
                      <a:pt x="13137" y="4111"/>
                      <a:pt x="13989" y="2672"/>
                      <a:pt x="14842" y="1287"/>
                    </a:cubicBezTo>
                    <a:close/>
                    <a:moveTo>
                      <a:pt x="14802" y="1"/>
                    </a:moveTo>
                    <a:cubicBezTo>
                      <a:pt x="14642" y="1"/>
                      <a:pt x="14482" y="74"/>
                      <a:pt x="14389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2" y="5186"/>
                      <a:pt x="5916" y="5283"/>
                    </a:cubicBezTo>
                    <a:cubicBezTo>
                      <a:pt x="4157" y="5390"/>
                      <a:pt x="2345" y="5310"/>
                      <a:pt x="587" y="5630"/>
                    </a:cubicBezTo>
                    <a:cubicBezTo>
                      <a:pt x="533" y="5656"/>
                      <a:pt x="480" y="5683"/>
                      <a:pt x="453" y="5736"/>
                    </a:cubicBezTo>
                    <a:cubicBezTo>
                      <a:pt x="347" y="5736"/>
                      <a:pt x="267" y="5816"/>
                      <a:pt x="240" y="5896"/>
                    </a:cubicBezTo>
                    <a:cubicBezTo>
                      <a:pt x="0" y="6882"/>
                      <a:pt x="160" y="7948"/>
                      <a:pt x="187" y="8934"/>
                    </a:cubicBezTo>
                    <a:cubicBezTo>
                      <a:pt x="240" y="10000"/>
                      <a:pt x="267" y="11066"/>
                      <a:pt x="293" y="12158"/>
                    </a:cubicBezTo>
                    <a:cubicBezTo>
                      <a:pt x="320" y="14343"/>
                      <a:pt x="54" y="16661"/>
                      <a:pt x="267" y="18846"/>
                    </a:cubicBezTo>
                    <a:cubicBezTo>
                      <a:pt x="267" y="18926"/>
                      <a:pt x="293" y="19006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796" y="17628"/>
                      <a:pt x="32819" y="17631"/>
                      <a:pt x="32844" y="17631"/>
                    </a:cubicBezTo>
                    <a:cubicBezTo>
                      <a:pt x="32912" y="17631"/>
                      <a:pt x="32990" y="17606"/>
                      <a:pt x="33068" y="17567"/>
                    </a:cubicBezTo>
                    <a:cubicBezTo>
                      <a:pt x="33734" y="17221"/>
                      <a:pt x="33627" y="16635"/>
                      <a:pt x="33601" y="15942"/>
                    </a:cubicBezTo>
                    <a:cubicBezTo>
                      <a:pt x="33521" y="14636"/>
                      <a:pt x="33361" y="13330"/>
                      <a:pt x="33228" y="12025"/>
                    </a:cubicBezTo>
                    <a:cubicBezTo>
                      <a:pt x="32961" y="9600"/>
                      <a:pt x="32881" y="6909"/>
                      <a:pt x="32162" y="4591"/>
                    </a:cubicBezTo>
                    <a:cubicBezTo>
                      <a:pt x="32122" y="4432"/>
                      <a:pt x="31994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29" y="4324"/>
                      <a:pt x="31549" y="4298"/>
                      <a:pt x="31442" y="4271"/>
                    </a:cubicBezTo>
                    <a:cubicBezTo>
                      <a:pt x="31163" y="4264"/>
                      <a:pt x="30882" y="4261"/>
                      <a:pt x="30601" y="4261"/>
                    </a:cubicBezTo>
                    <a:cubicBezTo>
                      <a:pt x="28632" y="4261"/>
                      <a:pt x="26630" y="4404"/>
                      <a:pt x="24648" y="4404"/>
                    </a:cubicBezTo>
                    <a:cubicBezTo>
                      <a:pt x="22543" y="4404"/>
                      <a:pt x="20411" y="4404"/>
                      <a:pt x="18279" y="4511"/>
                    </a:cubicBezTo>
                    <a:cubicBezTo>
                      <a:pt x="18279" y="4431"/>
                      <a:pt x="18253" y="4351"/>
                      <a:pt x="18199" y="4298"/>
                    </a:cubicBezTo>
                    <a:cubicBezTo>
                      <a:pt x="17214" y="2939"/>
                      <a:pt x="16201" y="1580"/>
                      <a:pt x="15215" y="221"/>
                    </a:cubicBezTo>
                    <a:cubicBezTo>
                      <a:pt x="15122" y="74"/>
                      <a:pt x="14962" y="1"/>
                      <a:pt x="14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3718725" y="4439850"/>
                <a:ext cx="502975" cy="31325"/>
              </a:xfrm>
              <a:custGeom>
                <a:rect b="b" l="l" r="r" t="t"/>
                <a:pathLst>
                  <a:path extrusionOk="0" h="1253" w="20119">
                    <a:moveTo>
                      <a:pt x="18663" y="0"/>
                    </a:moveTo>
                    <a:cubicBezTo>
                      <a:pt x="17381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18" y="443"/>
                      <a:pt x="20038" y="43"/>
                      <a:pt x="19798" y="43"/>
                    </a:cubicBezTo>
                    <a:cubicBezTo>
                      <a:pt x="19421" y="13"/>
                      <a:pt x="19042" y="0"/>
                      <a:pt x="1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" name="Google Shape;614;p21"/>
            <p:cNvSpPr/>
            <p:nvPr/>
          </p:nvSpPr>
          <p:spPr>
            <a:xfrm>
              <a:off x="3553050" y="2636982"/>
              <a:ext cx="162550" cy="154400"/>
            </a:xfrm>
            <a:custGeom>
              <a:rect b="b" l="l" r="r" t="t"/>
              <a:pathLst>
                <a:path extrusionOk="0" h="6176" w="6502">
                  <a:moveTo>
                    <a:pt x="3016" y="1"/>
                  </a:moveTo>
                  <a:cubicBezTo>
                    <a:pt x="2492" y="1"/>
                    <a:pt x="1973" y="158"/>
                    <a:pt x="1519" y="471"/>
                  </a:cubicBezTo>
                  <a:cubicBezTo>
                    <a:pt x="480" y="1270"/>
                    <a:pt x="0" y="2603"/>
                    <a:pt x="320" y="3882"/>
                  </a:cubicBezTo>
                  <a:cubicBezTo>
                    <a:pt x="657" y="5231"/>
                    <a:pt x="1903" y="6175"/>
                    <a:pt x="3297" y="6175"/>
                  </a:cubicBezTo>
                  <a:cubicBezTo>
                    <a:pt x="3334" y="6175"/>
                    <a:pt x="3373" y="6175"/>
                    <a:pt x="3411" y="6173"/>
                  </a:cubicBezTo>
                  <a:cubicBezTo>
                    <a:pt x="5036" y="6173"/>
                    <a:pt x="6368" y="4894"/>
                    <a:pt x="6422" y="3269"/>
                  </a:cubicBezTo>
                  <a:cubicBezTo>
                    <a:pt x="6502" y="1830"/>
                    <a:pt x="5516" y="524"/>
                    <a:pt x="4104" y="231"/>
                  </a:cubicBezTo>
                  <a:cubicBezTo>
                    <a:pt x="3752" y="78"/>
                    <a:pt x="3383" y="1"/>
                    <a:pt x="3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21"/>
            <p:cNvGrpSpPr/>
            <p:nvPr/>
          </p:nvGrpSpPr>
          <p:grpSpPr>
            <a:xfrm>
              <a:off x="2869575" y="3003551"/>
              <a:ext cx="1529500" cy="1762604"/>
              <a:chOff x="4524100" y="1270075"/>
              <a:chExt cx="1529500" cy="1401450"/>
            </a:xfrm>
          </p:grpSpPr>
          <p:sp>
            <p:nvSpPr>
              <p:cNvPr id="616" name="Google Shape;616;p21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rect b="b" l="l" r="r" t="t"/>
                <a:pathLst>
                  <a:path extrusionOk="0" h="53772" w="60461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rect b="b" l="l" r="r" t="t"/>
                <a:pathLst>
                  <a:path extrusionOk="0" h="944" w="12391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8" name="Google Shape;618;p21"/>
            <p:cNvSpPr/>
            <p:nvPr/>
          </p:nvSpPr>
          <p:spPr>
            <a:xfrm flipH="1">
              <a:off x="3575538" y="1947000"/>
              <a:ext cx="117575" cy="491525"/>
            </a:xfrm>
            <a:custGeom>
              <a:rect b="b" l="l" r="r" t="t"/>
              <a:pathLst>
                <a:path extrusionOk="0" h="19661" w="4703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3285093" y="1317503"/>
              <a:ext cx="698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0" name="Google Shape;620;p21"/>
            <p:cNvSpPr txBox="1"/>
            <p:nvPr/>
          </p:nvSpPr>
          <p:spPr>
            <a:xfrm>
              <a:off x="2981375" y="3489498"/>
              <a:ext cx="13059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1" name="Google Shape;621;p21"/>
            <p:cNvSpPr txBox="1"/>
            <p:nvPr/>
          </p:nvSpPr>
          <p:spPr>
            <a:xfrm>
              <a:off x="29813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2" name="Google Shape;622;p21"/>
          <p:cNvGrpSpPr/>
          <p:nvPr/>
        </p:nvGrpSpPr>
        <p:grpSpPr>
          <a:xfrm>
            <a:off x="4707457" y="1217502"/>
            <a:ext cx="1605210" cy="3548655"/>
            <a:chOff x="4745275" y="1217500"/>
            <a:chExt cx="1529500" cy="3548655"/>
          </a:xfrm>
        </p:grpSpPr>
        <p:grpSp>
          <p:nvGrpSpPr>
            <p:cNvPr id="623" name="Google Shape;623;p21"/>
            <p:cNvGrpSpPr/>
            <p:nvPr/>
          </p:nvGrpSpPr>
          <p:grpSpPr>
            <a:xfrm rot="10800000">
              <a:off x="5087675" y="1217500"/>
              <a:ext cx="844700" cy="524050"/>
              <a:chOff x="2016725" y="3947125"/>
              <a:chExt cx="844700" cy="524050"/>
            </a:xfrm>
          </p:grpSpPr>
          <p:sp>
            <p:nvSpPr>
              <p:cNvPr id="624" name="Google Shape;624;p21"/>
              <p:cNvSpPr/>
              <p:nvPr/>
            </p:nvSpPr>
            <p:spPr>
              <a:xfrm>
                <a:off x="2016725" y="3947125"/>
                <a:ext cx="844700" cy="489200"/>
              </a:xfrm>
              <a:custGeom>
                <a:rect b="b" l="l" r="r" t="t"/>
                <a:pathLst>
                  <a:path extrusionOk="0" h="19568" w="33788">
                    <a:moveTo>
                      <a:pt x="14869" y="1287"/>
                    </a:moveTo>
                    <a:cubicBezTo>
                      <a:pt x="15748" y="2432"/>
                      <a:pt x="16627" y="3578"/>
                      <a:pt x="17507" y="4724"/>
                    </a:cubicBezTo>
                    <a:cubicBezTo>
                      <a:pt x="17560" y="4804"/>
                      <a:pt x="17640" y="4857"/>
                      <a:pt x="17720" y="4884"/>
                    </a:cubicBezTo>
                    <a:cubicBezTo>
                      <a:pt x="17773" y="4937"/>
                      <a:pt x="17826" y="4964"/>
                      <a:pt x="17880" y="4964"/>
                    </a:cubicBezTo>
                    <a:cubicBezTo>
                      <a:pt x="19920" y="5204"/>
                      <a:pt x="21961" y="5314"/>
                      <a:pt x="24002" y="5314"/>
                    </a:cubicBezTo>
                    <a:cubicBezTo>
                      <a:pt x="24226" y="5314"/>
                      <a:pt x="24450" y="5313"/>
                      <a:pt x="24674" y="5310"/>
                    </a:cubicBezTo>
                    <a:cubicBezTo>
                      <a:pt x="25081" y="5310"/>
                      <a:pt x="25491" y="5311"/>
                      <a:pt x="25902" y="5311"/>
                    </a:cubicBezTo>
                    <a:cubicBezTo>
                      <a:pt x="27753" y="5311"/>
                      <a:pt x="29638" y="5293"/>
                      <a:pt x="31469" y="5097"/>
                    </a:cubicBezTo>
                    <a:cubicBezTo>
                      <a:pt x="31496" y="5097"/>
                      <a:pt x="31522" y="5070"/>
                      <a:pt x="31522" y="5070"/>
                    </a:cubicBezTo>
                    <a:cubicBezTo>
                      <a:pt x="31522" y="6962"/>
                      <a:pt x="31922" y="8907"/>
                      <a:pt x="32135" y="10772"/>
                    </a:cubicBezTo>
                    <a:cubicBezTo>
                      <a:pt x="32242" y="11758"/>
                      <a:pt x="32322" y="12744"/>
                      <a:pt x="32402" y="13730"/>
                    </a:cubicBezTo>
                    <a:cubicBezTo>
                      <a:pt x="32482" y="14396"/>
                      <a:pt x="32828" y="15862"/>
                      <a:pt x="32615" y="16688"/>
                    </a:cubicBezTo>
                    <a:cubicBezTo>
                      <a:pt x="22170" y="18073"/>
                      <a:pt x="11485" y="16874"/>
                      <a:pt x="1120" y="18819"/>
                    </a:cubicBezTo>
                    <a:cubicBezTo>
                      <a:pt x="1466" y="16741"/>
                      <a:pt x="1306" y="14476"/>
                      <a:pt x="1279" y="12398"/>
                    </a:cubicBezTo>
                    <a:cubicBezTo>
                      <a:pt x="1253" y="11252"/>
                      <a:pt x="1226" y="10106"/>
                      <a:pt x="1146" y="8934"/>
                    </a:cubicBezTo>
                    <a:cubicBezTo>
                      <a:pt x="1093" y="8028"/>
                      <a:pt x="1120" y="7015"/>
                      <a:pt x="826" y="6136"/>
                    </a:cubicBezTo>
                    <a:lnTo>
                      <a:pt x="826" y="6136"/>
                    </a:lnTo>
                    <a:cubicBezTo>
                      <a:pt x="1547" y="6258"/>
                      <a:pt x="2291" y="6297"/>
                      <a:pt x="3043" y="6297"/>
                    </a:cubicBezTo>
                    <a:cubicBezTo>
                      <a:pt x="4097" y="6297"/>
                      <a:pt x="5167" y="6220"/>
                      <a:pt x="6209" y="6189"/>
                    </a:cubicBezTo>
                    <a:lnTo>
                      <a:pt x="6209" y="6163"/>
                    </a:lnTo>
                    <a:cubicBezTo>
                      <a:pt x="8047" y="6109"/>
                      <a:pt x="9993" y="6109"/>
                      <a:pt x="11805" y="5736"/>
                    </a:cubicBezTo>
                    <a:cubicBezTo>
                      <a:pt x="11991" y="5683"/>
                      <a:pt x="12124" y="5497"/>
                      <a:pt x="12071" y="5310"/>
                    </a:cubicBezTo>
                    <a:cubicBezTo>
                      <a:pt x="13163" y="4111"/>
                      <a:pt x="14016" y="2672"/>
                      <a:pt x="14869" y="1287"/>
                    </a:cubicBezTo>
                    <a:close/>
                    <a:moveTo>
                      <a:pt x="14819" y="1"/>
                    </a:moveTo>
                    <a:cubicBezTo>
                      <a:pt x="14662" y="1"/>
                      <a:pt x="14509" y="74"/>
                      <a:pt x="14416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4" y="5186"/>
                      <a:pt x="5942" y="5283"/>
                    </a:cubicBezTo>
                    <a:cubicBezTo>
                      <a:pt x="4184" y="5390"/>
                      <a:pt x="2345" y="5310"/>
                      <a:pt x="613" y="5630"/>
                    </a:cubicBezTo>
                    <a:cubicBezTo>
                      <a:pt x="533" y="5656"/>
                      <a:pt x="507" y="5683"/>
                      <a:pt x="453" y="5736"/>
                    </a:cubicBezTo>
                    <a:cubicBezTo>
                      <a:pt x="373" y="5736"/>
                      <a:pt x="267" y="5816"/>
                      <a:pt x="267" y="5896"/>
                    </a:cubicBezTo>
                    <a:cubicBezTo>
                      <a:pt x="0" y="6882"/>
                      <a:pt x="160" y="7948"/>
                      <a:pt x="214" y="8934"/>
                    </a:cubicBezTo>
                    <a:cubicBezTo>
                      <a:pt x="240" y="10000"/>
                      <a:pt x="294" y="11066"/>
                      <a:pt x="320" y="12158"/>
                    </a:cubicBezTo>
                    <a:cubicBezTo>
                      <a:pt x="347" y="14343"/>
                      <a:pt x="54" y="16661"/>
                      <a:pt x="267" y="18846"/>
                    </a:cubicBezTo>
                    <a:cubicBezTo>
                      <a:pt x="267" y="18926"/>
                      <a:pt x="320" y="18979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803" y="17628"/>
                      <a:pt x="32832" y="17631"/>
                      <a:pt x="32860" y="17631"/>
                    </a:cubicBezTo>
                    <a:cubicBezTo>
                      <a:pt x="32937" y="17631"/>
                      <a:pt x="33009" y="17606"/>
                      <a:pt x="33068" y="17567"/>
                    </a:cubicBezTo>
                    <a:cubicBezTo>
                      <a:pt x="33787" y="17221"/>
                      <a:pt x="33654" y="16635"/>
                      <a:pt x="33627" y="15942"/>
                    </a:cubicBezTo>
                    <a:cubicBezTo>
                      <a:pt x="33521" y="14636"/>
                      <a:pt x="33388" y="13330"/>
                      <a:pt x="33254" y="12025"/>
                    </a:cubicBezTo>
                    <a:cubicBezTo>
                      <a:pt x="32988" y="9600"/>
                      <a:pt x="32908" y="6909"/>
                      <a:pt x="32189" y="4591"/>
                    </a:cubicBezTo>
                    <a:cubicBezTo>
                      <a:pt x="32129" y="4432"/>
                      <a:pt x="31996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56" y="4324"/>
                      <a:pt x="31549" y="4298"/>
                      <a:pt x="31469" y="4271"/>
                    </a:cubicBezTo>
                    <a:cubicBezTo>
                      <a:pt x="31186" y="4264"/>
                      <a:pt x="30903" y="4261"/>
                      <a:pt x="30620" y="4261"/>
                    </a:cubicBezTo>
                    <a:cubicBezTo>
                      <a:pt x="28638" y="4261"/>
                      <a:pt x="26656" y="4404"/>
                      <a:pt x="24674" y="4404"/>
                    </a:cubicBezTo>
                    <a:cubicBezTo>
                      <a:pt x="22543" y="4404"/>
                      <a:pt x="20438" y="4404"/>
                      <a:pt x="18306" y="4511"/>
                    </a:cubicBezTo>
                    <a:cubicBezTo>
                      <a:pt x="18306" y="4431"/>
                      <a:pt x="18279" y="4351"/>
                      <a:pt x="18226" y="4298"/>
                    </a:cubicBezTo>
                    <a:cubicBezTo>
                      <a:pt x="17240" y="2939"/>
                      <a:pt x="16228" y="1580"/>
                      <a:pt x="15242" y="221"/>
                    </a:cubicBezTo>
                    <a:cubicBezTo>
                      <a:pt x="15135" y="74"/>
                      <a:pt x="14975" y="1"/>
                      <a:pt x="1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2191250" y="4439850"/>
                <a:ext cx="503625" cy="31325"/>
              </a:xfrm>
              <a:custGeom>
                <a:rect b="b" l="l" r="r" t="t"/>
                <a:pathLst>
                  <a:path extrusionOk="0" h="1253" w="20145">
                    <a:moveTo>
                      <a:pt x="18674" y="0"/>
                    </a:moveTo>
                    <a:cubicBezTo>
                      <a:pt x="17397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45" y="443"/>
                      <a:pt x="20065" y="43"/>
                      <a:pt x="19798" y="43"/>
                    </a:cubicBezTo>
                    <a:cubicBezTo>
                      <a:pt x="19427" y="13"/>
                      <a:pt x="19052" y="0"/>
                      <a:pt x="18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6" name="Google Shape;626;p21"/>
            <p:cNvSpPr/>
            <p:nvPr/>
          </p:nvSpPr>
          <p:spPr>
            <a:xfrm>
              <a:off x="5429075" y="2636982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03" y="1"/>
                  </a:moveTo>
                  <a:cubicBezTo>
                    <a:pt x="2480" y="1"/>
                    <a:pt x="1958" y="158"/>
                    <a:pt x="1519" y="471"/>
                  </a:cubicBezTo>
                  <a:cubicBezTo>
                    <a:pt x="480" y="1270"/>
                    <a:pt x="0" y="2603"/>
                    <a:pt x="294" y="3882"/>
                  </a:cubicBezTo>
                  <a:cubicBezTo>
                    <a:pt x="657" y="5231"/>
                    <a:pt x="1878" y="6175"/>
                    <a:pt x="3295" y="6175"/>
                  </a:cubicBezTo>
                  <a:cubicBezTo>
                    <a:pt x="3333" y="6175"/>
                    <a:pt x="3372" y="6175"/>
                    <a:pt x="3411" y="6173"/>
                  </a:cubicBezTo>
                  <a:cubicBezTo>
                    <a:pt x="5036" y="6173"/>
                    <a:pt x="6369" y="4894"/>
                    <a:pt x="6395" y="3269"/>
                  </a:cubicBezTo>
                  <a:cubicBezTo>
                    <a:pt x="6475" y="1830"/>
                    <a:pt x="5489" y="524"/>
                    <a:pt x="4077" y="231"/>
                  </a:cubicBezTo>
                  <a:cubicBezTo>
                    <a:pt x="3737" y="78"/>
                    <a:pt x="3370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7" name="Google Shape;627;p21"/>
            <p:cNvGrpSpPr/>
            <p:nvPr/>
          </p:nvGrpSpPr>
          <p:grpSpPr>
            <a:xfrm>
              <a:off x="4745275" y="3003551"/>
              <a:ext cx="1529500" cy="1762604"/>
              <a:chOff x="4524100" y="1270075"/>
              <a:chExt cx="1529500" cy="1401450"/>
            </a:xfrm>
          </p:grpSpPr>
          <p:sp>
            <p:nvSpPr>
              <p:cNvPr id="628" name="Google Shape;628;p21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rect b="b" l="l" r="r" t="t"/>
                <a:pathLst>
                  <a:path extrusionOk="0" h="53772" w="60461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rect b="b" l="l" r="r" t="t"/>
                <a:pathLst>
                  <a:path extrusionOk="0" h="944" w="12391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21"/>
            <p:cNvSpPr/>
            <p:nvPr/>
          </p:nvSpPr>
          <p:spPr>
            <a:xfrm flipH="1">
              <a:off x="5451238" y="1947000"/>
              <a:ext cx="117575" cy="491525"/>
            </a:xfrm>
            <a:custGeom>
              <a:rect b="b" l="l" r="r" t="t"/>
              <a:pathLst>
                <a:path extrusionOk="0" h="19661" w="4703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5160913" y="1317503"/>
              <a:ext cx="698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16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2" name="Google Shape;632;p21"/>
            <p:cNvSpPr txBox="1"/>
            <p:nvPr/>
          </p:nvSpPr>
          <p:spPr>
            <a:xfrm>
              <a:off x="4857075" y="3489498"/>
              <a:ext cx="13059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 gas giant and also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21"/>
            <p:cNvSpPr txBox="1"/>
            <p:nvPr/>
          </p:nvSpPr>
          <p:spPr>
            <a:xfrm>
              <a:off x="48570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4" name="Google Shape;634;p21"/>
          <p:cNvGrpSpPr/>
          <p:nvPr/>
        </p:nvGrpSpPr>
        <p:grpSpPr>
          <a:xfrm>
            <a:off x="6583049" y="1217506"/>
            <a:ext cx="1605210" cy="3548667"/>
            <a:chOff x="6620975" y="1217488"/>
            <a:chExt cx="1529500" cy="3548667"/>
          </a:xfrm>
        </p:grpSpPr>
        <p:sp>
          <p:nvSpPr>
            <p:cNvPr id="635" name="Google Shape;635;p21"/>
            <p:cNvSpPr/>
            <p:nvPr/>
          </p:nvSpPr>
          <p:spPr>
            <a:xfrm>
              <a:off x="7304775" y="2636982"/>
              <a:ext cx="161900" cy="154400"/>
            </a:xfrm>
            <a:custGeom>
              <a:rect b="b" l="l" r="r" t="t"/>
              <a:pathLst>
                <a:path extrusionOk="0" h="6176" w="6476">
                  <a:moveTo>
                    <a:pt x="3017" y="1"/>
                  </a:moveTo>
                  <a:cubicBezTo>
                    <a:pt x="2493" y="1"/>
                    <a:pt x="1974" y="158"/>
                    <a:pt x="1519" y="471"/>
                  </a:cubicBezTo>
                  <a:cubicBezTo>
                    <a:pt x="480" y="1270"/>
                    <a:pt x="1" y="2603"/>
                    <a:pt x="320" y="3882"/>
                  </a:cubicBezTo>
                  <a:cubicBezTo>
                    <a:pt x="658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 flipH="1">
              <a:off x="7326938" y="1947000"/>
              <a:ext cx="117575" cy="491525"/>
            </a:xfrm>
            <a:custGeom>
              <a:rect b="b" l="l" r="r" t="t"/>
              <a:pathLst>
                <a:path extrusionOk="0" h="19661" w="4703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21"/>
            <p:cNvGrpSpPr/>
            <p:nvPr/>
          </p:nvGrpSpPr>
          <p:grpSpPr>
            <a:xfrm rot="10800000">
              <a:off x="6963375" y="1217488"/>
              <a:ext cx="844700" cy="524050"/>
              <a:chOff x="2016725" y="3947125"/>
              <a:chExt cx="844700" cy="524050"/>
            </a:xfrm>
          </p:grpSpPr>
          <p:sp>
            <p:nvSpPr>
              <p:cNvPr id="638" name="Google Shape;638;p21"/>
              <p:cNvSpPr/>
              <p:nvPr/>
            </p:nvSpPr>
            <p:spPr>
              <a:xfrm>
                <a:off x="2016725" y="3947125"/>
                <a:ext cx="844700" cy="489200"/>
              </a:xfrm>
              <a:custGeom>
                <a:rect b="b" l="l" r="r" t="t"/>
                <a:pathLst>
                  <a:path extrusionOk="0" h="19568" w="33788">
                    <a:moveTo>
                      <a:pt x="14869" y="1287"/>
                    </a:moveTo>
                    <a:cubicBezTo>
                      <a:pt x="15748" y="2432"/>
                      <a:pt x="16627" y="3578"/>
                      <a:pt x="17507" y="4724"/>
                    </a:cubicBezTo>
                    <a:cubicBezTo>
                      <a:pt x="17560" y="4804"/>
                      <a:pt x="17640" y="4857"/>
                      <a:pt x="17720" y="4884"/>
                    </a:cubicBezTo>
                    <a:cubicBezTo>
                      <a:pt x="17773" y="4937"/>
                      <a:pt x="17826" y="4964"/>
                      <a:pt x="17880" y="4964"/>
                    </a:cubicBezTo>
                    <a:cubicBezTo>
                      <a:pt x="19920" y="5204"/>
                      <a:pt x="21961" y="5314"/>
                      <a:pt x="24002" y="5314"/>
                    </a:cubicBezTo>
                    <a:cubicBezTo>
                      <a:pt x="24226" y="5314"/>
                      <a:pt x="24450" y="5313"/>
                      <a:pt x="24674" y="5310"/>
                    </a:cubicBezTo>
                    <a:cubicBezTo>
                      <a:pt x="25081" y="5310"/>
                      <a:pt x="25491" y="5311"/>
                      <a:pt x="25902" y="5311"/>
                    </a:cubicBezTo>
                    <a:cubicBezTo>
                      <a:pt x="27753" y="5311"/>
                      <a:pt x="29638" y="5293"/>
                      <a:pt x="31469" y="5097"/>
                    </a:cubicBezTo>
                    <a:cubicBezTo>
                      <a:pt x="31496" y="5097"/>
                      <a:pt x="31522" y="5070"/>
                      <a:pt x="31522" y="5070"/>
                    </a:cubicBezTo>
                    <a:cubicBezTo>
                      <a:pt x="31522" y="6962"/>
                      <a:pt x="31922" y="8907"/>
                      <a:pt x="32135" y="10772"/>
                    </a:cubicBezTo>
                    <a:cubicBezTo>
                      <a:pt x="32242" y="11758"/>
                      <a:pt x="32322" y="12744"/>
                      <a:pt x="32402" y="13730"/>
                    </a:cubicBezTo>
                    <a:cubicBezTo>
                      <a:pt x="32482" y="14396"/>
                      <a:pt x="32828" y="15862"/>
                      <a:pt x="32615" y="16688"/>
                    </a:cubicBezTo>
                    <a:cubicBezTo>
                      <a:pt x="22170" y="18073"/>
                      <a:pt x="11485" y="16874"/>
                      <a:pt x="1120" y="18819"/>
                    </a:cubicBezTo>
                    <a:cubicBezTo>
                      <a:pt x="1466" y="16741"/>
                      <a:pt x="1306" y="14476"/>
                      <a:pt x="1279" y="12398"/>
                    </a:cubicBezTo>
                    <a:cubicBezTo>
                      <a:pt x="1253" y="11252"/>
                      <a:pt x="1226" y="10106"/>
                      <a:pt x="1146" y="8934"/>
                    </a:cubicBezTo>
                    <a:cubicBezTo>
                      <a:pt x="1093" y="8028"/>
                      <a:pt x="1120" y="7015"/>
                      <a:pt x="826" y="6136"/>
                    </a:cubicBezTo>
                    <a:lnTo>
                      <a:pt x="826" y="6136"/>
                    </a:lnTo>
                    <a:cubicBezTo>
                      <a:pt x="1547" y="6258"/>
                      <a:pt x="2291" y="6297"/>
                      <a:pt x="3043" y="6297"/>
                    </a:cubicBezTo>
                    <a:cubicBezTo>
                      <a:pt x="4097" y="6297"/>
                      <a:pt x="5167" y="6220"/>
                      <a:pt x="6209" y="6189"/>
                    </a:cubicBezTo>
                    <a:lnTo>
                      <a:pt x="6209" y="6163"/>
                    </a:lnTo>
                    <a:cubicBezTo>
                      <a:pt x="8047" y="6109"/>
                      <a:pt x="9993" y="6109"/>
                      <a:pt x="11805" y="5736"/>
                    </a:cubicBezTo>
                    <a:cubicBezTo>
                      <a:pt x="11991" y="5683"/>
                      <a:pt x="12124" y="5497"/>
                      <a:pt x="12071" y="5310"/>
                    </a:cubicBezTo>
                    <a:cubicBezTo>
                      <a:pt x="13163" y="4111"/>
                      <a:pt x="14016" y="2672"/>
                      <a:pt x="14869" y="1287"/>
                    </a:cubicBezTo>
                    <a:close/>
                    <a:moveTo>
                      <a:pt x="14819" y="1"/>
                    </a:moveTo>
                    <a:cubicBezTo>
                      <a:pt x="14662" y="1"/>
                      <a:pt x="14509" y="74"/>
                      <a:pt x="14416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4" y="5186"/>
                      <a:pt x="5942" y="5283"/>
                    </a:cubicBezTo>
                    <a:cubicBezTo>
                      <a:pt x="4184" y="5390"/>
                      <a:pt x="2345" y="5310"/>
                      <a:pt x="613" y="5630"/>
                    </a:cubicBezTo>
                    <a:cubicBezTo>
                      <a:pt x="533" y="5656"/>
                      <a:pt x="507" y="5683"/>
                      <a:pt x="453" y="5736"/>
                    </a:cubicBezTo>
                    <a:cubicBezTo>
                      <a:pt x="373" y="5736"/>
                      <a:pt x="267" y="5816"/>
                      <a:pt x="267" y="5896"/>
                    </a:cubicBezTo>
                    <a:cubicBezTo>
                      <a:pt x="0" y="6882"/>
                      <a:pt x="160" y="7948"/>
                      <a:pt x="214" y="8934"/>
                    </a:cubicBezTo>
                    <a:cubicBezTo>
                      <a:pt x="240" y="10000"/>
                      <a:pt x="294" y="11066"/>
                      <a:pt x="320" y="12158"/>
                    </a:cubicBezTo>
                    <a:cubicBezTo>
                      <a:pt x="347" y="14343"/>
                      <a:pt x="54" y="16661"/>
                      <a:pt x="267" y="18846"/>
                    </a:cubicBezTo>
                    <a:cubicBezTo>
                      <a:pt x="267" y="18926"/>
                      <a:pt x="320" y="18979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803" y="17628"/>
                      <a:pt x="32832" y="17631"/>
                      <a:pt x="32860" y="17631"/>
                    </a:cubicBezTo>
                    <a:cubicBezTo>
                      <a:pt x="32937" y="17631"/>
                      <a:pt x="33009" y="17606"/>
                      <a:pt x="33068" y="17567"/>
                    </a:cubicBezTo>
                    <a:cubicBezTo>
                      <a:pt x="33787" y="17221"/>
                      <a:pt x="33654" y="16635"/>
                      <a:pt x="33627" y="15942"/>
                    </a:cubicBezTo>
                    <a:cubicBezTo>
                      <a:pt x="33521" y="14636"/>
                      <a:pt x="33388" y="13330"/>
                      <a:pt x="33254" y="12025"/>
                    </a:cubicBezTo>
                    <a:cubicBezTo>
                      <a:pt x="32988" y="9600"/>
                      <a:pt x="32908" y="6909"/>
                      <a:pt x="32189" y="4591"/>
                    </a:cubicBezTo>
                    <a:cubicBezTo>
                      <a:pt x="32129" y="4432"/>
                      <a:pt x="31996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56" y="4324"/>
                      <a:pt x="31549" y="4298"/>
                      <a:pt x="31469" y="4271"/>
                    </a:cubicBezTo>
                    <a:cubicBezTo>
                      <a:pt x="31186" y="4264"/>
                      <a:pt x="30903" y="4261"/>
                      <a:pt x="30620" y="4261"/>
                    </a:cubicBezTo>
                    <a:cubicBezTo>
                      <a:pt x="28638" y="4261"/>
                      <a:pt x="26656" y="4404"/>
                      <a:pt x="24674" y="4404"/>
                    </a:cubicBezTo>
                    <a:cubicBezTo>
                      <a:pt x="22543" y="4404"/>
                      <a:pt x="20438" y="4404"/>
                      <a:pt x="18306" y="4511"/>
                    </a:cubicBezTo>
                    <a:cubicBezTo>
                      <a:pt x="18306" y="4431"/>
                      <a:pt x="18279" y="4351"/>
                      <a:pt x="18226" y="4298"/>
                    </a:cubicBezTo>
                    <a:cubicBezTo>
                      <a:pt x="17240" y="2939"/>
                      <a:pt x="16228" y="1580"/>
                      <a:pt x="15242" y="221"/>
                    </a:cubicBezTo>
                    <a:cubicBezTo>
                      <a:pt x="15135" y="74"/>
                      <a:pt x="14975" y="1"/>
                      <a:pt x="1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2191250" y="4439850"/>
                <a:ext cx="503625" cy="31325"/>
              </a:xfrm>
              <a:custGeom>
                <a:rect b="b" l="l" r="r" t="t"/>
                <a:pathLst>
                  <a:path extrusionOk="0" h="1253" w="20145">
                    <a:moveTo>
                      <a:pt x="18674" y="0"/>
                    </a:moveTo>
                    <a:cubicBezTo>
                      <a:pt x="17397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45" y="443"/>
                      <a:pt x="20065" y="43"/>
                      <a:pt x="19798" y="43"/>
                    </a:cubicBezTo>
                    <a:cubicBezTo>
                      <a:pt x="19427" y="13"/>
                      <a:pt x="19052" y="0"/>
                      <a:pt x="18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1"/>
            <p:cNvGrpSpPr/>
            <p:nvPr/>
          </p:nvGrpSpPr>
          <p:grpSpPr>
            <a:xfrm>
              <a:off x="6620975" y="3003551"/>
              <a:ext cx="1529500" cy="1762604"/>
              <a:chOff x="4524100" y="1270075"/>
              <a:chExt cx="1529500" cy="1401450"/>
            </a:xfrm>
          </p:grpSpPr>
          <p:sp>
            <p:nvSpPr>
              <p:cNvPr id="641" name="Google Shape;641;p21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rect b="b" l="l" r="r" t="t"/>
                <a:pathLst>
                  <a:path extrusionOk="0" h="53772" w="60461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rect b="b" l="l" r="r" t="t"/>
                <a:pathLst>
                  <a:path extrusionOk="0" h="944" w="12391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" name="Google Shape;643;p21"/>
            <p:cNvSpPr txBox="1"/>
            <p:nvPr/>
          </p:nvSpPr>
          <p:spPr>
            <a:xfrm>
              <a:off x="7036734" y="1317503"/>
              <a:ext cx="698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4" name="Google Shape;644;p21"/>
            <p:cNvSpPr txBox="1"/>
            <p:nvPr/>
          </p:nvSpPr>
          <p:spPr>
            <a:xfrm>
              <a:off x="6732775" y="3489498"/>
              <a:ext cx="13059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Yes, this is the ringed one. It’s a gas giant, made of hydrogen</a:t>
              </a:r>
              <a:b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and helium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21"/>
            <p:cNvSpPr txBox="1"/>
            <p:nvPr/>
          </p:nvSpPr>
          <p:spPr>
            <a:xfrm>
              <a:off x="67327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651" name="Google Shape;651;p22"/>
          <p:cNvGrpSpPr/>
          <p:nvPr/>
        </p:nvGrpSpPr>
        <p:grpSpPr>
          <a:xfrm>
            <a:off x="477633" y="1217325"/>
            <a:ext cx="1824000" cy="3548550"/>
            <a:chOff x="477633" y="1217325"/>
            <a:chExt cx="1824000" cy="3548550"/>
          </a:xfrm>
        </p:grpSpPr>
        <p:sp>
          <p:nvSpPr>
            <p:cNvPr id="652" name="Google Shape;652;p22"/>
            <p:cNvSpPr txBox="1"/>
            <p:nvPr/>
          </p:nvSpPr>
          <p:spPr>
            <a:xfrm>
              <a:off x="567333" y="2637975"/>
              <a:ext cx="1644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3" name="Google Shape;653;p22"/>
            <p:cNvSpPr txBox="1"/>
            <p:nvPr/>
          </p:nvSpPr>
          <p:spPr>
            <a:xfrm>
              <a:off x="567333" y="2998374"/>
              <a:ext cx="16446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 rot="10800000">
              <a:off x="1327917" y="2023236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477633" y="1217325"/>
              <a:ext cx="1824000" cy="524700"/>
            </a:xfrm>
            <a:prstGeom prst="chevron">
              <a:avLst>
                <a:gd fmla="val 360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2016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30983" y="4043775"/>
              <a:ext cx="717300" cy="7221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657" name="Google Shape;657;p22"/>
            <p:cNvGrpSpPr/>
            <p:nvPr/>
          </p:nvGrpSpPr>
          <p:grpSpPr>
            <a:xfrm>
              <a:off x="1219523" y="4234741"/>
              <a:ext cx="340221" cy="340168"/>
              <a:chOff x="3270475" y="1427025"/>
              <a:chExt cx="483200" cy="483125"/>
            </a:xfrm>
          </p:grpSpPr>
          <p:sp>
            <p:nvSpPr>
              <p:cNvPr id="658" name="Google Shape;658;p22"/>
              <p:cNvSpPr/>
              <p:nvPr/>
            </p:nvSpPr>
            <p:spPr>
              <a:xfrm>
                <a:off x="3270475" y="1427025"/>
                <a:ext cx="483200" cy="483125"/>
              </a:xfrm>
              <a:custGeom>
                <a:rect b="b" l="l" r="r" t="t"/>
                <a:pathLst>
                  <a:path extrusionOk="0" h="19325" w="19328">
                    <a:moveTo>
                      <a:pt x="9630" y="1133"/>
                    </a:moveTo>
                    <a:cubicBezTo>
                      <a:pt x="14352" y="1133"/>
                      <a:pt x="18196" y="4943"/>
                      <a:pt x="18196" y="9626"/>
                    </a:cubicBezTo>
                    <a:cubicBezTo>
                      <a:pt x="18196" y="14349"/>
                      <a:pt x="14352" y="18193"/>
                      <a:pt x="9630" y="18193"/>
                    </a:cubicBezTo>
                    <a:cubicBezTo>
                      <a:pt x="4946" y="18193"/>
                      <a:pt x="1136" y="14349"/>
                      <a:pt x="1136" y="9626"/>
                    </a:cubicBezTo>
                    <a:cubicBezTo>
                      <a:pt x="1136" y="4943"/>
                      <a:pt x="4946" y="1133"/>
                      <a:pt x="9630" y="1133"/>
                    </a:cubicBezTo>
                    <a:close/>
                    <a:moveTo>
                      <a:pt x="9641" y="0"/>
                    </a:moveTo>
                    <a:cubicBezTo>
                      <a:pt x="9637" y="0"/>
                      <a:pt x="9633" y="0"/>
                      <a:pt x="9630" y="0"/>
                    </a:cubicBezTo>
                    <a:cubicBezTo>
                      <a:pt x="4312" y="0"/>
                      <a:pt x="4" y="4309"/>
                      <a:pt x="4" y="9626"/>
                    </a:cubicBezTo>
                    <a:cubicBezTo>
                      <a:pt x="1" y="12187"/>
                      <a:pt x="1012" y="14648"/>
                      <a:pt x="2821" y="16465"/>
                    </a:cubicBezTo>
                    <a:cubicBezTo>
                      <a:pt x="4644" y="18310"/>
                      <a:pt x="7063" y="19325"/>
                      <a:pt x="9630" y="19325"/>
                    </a:cubicBezTo>
                    <a:cubicBezTo>
                      <a:pt x="10922" y="19325"/>
                      <a:pt x="12199" y="19065"/>
                      <a:pt x="13389" y="18555"/>
                    </a:cubicBezTo>
                    <a:cubicBezTo>
                      <a:pt x="15711" y="17558"/>
                      <a:pt x="17562" y="15708"/>
                      <a:pt x="18558" y="13386"/>
                    </a:cubicBezTo>
                    <a:cubicBezTo>
                      <a:pt x="19068" y="12196"/>
                      <a:pt x="19328" y="10919"/>
                      <a:pt x="19328" y="9626"/>
                    </a:cubicBezTo>
                    <a:cubicBezTo>
                      <a:pt x="19328" y="7060"/>
                      <a:pt x="18313" y="4641"/>
                      <a:pt x="16469" y="2818"/>
                    </a:cubicBezTo>
                    <a:cubicBezTo>
                      <a:pt x="14654" y="1012"/>
                      <a:pt x="12197" y="0"/>
                      <a:pt x="96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3497550" y="1596875"/>
                <a:ext cx="87650" cy="141525"/>
              </a:xfrm>
              <a:custGeom>
                <a:rect b="b" l="l" r="r" t="t"/>
                <a:pathLst>
                  <a:path extrusionOk="0" h="5661" w="3506">
                    <a:moveTo>
                      <a:pt x="2885" y="1"/>
                    </a:moveTo>
                    <a:cubicBezTo>
                      <a:pt x="2740" y="1"/>
                      <a:pt x="2595" y="56"/>
                      <a:pt x="2485" y="166"/>
                    </a:cubicBezTo>
                    <a:lnTo>
                      <a:pt x="220" y="2431"/>
                    </a:lnTo>
                    <a:cubicBezTo>
                      <a:pt x="0" y="2651"/>
                      <a:pt x="0" y="3011"/>
                      <a:pt x="220" y="3231"/>
                    </a:cubicBezTo>
                    <a:lnTo>
                      <a:pt x="2485" y="5496"/>
                    </a:lnTo>
                    <a:cubicBezTo>
                      <a:pt x="2595" y="5606"/>
                      <a:pt x="2740" y="5661"/>
                      <a:pt x="2885" y="5661"/>
                    </a:cubicBezTo>
                    <a:cubicBezTo>
                      <a:pt x="3030" y="5661"/>
                      <a:pt x="3175" y="5606"/>
                      <a:pt x="3285" y="5496"/>
                    </a:cubicBezTo>
                    <a:cubicBezTo>
                      <a:pt x="3506" y="5275"/>
                      <a:pt x="3506" y="4916"/>
                      <a:pt x="3285" y="4695"/>
                    </a:cubicBezTo>
                    <a:lnTo>
                      <a:pt x="1422" y="2832"/>
                    </a:lnTo>
                    <a:lnTo>
                      <a:pt x="3285" y="966"/>
                    </a:lnTo>
                    <a:cubicBezTo>
                      <a:pt x="3506" y="746"/>
                      <a:pt x="3506" y="387"/>
                      <a:pt x="3285" y="166"/>
                    </a:cubicBezTo>
                    <a:cubicBezTo>
                      <a:pt x="3175" y="56"/>
                      <a:pt x="3030" y="1"/>
                      <a:pt x="28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3327100" y="1483625"/>
                <a:ext cx="369975" cy="369925"/>
              </a:xfrm>
              <a:custGeom>
                <a:rect b="b" l="l" r="r" t="t"/>
                <a:pathLst>
                  <a:path extrusionOk="0" h="14797" w="14799">
                    <a:moveTo>
                      <a:pt x="7929" y="1157"/>
                    </a:moveTo>
                    <a:cubicBezTo>
                      <a:pt x="9206" y="1272"/>
                      <a:pt x="10420" y="1770"/>
                      <a:pt x="11411" y="2589"/>
                    </a:cubicBezTo>
                    <a:lnTo>
                      <a:pt x="11042" y="2957"/>
                    </a:lnTo>
                    <a:cubicBezTo>
                      <a:pt x="10828" y="3180"/>
                      <a:pt x="10831" y="3534"/>
                      <a:pt x="11048" y="3751"/>
                    </a:cubicBezTo>
                    <a:cubicBezTo>
                      <a:pt x="11158" y="3861"/>
                      <a:pt x="11303" y="3916"/>
                      <a:pt x="11448" y="3916"/>
                    </a:cubicBezTo>
                    <a:cubicBezTo>
                      <a:pt x="11590" y="3916"/>
                      <a:pt x="11732" y="3863"/>
                      <a:pt x="11842" y="3757"/>
                    </a:cubicBezTo>
                    <a:lnTo>
                      <a:pt x="12214" y="3389"/>
                    </a:lnTo>
                    <a:cubicBezTo>
                      <a:pt x="13026" y="4349"/>
                      <a:pt x="13524" y="5539"/>
                      <a:pt x="13639" y="6795"/>
                    </a:cubicBezTo>
                    <a:lnTo>
                      <a:pt x="13101" y="6795"/>
                    </a:lnTo>
                    <a:cubicBezTo>
                      <a:pt x="12787" y="6795"/>
                      <a:pt x="12534" y="7048"/>
                      <a:pt x="12534" y="7362"/>
                    </a:cubicBezTo>
                    <a:cubicBezTo>
                      <a:pt x="12534" y="7673"/>
                      <a:pt x="12787" y="7927"/>
                      <a:pt x="13101" y="7927"/>
                    </a:cubicBezTo>
                    <a:lnTo>
                      <a:pt x="13639" y="7927"/>
                    </a:lnTo>
                    <a:cubicBezTo>
                      <a:pt x="13515" y="9198"/>
                      <a:pt x="13005" y="10400"/>
                      <a:pt x="12178" y="11375"/>
                    </a:cubicBezTo>
                    <a:lnTo>
                      <a:pt x="11842" y="11040"/>
                    </a:lnTo>
                    <a:cubicBezTo>
                      <a:pt x="11732" y="10934"/>
                      <a:pt x="11590" y="10881"/>
                      <a:pt x="11448" y="10881"/>
                    </a:cubicBezTo>
                    <a:cubicBezTo>
                      <a:pt x="11303" y="10881"/>
                      <a:pt x="11158" y="10936"/>
                      <a:pt x="11048" y="11046"/>
                    </a:cubicBezTo>
                    <a:cubicBezTo>
                      <a:pt x="10831" y="11264"/>
                      <a:pt x="10828" y="11617"/>
                      <a:pt x="11042" y="11840"/>
                    </a:cubicBezTo>
                    <a:lnTo>
                      <a:pt x="11377" y="12175"/>
                    </a:lnTo>
                    <a:cubicBezTo>
                      <a:pt x="10402" y="13003"/>
                      <a:pt x="9200" y="13513"/>
                      <a:pt x="7929" y="13637"/>
                    </a:cubicBezTo>
                    <a:lnTo>
                      <a:pt x="7929" y="13099"/>
                    </a:lnTo>
                    <a:cubicBezTo>
                      <a:pt x="7929" y="12785"/>
                      <a:pt x="7676" y="12532"/>
                      <a:pt x="7365" y="12532"/>
                    </a:cubicBezTo>
                    <a:cubicBezTo>
                      <a:pt x="7051" y="12532"/>
                      <a:pt x="6797" y="12785"/>
                      <a:pt x="6797" y="13099"/>
                    </a:cubicBezTo>
                    <a:lnTo>
                      <a:pt x="6797" y="13637"/>
                    </a:lnTo>
                    <a:cubicBezTo>
                      <a:pt x="5541" y="13522"/>
                      <a:pt x="4351" y="13024"/>
                      <a:pt x="3391" y="12212"/>
                    </a:cubicBezTo>
                    <a:lnTo>
                      <a:pt x="3759" y="11840"/>
                    </a:lnTo>
                    <a:cubicBezTo>
                      <a:pt x="3974" y="11617"/>
                      <a:pt x="3971" y="11264"/>
                      <a:pt x="3753" y="11046"/>
                    </a:cubicBezTo>
                    <a:cubicBezTo>
                      <a:pt x="3643" y="10936"/>
                      <a:pt x="3499" y="10881"/>
                      <a:pt x="3354" y="10881"/>
                    </a:cubicBezTo>
                    <a:cubicBezTo>
                      <a:pt x="3212" y="10881"/>
                      <a:pt x="3070" y="10934"/>
                      <a:pt x="2959" y="11040"/>
                    </a:cubicBezTo>
                    <a:lnTo>
                      <a:pt x="2591" y="11408"/>
                    </a:lnTo>
                    <a:cubicBezTo>
                      <a:pt x="1773" y="10418"/>
                      <a:pt x="1274" y="9204"/>
                      <a:pt x="1160" y="7927"/>
                    </a:cubicBezTo>
                    <a:lnTo>
                      <a:pt x="1703" y="7927"/>
                    </a:lnTo>
                    <a:cubicBezTo>
                      <a:pt x="2014" y="7927"/>
                      <a:pt x="2268" y="7673"/>
                      <a:pt x="2268" y="7362"/>
                    </a:cubicBezTo>
                    <a:cubicBezTo>
                      <a:pt x="2268" y="7048"/>
                      <a:pt x="2014" y="6795"/>
                      <a:pt x="1703" y="6795"/>
                    </a:cubicBezTo>
                    <a:lnTo>
                      <a:pt x="1163" y="6795"/>
                    </a:lnTo>
                    <a:cubicBezTo>
                      <a:pt x="1274" y="5539"/>
                      <a:pt x="1770" y="4346"/>
                      <a:pt x="2579" y="3377"/>
                    </a:cubicBezTo>
                    <a:lnTo>
                      <a:pt x="2959" y="3757"/>
                    </a:lnTo>
                    <a:cubicBezTo>
                      <a:pt x="3070" y="3863"/>
                      <a:pt x="3212" y="3916"/>
                      <a:pt x="3354" y="3916"/>
                    </a:cubicBezTo>
                    <a:cubicBezTo>
                      <a:pt x="3499" y="3916"/>
                      <a:pt x="3643" y="3861"/>
                      <a:pt x="3753" y="3751"/>
                    </a:cubicBezTo>
                    <a:cubicBezTo>
                      <a:pt x="3971" y="3534"/>
                      <a:pt x="3974" y="3180"/>
                      <a:pt x="3759" y="2957"/>
                    </a:cubicBezTo>
                    <a:lnTo>
                      <a:pt x="3379" y="2577"/>
                    </a:lnTo>
                    <a:cubicBezTo>
                      <a:pt x="4348" y="1767"/>
                      <a:pt x="5541" y="1272"/>
                      <a:pt x="6797" y="1160"/>
                    </a:cubicBezTo>
                    <a:lnTo>
                      <a:pt x="6797" y="1701"/>
                    </a:lnTo>
                    <a:cubicBezTo>
                      <a:pt x="6797" y="2012"/>
                      <a:pt x="7051" y="2266"/>
                      <a:pt x="7365" y="2266"/>
                    </a:cubicBezTo>
                    <a:cubicBezTo>
                      <a:pt x="7676" y="2266"/>
                      <a:pt x="7929" y="2012"/>
                      <a:pt x="7929" y="1701"/>
                    </a:cubicBezTo>
                    <a:lnTo>
                      <a:pt x="7929" y="1157"/>
                    </a:lnTo>
                    <a:close/>
                    <a:moveTo>
                      <a:pt x="7376" y="1"/>
                    </a:moveTo>
                    <a:cubicBezTo>
                      <a:pt x="7372" y="1"/>
                      <a:pt x="7368" y="1"/>
                      <a:pt x="7365" y="1"/>
                    </a:cubicBezTo>
                    <a:cubicBezTo>
                      <a:pt x="5435" y="1"/>
                      <a:pt x="3581" y="759"/>
                      <a:pt x="2210" y="2115"/>
                    </a:cubicBezTo>
                    <a:cubicBezTo>
                      <a:pt x="2174" y="2142"/>
                      <a:pt x="2141" y="2172"/>
                      <a:pt x="2114" y="2208"/>
                    </a:cubicBezTo>
                    <a:cubicBezTo>
                      <a:pt x="761" y="3582"/>
                      <a:pt x="3" y="5433"/>
                      <a:pt x="3" y="7362"/>
                    </a:cubicBezTo>
                    <a:cubicBezTo>
                      <a:pt x="0" y="9322"/>
                      <a:pt x="776" y="11206"/>
                      <a:pt x="2159" y="12598"/>
                    </a:cubicBezTo>
                    <a:lnTo>
                      <a:pt x="2177" y="12616"/>
                    </a:lnTo>
                    <a:lnTo>
                      <a:pt x="2180" y="12619"/>
                    </a:lnTo>
                    <a:lnTo>
                      <a:pt x="2186" y="12625"/>
                    </a:lnTo>
                    <a:cubicBezTo>
                      <a:pt x="3578" y="14023"/>
                      <a:pt x="5414" y="14796"/>
                      <a:pt x="7365" y="14796"/>
                    </a:cubicBezTo>
                    <a:cubicBezTo>
                      <a:pt x="9327" y="14796"/>
                      <a:pt x="11187" y="14017"/>
                      <a:pt x="12603" y="12601"/>
                    </a:cubicBezTo>
                    <a:cubicBezTo>
                      <a:pt x="14019" y="11185"/>
                      <a:pt x="14798" y="9325"/>
                      <a:pt x="14798" y="7362"/>
                    </a:cubicBezTo>
                    <a:cubicBezTo>
                      <a:pt x="14798" y="5415"/>
                      <a:pt x="14028" y="3576"/>
                      <a:pt x="12627" y="2184"/>
                    </a:cubicBezTo>
                    <a:lnTo>
                      <a:pt x="12621" y="2178"/>
                    </a:lnTo>
                    <a:cubicBezTo>
                      <a:pt x="12621" y="2175"/>
                      <a:pt x="12618" y="2175"/>
                      <a:pt x="12618" y="2175"/>
                    </a:cubicBezTo>
                    <a:lnTo>
                      <a:pt x="12600" y="2157"/>
                    </a:lnTo>
                    <a:cubicBezTo>
                      <a:pt x="11211" y="777"/>
                      <a:pt x="9331" y="1"/>
                      <a:pt x="73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1" name="Google Shape;661;p22"/>
          <p:cNvGrpSpPr/>
          <p:nvPr/>
        </p:nvGrpSpPr>
        <p:grpSpPr>
          <a:xfrm>
            <a:off x="2606025" y="1217325"/>
            <a:ext cx="1824000" cy="3548550"/>
            <a:chOff x="2606025" y="1217325"/>
            <a:chExt cx="1824000" cy="3548550"/>
          </a:xfrm>
        </p:grpSpPr>
        <p:sp>
          <p:nvSpPr>
            <p:cNvPr id="662" name="Google Shape;662;p22"/>
            <p:cNvSpPr txBox="1"/>
            <p:nvPr/>
          </p:nvSpPr>
          <p:spPr>
            <a:xfrm>
              <a:off x="2695725" y="2637975"/>
              <a:ext cx="1644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3" name="Google Shape;663;p22"/>
            <p:cNvSpPr txBox="1"/>
            <p:nvPr/>
          </p:nvSpPr>
          <p:spPr>
            <a:xfrm>
              <a:off x="2695725" y="2998374"/>
              <a:ext cx="16446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 rot="10800000">
              <a:off x="3456309" y="2023236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606025" y="1217325"/>
              <a:ext cx="1824000" cy="524700"/>
            </a:xfrm>
            <a:prstGeom prst="chevron">
              <a:avLst>
                <a:gd fmla="val 360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2018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59375" y="4043775"/>
              <a:ext cx="717300" cy="7221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667" name="Google Shape;667;p22"/>
            <p:cNvGrpSpPr/>
            <p:nvPr/>
          </p:nvGrpSpPr>
          <p:grpSpPr>
            <a:xfrm>
              <a:off x="3347941" y="4234741"/>
              <a:ext cx="340168" cy="340168"/>
              <a:chOff x="2676100" y="832575"/>
              <a:chExt cx="483125" cy="483125"/>
            </a:xfrm>
          </p:grpSpPr>
          <p:sp>
            <p:nvSpPr>
              <p:cNvPr id="668" name="Google Shape;668;p22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rect b="b" l="l" r="r" t="t"/>
                <a:pathLst>
                  <a:path extrusionOk="0" h="12456" w="12456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rect b="b" l="l" r="r" t="t"/>
                <a:pathLst>
                  <a:path extrusionOk="0" h="7926" w="8241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71" name="Google Shape;671;p22"/>
          <p:cNvGrpSpPr/>
          <p:nvPr/>
        </p:nvGrpSpPr>
        <p:grpSpPr>
          <a:xfrm>
            <a:off x="4734417" y="1217325"/>
            <a:ext cx="1824000" cy="3548550"/>
            <a:chOff x="4734417" y="1217325"/>
            <a:chExt cx="1824000" cy="3548550"/>
          </a:xfrm>
        </p:grpSpPr>
        <p:sp>
          <p:nvSpPr>
            <p:cNvPr id="672" name="Google Shape;672;p22"/>
            <p:cNvSpPr txBox="1"/>
            <p:nvPr/>
          </p:nvSpPr>
          <p:spPr>
            <a:xfrm>
              <a:off x="4824117" y="2637975"/>
              <a:ext cx="1644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3" name="Google Shape;673;p22"/>
            <p:cNvSpPr txBox="1"/>
            <p:nvPr/>
          </p:nvSpPr>
          <p:spPr>
            <a:xfrm>
              <a:off x="4824117" y="2998374"/>
              <a:ext cx="16446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 rot="10800000">
              <a:off x="5584701" y="2023236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734417" y="1217325"/>
              <a:ext cx="1824000" cy="524700"/>
            </a:xfrm>
            <a:prstGeom prst="chevron">
              <a:avLst>
                <a:gd fmla="val 36067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2020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5287767" y="4043775"/>
              <a:ext cx="717300" cy="7221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5476297" y="4234741"/>
              <a:ext cx="340239" cy="340168"/>
            </a:xfrm>
            <a:custGeom>
              <a:rect b="b" l="l" r="r" t="t"/>
              <a:pathLst>
                <a:path extrusionOk="0" h="19325" w="19329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8" name="Google Shape;678;p22"/>
          <p:cNvGrpSpPr/>
          <p:nvPr/>
        </p:nvGrpSpPr>
        <p:grpSpPr>
          <a:xfrm>
            <a:off x="6862808" y="1217325"/>
            <a:ext cx="1824000" cy="3548550"/>
            <a:chOff x="6862808" y="1217325"/>
            <a:chExt cx="1824000" cy="3548550"/>
          </a:xfrm>
        </p:grpSpPr>
        <p:sp>
          <p:nvSpPr>
            <p:cNvPr id="679" name="Google Shape;679;p22"/>
            <p:cNvSpPr txBox="1"/>
            <p:nvPr/>
          </p:nvSpPr>
          <p:spPr>
            <a:xfrm>
              <a:off x="6952508" y="2637975"/>
              <a:ext cx="1644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0" name="Google Shape;680;p22"/>
            <p:cNvSpPr txBox="1"/>
            <p:nvPr/>
          </p:nvSpPr>
          <p:spPr>
            <a:xfrm>
              <a:off x="6952508" y="2998374"/>
              <a:ext cx="16446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Yes, this is the ringed one. It’s a gas giant, made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 rot="10800000">
              <a:off x="7713092" y="2023236"/>
              <a:ext cx="123432" cy="436774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862808" y="1217325"/>
              <a:ext cx="1824000" cy="524700"/>
            </a:xfrm>
            <a:prstGeom prst="chevron">
              <a:avLst>
                <a:gd fmla="val 360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2022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7416158" y="4043775"/>
              <a:ext cx="717300" cy="72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684" name="Google Shape;684;p22"/>
            <p:cNvGrpSpPr/>
            <p:nvPr/>
          </p:nvGrpSpPr>
          <p:grpSpPr>
            <a:xfrm>
              <a:off x="7598977" y="4237909"/>
              <a:ext cx="351663" cy="333831"/>
              <a:chOff x="6222125" y="2025975"/>
              <a:chExt cx="499450" cy="474125"/>
            </a:xfrm>
          </p:grpSpPr>
          <p:sp>
            <p:nvSpPr>
              <p:cNvPr id="685" name="Google Shape;685;p22"/>
              <p:cNvSpPr/>
              <p:nvPr/>
            </p:nvSpPr>
            <p:spPr>
              <a:xfrm>
                <a:off x="6222125" y="2025975"/>
                <a:ext cx="499450" cy="474125"/>
              </a:xfrm>
              <a:custGeom>
                <a:rect b="b" l="l" r="r" t="t"/>
                <a:pathLst>
                  <a:path extrusionOk="0" h="18965" w="19978">
                    <a:moveTo>
                      <a:pt x="10490" y="1134"/>
                    </a:moveTo>
                    <a:cubicBezTo>
                      <a:pt x="15095" y="1134"/>
                      <a:pt x="18839" y="4878"/>
                      <a:pt x="18839" y="9483"/>
                    </a:cubicBezTo>
                    <a:cubicBezTo>
                      <a:pt x="18839" y="14087"/>
                      <a:pt x="15095" y="17832"/>
                      <a:pt x="10490" y="17832"/>
                    </a:cubicBezTo>
                    <a:cubicBezTo>
                      <a:pt x="5886" y="17832"/>
                      <a:pt x="2142" y="14087"/>
                      <a:pt x="2142" y="9483"/>
                    </a:cubicBezTo>
                    <a:cubicBezTo>
                      <a:pt x="2142" y="4878"/>
                      <a:pt x="5886" y="1134"/>
                      <a:pt x="10490" y="1134"/>
                    </a:cubicBezTo>
                    <a:close/>
                    <a:moveTo>
                      <a:pt x="10488" y="0"/>
                    </a:moveTo>
                    <a:cubicBezTo>
                      <a:pt x="6717" y="0"/>
                      <a:pt x="3222" y="2259"/>
                      <a:pt x="1731" y="5853"/>
                    </a:cubicBezTo>
                    <a:cubicBezTo>
                      <a:pt x="1" y="10032"/>
                      <a:pt x="1462" y="14854"/>
                      <a:pt x="5222" y="17367"/>
                    </a:cubicBezTo>
                    <a:cubicBezTo>
                      <a:pt x="6828" y="18439"/>
                      <a:pt x="8663" y="18964"/>
                      <a:pt x="10487" y="18964"/>
                    </a:cubicBezTo>
                    <a:cubicBezTo>
                      <a:pt x="12934" y="18964"/>
                      <a:pt x="15362" y="18020"/>
                      <a:pt x="17194" y="16186"/>
                    </a:cubicBezTo>
                    <a:cubicBezTo>
                      <a:pt x="18978" y="14414"/>
                      <a:pt x="19978" y="11998"/>
                      <a:pt x="19972" y="9483"/>
                    </a:cubicBezTo>
                    <a:cubicBezTo>
                      <a:pt x="19972" y="4960"/>
                      <a:pt x="16777" y="1065"/>
                      <a:pt x="12341" y="183"/>
                    </a:cubicBezTo>
                    <a:cubicBezTo>
                      <a:pt x="11721" y="60"/>
                      <a:pt x="11101" y="0"/>
                      <a:pt x="104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6309175" y="2087825"/>
                <a:ext cx="350425" cy="350425"/>
              </a:xfrm>
              <a:custGeom>
                <a:rect b="b" l="l" r="r" t="t"/>
                <a:pathLst>
                  <a:path extrusionOk="0" h="14017" w="14017">
                    <a:moveTo>
                      <a:pt x="7008" y="1133"/>
                    </a:moveTo>
                    <a:cubicBezTo>
                      <a:pt x="10248" y="1133"/>
                      <a:pt x="12884" y="3769"/>
                      <a:pt x="12884" y="7009"/>
                    </a:cubicBezTo>
                    <a:cubicBezTo>
                      <a:pt x="12884" y="10249"/>
                      <a:pt x="10248" y="12885"/>
                      <a:pt x="7008" y="12885"/>
                    </a:cubicBezTo>
                    <a:cubicBezTo>
                      <a:pt x="3769" y="12885"/>
                      <a:pt x="1133" y="10249"/>
                      <a:pt x="1133" y="7009"/>
                    </a:cubicBezTo>
                    <a:cubicBezTo>
                      <a:pt x="1133" y="3769"/>
                      <a:pt x="3769" y="1133"/>
                      <a:pt x="7008" y="1133"/>
                    </a:cubicBezTo>
                    <a:close/>
                    <a:moveTo>
                      <a:pt x="7008" y="1"/>
                    </a:moveTo>
                    <a:cubicBezTo>
                      <a:pt x="3144" y="1"/>
                      <a:pt x="0" y="3144"/>
                      <a:pt x="0" y="7009"/>
                    </a:cubicBezTo>
                    <a:cubicBezTo>
                      <a:pt x="0" y="10874"/>
                      <a:pt x="3144" y="14017"/>
                      <a:pt x="7008" y="14017"/>
                    </a:cubicBezTo>
                    <a:cubicBezTo>
                      <a:pt x="10873" y="14017"/>
                      <a:pt x="14017" y="10874"/>
                      <a:pt x="14017" y="7009"/>
                    </a:cubicBezTo>
                    <a:cubicBezTo>
                      <a:pt x="14017" y="3144"/>
                      <a:pt x="10873" y="1"/>
                      <a:pt x="7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6431600" y="2142250"/>
                <a:ext cx="105575" cy="241575"/>
              </a:xfrm>
              <a:custGeom>
                <a:rect b="b" l="l" r="r" t="t"/>
                <a:pathLst>
                  <a:path extrusionOk="0" h="9663" w="4223">
                    <a:moveTo>
                      <a:pt x="2111" y="1"/>
                    </a:moveTo>
                    <a:cubicBezTo>
                      <a:pt x="1797" y="1"/>
                      <a:pt x="1547" y="254"/>
                      <a:pt x="1547" y="568"/>
                    </a:cubicBezTo>
                    <a:lnTo>
                      <a:pt x="1547" y="1504"/>
                    </a:lnTo>
                    <a:cubicBezTo>
                      <a:pt x="599" y="1785"/>
                      <a:pt x="1" y="2718"/>
                      <a:pt x="143" y="3697"/>
                    </a:cubicBezTo>
                    <a:cubicBezTo>
                      <a:pt x="285" y="4675"/>
                      <a:pt x="1124" y="5399"/>
                      <a:pt x="2111" y="5399"/>
                    </a:cubicBezTo>
                    <a:cubicBezTo>
                      <a:pt x="2872" y="5399"/>
                      <a:pt x="3256" y="6320"/>
                      <a:pt x="2715" y="6858"/>
                    </a:cubicBezTo>
                    <a:cubicBezTo>
                      <a:pt x="2542" y="7033"/>
                      <a:pt x="2328" y="7111"/>
                      <a:pt x="2118" y="7111"/>
                    </a:cubicBezTo>
                    <a:cubicBezTo>
                      <a:pt x="1679" y="7111"/>
                      <a:pt x="1257" y="6769"/>
                      <a:pt x="1257" y="6254"/>
                    </a:cubicBezTo>
                    <a:cubicBezTo>
                      <a:pt x="1257" y="5940"/>
                      <a:pt x="1003" y="5686"/>
                      <a:pt x="689" y="5686"/>
                    </a:cubicBezTo>
                    <a:cubicBezTo>
                      <a:pt x="378" y="5686"/>
                      <a:pt x="125" y="5940"/>
                      <a:pt x="125" y="6254"/>
                    </a:cubicBezTo>
                    <a:cubicBezTo>
                      <a:pt x="125" y="7133"/>
                      <a:pt x="701" y="7909"/>
                      <a:pt x="1547" y="8159"/>
                    </a:cubicBezTo>
                    <a:lnTo>
                      <a:pt x="1547" y="9098"/>
                    </a:lnTo>
                    <a:cubicBezTo>
                      <a:pt x="1547" y="9409"/>
                      <a:pt x="1797" y="9663"/>
                      <a:pt x="2111" y="9663"/>
                    </a:cubicBezTo>
                    <a:cubicBezTo>
                      <a:pt x="2425" y="9663"/>
                      <a:pt x="2679" y="9409"/>
                      <a:pt x="2679" y="9098"/>
                    </a:cubicBezTo>
                    <a:lnTo>
                      <a:pt x="2679" y="8159"/>
                    </a:lnTo>
                    <a:cubicBezTo>
                      <a:pt x="3624" y="7878"/>
                      <a:pt x="4222" y="6945"/>
                      <a:pt x="4080" y="5967"/>
                    </a:cubicBezTo>
                    <a:cubicBezTo>
                      <a:pt x="3939" y="4991"/>
                      <a:pt x="3102" y="4267"/>
                      <a:pt x="2118" y="4267"/>
                    </a:cubicBezTo>
                    <a:cubicBezTo>
                      <a:pt x="2116" y="4267"/>
                      <a:pt x="2114" y="4267"/>
                      <a:pt x="2111" y="4267"/>
                    </a:cubicBezTo>
                    <a:cubicBezTo>
                      <a:pt x="2106" y="4267"/>
                      <a:pt x="2100" y="4267"/>
                      <a:pt x="2095" y="4267"/>
                    </a:cubicBezTo>
                    <a:cubicBezTo>
                      <a:pt x="1622" y="4267"/>
                      <a:pt x="1239" y="3884"/>
                      <a:pt x="1239" y="3410"/>
                    </a:cubicBezTo>
                    <a:cubicBezTo>
                      <a:pt x="1239" y="2935"/>
                      <a:pt x="1622" y="2555"/>
                      <a:pt x="2095" y="2555"/>
                    </a:cubicBezTo>
                    <a:cubicBezTo>
                      <a:pt x="2100" y="2555"/>
                      <a:pt x="2106" y="2555"/>
                      <a:pt x="2111" y="2555"/>
                    </a:cubicBezTo>
                    <a:cubicBezTo>
                      <a:pt x="2582" y="2555"/>
                      <a:pt x="2966" y="2939"/>
                      <a:pt x="2966" y="3410"/>
                    </a:cubicBezTo>
                    <a:cubicBezTo>
                      <a:pt x="2966" y="3724"/>
                      <a:pt x="3220" y="3977"/>
                      <a:pt x="3534" y="3977"/>
                    </a:cubicBezTo>
                    <a:cubicBezTo>
                      <a:pt x="3845" y="3977"/>
                      <a:pt x="4098" y="3724"/>
                      <a:pt x="4098" y="3410"/>
                    </a:cubicBezTo>
                    <a:cubicBezTo>
                      <a:pt x="4098" y="2531"/>
                      <a:pt x="3522" y="1755"/>
                      <a:pt x="2679" y="1504"/>
                    </a:cubicBezTo>
                    <a:lnTo>
                      <a:pt x="2679" y="568"/>
                    </a:lnTo>
                    <a:cubicBezTo>
                      <a:pt x="2679" y="254"/>
                      <a:pt x="2425" y="1"/>
                      <a:pt x="21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3"/>
          <p:cNvSpPr/>
          <p:nvPr/>
        </p:nvSpPr>
        <p:spPr>
          <a:xfrm>
            <a:off x="457200" y="2479575"/>
            <a:ext cx="8229586" cy="184350"/>
          </a:xfrm>
          <a:custGeom>
            <a:rect b="b" l="l" r="r" t="t"/>
            <a:pathLst>
              <a:path extrusionOk="0" h="7374" w="282367">
                <a:moveTo>
                  <a:pt x="280878" y="1"/>
                </a:moveTo>
                <a:cubicBezTo>
                  <a:pt x="280690" y="1"/>
                  <a:pt x="280527" y="114"/>
                  <a:pt x="280554" y="361"/>
                </a:cubicBezTo>
                <a:cubicBezTo>
                  <a:pt x="280634" y="920"/>
                  <a:pt x="280687" y="1480"/>
                  <a:pt x="280767" y="2040"/>
                </a:cubicBezTo>
                <a:cubicBezTo>
                  <a:pt x="268247" y="2162"/>
                  <a:pt x="255727" y="2200"/>
                  <a:pt x="243210" y="2200"/>
                </a:cubicBezTo>
                <a:cubicBezTo>
                  <a:pt x="228554" y="2200"/>
                  <a:pt x="213902" y="2148"/>
                  <a:pt x="199258" y="2119"/>
                </a:cubicBezTo>
                <a:cubicBezTo>
                  <a:pt x="192882" y="2107"/>
                  <a:pt x="186507" y="2099"/>
                  <a:pt x="180131" y="2099"/>
                </a:cubicBezTo>
                <a:cubicBezTo>
                  <a:pt x="159193" y="2099"/>
                  <a:pt x="138252" y="2186"/>
                  <a:pt x="117295" y="2493"/>
                </a:cubicBezTo>
                <a:cubicBezTo>
                  <a:pt x="101947" y="2732"/>
                  <a:pt x="16600" y="2946"/>
                  <a:pt x="1279" y="3851"/>
                </a:cubicBezTo>
                <a:cubicBezTo>
                  <a:pt x="1199" y="3239"/>
                  <a:pt x="1119" y="2626"/>
                  <a:pt x="1013" y="2013"/>
                </a:cubicBezTo>
                <a:cubicBezTo>
                  <a:pt x="959" y="1813"/>
                  <a:pt x="786" y="1713"/>
                  <a:pt x="613" y="1713"/>
                </a:cubicBezTo>
                <a:cubicBezTo>
                  <a:pt x="440" y="1713"/>
                  <a:pt x="267" y="1813"/>
                  <a:pt x="213" y="2013"/>
                </a:cubicBezTo>
                <a:cubicBezTo>
                  <a:pt x="0" y="3638"/>
                  <a:pt x="53" y="5264"/>
                  <a:pt x="320" y="6889"/>
                </a:cubicBezTo>
                <a:cubicBezTo>
                  <a:pt x="373" y="7228"/>
                  <a:pt x="611" y="7373"/>
                  <a:pt x="871" y="7373"/>
                </a:cubicBezTo>
                <a:cubicBezTo>
                  <a:pt x="1264" y="7373"/>
                  <a:pt x="1706" y="7040"/>
                  <a:pt x="1625" y="6543"/>
                </a:cubicBezTo>
                <a:cubicBezTo>
                  <a:pt x="1546" y="5930"/>
                  <a:pt x="1466" y="5317"/>
                  <a:pt x="1386" y="4704"/>
                </a:cubicBezTo>
                <a:cubicBezTo>
                  <a:pt x="15055" y="4571"/>
                  <a:pt x="98616" y="4118"/>
                  <a:pt x="112259" y="3905"/>
                </a:cubicBezTo>
                <a:cubicBezTo>
                  <a:pt x="126008" y="3692"/>
                  <a:pt x="139784" y="3558"/>
                  <a:pt x="153533" y="3505"/>
                </a:cubicBezTo>
                <a:cubicBezTo>
                  <a:pt x="161850" y="3473"/>
                  <a:pt x="170164" y="3462"/>
                  <a:pt x="178478" y="3462"/>
                </a:cubicBezTo>
                <a:cubicBezTo>
                  <a:pt x="192534" y="3462"/>
                  <a:pt x="206588" y="3492"/>
                  <a:pt x="220647" y="3492"/>
                </a:cubicBezTo>
                <a:cubicBezTo>
                  <a:pt x="225552" y="3492"/>
                  <a:pt x="230457" y="3488"/>
                  <a:pt x="235363" y="3478"/>
                </a:cubicBezTo>
                <a:cubicBezTo>
                  <a:pt x="250551" y="3452"/>
                  <a:pt x="265739" y="3452"/>
                  <a:pt x="280927" y="3345"/>
                </a:cubicBezTo>
                <a:cubicBezTo>
                  <a:pt x="280927" y="3798"/>
                  <a:pt x="281060" y="4251"/>
                  <a:pt x="281274" y="4624"/>
                </a:cubicBezTo>
                <a:cubicBezTo>
                  <a:pt x="281381" y="4779"/>
                  <a:pt x="281541" y="4854"/>
                  <a:pt x="281697" y="4854"/>
                </a:cubicBezTo>
                <a:cubicBezTo>
                  <a:pt x="281891" y="4854"/>
                  <a:pt x="282079" y="4739"/>
                  <a:pt x="282153" y="4518"/>
                </a:cubicBezTo>
                <a:cubicBezTo>
                  <a:pt x="282366" y="4011"/>
                  <a:pt x="282233" y="3398"/>
                  <a:pt x="282100" y="2839"/>
                </a:cubicBezTo>
                <a:cubicBezTo>
                  <a:pt x="282153" y="2626"/>
                  <a:pt x="282100" y="2386"/>
                  <a:pt x="281966" y="2226"/>
                </a:cubicBezTo>
                <a:cubicBezTo>
                  <a:pt x="281806" y="1560"/>
                  <a:pt x="281593" y="894"/>
                  <a:pt x="281327" y="281"/>
                </a:cubicBezTo>
                <a:cubicBezTo>
                  <a:pt x="281249" y="100"/>
                  <a:pt x="281053" y="1"/>
                  <a:pt x="280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3"/>
          <p:cNvSpPr txBox="1"/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Hand-Drawn Timeline Infographics</a:t>
            </a:r>
            <a:endParaRPr/>
          </a:p>
        </p:txBody>
      </p:sp>
      <p:grpSp>
        <p:nvGrpSpPr>
          <p:cNvPr id="694" name="Google Shape;694;p23"/>
          <p:cNvGrpSpPr/>
          <p:nvPr/>
        </p:nvGrpSpPr>
        <p:grpSpPr>
          <a:xfrm>
            <a:off x="601543" y="1336425"/>
            <a:ext cx="1806615" cy="3572107"/>
            <a:chOff x="601543" y="1336425"/>
            <a:chExt cx="1806615" cy="3572107"/>
          </a:xfrm>
        </p:grpSpPr>
        <p:grpSp>
          <p:nvGrpSpPr>
            <p:cNvPr id="695" name="Google Shape;695;p23"/>
            <p:cNvGrpSpPr/>
            <p:nvPr/>
          </p:nvGrpSpPr>
          <p:grpSpPr>
            <a:xfrm>
              <a:off x="979602" y="2070442"/>
              <a:ext cx="1050560" cy="1002615"/>
              <a:chOff x="1213108" y="2070442"/>
              <a:chExt cx="1050560" cy="1002615"/>
            </a:xfrm>
          </p:grpSpPr>
          <p:sp>
            <p:nvSpPr>
              <p:cNvPr id="696" name="Google Shape;696;p23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1347596" y="2198793"/>
                <a:ext cx="781583" cy="745914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9" name="Google Shape;699;p23"/>
            <p:cNvSpPr/>
            <p:nvPr/>
          </p:nvSpPr>
          <p:spPr>
            <a:xfrm>
              <a:off x="854395" y="1336425"/>
              <a:ext cx="1300952" cy="448615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 rot="10800000">
              <a:off x="1420977" y="3358442"/>
              <a:ext cx="167777" cy="500057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 txBox="1"/>
            <p:nvPr/>
          </p:nvSpPr>
          <p:spPr>
            <a:xfrm>
              <a:off x="601557" y="4335832"/>
              <a:ext cx="180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23"/>
            <p:cNvSpPr txBox="1"/>
            <p:nvPr/>
          </p:nvSpPr>
          <p:spPr>
            <a:xfrm>
              <a:off x="601543" y="4067700"/>
              <a:ext cx="1806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3" name="Google Shape;703;p23"/>
            <p:cNvSpPr txBox="1"/>
            <p:nvPr/>
          </p:nvSpPr>
          <p:spPr>
            <a:xfrm>
              <a:off x="979581" y="1410138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4" name="Google Shape;704;p23"/>
          <p:cNvGrpSpPr/>
          <p:nvPr/>
        </p:nvGrpSpPr>
        <p:grpSpPr>
          <a:xfrm>
            <a:off x="2646309" y="1336425"/>
            <a:ext cx="1806615" cy="3572107"/>
            <a:chOff x="2646309" y="1336425"/>
            <a:chExt cx="1806615" cy="3572107"/>
          </a:xfrm>
        </p:grpSpPr>
        <p:grpSp>
          <p:nvGrpSpPr>
            <p:cNvPr id="705" name="Google Shape;705;p23"/>
            <p:cNvGrpSpPr/>
            <p:nvPr/>
          </p:nvGrpSpPr>
          <p:grpSpPr>
            <a:xfrm>
              <a:off x="3024369" y="2070442"/>
              <a:ext cx="1050560" cy="1002615"/>
              <a:chOff x="1213108" y="2070442"/>
              <a:chExt cx="1050560" cy="1002615"/>
            </a:xfrm>
          </p:grpSpPr>
          <p:sp>
            <p:nvSpPr>
              <p:cNvPr id="706" name="Google Shape;706;p23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347596" y="2198793"/>
                <a:ext cx="781583" cy="745914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9" name="Google Shape;709;p23"/>
            <p:cNvSpPr/>
            <p:nvPr/>
          </p:nvSpPr>
          <p:spPr>
            <a:xfrm>
              <a:off x="2899162" y="1336425"/>
              <a:ext cx="1300952" cy="448615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 rot="10800000">
              <a:off x="3465744" y="3358442"/>
              <a:ext cx="167777" cy="500057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 txBox="1"/>
            <p:nvPr/>
          </p:nvSpPr>
          <p:spPr>
            <a:xfrm>
              <a:off x="2646324" y="4335832"/>
              <a:ext cx="180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23"/>
            <p:cNvSpPr txBox="1"/>
            <p:nvPr/>
          </p:nvSpPr>
          <p:spPr>
            <a:xfrm>
              <a:off x="2646309" y="4067700"/>
              <a:ext cx="1806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3" name="Google Shape;713;p23"/>
            <p:cNvSpPr txBox="1"/>
            <p:nvPr/>
          </p:nvSpPr>
          <p:spPr>
            <a:xfrm>
              <a:off x="3024348" y="1410138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4" name="Google Shape;714;p23"/>
          <p:cNvGrpSpPr/>
          <p:nvPr/>
        </p:nvGrpSpPr>
        <p:grpSpPr>
          <a:xfrm>
            <a:off x="4691076" y="1336425"/>
            <a:ext cx="1806615" cy="3572107"/>
            <a:chOff x="4691076" y="1336425"/>
            <a:chExt cx="1806615" cy="3572107"/>
          </a:xfrm>
        </p:grpSpPr>
        <p:grpSp>
          <p:nvGrpSpPr>
            <p:cNvPr id="715" name="Google Shape;715;p23"/>
            <p:cNvGrpSpPr/>
            <p:nvPr/>
          </p:nvGrpSpPr>
          <p:grpSpPr>
            <a:xfrm>
              <a:off x="5069136" y="2070442"/>
              <a:ext cx="1050560" cy="1002615"/>
              <a:chOff x="1213108" y="2070442"/>
              <a:chExt cx="1050560" cy="1002615"/>
            </a:xfrm>
          </p:grpSpPr>
          <p:sp>
            <p:nvSpPr>
              <p:cNvPr id="716" name="Google Shape;716;p23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347596" y="2198793"/>
                <a:ext cx="781583" cy="745914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9" name="Google Shape;719;p23"/>
            <p:cNvSpPr/>
            <p:nvPr/>
          </p:nvSpPr>
          <p:spPr>
            <a:xfrm>
              <a:off x="4943928" y="1336425"/>
              <a:ext cx="1300952" cy="448615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 rot="10800000">
              <a:off x="5510511" y="3358442"/>
              <a:ext cx="167777" cy="500057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 txBox="1"/>
            <p:nvPr/>
          </p:nvSpPr>
          <p:spPr>
            <a:xfrm>
              <a:off x="4691091" y="4335832"/>
              <a:ext cx="180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2" name="Google Shape;722;p23"/>
            <p:cNvSpPr txBox="1"/>
            <p:nvPr/>
          </p:nvSpPr>
          <p:spPr>
            <a:xfrm>
              <a:off x="4691076" y="4067700"/>
              <a:ext cx="1806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3" name="Google Shape;723;p23"/>
            <p:cNvSpPr txBox="1"/>
            <p:nvPr/>
          </p:nvSpPr>
          <p:spPr>
            <a:xfrm>
              <a:off x="5069115" y="1410138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4" name="Google Shape;724;p23"/>
          <p:cNvGrpSpPr/>
          <p:nvPr/>
        </p:nvGrpSpPr>
        <p:grpSpPr>
          <a:xfrm>
            <a:off x="6735843" y="1336425"/>
            <a:ext cx="1806615" cy="3572107"/>
            <a:chOff x="6735843" y="1336425"/>
            <a:chExt cx="1806615" cy="3572107"/>
          </a:xfrm>
        </p:grpSpPr>
        <p:grpSp>
          <p:nvGrpSpPr>
            <p:cNvPr id="725" name="Google Shape;725;p23"/>
            <p:cNvGrpSpPr/>
            <p:nvPr/>
          </p:nvGrpSpPr>
          <p:grpSpPr>
            <a:xfrm>
              <a:off x="7113902" y="2070442"/>
              <a:ext cx="1050560" cy="1002615"/>
              <a:chOff x="1213108" y="2070442"/>
              <a:chExt cx="1050560" cy="1002615"/>
            </a:xfrm>
          </p:grpSpPr>
          <p:sp>
            <p:nvSpPr>
              <p:cNvPr id="726" name="Google Shape;726;p23"/>
              <p:cNvSpPr/>
              <p:nvPr/>
            </p:nvSpPr>
            <p:spPr>
              <a:xfrm>
                <a:off x="1213108" y="2070442"/>
                <a:ext cx="1050560" cy="1002615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1347596" y="2198793"/>
                <a:ext cx="781583" cy="745914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463169" y="2309092"/>
                <a:ext cx="550437" cy="525317"/>
              </a:xfrm>
              <a:custGeom>
                <a:rect b="b" l="l" r="r" t="t"/>
                <a:pathLst>
                  <a:path extrusionOk="0" h="48139" w="50441">
                    <a:moveTo>
                      <a:pt x="23650" y="0"/>
                    </a:moveTo>
                    <a:cubicBezTo>
                      <a:pt x="20135" y="0"/>
                      <a:pt x="16764" y="610"/>
                      <a:pt x="13989" y="1881"/>
                    </a:cubicBezTo>
                    <a:cubicBezTo>
                      <a:pt x="3811" y="6544"/>
                      <a:pt x="0" y="24343"/>
                      <a:pt x="2532" y="32417"/>
                    </a:cubicBezTo>
                    <a:cubicBezTo>
                      <a:pt x="5007" y="40203"/>
                      <a:pt x="13818" y="48139"/>
                      <a:pt x="25899" y="48139"/>
                    </a:cubicBezTo>
                    <a:cubicBezTo>
                      <a:pt x="26305" y="48139"/>
                      <a:pt x="26713" y="48130"/>
                      <a:pt x="27126" y="48111"/>
                    </a:cubicBezTo>
                    <a:cubicBezTo>
                      <a:pt x="36452" y="47685"/>
                      <a:pt x="41968" y="44274"/>
                      <a:pt x="46204" y="37933"/>
                    </a:cubicBezTo>
                    <a:cubicBezTo>
                      <a:pt x="50441" y="31564"/>
                      <a:pt x="50015" y="22665"/>
                      <a:pt x="46204" y="12060"/>
                    </a:cubicBezTo>
                    <a:cubicBezTo>
                      <a:pt x="43432" y="4345"/>
                      <a:pt x="33032" y="0"/>
                      <a:pt x="23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9" name="Google Shape;729;p23"/>
            <p:cNvSpPr/>
            <p:nvPr/>
          </p:nvSpPr>
          <p:spPr>
            <a:xfrm>
              <a:off x="6988695" y="1336425"/>
              <a:ext cx="1300952" cy="448615"/>
            </a:xfrm>
            <a:custGeom>
              <a:rect b="b" l="l" r="r" t="t"/>
              <a:pathLst>
                <a:path extrusionOk="0" h="76101" w="43914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 rot="10800000">
              <a:off x="7555277" y="3358442"/>
              <a:ext cx="167777" cy="500057"/>
            </a:xfrm>
            <a:custGeom>
              <a:rect b="b" l="l" r="r" t="t"/>
              <a:pathLst>
                <a:path extrusionOk="0" h="19119" w="5403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 txBox="1"/>
            <p:nvPr/>
          </p:nvSpPr>
          <p:spPr>
            <a:xfrm>
              <a:off x="6735857" y="4335832"/>
              <a:ext cx="180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3"/>
            <p:cNvSpPr txBox="1"/>
            <p:nvPr/>
          </p:nvSpPr>
          <p:spPr>
            <a:xfrm>
              <a:off x="6735843" y="4067700"/>
              <a:ext cx="1806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23"/>
            <p:cNvSpPr txBox="1"/>
            <p:nvPr/>
          </p:nvSpPr>
          <p:spPr>
            <a:xfrm>
              <a:off x="7113881" y="1410138"/>
              <a:ext cx="105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nd-drawn Timeline Infographics by Slidesgo">
  <a:themeElements>
    <a:clrScheme name="Simple Light">
      <a:dk1>
        <a:srgbClr val="000000"/>
      </a:dk1>
      <a:lt1>
        <a:srgbClr val="FFFFFF"/>
      </a:lt1>
      <a:dk2>
        <a:srgbClr val="F94144"/>
      </a:dk2>
      <a:lt2>
        <a:srgbClr val="F3722C"/>
      </a:lt2>
      <a:accent1>
        <a:srgbClr val="F8961E"/>
      </a:accent1>
      <a:accent2>
        <a:srgbClr val="F9C74F"/>
      </a:accent2>
      <a:accent3>
        <a:srgbClr val="90BE6D"/>
      </a:accent3>
      <a:accent4>
        <a:srgbClr val="43AA8B"/>
      </a:accent4>
      <a:accent5>
        <a:srgbClr val="577590"/>
      </a:accent5>
      <a:accent6>
        <a:srgbClr val="344E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